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65"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311A52-4384-4FD1-90AB-001258C63A69}" type="datetimeFigureOut">
              <a:rPr lang="en-US" smtClean="0"/>
              <a:t>11/23/2012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D3739C-C892-439B-A307-304BCE46EBC3}" type="slidenum">
              <a:rPr lang="en-US" smtClean="0"/>
              <a:t>‹#›</a:t>
            </a:fld>
            <a:endParaRPr lang="en-US"/>
          </a:p>
        </p:txBody>
      </p:sp>
    </p:spTree>
    <p:extLst>
      <p:ext uri="{BB962C8B-B14F-4D97-AF65-F5344CB8AC3E}">
        <p14:creationId xmlns:p14="http://schemas.microsoft.com/office/powerpoint/2010/main" val="562177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18E18C-9B3B-4C9C-9D7E-F75038D1867C}" type="datetimeFigureOut">
              <a:rPr lang="en-US" smtClean="0"/>
              <a:t>11/23/2012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7A27B-0C41-45C0-AA7E-CEEC0F7634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8E18C-9B3B-4C9C-9D7E-F75038D1867C}" type="datetimeFigureOut">
              <a:rPr lang="en-US" smtClean="0"/>
              <a:t>11/23/2012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7A27B-0C41-45C0-AA7E-CEEC0F7634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8E18C-9B3B-4C9C-9D7E-F75038D1867C}" type="datetimeFigureOut">
              <a:rPr lang="en-US" smtClean="0"/>
              <a:t>11/23/2012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7A27B-0C41-45C0-AA7E-CEEC0F7634A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5474" name="Group 2"/>
          <p:cNvGrpSpPr>
            <a:grpSpLocks/>
          </p:cNvGrpSpPr>
          <p:nvPr/>
        </p:nvGrpSpPr>
        <p:grpSpPr bwMode="auto">
          <a:xfrm>
            <a:off x="319088" y="1752600"/>
            <a:ext cx="8824912" cy="5129213"/>
            <a:chOff x="201" y="1104"/>
            <a:chExt cx="5559" cy="3231"/>
          </a:xfrm>
        </p:grpSpPr>
        <p:sp>
          <p:nvSpPr>
            <p:cNvPr id="10547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5476" name="Freeform 4"/>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5477" name="Freeform 5"/>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5478" name="Freeform 6"/>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5479" name="Freeform 7"/>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5480" name="Freeform 8"/>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grpSp>
      <p:sp>
        <p:nvSpPr>
          <p:cNvPr id="105481" name="Rectangle 9"/>
          <p:cNvSpPr>
            <a:spLocks noGrp="1" noChangeArrowheads="1"/>
          </p:cNvSpPr>
          <p:nvPr>
            <p:ph type="ctrTitle" sz="quarter"/>
          </p:nvPr>
        </p:nvSpPr>
        <p:spPr>
          <a:xfrm>
            <a:off x="990600" y="1905000"/>
            <a:ext cx="7772400" cy="1736725"/>
          </a:xfrm>
        </p:spPr>
        <p:txBody>
          <a:bodyPr anchor="t"/>
          <a:lstStyle>
            <a:lvl1pPr>
              <a:defRPr sz="5400"/>
            </a:lvl1pPr>
          </a:lstStyle>
          <a:p>
            <a:pPr lvl="0"/>
            <a:r>
              <a:rPr lang="en-US" noProof="0" smtClean="0"/>
              <a:t>Click to edit Master title style</a:t>
            </a:r>
          </a:p>
        </p:txBody>
      </p:sp>
      <p:sp>
        <p:nvSpPr>
          <p:cNvPr id="10548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105483" name="Rectangle 11"/>
          <p:cNvSpPr>
            <a:spLocks noGrp="1" noChangeArrowheads="1"/>
          </p:cNvSpPr>
          <p:nvPr>
            <p:ph type="dt" sz="quarter" idx="2"/>
          </p:nvPr>
        </p:nvSpPr>
        <p:spPr>
          <a:xfrm>
            <a:off x="990600" y="6245225"/>
            <a:ext cx="1901825" cy="476250"/>
          </a:xfrm>
        </p:spPr>
        <p:txBody>
          <a:bodyPr/>
          <a:lstStyle>
            <a:lvl1pPr>
              <a:defRPr/>
            </a:lvl1pPr>
          </a:lstStyle>
          <a:p>
            <a:endParaRPr lang="en-US">
              <a:solidFill>
                <a:srgbClr val="000000"/>
              </a:solidFill>
            </a:endParaRPr>
          </a:p>
        </p:txBody>
      </p:sp>
      <p:sp>
        <p:nvSpPr>
          <p:cNvPr id="105484" name="Rectangle 12"/>
          <p:cNvSpPr>
            <a:spLocks noGrp="1" noChangeArrowheads="1"/>
          </p:cNvSpPr>
          <p:nvPr>
            <p:ph type="ftr" sz="quarter" idx="3"/>
          </p:nvPr>
        </p:nvSpPr>
        <p:spPr>
          <a:xfrm>
            <a:off x="3468688" y="6245225"/>
            <a:ext cx="2895600" cy="476250"/>
          </a:xfrm>
        </p:spPr>
        <p:txBody>
          <a:bodyPr/>
          <a:lstStyle>
            <a:lvl1pPr>
              <a:defRPr/>
            </a:lvl1pPr>
          </a:lstStyle>
          <a:p>
            <a:endParaRPr lang="en-US">
              <a:solidFill>
                <a:srgbClr val="000000"/>
              </a:solidFill>
            </a:endParaRPr>
          </a:p>
        </p:txBody>
      </p:sp>
      <p:sp>
        <p:nvSpPr>
          <p:cNvPr id="105485" name="Rectangle 13"/>
          <p:cNvSpPr>
            <a:spLocks noGrp="1" noChangeArrowheads="1"/>
          </p:cNvSpPr>
          <p:nvPr>
            <p:ph type="sldNum" sz="quarter" idx="4"/>
          </p:nvPr>
        </p:nvSpPr>
        <p:spPr/>
        <p:txBody>
          <a:bodyPr/>
          <a:lstStyle>
            <a:lvl1pPr>
              <a:defRPr/>
            </a:lvl1pPr>
          </a:lstStyle>
          <a:p>
            <a:fld id="{043762F7-A203-4F06-ABEC-3829C2E81D3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40256832"/>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D3B8759-2E29-44E9-A439-66370364E1B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8178427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9483750-DC5D-4DA5-830A-2B19936372A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2670802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CA59FE5-C4D1-4B5B-883A-C8F9B648A6D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5115482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73994686-0EE3-4B40-9C1B-CA2E0BC630A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7498173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0CBC704-8FEA-4E6B-96DD-8CB49C25F72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9039435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0371AA4-FC13-4798-9E73-23520FBDE97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9626809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6C17A29-5DAA-47CD-A526-7F1419F80FC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239491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8E18C-9B3B-4C9C-9D7E-F75038D1867C}" type="datetimeFigureOut">
              <a:rPr lang="en-US" smtClean="0"/>
              <a:t>11/23/2012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7A27B-0C41-45C0-AA7E-CEEC0F7634AF}"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E70130B-834D-4722-99D1-57A4E347EE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7002917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136CC58-891F-469E-BDC1-F22BFF7E316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530765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58A7651-0990-43CB-87E5-126426A647B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4286491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18E18C-9B3B-4C9C-9D7E-F75038D1867C}" type="datetimeFigureOut">
              <a:rPr lang="en-US" smtClean="0"/>
              <a:t>11/23/2012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7A27B-0C41-45C0-AA7E-CEEC0F7634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18E18C-9B3B-4C9C-9D7E-F75038D1867C}" type="datetimeFigureOut">
              <a:rPr lang="en-US" smtClean="0"/>
              <a:t>11/23/2012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7A27B-0C41-45C0-AA7E-CEEC0F7634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18E18C-9B3B-4C9C-9D7E-F75038D1867C}" type="datetimeFigureOut">
              <a:rPr lang="en-US" smtClean="0"/>
              <a:t>11/23/2012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77A27B-0C41-45C0-AA7E-CEEC0F7634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18E18C-9B3B-4C9C-9D7E-F75038D1867C}" type="datetimeFigureOut">
              <a:rPr lang="en-US" smtClean="0"/>
              <a:t>11/23/2012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77A27B-0C41-45C0-AA7E-CEEC0F7634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18E18C-9B3B-4C9C-9D7E-F75038D1867C}" type="datetimeFigureOut">
              <a:rPr lang="en-US" smtClean="0"/>
              <a:t>11/23/2012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77A27B-0C41-45C0-AA7E-CEEC0F7634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18E18C-9B3B-4C9C-9D7E-F75038D1867C}" type="datetimeFigureOut">
              <a:rPr lang="en-US" smtClean="0"/>
              <a:t>11/23/2012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7A27B-0C41-45C0-AA7E-CEEC0F7634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18E18C-9B3B-4C9C-9D7E-F75038D1867C}" type="datetimeFigureOut">
              <a:rPr lang="en-US" smtClean="0"/>
              <a:t>11/23/2012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7A27B-0C41-45C0-AA7E-CEEC0F7634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8E18C-9B3B-4C9C-9D7E-F75038D1867C}" type="datetimeFigureOut">
              <a:rPr lang="en-US" smtClean="0"/>
              <a:t>11/23/2012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7A27B-0C41-45C0-AA7E-CEEC0F7634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104450" name="Group 2"/>
          <p:cNvGrpSpPr>
            <a:grpSpLocks/>
          </p:cNvGrpSpPr>
          <p:nvPr/>
        </p:nvGrpSpPr>
        <p:grpSpPr bwMode="auto">
          <a:xfrm>
            <a:off x="319088" y="1828800"/>
            <a:ext cx="8824912" cy="5029200"/>
            <a:chOff x="201" y="1152"/>
            <a:chExt cx="5559" cy="3168"/>
          </a:xfrm>
        </p:grpSpPr>
        <p:sp>
          <p:nvSpPr>
            <p:cNvPr id="104451" name="Freeform 3"/>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4452"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4453" name="Freeform 5"/>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4454" name="Freeform 6"/>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4455" name="Freeform 7"/>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4456" name="Freeform 8"/>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4457" name="Freeform 9"/>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104458" name="Freeform 10"/>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grpSp>
      <p:sp>
        <p:nvSpPr>
          <p:cNvPr id="104459" name="Rectangle 11"/>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effectLst>
                  <a:outerShdw blurRad="38100" dist="38100" dir="2700000" algn="tl">
                    <a:srgbClr val="FFFFFF"/>
                  </a:outerShdw>
                </a:effectLst>
                <a:latin typeface="+mn-lt"/>
              </a:defRPr>
            </a:lvl1pPr>
          </a:lstStyle>
          <a:p>
            <a:pPr fontAlgn="base">
              <a:spcBef>
                <a:spcPct val="0"/>
              </a:spcBef>
              <a:spcAft>
                <a:spcPct val="0"/>
              </a:spcAft>
            </a:pPr>
            <a:endParaRPr lang="en-US" smtClean="0">
              <a:solidFill>
                <a:srgbClr val="000000"/>
              </a:solidFill>
            </a:endParaRPr>
          </a:p>
        </p:txBody>
      </p:sp>
      <p:sp>
        <p:nvSpPr>
          <p:cNvPr id="104460" name="Rectangle 12"/>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effectLst>
                  <a:outerShdw blurRad="38100" dist="38100" dir="2700000" algn="tl">
                    <a:srgbClr val="FFFFFF"/>
                  </a:outerShdw>
                </a:effectLst>
                <a:latin typeface="+mn-lt"/>
              </a:defRPr>
            </a:lvl1pPr>
          </a:lstStyle>
          <a:p>
            <a:pPr algn="ctr" fontAlgn="base">
              <a:spcBef>
                <a:spcPct val="0"/>
              </a:spcBef>
              <a:spcAft>
                <a:spcPct val="0"/>
              </a:spcAft>
            </a:pPr>
            <a:endParaRPr lang="en-US" smtClean="0">
              <a:solidFill>
                <a:srgbClr val="000000"/>
              </a:solidFill>
            </a:endParaRPr>
          </a:p>
        </p:txBody>
      </p:sp>
      <p:sp>
        <p:nvSpPr>
          <p:cNvPr id="104461" name="Rectangle 13"/>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effectLst>
                  <a:outerShdw blurRad="38100" dist="38100" dir="2700000" algn="tl">
                    <a:srgbClr val="FFFFFF"/>
                  </a:outerShdw>
                </a:effectLst>
                <a:latin typeface="+mn-lt"/>
              </a:defRPr>
            </a:lvl1pPr>
          </a:lstStyle>
          <a:p>
            <a:pPr fontAlgn="base">
              <a:spcBef>
                <a:spcPct val="0"/>
              </a:spcBef>
              <a:spcAft>
                <a:spcPct val="0"/>
              </a:spcAft>
            </a:pPr>
            <a:fld id="{8C259474-37D9-4B9F-A622-3236D32DDCF4}" type="slidenum">
              <a:rPr lang="en-US" smtClean="0">
                <a:solidFill>
                  <a:srgbClr val="000000"/>
                </a:solidFill>
              </a:rPr>
              <a:pPr fontAlgn="base">
                <a:spcBef>
                  <a:spcPct val="0"/>
                </a:spcBef>
                <a:spcAft>
                  <a:spcPct val="0"/>
                </a:spcAft>
              </a:pPr>
              <a:t>‹#›</a:t>
            </a:fld>
            <a:endParaRPr lang="en-US" smtClean="0">
              <a:solidFill>
                <a:srgbClr val="000000"/>
              </a:solidFill>
            </a:endParaRPr>
          </a:p>
        </p:txBody>
      </p:sp>
      <p:sp>
        <p:nvSpPr>
          <p:cNvPr id="104462" name="Rectangle 14"/>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463" name="Rectangle 15"/>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397790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FFFFFF"/>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FFFFFF"/>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FFFFFF"/>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FFFFFF"/>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4.wav"/><Relationship Id="rId7" Type="http://schemas.openxmlformats.org/officeDocument/2006/relationships/audio" Target="../media/audio7.wav"/><Relationship Id="rId2" Type="http://schemas.openxmlformats.org/officeDocument/2006/relationships/audio" Target="../media/audio3.wav"/><Relationship Id="rId1" Type="http://schemas.openxmlformats.org/officeDocument/2006/relationships/slideLayout" Target="../slideLayouts/slideLayout7.xml"/><Relationship Id="rId6" Type="http://schemas.openxmlformats.org/officeDocument/2006/relationships/audio" Target="../media/audio6.wav"/><Relationship Id="rId5" Type="http://schemas.openxmlformats.org/officeDocument/2006/relationships/audio" Target="../media/audio1.wav"/><Relationship Id="rId4" Type="http://schemas.openxmlformats.org/officeDocument/2006/relationships/audio" Target="../media/audio5.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err="1" smtClean="0"/>
              <a:t>Pancasila</a:t>
            </a:r>
            <a:r>
              <a:rPr lang="en-US" sz="3600" dirty="0" smtClean="0"/>
              <a:t> </a:t>
            </a:r>
            <a:r>
              <a:rPr lang="en-US" sz="3600" dirty="0" err="1" smtClean="0"/>
              <a:t>Dalam</a:t>
            </a:r>
            <a:r>
              <a:rPr lang="en-US" sz="3600" dirty="0" smtClean="0"/>
              <a:t> </a:t>
            </a:r>
            <a:r>
              <a:rPr lang="en-US" sz="3600" dirty="0" err="1" smtClean="0"/>
              <a:t>Konteks</a:t>
            </a:r>
            <a:r>
              <a:rPr lang="en-US" sz="3600" dirty="0" smtClean="0"/>
              <a:t> </a:t>
            </a:r>
            <a:r>
              <a:rPr lang="en-US" sz="3600" dirty="0" err="1" smtClean="0"/>
              <a:t>Ketatanegaraa</a:t>
            </a:r>
            <a:r>
              <a:rPr lang="en-US" sz="3600" dirty="0" smtClean="0"/>
              <a:t> </a:t>
            </a:r>
            <a:r>
              <a:rPr lang="en-US" sz="3600" dirty="0" err="1" smtClean="0"/>
              <a:t>Republik</a:t>
            </a:r>
            <a:r>
              <a:rPr lang="en-US" sz="3600" dirty="0" smtClean="0"/>
              <a:t> Indonesia</a:t>
            </a:r>
            <a:endParaRPr lang="en-US" sz="3600" dirty="0"/>
          </a:p>
        </p:txBody>
      </p:sp>
      <p:sp>
        <p:nvSpPr>
          <p:cNvPr id="3" name="Subtitle 2"/>
          <p:cNvSpPr>
            <a:spLocks noGrp="1"/>
          </p:cNvSpPr>
          <p:nvPr>
            <p:ph type="subTitle" idx="1"/>
          </p:nvPr>
        </p:nvSpPr>
        <p:spPr/>
        <p:txBody>
          <a:bodyPr>
            <a:normAutofit/>
          </a:bodyPr>
          <a:lstStyle/>
          <a:p>
            <a:pPr algn="r"/>
            <a:r>
              <a:rPr lang="en-US" sz="1800" dirty="0" err="1" smtClean="0"/>
              <a:t>Oleh</a:t>
            </a:r>
            <a:r>
              <a:rPr lang="en-US" sz="1800" dirty="0" smtClean="0"/>
              <a:t>:</a:t>
            </a:r>
          </a:p>
          <a:p>
            <a:pPr algn="r"/>
            <a:r>
              <a:rPr lang="en-US" sz="1800" dirty="0" smtClean="0"/>
              <a:t>Yesi </a:t>
            </a:r>
            <a:r>
              <a:rPr lang="en-US" sz="1800" dirty="0" err="1" smtClean="0"/>
              <a:t>Marince</a:t>
            </a:r>
            <a:r>
              <a:rPr lang="en-US" sz="1800" dirty="0" smtClean="0"/>
              <a:t>. S.IP., </a:t>
            </a:r>
            <a:r>
              <a:rPr lang="en-US" sz="1800" dirty="0" err="1" smtClean="0"/>
              <a:t>M.Si</a:t>
            </a:r>
            <a:endParaRPr lang="en-US" sz="1800" dirty="0" smtClean="0"/>
          </a:p>
          <a:p>
            <a:pPr algn="r"/>
            <a:r>
              <a:rPr lang="en-US" sz="1800" dirty="0" err="1" smtClean="0"/>
              <a:t>Sesi</a:t>
            </a:r>
            <a:r>
              <a:rPr lang="en-US" sz="1800" dirty="0" smtClean="0"/>
              <a:t> 11</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2643" name="Text Box 35"/>
          <p:cNvSpPr txBox="1">
            <a:spLocks noChangeArrowheads="1"/>
          </p:cNvSpPr>
          <p:nvPr/>
        </p:nvSpPr>
        <p:spPr bwMode="auto">
          <a:xfrm>
            <a:off x="76200" y="-17463"/>
            <a:ext cx="7900988" cy="579438"/>
          </a:xfrm>
          <a:prstGeom prst="rect">
            <a:avLst/>
          </a:prstGeom>
          <a:noFill/>
          <a:ln>
            <a:noFill/>
          </a:ln>
          <a:effectLst/>
          <a:extLst>
            <a:ext uri="{909E8E84-426E-40DD-AFC4-6F175D3DCCD1}">
              <a14:hiddenFill xmlns:a14="http://schemas.microsoft.com/office/drawing/2010/main">
                <a:solidFill>
                  <a:srgbClr val="DFD6C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0"/>
              </a:spcBef>
              <a:spcAft>
                <a:spcPct val="0"/>
              </a:spcAft>
            </a:pPr>
            <a:r>
              <a:rPr lang="en-US" sz="1600" b="1" smtClean="0">
                <a:solidFill>
                  <a:srgbClr val="000000"/>
                </a:solidFill>
                <a:latin typeface="Tahoma" pitchFamily="34" charset="0"/>
              </a:rPr>
              <a:t>PENDAHULUAN</a:t>
            </a:r>
            <a:r>
              <a:rPr lang="id-ID" sz="1600" b="1" smtClean="0">
                <a:solidFill>
                  <a:srgbClr val="000000"/>
                </a:solidFill>
                <a:latin typeface="Tahoma" pitchFamily="34" charset="0"/>
              </a:rPr>
              <a:t>  </a:t>
            </a:r>
          </a:p>
          <a:p>
            <a:pPr eaLnBrk="0" fontAlgn="base" hangingPunct="0">
              <a:spcBef>
                <a:spcPct val="0"/>
              </a:spcBef>
              <a:spcAft>
                <a:spcPct val="0"/>
              </a:spcAft>
            </a:pPr>
            <a:r>
              <a:rPr lang="en-US" sz="1600" b="1" smtClean="0">
                <a:solidFill>
                  <a:srgbClr val="000000"/>
                </a:solidFill>
                <a:latin typeface="Tahoma" pitchFamily="34" charset="0"/>
              </a:rPr>
              <a:t>PROSES </a:t>
            </a:r>
            <a:r>
              <a:rPr lang="id-ID" sz="1600" b="1" smtClean="0">
                <a:solidFill>
                  <a:srgbClr val="000000"/>
                </a:solidFill>
                <a:latin typeface="Tahoma" pitchFamily="34" charset="0"/>
              </a:rPr>
              <a:t>PERUBAHAN UUD NEGARA REPUBLIK INDONESIA TAHUN 1945</a:t>
            </a:r>
            <a:endParaRPr lang="id-ID" sz="1600" smtClean="0">
              <a:solidFill>
                <a:srgbClr val="000000"/>
              </a:solidFill>
              <a:latin typeface="Tahoma" pitchFamily="34" charset="0"/>
            </a:endParaRPr>
          </a:p>
        </p:txBody>
      </p:sp>
      <p:sp>
        <p:nvSpPr>
          <p:cNvPr id="452610" name="Line 2"/>
          <p:cNvSpPr>
            <a:spLocks noChangeShapeType="1"/>
          </p:cNvSpPr>
          <p:nvPr/>
        </p:nvSpPr>
        <p:spPr bwMode="auto">
          <a:xfrm>
            <a:off x="2133600" y="858838"/>
            <a:ext cx="228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accent1"/>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452611" name="Line 3"/>
          <p:cNvSpPr>
            <a:spLocks noChangeShapeType="1"/>
          </p:cNvSpPr>
          <p:nvPr/>
        </p:nvSpPr>
        <p:spPr bwMode="auto">
          <a:xfrm>
            <a:off x="4343400" y="858838"/>
            <a:ext cx="228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accent1"/>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452612" name="Line 4"/>
          <p:cNvSpPr>
            <a:spLocks noChangeShapeType="1"/>
          </p:cNvSpPr>
          <p:nvPr/>
        </p:nvSpPr>
        <p:spPr bwMode="auto">
          <a:xfrm>
            <a:off x="6553200" y="858838"/>
            <a:ext cx="228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accent1"/>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452613" name="Line 5"/>
          <p:cNvSpPr>
            <a:spLocks noChangeShapeType="1"/>
          </p:cNvSpPr>
          <p:nvPr/>
        </p:nvSpPr>
        <p:spPr bwMode="auto">
          <a:xfrm>
            <a:off x="2133600" y="4205288"/>
            <a:ext cx="2286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accent1"/>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452614" name="Line 6"/>
          <p:cNvSpPr>
            <a:spLocks noChangeShapeType="1"/>
          </p:cNvSpPr>
          <p:nvPr/>
        </p:nvSpPr>
        <p:spPr bwMode="auto">
          <a:xfrm>
            <a:off x="4343400" y="4205288"/>
            <a:ext cx="2286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accent1"/>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452615" name="Line 7"/>
          <p:cNvSpPr>
            <a:spLocks noChangeShapeType="1"/>
          </p:cNvSpPr>
          <p:nvPr/>
        </p:nvSpPr>
        <p:spPr bwMode="auto">
          <a:xfrm>
            <a:off x="6581775" y="4205288"/>
            <a:ext cx="228600" cy="0"/>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accent1"/>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sp>
        <p:nvSpPr>
          <p:cNvPr id="452616" name="Freeform 8"/>
          <p:cNvSpPr>
            <a:spLocks/>
          </p:cNvSpPr>
          <p:nvPr/>
        </p:nvSpPr>
        <p:spPr bwMode="auto">
          <a:xfrm>
            <a:off x="8777288" y="795338"/>
            <a:ext cx="214312" cy="3395662"/>
          </a:xfrm>
          <a:custGeom>
            <a:avLst/>
            <a:gdLst>
              <a:gd name="T0" fmla="*/ 0 w 96"/>
              <a:gd name="T1" fmla="*/ 0 h 1968"/>
              <a:gd name="T2" fmla="*/ 96 w 96"/>
              <a:gd name="T3" fmla="*/ 0 h 1968"/>
              <a:gd name="T4" fmla="*/ 96 w 96"/>
              <a:gd name="T5" fmla="*/ 1968 h 1968"/>
              <a:gd name="T6" fmla="*/ 0 w 96"/>
              <a:gd name="T7" fmla="*/ 1968 h 1968"/>
            </a:gdLst>
            <a:ahLst/>
            <a:cxnLst>
              <a:cxn ang="0">
                <a:pos x="T0" y="T1"/>
              </a:cxn>
              <a:cxn ang="0">
                <a:pos x="T2" y="T3"/>
              </a:cxn>
              <a:cxn ang="0">
                <a:pos x="T4" y="T5"/>
              </a:cxn>
              <a:cxn ang="0">
                <a:pos x="T6" y="T7"/>
              </a:cxn>
            </a:cxnLst>
            <a:rect l="0" t="0" r="r" b="b"/>
            <a:pathLst>
              <a:path w="96" h="1968">
                <a:moveTo>
                  <a:pt x="0" y="0"/>
                </a:moveTo>
                <a:lnTo>
                  <a:pt x="96" y="0"/>
                </a:lnTo>
                <a:lnTo>
                  <a:pt x="96" y="1968"/>
                </a:lnTo>
                <a:lnTo>
                  <a:pt x="0" y="1968"/>
                </a:lnTo>
              </a:path>
            </a:pathLst>
          </a:custGeom>
          <a:noFill/>
          <a:ln w="28575"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17961" dir="2700000" algn="ctr" rotWithShape="0">
                    <a:schemeClr val="accent1"/>
                  </a:outerShdw>
                </a:effectLst>
              </a14:hiddenEffects>
            </a:ext>
          </a:extLst>
        </p:spPr>
        <p:txBody>
          <a:bodyPr/>
          <a:lstStyle/>
          <a:p>
            <a:pPr algn="ctr" eaLnBrk="0" fontAlgn="base" hangingPunct="0">
              <a:spcBef>
                <a:spcPct val="0"/>
              </a:spcBef>
              <a:spcAft>
                <a:spcPct val="0"/>
              </a:spcAft>
            </a:pPr>
            <a:endParaRPr lang="en-US" sz="1200" smtClean="0">
              <a:solidFill>
                <a:srgbClr val="000000"/>
              </a:solidFill>
              <a:latin typeface="Tahoma" pitchFamily="34" charset="0"/>
            </a:endParaRPr>
          </a:p>
        </p:txBody>
      </p:sp>
      <p:grpSp>
        <p:nvGrpSpPr>
          <p:cNvPr id="452617" name="Group 9"/>
          <p:cNvGrpSpPr>
            <a:grpSpLocks/>
          </p:cNvGrpSpPr>
          <p:nvPr/>
        </p:nvGrpSpPr>
        <p:grpSpPr bwMode="auto">
          <a:xfrm>
            <a:off x="152400" y="609600"/>
            <a:ext cx="2011363" cy="2852738"/>
            <a:chOff x="96" y="459"/>
            <a:chExt cx="1267" cy="1575"/>
          </a:xfrm>
        </p:grpSpPr>
        <p:sp>
          <p:nvSpPr>
            <p:cNvPr id="452618" name="Rectangle 10"/>
            <p:cNvSpPr>
              <a:spLocks noChangeArrowheads="1"/>
            </p:cNvSpPr>
            <p:nvPr/>
          </p:nvSpPr>
          <p:spPr bwMode="auto">
            <a:xfrm>
              <a:off x="96" y="759"/>
              <a:ext cx="1267" cy="1275"/>
            </a:xfrm>
            <a:prstGeom prst="rect">
              <a:avLst/>
            </a:prstGeom>
            <a:solidFill>
              <a:srgbClr val="FFFF00">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135003" dir="13728844" algn="ctr" rotWithShape="0">
                      <a:srgbClr val="808080">
                        <a:alpha val="50000"/>
                      </a:srgbClr>
                    </a:outerShdw>
                  </a:effectLst>
                </a14:hiddenEffects>
              </a:ext>
            </a:extLst>
          </p:spPr>
          <p:txBody>
            <a:bodyPr/>
            <a:lstStyle/>
            <a:p>
              <a:pPr marL="117475" indent="-117475" fontAlgn="base">
                <a:lnSpc>
                  <a:spcPct val="120000"/>
                </a:lnSpc>
                <a:spcBef>
                  <a:spcPct val="0"/>
                </a:spcBef>
                <a:spcAft>
                  <a:spcPct val="0"/>
                </a:spcAft>
                <a:buSzPts val="1400"/>
                <a:buFont typeface="Tahoma" pitchFamily="34" charset="0"/>
                <a:buNone/>
              </a:pPr>
              <a:r>
                <a:rPr lang="id-ID" sz="1200" smtClean="0">
                  <a:solidFill>
                    <a:srgbClr val="000000"/>
                  </a:solidFill>
                  <a:latin typeface="Tahoma" pitchFamily="34" charset="0"/>
                </a:rPr>
                <a:t>Antara lain:</a:t>
              </a:r>
            </a:p>
            <a:p>
              <a:pPr marL="117475" indent="-117475" fontAlgn="base">
                <a:lnSpc>
                  <a:spcPct val="120000"/>
                </a:lnSpc>
                <a:spcBef>
                  <a:spcPct val="0"/>
                </a:spcBef>
                <a:spcAft>
                  <a:spcPct val="0"/>
                </a:spcAft>
                <a:buSzPts val="1400"/>
                <a:buFont typeface="Tahoma" pitchFamily="34" charset="0"/>
                <a:buChar char="•"/>
              </a:pPr>
              <a:r>
                <a:rPr lang="id-ID" sz="1200" smtClean="0">
                  <a:solidFill>
                    <a:srgbClr val="000000"/>
                  </a:solidFill>
                  <a:latin typeface="Tahoma" pitchFamily="34" charset="0"/>
                </a:rPr>
                <a:t>Amandemen UUD 1945</a:t>
              </a:r>
            </a:p>
            <a:p>
              <a:pPr marL="117475" indent="-117475" fontAlgn="base">
                <a:lnSpc>
                  <a:spcPct val="120000"/>
                </a:lnSpc>
                <a:spcBef>
                  <a:spcPct val="0"/>
                </a:spcBef>
                <a:spcAft>
                  <a:spcPct val="0"/>
                </a:spcAft>
                <a:buSzPts val="1400"/>
                <a:buFont typeface="Tahoma" pitchFamily="34" charset="0"/>
                <a:buChar char="•"/>
              </a:pPr>
              <a:r>
                <a:rPr lang="id-ID" sz="1200" smtClean="0">
                  <a:solidFill>
                    <a:srgbClr val="000000"/>
                  </a:solidFill>
                  <a:latin typeface="Tahoma" pitchFamily="34" charset="0"/>
                </a:rPr>
                <a:t>Penghapusan doktrin Dwi Fungsi ABRI</a:t>
              </a:r>
            </a:p>
            <a:p>
              <a:pPr marL="117475" indent="-117475" fontAlgn="base">
                <a:lnSpc>
                  <a:spcPct val="120000"/>
                </a:lnSpc>
                <a:spcBef>
                  <a:spcPct val="0"/>
                </a:spcBef>
                <a:spcAft>
                  <a:spcPct val="0"/>
                </a:spcAft>
                <a:buSzPts val="1400"/>
                <a:buFont typeface="Tahoma" pitchFamily="34" charset="0"/>
                <a:buChar char="•"/>
              </a:pPr>
              <a:r>
                <a:rPr lang="id-ID" sz="1200" smtClean="0">
                  <a:solidFill>
                    <a:srgbClr val="000000"/>
                  </a:solidFill>
                  <a:latin typeface="Tahoma" pitchFamily="34" charset="0"/>
                </a:rPr>
                <a:t>Penegakan hukum, HAM, dan pemberantasan KKN</a:t>
              </a:r>
            </a:p>
            <a:p>
              <a:pPr marL="117475" indent="-117475" fontAlgn="base">
                <a:lnSpc>
                  <a:spcPct val="120000"/>
                </a:lnSpc>
                <a:spcBef>
                  <a:spcPct val="0"/>
                </a:spcBef>
                <a:spcAft>
                  <a:spcPct val="0"/>
                </a:spcAft>
                <a:buSzPts val="1400"/>
                <a:buFont typeface="Tahoma" pitchFamily="34" charset="0"/>
                <a:buChar char="•"/>
              </a:pPr>
              <a:r>
                <a:rPr lang="id-ID" sz="1200" smtClean="0">
                  <a:solidFill>
                    <a:srgbClr val="000000"/>
                  </a:solidFill>
                  <a:latin typeface="Tahoma" pitchFamily="34" charset="0"/>
                </a:rPr>
                <a:t>Otonomi Daerah</a:t>
              </a:r>
            </a:p>
            <a:p>
              <a:pPr marL="117475" indent="-117475" fontAlgn="base">
                <a:lnSpc>
                  <a:spcPct val="120000"/>
                </a:lnSpc>
                <a:spcBef>
                  <a:spcPct val="0"/>
                </a:spcBef>
                <a:spcAft>
                  <a:spcPct val="0"/>
                </a:spcAft>
                <a:buSzPts val="1400"/>
                <a:buFont typeface="Tahoma" pitchFamily="34" charset="0"/>
                <a:buChar char="•"/>
              </a:pPr>
              <a:r>
                <a:rPr lang="id-ID" sz="1200" smtClean="0">
                  <a:solidFill>
                    <a:srgbClr val="000000"/>
                  </a:solidFill>
                  <a:latin typeface="Tahoma" pitchFamily="34" charset="0"/>
                </a:rPr>
                <a:t>Kebebasan Pers</a:t>
              </a:r>
            </a:p>
            <a:p>
              <a:pPr marL="117475" indent="-117475" fontAlgn="base">
                <a:lnSpc>
                  <a:spcPct val="120000"/>
                </a:lnSpc>
                <a:spcBef>
                  <a:spcPct val="0"/>
                </a:spcBef>
                <a:spcAft>
                  <a:spcPct val="0"/>
                </a:spcAft>
                <a:buSzPts val="1400"/>
                <a:buFont typeface="Tahoma" pitchFamily="34" charset="0"/>
                <a:buChar char="•"/>
              </a:pPr>
              <a:r>
                <a:rPr lang="id-ID" sz="1200" smtClean="0">
                  <a:solidFill>
                    <a:srgbClr val="000000"/>
                  </a:solidFill>
                  <a:latin typeface="Tahoma" pitchFamily="34" charset="0"/>
                </a:rPr>
                <a:t>Mewujudkan kehidupan demokrasi</a:t>
              </a:r>
            </a:p>
          </p:txBody>
        </p:sp>
        <p:sp>
          <p:nvSpPr>
            <p:cNvPr id="452619" name="AutoShape 11"/>
            <p:cNvSpPr>
              <a:spLocks noChangeArrowheads="1"/>
            </p:cNvSpPr>
            <p:nvPr/>
          </p:nvSpPr>
          <p:spPr bwMode="auto">
            <a:xfrm>
              <a:off x="96" y="459"/>
              <a:ext cx="1267" cy="288"/>
            </a:xfrm>
            <a:prstGeom prst="bevel">
              <a:avLst>
                <a:gd name="adj" fmla="val 12500"/>
              </a:avLst>
            </a:prstGeom>
            <a:solidFill>
              <a:srgbClr val="00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35003" dir="13728844" algn="ctr" rotWithShape="0">
                      <a:srgbClr val="808080">
                        <a:alpha val="50000"/>
                      </a:srgbClr>
                    </a:outerShdw>
                  </a:effectLst>
                </a14:hiddenEffects>
              </a:ext>
            </a:extLst>
          </p:spPr>
          <p:txBody>
            <a:bodyPr anchor="ctr" anchorCtr="1"/>
            <a:lstStyle/>
            <a:p>
              <a:pPr algn="ctr" fontAlgn="base">
                <a:spcBef>
                  <a:spcPct val="0"/>
                </a:spcBef>
                <a:spcAft>
                  <a:spcPct val="0"/>
                </a:spcAft>
              </a:pPr>
              <a:r>
                <a:rPr lang="id-ID" sz="1300" b="1" smtClean="0">
                  <a:solidFill>
                    <a:srgbClr val="FFFFFF"/>
                  </a:solidFill>
                  <a:latin typeface="Tahoma" pitchFamily="34" charset="0"/>
                </a:rPr>
                <a:t>Tuntutan Reformasi</a:t>
              </a:r>
              <a:endParaRPr lang="id-ID" sz="1300" b="1" smtClean="0">
                <a:solidFill>
                  <a:srgbClr val="000000"/>
                </a:solidFill>
                <a:latin typeface="Tahoma" pitchFamily="34" charset="0"/>
              </a:endParaRPr>
            </a:p>
          </p:txBody>
        </p:sp>
      </p:grpSp>
      <p:grpSp>
        <p:nvGrpSpPr>
          <p:cNvPr id="452620" name="Group 12"/>
          <p:cNvGrpSpPr>
            <a:grpSpLocks/>
          </p:cNvGrpSpPr>
          <p:nvPr/>
        </p:nvGrpSpPr>
        <p:grpSpPr bwMode="auto">
          <a:xfrm>
            <a:off x="2362200" y="609600"/>
            <a:ext cx="2011363" cy="2166938"/>
            <a:chOff x="1488" y="459"/>
            <a:chExt cx="1267" cy="1212"/>
          </a:xfrm>
        </p:grpSpPr>
        <p:sp>
          <p:nvSpPr>
            <p:cNvPr id="452621" name="Rectangle 13"/>
            <p:cNvSpPr>
              <a:spLocks noChangeArrowheads="1"/>
            </p:cNvSpPr>
            <p:nvPr/>
          </p:nvSpPr>
          <p:spPr bwMode="auto">
            <a:xfrm>
              <a:off x="1488" y="759"/>
              <a:ext cx="1267" cy="912"/>
            </a:xfrm>
            <a:prstGeom prst="rect">
              <a:avLst/>
            </a:prstGeom>
            <a:solidFill>
              <a:srgbClr val="FFFF00">
                <a:alpha val="30000"/>
              </a:srgbClr>
            </a:solidFill>
            <a:ln w="9525">
              <a:solidFill>
                <a:schemeClr val="tx1"/>
              </a:solidFill>
              <a:miter lim="800000"/>
              <a:headEnd/>
              <a:tailEnd/>
            </a:ln>
          </p:spPr>
          <p:txBody>
            <a:bodyPr lIns="36000" rIns="36000"/>
            <a:lstStyle/>
            <a:p>
              <a:pPr marL="117475" indent="-117475" fontAlgn="base">
                <a:lnSpc>
                  <a:spcPct val="104000"/>
                </a:lnSpc>
                <a:spcBef>
                  <a:spcPct val="0"/>
                </a:spcBef>
                <a:spcAft>
                  <a:spcPct val="0"/>
                </a:spcAft>
                <a:buFontTx/>
                <a:buChar char="•"/>
              </a:pPr>
              <a:r>
                <a:rPr lang="id-ID" sz="1200" smtClean="0">
                  <a:solidFill>
                    <a:srgbClr val="000000"/>
                  </a:solidFill>
                  <a:latin typeface="Tahoma" pitchFamily="34" charset="0"/>
                </a:rPr>
                <a:t>Pembukaan</a:t>
              </a:r>
            </a:p>
            <a:p>
              <a:pPr marL="117475" indent="-117475" fontAlgn="base">
                <a:lnSpc>
                  <a:spcPct val="104000"/>
                </a:lnSpc>
                <a:spcBef>
                  <a:spcPct val="0"/>
                </a:spcBef>
                <a:spcAft>
                  <a:spcPct val="0"/>
                </a:spcAft>
                <a:buFontTx/>
                <a:buChar char="•"/>
              </a:pPr>
              <a:r>
                <a:rPr lang="id-ID" sz="1200" smtClean="0">
                  <a:solidFill>
                    <a:srgbClr val="000000"/>
                  </a:solidFill>
                  <a:latin typeface="Tahoma" pitchFamily="34" charset="0"/>
                </a:rPr>
                <a:t>Batang Tubuh</a:t>
              </a:r>
            </a:p>
            <a:p>
              <a:pPr marL="117475" indent="-117475" fontAlgn="base">
                <a:lnSpc>
                  <a:spcPct val="104000"/>
                </a:lnSpc>
                <a:spcBef>
                  <a:spcPct val="0"/>
                </a:spcBef>
                <a:spcAft>
                  <a:spcPct val="0"/>
                </a:spcAft>
              </a:pPr>
              <a:r>
                <a:rPr lang="id-ID" sz="1200" smtClean="0">
                  <a:solidFill>
                    <a:srgbClr val="000000"/>
                  </a:solidFill>
                  <a:latin typeface="Tahoma" pitchFamily="34" charset="0"/>
                </a:rPr>
                <a:t>   - 16 bab</a:t>
              </a:r>
            </a:p>
            <a:p>
              <a:pPr marL="117475" indent="-117475" fontAlgn="base">
                <a:lnSpc>
                  <a:spcPct val="104000"/>
                </a:lnSpc>
                <a:spcBef>
                  <a:spcPct val="0"/>
                </a:spcBef>
                <a:spcAft>
                  <a:spcPct val="0"/>
                </a:spcAft>
                <a:buSzPts val="1400"/>
                <a:buFont typeface="Tahoma" pitchFamily="34" charset="0"/>
                <a:buNone/>
              </a:pPr>
              <a:r>
                <a:rPr lang="id-ID" sz="1200" smtClean="0">
                  <a:solidFill>
                    <a:srgbClr val="000000"/>
                  </a:solidFill>
                  <a:latin typeface="Tahoma" pitchFamily="34" charset="0"/>
                </a:rPr>
                <a:t>   - 37 pasal</a:t>
              </a:r>
            </a:p>
            <a:p>
              <a:pPr marL="117475" indent="-117475" fontAlgn="base">
                <a:lnSpc>
                  <a:spcPct val="104000"/>
                </a:lnSpc>
                <a:spcBef>
                  <a:spcPct val="0"/>
                </a:spcBef>
                <a:spcAft>
                  <a:spcPct val="0"/>
                </a:spcAft>
                <a:buSzPts val="1400"/>
                <a:buFont typeface="Tahoma" pitchFamily="34" charset="0"/>
                <a:buNone/>
              </a:pPr>
              <a:r>
                <a:rPr lang="id-ID" sz="1200" smtClean="0">
                  <a:solidFill>
                    <a:srgbClr val="000000"/>
                  </a:solidFill>
                  <a:latin typeface="Tahoma" pitchFamily="34" charset="0"/>
                </a:rPr>
                <a:t>   - 49 ayat</a:t>
              </a:r>
            </a:p>
            <a:p>
              <a:pPr marL="117475" indent="-117475" fontAlgn="base">
                <a:lnSpc>
                  <a:spcPct val="104000"/>
                </a:lnSpc>
                <a:spcBef>
                  <a:spcPct val="0"/>
                </a:spcBef>
                <a:spcAft>
                  <a:spcPct val="0"/>
                </a:spcAft>
                <a:buSzPts val="1400"/>
                <a:buFont typeface="Tahoma" pitchFamily="34" charset="0"/>
                <a:buNone/>
              </a:pPr>
              <a:r>
                <a:rPr lang="id-ID" sz="1200" smtClean="0">
                  <a:solidFill>
                    <a:srgbClr val="000000"/>
                  </a:solidFill>
                  <a:latin typeface="Tahoma" pitchFamily="34" charset="0"/>
                </a:rPr>
                <a:t>   - 4 pasal Aturan Peralihan</a:t>
              </a:r>
            </a:p>
            <a:p>
              <a:pPr marL="117475" indent="-117475" fontAlgn="base">
                <a:lnSpc>
                  <a:spcPct val="104000"/>
                </a:lnSpc>
                <a:spcBef>
                  <a:spcPct val="0"/>
                </a:spcBef>
                <a:spcAft>
                  <a:spcPct val="0"/>
                </a:spcAft>
                <a:buSzPts val="1400"/>
                <a:buFont typeface="Tahoma" pitchFamily="34" charset="0"/>
                <a:buNone/>
              </a:pPr>
              <a:r>
                <a:rPr lang="id-ID" sz="1200" smtClean="0">
                  <a:solidFill>
                    <a:srgbClr val="000000"/>
                  </a:solidFill>
                  <a:latin typeface="Tahoma" pitchFamily="34" charset="0"/>
                </a:rPr>
                <a:t>   - 2 ayat Aturan Tambahan</a:t>
              </a:r>
            </a:p>
            <a:p>
              <a:pPr marL="117475" indent="-117475" fontAlgn="base">
                <a:lnSpc>
                  <a:spcPct val="104000"/>
                </a:lnSpc>
                <a:spcBef>
                  <a:spcPct val="0"/>
                </a:spcBef>
                <a:spcAft>
                  <a:spcPct val="0"/>
                </a:spcAft>
                <a:buSzPts val="1400"/>
                <a:buFont typeface="Tahoma" pitchFamily="34" charset="0"/>
                <a:buChar char="•"/>
              </a:pPr>
              <a:r>
                <a:rPr lang="id-ID" sz="1200" smtClean="0">
                  <a:solidFill>
                    <a:srgbClr val="000000"/>
                  </a:solidFill>
                  <a:latin typeface="Tahoma" pitchFamily="34" charset="0"/>
                </a:rPr>
                <a:t>Penjelasan</a:t>
              </a:r>
            </a:p>
          </p:txBody>
        </p:sp>
        <p:sp>
          <p:nvSpPr>
            <p:cNvPr id="452622" name="AutoShape 14"/>
            <p:cNvSpPr>
              <a:spLocks noChangeArrowheads="1"/>
            </p:cNvSpPr>
            <p:nvPr/>
          </p:nvSpPr>
          <p:spPr bwMode="auto">
            <a:xfrm>
              <a:off x="1488" y="459"/>
              <a:ext cx="1267" cy="288"/>
            </a:xfrm>
            <a:prstGeom prst="bevel">
              <a:avLst>
                <a:gd name="adj" fmla="val 12500"/>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fontAlgn="base">
                <a:lnSpc>
                  <a:spcPct val="104000"/>
                </a:lnSpc>
                <a:spcBef>
                  <a:spcPct val="0"/>
                </a:spcBef>
                <a:spcAft>
                  <a:spcPct val="0"/>
                </a:spcAft>
              </a:pPr>
              <a:r>
                <a:rPr lang="id-ID" sz="1300" b="1" smtClean="0">
                  <a:solidFill>
                    <a:srgbClr val="FFFFFF"/>
                  </a:solidFill>
                  <a:latin typeface="Tahoma" pitchFamily="34" charset="0"/>
                </a:rPr>
                <a:t>Sebelum Perubahan</a:t>
              </a:r>
              <a:endParaRPr lang="id-ID" sz="1300" b="1" smtClean="0">
                <a:solidFill>
                  <a:srgbClr val="000000"/>
                </a:solidFill>
                <a:latin typeface="Tahoma" pitchFamily="34" charset="0"/>
              </a:endParaRPr>
            </a:p>
          </p:txBody>
        </p:sp>
      </p:grpSp>
      <p:grpSp>
        <p:nvGrpSpPr>
          <p:cNvPr id="452623" name="Group 15"/>
          <p:cNvGrpSpPr>
            <a:grpSpLocks/>
          </p:cNvGrpSpPr>
          <p:nvPr/>
        </p:nvGrpSpPr>
        <p:grpSpPr bwMode="auto">
          <a:xfrm>
            <a:off x="4572000" y="609600"/>
            <a:ext cx="1981200" cy="3276600"/>
            <a:chOff x="2880" y="459"/>
            <a:chExt cx="1267" cy="1692"/>
          </a:xfrm>
        </p:grpSpPr>
        <p:sp>
          <p:nvSpPr>
            <p:cNvPr id="452624" name="Rectangle 16"/>
            <p:cNvSpPr>
              <a:spLocks noChangeArrowheads="1"/>
            </p:cNvSpPr>
            <p:nvPr/>
          </p:nvSpPr>
          <p:spPr bwMode="auto">
            <a:xfrm>
              <a:off x="2880" y="759"/>
              <a:ext cx="1267" cy="1392"/>
            </a:xfrm>
            <a:prstGeom prst="rect">
              <a:avLst/>
            </a:prstGeom>
            <a:solidFill>
              <a:srgbClr val="FFFF00">
                <a:alpha val="30000"/>
              </a:srgbClr>
            </a:solidFill>
            <a:ln w="9525">
              <a:solidFill>
                <a:schemeClr val="tx1"/>
              </a:solidFill>
              <a:miter lim="800000"/>
              <a:headEnd/>
              <a:tailEnd/>
            </a:ln>
          </p:spPr>
          <p:txBody>
            <a:bodyPr/>
            <a:lstStyle/>
            <a:p>
              <a:pPr marL="117475" indent="-117475" fontAlgn="base">
                <a:lnSpc>
                  <a:spcPct val="95000"/>
                </a:lnSpc>
                <a:spcBef>
                  <a:spcPct val="0"/>
                </a:spcBef>
                <a:spcAft>
                  <a:spcPct val="0"/>
                </a:spcAft>
                <a:buSzPts val="1400"/>
                <a:buFont typeface="Tahoma" pitchFamily="34" charset="0"/>
                <a:buChar char="•"/>
              </a:pPr>
              <a:r>
                <a:rPr lang="id-ID" sz="1100" smtClean="0">
                  <a:solidFill>
                    <a:srgbClr val="000000"/>
                  </a:solidFill>
                  <a:latin typeface="Tahoma" pitchFamily="34" charset="0"/>
                </a:rPr>
                <a:t>Kekuasaan tertinggi di tangan MPR</a:t>
              </a:r>
            </a:p>
            <a:p>
              <a:pPr marL="117475" indent="-117475" fontAlgn="base">
                <a:lnSpc>
                  <a:spcPct val="95000"/>
                </a:lnSpc>
                <a:spcBef>
                  <a:spcPct val="0"/>
                </a:spcBef>
                <a:spcAft>
                  <a:spcPct val="0"/>
                </a:spcAft>
                <a:buSzPts val="1400"/>
                <a:buFont typeface="Tahoma" pitchFamily="34" charset="0"/>
                <a:buChar char="•"/>
              </a:pPr>
              <a:r>
                <a:rPr lang="id-ID" sz="1100" smtClean="0">
                  <a:solidFill>
                    <a:srgbClr val="000000"/>
                  </a:solidFill>
                  <a:latin typeface="Tahoma" pitchFamily="34" charset="0"/>
                </a:rPr>
                <a:t>Kekuasaan yang sangat besar pada Presiden</a:t>
              </a:r>
            </a:p>
            <a:p>
              <a:pPr marL="117475" indent="-117475" fontAlgn="base">
                <a:lnSpc>
                  <a:spcPct val="95000"/>
                </a:lnSpc>
                <a:spcBef>
                  <a:spcPct val="0"/>
                </a:spcBef>
                <a:spcAft>
                  <a:spcPct val="0"/>
                </a:spcAft>
                <a:buSzPts val="1400"/>
                <a:buFont typeface="Tahoma" pitchFamily="34" charset="0"/>
                <a:buChar char="•"/>
              </a:pPr>
              <a:r>
                <a:rPr lang="id-ID" sz="1100" smtClean="0">
                  <a:solidFill>
                    <a:srgbClr val="000000"/>
                  </a:solidFill>
                  <a:latin typeface="Tahoma" pitchFamily="34" charset="0"/>
                </a:rPr>
                <a:t>Pasal-pasal yang terlalu “luwes” sehingga dapat menimbulkan multitafsir</a:t>
              </a:r>
            </a:p>
            <a:p>
              <a:pPr marL="117475" indent="-117475" fontAlgn="base">
                <a:lnSpc>
                  <a:spcPct val="95000"/>
                </a:lnSpc>
                <a:spcBef>
                  <a:spcPct val="0"/>
                </a:spcBef>
                <a:spcAft>
                  <a:spcPct val="0"/>
                </a:spcAft>
                <a:buSzPts val="1400"/>
                <a:buFont typeface="Tahoma" pitchFamily="34" charset="0"/>
                <a:buChar char="•"/>
              </a:pPr>
              <a:r>
                <a:rPr lang="id-ID" sz="1100" smtClean="0">
                  <a:solidFill>
                    <a:srgbClr val="000000"/>
                  </a:solidFill>
                  <a:latin typeface="Tahoma" pitchFamily="34" charset="0"/>
                </a:rPr>
                <a:t>Kewenangan pada Presiden untuk mengatur hal-hal penting dengan undang-undang</a:t>
              </a:r>
            </a:p>
            <a:p>
              <a:pPr marL="117475" indent="-117475" fontAlgn="base">
                <a:lnSpc>
                  <a:spcPct val="95000"/>
                </a:lnSpc>
                <a:spcBef>
                  <a:spcPct val="0"/>
                </a:spcBef>
                <a:spcAft>
                  <a:spcPct val="0"/>
                </a:spcAft>
                <a:buSzPts val="1400"/>
                <a:buFont typeface="Tahoma" pitchFamily="34" charset="0"/>
                <a:buChar char="•"/>
              </a:pPr>
              <a:r>
                <a:rPr lang="id-ID" sz="1100" smtClean="0">
                  <a:solidFill>
                    <a:srgbClr val="000000"/>
                  </a:solidFill>
                  <a:latin typeface="Tahoma" pitchFamily="34" charset="0"/>
                </a:rPr>
                <a:t>Rumusan UUD 1945 tentang semangat penyelenggara negara  belum cukup didukung ketentuan konstitusi</a:t>
              </a:r>
            </a:p>
          </p:txBody>
        </p:sp>
        <p:sp>
          <p:nvSpPr>
            <p:cNvPr id="452625" name="AutoShape 17"/>
            <p:cNvSpPr>
              <a:spLocks noChangeArrowheads="1"/>
            </p:cNvSpPr>
            <p:nvPr/>
          </p:nvSpPr>
          <p:spPr bwMode="auto">
            <a:xfrm>
              <a:off x="2880" y="459"/>
              <a:ext cx="1267" cy="288"/>
            </a:xfrm>
            <a:prstGeom prst="bevel">
              <a:avLst>
                <a:gd name="adj" fmla="val 12500"/>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fontAlgn="base">
                <a:lnSpc>
                  <a:spcPct val="90000"/>
                </a:lnSpc>
                <a:spcBef>
                  <a:spcPct val="0"/>
                </a:spcBef>
                <a:spcAft>
                  <a:spcPct val="0"/>
                </a:spcAft>
              </a:pPr>
              <a:r>
                <a:rPr lang="id-ID" sz="1300" b="1" smtClean="0">
                  <a:solidFill>
                    <a:srgbClr val="FFFFFF"/>
                  </a:solidFill>
                  <a:latin typeface="Tahoma" pitchFamily="34" charset="0"/>
                </a:rPr>
                <a:t>Latar Belakang  Perubahan </a:t>
              </a:r>
              <a:endParaRPr lang="id-ID" sz="1300" b="1" smtClean="0">
                <a:solidFill>
                  <a:srgbClr val="000000"/>
                </a:solidFill>
                <a:latin typeface="Tahoma" pitchFamily="34" charset="0"/>
              </a:endParaRPr>
            </a:p>
          </p:txBody>
        </p:sp>
      </p:grpSp>
      <p:grpSp>
        <p:nvGrpSpPr>
          <p:cNvPr id="452626" name="Group 18"/>
          <p:cNvGrpSpPr>
            <a:grpSpLocks/>
          </p:cNvGrpSpPr>
          <p:nvPr/>
        </p:nvGrpSpPr>
        <p:grpSpPr bwMode="auto">
          <a:xfrm>
            <a:off x="6781800" y="609600"/>
            <a:ext cx="2011363" cy="2914650"/>
            <a:chOff x="4272" y="459"/>
            <a:chExt cx="1267" cy="1836"/>
          </a:xfrm>
        </p:grpSpPr>
        <p:sp>
          <p:nvSpPr>
            <p:cNvPr id="452627" name="Rectangle 19"/>
            <p:cNvSpPr>
              <a:spLocks noChangeArrowheads="1"/>
            </p:cNvSpPr>
            <p:nvPr/>
          </p:nvSpPr>
          <p:spPr bwMode="auto">
            <a:xfrm>
              <a:off x="4272" y="759"/>
              <a:ext cx="1267" cy="1536"/>
            </a:xfrm>
            <a:prstGeom prst="rect">
              <a:avLst/>
            </a:prstGeom>
            <a:solidFill>
              <a:srgbClr val="FFFF00">
                <a:alpha val="30000"/>
              </a:srgbClr>
            </a:solidFill>
            <a:ln w="9525">
              <a:solidFill>
                <a:schemeClr val="tx1"/>
              </a:solidFill>
              <a:miter lim="800000"/>
              <a:headEnd/>
              <a:tailEnd/>
            </a:ln>
          </p:spPr>
          <p:txBody>
            <a:bodyPr/>
            <a:lstStyle/>
            <a:p>
              <a:pPr marL="115888" indent="-115888" fontAlgn="base">
                <a:lnSpc>
                  <a:spcPct val="104000"/>
                </a:lnSpc>
                <a:spcBef>
                  <a:spcPct val="0"/>
                </a:spcBef>
                <a:spcAft>
                  <a:spcPct val="0"/>
                </a:spcAft>
              </a:pPr>
              <a:r>
                <a:rPr lang="id-ID" sz="1100" smtClean="0">
                  <a:solidFill>
                    <a:srgbClr val="000000"/>
                  </a:solidFill>
                  <a:latin typeface="Tahoma" pitchFamily="34" charset="0"/>
                </a:rPr>
                <a:t>  Menyempurnakan aturan dasar, mengenai:</a:t>
              </a:r>
            </a:p>
            <a:p>
              <a:pPr marL="115888" indent="-115888" fontAlgn="base">
                <a:lnSpc>
                  <a:spcPct val="104000"/>
                </a:lnSpc>
                <a:spcBef>
                  <a:spcPct val="0"/>
                </a:spcBef>
                <a:spcAft>
                  <a:spcPct val="0"/>
                </a:spcAft>
                <a:buSzPts val="1400"/>
                <a:buFont typeface="Tahoma" pitchFamily="34" charset="0"/>
                <a:buChar char="•"/>
              </a:pPr>
              <a:r>
                <a:rPr lang="id-ID" sz="1100" smtClean="0">
                  <a:solidFill>
                    <a:srgbClr val="000000"/>
                  </a:solidFill>
                  <a:latin typeface="Tahoma" pitchFamily="34" charset="0"/>
                </a:rPr>
                <a:t>Tatanan negara</a:t>
              </a:r>
            </a:p>
            <a:p>
              <a:pPr marL="115888" indent="-115888" fontAlgn="base">
                <a:lnSpc>
                  <a:spcPct val="104000"/>
                </a:lnSpc>
                <a:spcBef>
                  <a:spcPct val="0"/>
                </a:spcBef>
                <a:spcAft>
                  <a:spcPct val="0"/>
                </a:spcAft>
                <a:buSzPts val="1400"/>
                <a:buFont typeface="Tahoma" pitchFamily="34" charset="0"/>
                <a:buChar char="•"/>
              </a:pPr>
              <a:r>
                <a:rPr lang="id-ID" sz="1100" smtClean="0">
                  <a:solidFill>
                    <a:srgbClr val="000000"/>
                  </a:solidFill>
                  <a:latin typeface="Tahoma" pitchFamily="34" charset="0"/>
                </a:rPr>
                <a:t>Kedaulatan Rakyat</a:t>
              </a:r>
            </a:p>
            <a:p>
              <a:pPr marL="115888" indent="-115888" fontAlgn="base">
                <a:lnSpc>
                  <a:spcPct val="104000"/>
                </a:lnSpc>
                <a:spcBef>
                  <a:spcPct val="0"/>
                </a:spcBef>
                <a:spcAft>
                  <a:spcPct val="0"/>
                </a:spcAft>
                <a:buSzPts val="1400"/>
                <a:buFont typeface="Tahoma" pitchFamily="34" charset="0"/>
                <a:buChar char="•"/>
              </a:pPr>
              <a:r>
                <a:rPr lang="id-ID" sz="1100" smtClean="0">
                  <a:solidFill>
                    <a:srgbClr val="000000"/>
                  </a:solidFill>
                  <a:latin typeface="Tahoma" pitchFamily="34" charset="0"/>
                </a:rPr>
                <a:t>HAM</a:t>
              </a:r>
            </a:p>
            <a:p>
              <a:pPr marL="115888" indent="-115888" fontAlgn="base">
                <a:lnSpc>
                  <a:spcPct val="104000"/>
                </a:lnSpc>
                <a:spcBef>
                  <a:spcPct val="0"/>
                </a:spcBef>
                <a:spcAft>
                  <a:spcPct val="0"/>
                </a:spcAft>
                <a:buSzPts val="1400"/>
                <a:buFont typeface="Tahoma" pitchFamily="34" charset="0"/>
                <a:buChar char="•"/>
              </a:pPr>
              <a:r>
                <a:rPr lang="id-ID" sz="1100" smtClean="0">
                  <a:solidFill>
                    <a:srgbClr val="000000"/>
                  </a:solidFill>
                  <a:latin typeface="Tahoma" pitchFamily="34" charset="0"/>
                </a:rPr>
                <a:t>Pembagian kekuasaan</a:t>
              </a:r>
            </a:p>
            <a:p>
              <a:pPr marL="115888" indent="-115888" fontAlgn="base">
                <a:lnSpc>
                  <a:spcPct val="104000"/>
                </a:lnSpc>
                <a:spcBef>
                  <a:spcPct val="0"/>
                </a:spcBef>
                <a:spcAft>
                  <a:spcPct val="0"/>
                </a:spcAft>
                <a:buSzPts val="1400"/>
                <a:buFont typeface="Tahoma" pitchFamily="34" charset="0"/>
                <a:buChar char="•"/>
              </a:pPr>
              <a:r>
                <a:rPr lang="id-ID" sz="1100" smtClean="0">
                  <a:solidFill>
                    <a:srgbClr val="000000"/>
                  </a:solidFill>
                  <a:latin typeface="Tahoma" pitchFamily="34" charset="0"/>
                </a:rPr>
                <a:t>Kesejahteraan Sosial</a:t>
              </a:r>
            </a:p>
            <a:p>
              <a:pPr marL="115888" indent="-115888" fontAlgn="base">
                <a:lnSpc>
                  <a:spcPct val="104000"/>
                </a:lnSpc>
                <a:spcBef>
                  <a:spcPct val="0"/>
                </a:spcBef>
                <a:spcAft>
                  <a:spcPct val="0"/>
                </a:spcAft>
                <a:buSzPts val="1400"/>
                <a:buFont typeface="Tahoma" pitchFamily="34" charset="0"/>
                <a:buChar char="•"/>
              </a:pPr>
              <a:r>
                <a:rPr lang="id-ID" sz="1100" smtClean="0">
                  <a:solidFill>
                    <a:srgbClr val="000000"/>
                  </a:solidFill>
                  <a:latin typeface="Tahoma" pitchFamily="34" charset="0"/>
                </a:rPr>
                <a:t>Eksistensi negara demokrasi dan negara hukum</a:t>
              </a:r>
            </a:p>
            <a:p>
              <a:pPr marL="115888" indent="-115888" fontAlgn="base">
                <a:lnSpc>
                  <a:spcPct val="104000"/>
                </a:lnSpc>
                <a:spcBef>
                  <a:spcPct val="0"/>
                </a:spcBef>
                <a:spcAft>
                  <a:spcPct val="0"/>
                </a:spcAft>
                <a:buSzPts val="1400"/>
                <a:buFont typeface="Tahoma" pitchFamily="34" charset="0"/>
                <a:buChar char="•"/>
              </a:pPr>
              <a:r>
                <a:rPr lang="id-ID" sz="1100" smtClean="0">
                  <a:solidFill>
                    <a:srgbClr val="000000"/>
                  </a:solidFill>
                  <a:latin typeface="Tahoma" pitchFamily="34" charset="0"/>
                </a:rPr>
                <a:t>Hal-hal lain sesuai dengan perkembangan aspirasi dan kebutuhan bangsa</a:t>
              </a:r>
            </a:p>
          </p:txBody>
        </p:sp>
        <p:sp>
          <p:nvSpPr>
            <p:cNvPr id="452628" name="AutoShape 20"/>
            <p:cNvSpPr>
              <a:spLocks noChangeArrowheads="1"/>
            </p:cNvSpPr>
            <p:nvPr/>
          </p:nvSpPr>
          <p:spPr bwMode="auto">
            <a:xfrm>
              <a:off x="4272" y="459"/>
              <a:ext cx="1267" cy="288"/>
            </a:xfrm>
            <a:prstGeom prst="bevel">
              <a:avLst>
                <a:gd name="adj" fmla="val 12500"/>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p>
              <a:pPr algn="ctr" fontAlgn="base">
                <a:spcBef>
                  <a:spcPct val="0"/>
                </a:spcBef>
                <a:spcAft>
                  <a:spcPct val="0"/>
                </a:spcAft>
              </a:pPr>
              <a:r>
                <a:rPr lang="id-ID" sz="1300" b="1" smtClean="0">
                  <a:solidFill>
                    <a:srgbClr val="FFFFFF"/>
                  </a:solidFill>
                  <a:latin typeface="Tahoma" pitchFamily="34" charset="0"/>
                </a:rPr>
                <a:t>Tujuan Perubahan</a:t>
              </a:r>
              <a:endParaRPr lang="id-ID" sz="1300" b="1" smtClean="0">
                <a:solidFill>
                  <a:srgbClr val="000000"/>
                </a:solidFill>
                <a:latin typeface="Tahoma" pitchFamily="34" charset="0"/>
              </a:endParaRPr>
            </a:p>
          </p:txBody>
        </p:sp>
      </p:grpSp>
      <p:grpSp>
        <p:nvGrpSpPr>
          <p:cNvPr id="452629" name="Group 21"/>
          <p:cNvGrpSpPr>
            <a:grpSpLocks/>
          </p:cNvGrpSpPr>
          <p:nvPr/>
        </p:nvGrpSpPr>
        <p:grpSpPr bwMode="auto">
          <a:xfrm>
            <a:off x="6781800" y="3981450"/>
            <a:ext cx="2011363" cy="1924050"/>
            <a:chOff x="4272" y="2379"/>
            <a:chExt cx="1267" cy="1212"/>
          </a:xfrm>
        </p:grpSpPr>
        <p:sp>
          <p:nvSpPr>
            <p:cNvPr id="452630" name="Rectangle 22"/>
            <p:cNvSpPr>
              <a:spLocks noChangeArrowheads="1"/>
            </p:cNvSpPr>
            <p:nvPr/>
          </p:nvSpPr>
          <p:spPr bwMode="auto">
            <a:xfrm>
              <a:off x="4272" y="2679"/>
              <a:ext cx="1267" cy="912"/>
            </a:xfrm>
            <a:prstGeom prst="rect">
              <a:avLst/>
            </a:prstGeom>
            <a:solidFill>
              <a:srgbClr val="FFFF00">
                <a:alpha val="30000"/>
              </a:srgbClr>
            </a:solidFill>
            <a:ln w="9525">
              <a:solidFill>
                <a:schemeClr val="tx1"/>
              </a:solidFill>
              <a:miter lim="800000"/>
              <a:headEnd/>
              <a:tailEnd/>
            </a:ln>
          </p:spPr>
          <p:txBody>
            <a:bodyPr lIns="9144" rIns="0"/>
            <a:lstStyle/>
            <a:p>
              <a:pPr marL="115888" indent="-115888" fontAlgn="base">
                <a:lnSpc>
                  <a:spcPct val="140000"/>
                </a:lnSpc>
                <a:spcBef>
                  <a:spcPct val="0"/>
                </a:spcBef>
                <a:spcAft>
                  <a:spcPct val="0"/>
                </a:spcAft>
                <a:buSzPts val="1400"/>
                <a:buFont typeface="Tahoma" pitchFamily="34" charset="0"/>
                <a:buChar char="•"/>
              </a:pPr>
              <a:r>
                <a:rPr lang="id-ID" sz="1200" smtClean="0">
                  <a:solidFill>
                    <a:srgbClr val="000000"/>
                  </a:solidFill>
                  <a:latin typeface="Tahoma" pitchFamily="34" charset="0"/>
                </a:rPr>
                <a:t>Pasal 3 UUD 1945</a:t>
              </a:r>
            </a:p>
            <a:p>
              <a:pPr marL="115888" indent="-115888" fontAlgn="base">
                <a:lnSpc>
                  <a:spcPct val="140000"/>
                </a:lnSpc>
                <a:spcBef>
                  <a:spcPct val="0"/>
                </a:spcBef>
                <a:spcAft>
                  <a:spcPct val="0"/>
                </a:spcAft>
                <a:buSzPts val="1400"/>
                <a:buFont typeface="Tahoma" pitchFamily="34" charset="0"/>
                <a:buChar char="•"/>
              </a:pPr>
              <a:r>
                <a:rPr lang="id-ID" sz="1200" smtClean="0">
                  <a:solidFill>
                    <a:srgbClr val="000000"/>
                  </a:solidFill>
                  <a:latin typeface="Tahoma" pitchFamily="34" charset="0"/>
                </a:rPr>
                <a:t>Pasal 37 UUD 1945</a:t>
              </a:r>
            </a:p>
            <a:p>
              <a:pPr marL="115888" indent="-115888" fontAlgn="base">
                <a:lnSpc>
                  <a:spcPct val="140000"/>
                </a:lnSpc>
                <a:spcBef>
                  <a:spcPct val="0"/>
                </a:spcBef>
                <a:spcAft>
                  <a:spcPct val="0"/>
                </a:spcAft>
                <a:buSzPts val="1400"/>
                <a:buFont typeface="Tahoma" pitchFamily="34" charset="0"/>
                <a:buChar char="•"/>
              </a:pPr>
              <a:r>
                <a:rPr lang="id-ID" sz="1200" smtClean="0">
                  <a:solidFill>
                    <a:srgbClr val="000000"/>
                  </a:solidFill>
                  <a:latin typeface="Tahoma" pitchFamily="34" charset="0"/>
                </a:rPr>
                <a:t>TAP MPR No.IX/MPR/1999</a:t>
              </a:r>
            </a:p>
            <a:p>
              <a:pPr marL="115888" indent="-115888" fontAlgn="base">
                <a:lnSpc>
                  <a:spcPct val="140000"/>
                </a:lnSpc>
                <a:spcBef>
                  <a:spcPct val="0"/>
                </a:spcBef>
                <a:spcAft>
                  <a:spcPct val="0"/>
                </a:spcAft>
                <a:buSzPts val="1400"/>
                <a:buFont typeface="Tahoma" pitchFamily="34" charset="0"/>
                <a:buChar char="•"/>
              </a:pPr>
              <a:r>
                <a:rPr lang="id-ID" sz="1200" smtClean="0">
                  <a:solidFill>
                    <a:srgbClr val="000000"/>
                  </a:solidFill>
                  <a:latin typeface="Tahoma" pitchFamily="34" charset="0"/>
                </a:rPr>
                <a:t>TAP MPR No.IX/MPR/2000</a:t>
              </a:r>
            </a:p>
            <a:p>
              <a:pPr marL="115888" indent="-115888" fontAlgn="base">
                <a:lnSpc>
                  <a:spcPct val="140000"/>
                </a:lnSpc>
                <a:spcBef>
                  <a:spcPct val="0"/>
                </a:spcBef>
                <a:spcAft>
                  <a:spcPct val="0"/>
                </a:spcAft>
                <a:buSzPts val="1400"/>
                <a:buFont typeface="Tahoma" pitchFamily="34" charset="0"/>
                <a:buChar char="•"/>
              </a:pPr>
              <a:r>
                <a:rPr lang="id-ID" sz="1200" smtClean="0">
                  <a:solidFill>
                    <a:srgbClr val="000000"/>
                  </a:solidFill>
                  <a:latin typeface="Tahoma" pitchFamily="34" charset="0"/>
                </a:rPr>
                <a:t>TAP MPR No.XI/MPR/2001</a:t>
              </a:r>
            </a:p>
          </p:txBody>
        </p:sp>
        <p:sp>
          <p:nvSpPr>
            <p:cNvPr id="452631" name="AutoShape 23"/>
            <p:cNvSpPr>
              <a:spLocks noChangeArrowheads="1"/>
            </p:cNvSpPr>
            <p:nvPr/>
          </p:nvSpPr>
          <p:spPr bwMode="auto">
            <a:xfrm>
              <a:off x="4272" y="2379"/>
              <a:ext cx="1267" cy="288"/>
            </a:xfrm>
            <a:prstGeom prst="bevel">
              <a:avLst>
                <a:gd name="adj" fmla="val 12500"/>
              </a:avLst>
            </a:prstGeom>
            <a:solidFill>
              <a:srgbClr val="00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rIns="0" anchor="ctr" anchorCtr="1"/>
            <a:lstStyle/>
            <a:p>
              <a:pPr algn="ctr" fontAlgn="base">
                <a:spcBef>
                  <a:spcPct val="0"/>
                </a:spcBef>
                <a:spcAft>
                  <a:spcPct val="0"/>
                </a:spcAft>
              </a:pPr>
              <a:r>
                <a:rPr lang="id-ID" sz="1300" b="1" smtClean="0">
                  <a:solidFill>
                    <a:srgbClr val="FFFFFF"/>
                  </a:solidFill>
                  <a:latin typeface="Tahoma" pitchFamily="34" charset="0"/>
                </a:rPr>
                <a:t>Dasar Yuridis</a:t>
              </a:r>
              <a:endParaRPr lang="id-ID" sz="1300" b="1" smtClean="0">
                <a:solidFill>
                  <a:srgbClr val="000000"/>
                </a:solidFill>
                <a:latin typeface="Tahoma" pitchFamily="34" charset="0"/>
              </a:endParaRPr>
            </a:p>
          </p:txBody>
        </p:sp>
      </p:grpSp>
      <p:grpSp>
        <p:nvGrpSpPr>
          <p:cNvPr id="452632" name="Group 24"/>
          <p:cNvGrpSpPr>
            <a:grpSpLocks/>
          </p:cNvGrpSpPr>
          <p:nvPr/>
        </p:nvGrpSpPr>
        <p:grpSpPr bwMode="auto">
          <a:xfrm>
            <a:off x="4572000" y="3981450"/>
            <a:ext cx="2011363" cy="2762250"/>
            <a:chOff x="2880" y="2379"/>
            <a:chExt cx="1267" cy="1836"/>
          </a:xfrm>
        </p:grpSpPr>
        <p:sp>
          <p:nvSpPr>
            <p:cNvPr id="452633" name="Rectangle 25"/>
            <p:cNvSpPr>
              <a:spLocks noChangeArrowheads="1"/>
            </p:cNvSpPr>
            <p:nvPr/>
          </p:nvSpPr>
          <p:spPr bwMode="auto">
            <a:xfrm>
              <a:off x="2880" y="2679"/>
              <a:ext cx="1267" cy="1536"/>
            </a:xfrm>
            <a:prstGeom prst="rect">
              <a:avLst/>
            </a:prstGeom>
            <a:solidFill>
              <a:srgbClr val="FFFF00">
                <a:alpha val="30000"/>
              </a:srgbClr>
            </a:solidFill>
            <a:ln w="9525">
              <a:solidFill>
                <a:schemeClr val="tx1"/>
              </a:solidFill>
              <a:miter lim="800000"/>
              <a:headEnd/>
              <a:tailEnd/>
            </a:ln>
          </p:spPr>
          <p:txBody>
            <a:bodyPr lIns="36000" tIns="36000" rIns="36000" bIns="36000"/>
            <a:lstStyle/>
            <a:p>
              <a:pPr marL="115888" indent="-115888" fontAlgn="base">
                <a:lnSpc>
                  <a:spcPct val="90000"/>
                </a:lnSpc>
                <a:spcBef>
                  <a:spcPct val="0"/>
                </a:spcBef>
                <a:spcAft>
                  <a:spcPct val="0"/>
                </a:spcAft>
                <a:buSzPts val="1400"/>
                <a:buFont typeface="Tahoma" pitchFamily="34" charset="0"/>
                <a:buChar char="•"/>
              </a:pPr>
              <a:r>
                <a:rPr lang="id-ID" sz="1200" smtClean="0">
                  <a:solidFill>
                    <a:srgbClr val="000000"/>
                  </a:solidFill>
                  <a:latin typeface="Tahoma" pitchFamily="34" charset="0"/>
                </a:rPr>
                <a:t>Tidak mengubah Pembukaan UUD 1945</a:t>
              </a:r>
            </a:p>
            <a:p>
              <a:pPr marL="115888" indent="-115888" fontAlgn="base">
                <a:lnSpc>
                  <a:spcPct val="90000"/>
                </a:lnSpc>
                <a:spcBef>
                  <a:spcPct val="0"/>
                </a:spcBef>
                <a:spcAft>
                  <a:spcPct val="0"/>
                </a:spcAft>
                <a:buSzPts val="1400"/>
                <a:buFont typeface="Tahoma" pitchFamily="34" charset="0"/>
                <a:buChar char="•"/>
              </a:pPr>
              <a:r>
                <a:rPr lang="id-ID" sz="1200" smtClean="0">
                  <a:solidFill>
                    <a:srgbClr val="000000"/>
                  </a:solidFill>
                  <a:latin typeface="Tahoma" pitchFamily="34" charset="0"/>
                </a:rPr>
                <a:t>Tetap mempertahankan Negara Kesatuan Republik Indonesia</a:t>
              </a:r>
            </a:p>
            <a:p>
              <a:pPr marL="115888" indent="-115888" fontAlgn="base">
                <a:lnSpc>
                  <a:spcPct val="90000"/>
                </a:lnSpc>
                <a:spcBef>
                  <a:spcPct val="0"/>
                </a:spcBef>
                <a:spcAft>
                  <a:spcPct val="0"/>
                </a:spcAft>
                <a:buSzPts val="1400"/>
                <a:buFont typeface="Tahoma" pitchFamily="34" charset="0"/>
                <a:buChar char="•"/>
              </a:pPr>
              <a:r>
                <a:rPr lang="id-ID" sz="1200" smtClean="0">
                  <a:solidFill>
                    <a:srgbClr val="000000"/>
                  </a:solidFill>
                  <a:latin typeface="Tahoma" pitchFamily="34" charset="0"/>
                </a:rPr>
                <a:t>Mempertegas sistem presidensiil</a:t>
              </a:r>
            </a:p>
            <a:p>
              <a:pPr marL="115888" indent="-115888" eaLnBrk="0" fontAlgn="base" hangingPunct="0">
                <a:lnSpc>
                  <a:spcPct val="90000"/>
                </a:lnSpc>
                <a:spcBef>
                  <a:spcPct val="0"/>
                </a:spcBef>
                <a:spcAft>
                  <a:spcPct val="0"/>
                </a:spcAft>
                <a:buFontTx/>
                <a:buChar char="•"/>
              </a:pPr>
              <a:r>
                <a:rPr lang="id-ID" sz="1200" smtClean="0">
                  <a:solidFill>
                    <a:srgbClr val="000000"/>
                  </a:solidFill>
                  <a:latin typeface="Tahoma" pitchFamily="34" charset="0"/>
                </a:rPr>
                <a:t>Penjelasan UUD 1945 yang memuat hal-hal normatif akan dimasukan ke dalam pasal-pasal</a:t>
              </a:r>
            </a:p>
            <a:p>
              <a:pPr marL="115888" indent="-115888" eaLnBrk="0" fontAlgn="base" hangingPunct="0">
                <a:lnSpc>
                  <a:spcPct val="90000"/>
                </a:lnSpc>
                <a:spcBef>
                  <a:spcPct val="0"/>
                </a:spcBef>
                <a:spcAft>
                  <a:spcPct val="0"/>
                </a:spcAft>
                <a:buFontTx/>
                <a:buChar char="•"/>
              </a:pPr>
              <a:r>
                <a:rPr lang="id-ID" sz="1200" smtClean="0">
                  <a:solidFill>
                    <a:srgbClr val="000000"/>
                  </a:solidFill>
                  <a:latin typeface="Tahoma" pitchFamily="34" charset="0"/>
                </a:rPr>
                <a:t>Perubahan dilakukan dengan cara “adendum”</a:t>
              </a:r>
            </a:p>
          </p:txBody>
        </p:sp>
        <p:sp>
          <p:nvSpPr>
            <p:cNvPr id="452634" name="AutoShape 26"/>
            <p:cNvSpPr>
              <a:spLocks noChangeArrowheads="1"/>
            </p:cNvSpPr>
            <p:nvPr/>
          </p:nvSpPr>
          <p:spPr bwMode="auto">
            <a:xfrm>
              <a:off x="2880" y="2379"/>
              <a:ext cx="1267" cy="288"/>
            </a:xfrm>
            <a:prstGeom prst="bevel">
              <a:avLst>
                <a:gd name="adj" fmla="val 12500"/>
              </a:avLst>
            </a:prstGeom>
            <a:solidFill>
              <a:srgbClr val="00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rIns="0" anchor="ctr" anchorCtr="1"/>
            <a:lstStyle/>
            <a:p>
              <a:pPr algn="ctr" fontAlgn="base">
                <a:spcBef>
                  <a:spcPct val="0"/>
                </a:spcBef>
                <a:spcAft>
                  <a:spcPct val="0"/>
                </a:spcAft>
              </a:pPr>
              <a:r>
                <a:rPr lang="id-ID" sz="1300" b="1" smtClean="0">
                  <a:solidFill>
                    <a:srgbClr val="FFFFFF"/>
                  </a:solidFill>
                  <a:latin typeface="Tahoma" pitchFamily="34" charset="0"/>
                </a:rPr>
                <a:t>Kesepakatan Dasar</a:t>
              </a:r>
              <a:endParaRPr lang="id-ID" sz="1300" b="1" smtClean="0">
                <a:solidFill>
                  <a:srgbClr val="000000"/>
                </a:solidFill>
                <a:latin typeface="Tahoma" pitchFamily="34" charset="0"/>
              </a:endParaRPr>
            </a:p>
          </p:txBody>
        </p:sp>
      </p:grpSp>
      <p:grpSp>
        <p:nvGrpSpPr>
          <p:cNvPr id="452635" name="Group 27"/>
          <p:cNvGrpSpPr>
            <a:grpSpLocks/>
          </p:cNvGrpSpPr>
          <p:nvPr/>
        </p:nvGrpSpPr>
        <p:grpSpPr bwMode="auto">
          <a:xfrm>
            <a:off x="2332038" y="3981450"/>
            <a:ext cx="2011362" cy="2533650"/>
            <a:chOff x="1469" y="2379"/>
            <a:chExt cx="1267" cy="1596"/>
          </a:xfrm>
        </p:grpSpPr>
        <p:sp>
          <p:nvSpPr>
            <p:cNvPr id="452636" name="Rectangle 28"/>
            <p:cNvSpPr>
              <a:spLocks noChangeArrowheads="1"/>
            </p:cNvSpPr>
            <p:nvPr/>
          </p:nvSpPr>
          <p:spPr bwMode="auto">
            <a:xfrm>
              <a:off x="1469" y="2679"/>
              <a:ext cx="1267" cy="1296"/>
            </a:xfrm>
            <a:prstGeom prst="rect">
              <a:avLst/>
            </a:prstGeom>
            <a:solidFill>
              <a:srgbClr val="FFFF00">
                <a:alpha val="30000"/>
              </a:srgbClr>
            </a:solidFill>
            <a:ln w="9525">
              <a:solidFill>
                <a:schemeClr val="tx1"/>
              </a:solidFill>
              <a:miter lim="800000"/>
              <a:headEnd/>
              <a:tailEnd/>
            </a:ln>
          </p:spPr>
          <p:txBody>
            <a:bodyPr lIns="45720" rIns="0"/>
            <a:lstStyle/>
            <a:p>
              <a:pPr marL="115888" indent="-115888" fontAlgn="base">
                <a:lnSpc>
                  <a:spcPct val="130000"/>
                </a:lnSpc>
                <a:spcBef>
                  <a:spcPct val="0"/>
                </a:spcBef>
                <a:spcAft>
                  <a:spcPct val="0"/>
                </a:spcAft>
                <a:buSzPts val="1400"/>
                <a:buFont typeface="Tahoma" pitchFamily="34" charset="0"/>
                <a:buChar char="•"/>
              </a:pPr>
              <a:r>
                <a:rPr lang="id-ID" sz="1200" smtClean="0">
                  <a:solidFill>
                    <a:srgbClr val="000000"/>
                  </a:solidFill>
                  <a:latin typeface="Tahoma" pitchFamily="34" charset="0"/>
                </a:rPr>
                <a:t>Sidang Umum MPR 1999 </a:t>
              </a:r>
            </a:p>
            <a:p>
              <a:pPr marL="115888" indent="-115888" fontAlgn="base">
                <a:lnSpc>
                  <a:spcPct val="130000"/>
                </a:lnSpc>
                <a:spcBef>
                  <a:spcPct val="0"/>
                </a:spcBef>
                <a:spcAft>
                  <a:spcPct val="0"/>
                </a:spcAft>
                <a:buSzPts val="1400"/>
                <a:buFont typeface="Tahoma" pitchFamily="34" charset="0"/>
                <a:buNone/>
              </a:pPr>
              <a:r>
                <a:rPr lang="id-ID" sz="1200" smtClean="0">
                  <a:solidFill>
                    <a:srgbClr val="000000"/>
                  </a:solidFill>
                  <a:latin typeface="Tahoma" pitchFamily="34" charset="0"/>
                </a:rPr>
                <a:t>   Tanggal 14-21 Okt 1999</a:t>
              </a:r>
            </a:p>
            <a:p>
              <a:pPr marL="115888" indent="-115888" fontAlgn="base">
                <a:lnSpc>
                  <a:spcPct val="130000"/>
                </a:lnSpc>
                <a:spcBef>
                  <a:spcPct val="0"/>
                </a:spcBef>
                <a:spcAft>
                  <a:spcPct val="0"/>
                </a:spcAft>
                <a:buSzPts val="1400"/>
                <a:buFont typeface="Tahoma" pitchFamily="34" charset="0"/>
                <a:buChar char="•"/>
              </a:pPr>
              <a:r>
                <a:rPr lang="id-ID" sz="1200" smtClean="0">
                  <a:solidFill>
                    <a:srgbClr val="000000"/>
                  </a:solidFill>
                  <a:latin typeface="Tahoma" pitchFamily="34" charset="0"/>
                </a:rPr>
                <a:t>Sidang Tahunan MPR 2000</a:t>
              </a:r>
            </a:p>
            <a:p>
              <a:pPr marL="115888" indent="-115888" fontAlgn="base">
                <a:lnSpc>
                  <a:spcPct val="130000"/>
                </a:lnSpc>
                <a:spcBef>
                  <a:spcPct val="0"/>
                </a:spcBef>
                <a:spcAft>
                  <a:spcPct val="0"/>
                </a:spcAft>
                <a:buSzPts val="1400"/>
                <a:buFont typeface="Tahoma" pitchFamily="34" charset="0"/>
                <a:buNone/>
              </a:pPr>
              <a:r>
                <a:rPr lang="id-ID" sz="1200" smtClean="0">
                  <a:solidFill>
                    <a:srgbClr val="000000"/>
                  </a:solidFill>
                  <a:latin typeface="Tahoma" pitchFamily="34" charset="0"/>
                </a:rPr>
                <a:t>   Tanggal 7-18 Agt 2000</a:t>
              </a:r>
            </a:p>
            <a:p>
              <a:pPr marL="115888" indent="-115888" fontAlgn="base">
                <a:lnSpc>
                  <a:spcPct val="130000"/>
                </a:lnSpc>
                <a:spcBef>
                  <a:spcPct val="0"/>
                </a:spcBef>
                <a:spcAft>
                  <a:spcPct val="0"/>
                </a:spcAft>
                <a:buSzPts val="1400"/>
                <a:buFont typeface="Tahoma" pitchFamily="34" charset="0"/>
                <a:buChar char="•"/>
              </a:pPr>
              <a:r>
                <a:rPr lang="id-ID" sz="1200" smtClean="0">
                  <a:solidFill>
                    <a:srgbClr val="000000"/>
                  </a:solidFill>
                  <a:latin typeface="Tahoma" pitchFamily="34" charset="0"/>
                </a:rPr>
                <a:t>Sidang Tahunan MPR 2001</a:t>
              </a:r>
            </a:p>
            <a:p>
              <a:pPr marL="115888" indent="-115888" fontAlgn="base">
                <a:lnSpc>
                  <a:spcPct val="130000"/>
                </a:lnSpc>
                <a:spcBef>
                  <a:spcPct val="0"/>
                </a:spcBef>
                <a:spcAft>
                  <a:spcPct val="0"/>
                </a:spcAft>
                <a:buSzPts val="1400"/>
                <a:buFont typeface="Tahoma" pitchFamily="34" charset="0"/>
                <a:buNone/>
              </a:pPr>
              <a:r>
                <a:rPr lang="id-ID" sz="1200" smtClean="0">
                  <a:solidFill>
                    <a:srgbClr val="000000"/>
                  </a:solidFill>
                  <a:latin typeface="Tahoma" pitchFamily="34" charset="0"/>
                </a:rPr>
                <a:t>   Tanggal 1-9 Nov 2001</a:t>
              </a:r>
            </a:p>
            <a:p>
              <a:pPr marL="115888" indent="-115888" fontAlgn="base">
                <a:lnSpc>
                  <a:spcPct val="130000"/>
                </a:lnSpc>
                <a:spcBef>
                  <a:spcPct val="0"/>
                </a:spcBef>
                <a:spcAft>
                  <a:spcPct val="0"/>
                </a:spcAft>
                <a:buSzPts val="1400"/>
                <a:buFont typeface="Tahoma" pitchFamily="34" charset="0"/>
                <a:buChar char="•"/>
              </a:pPr>
              <a:r>
                <a:rPr lang="id-ID" sz="1200" smtClean="0">
                  <a:solidFill>
                    <a:srgbClr val="000000"/>
                  </a:solidFill>
                  <a:latin typeface="Tahoma" pitchFamily="34" charset="0"/>
                </a:rPr>
                <a:t>Sidang Tahunan MPR 2002  </a:t>
              </a:r>
            </a:p>
            <a:p>
              <a:pPr marL="115888" indent="-115888" fontAlgn="base">
                <a:lnSpc>
                  <a:spcPct val="130000"/>
                </a:lnSpc>
                <a:spcBef>
                  <a:spcPct val="0"/>
                </a:spcBef>
                <a:spcAft>
                  <a:spcPct val="0"/>
                </a:spcAft>
              </a:pPr>
              <a:r>
                <a:rPr lang="id-ID" sz="1200" smtClean="0">
                  <a:solidFill>
                    <a:srgbClr val="000000"/>
                  </a:solidFill>
                  <a:latin typeface="Tahoma" pitchFamily="34" charset="0"/>
                </a:rPr>
                <a:t>   Tanggal 1-11 Agt 2002</a:t>
              </a:r>
            </a:p>
          </p:txBody>
        </p:sp>
        <p:sp>
          <p:nvSpPr>
            <p:cNvPr id="452637" name="AutoShape 29"/>
            <p:cNvSpPr>
              <a:spLocks noChangeArrowheads="1"/>
            </p:cNvSpPr>
            <p:nvPr/>
          </p:nvSpPr>
          <p:spPr bwMode="auto">
            <a:xfrm>
              <a:off x="1469" y="2379"/>
              <a:ext cx="1267" cy="288"/>
            </a:xfrm>
            <a:prstGeom prst="bevel">
              <a:avLst>
                <a:gd name="adj" fmla="val 12500"/>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nchor="ctr" anchorCtr="1"/>
            <a:lstStyle/>
            <a:p>
              <a:pPr algn="ctr" fontAlgn="base">
                <a:spcBef>
                  <a:spcPct val="0"/>
                </a:spcBef>
                <a:spcAft>
                  <a:spcPct val="0"/>
                </a:spcAft>
              </a:pPr>
              <a:r>
                <a:rPr lang="id-ID" sz="1300" b="1" smtClean="0">
                  <a:solidFill>
                    <a:srgbClr val="FFFFFF"/>
                  </a:solidFill>
                  <a:latin typeface="Tahoma" pitchFamily="34" charset="0"/>
                </a:rPr>
                <a:t>Sidang MPR</a:t>
              </a:r>
              <a:endParaRPr lang="id-ID" sz="1300" b="1" smtClean="0">
                <a:solidFill>
                  <a:srgbClr val="000000"/>
                </a:solidFill>
                <a:latin typeface="Tahoma" pitchFamily="34" charset="0"/>
              </a:endParaRPr>
            </a:p>
          </p:txBody>
        </p:sp>
      </p:grpSp>
      <p:grpSp>
        <p:nvGrpSpPr>
          <p:cNvPr id="452638" name="Group 30"/>
          <p:cNvGrpSpPr>
            <a:grpSpLocks/>
          </p:cNvGrpSpPr>
          <p:nvPr/>
        </p:nvGrpSpPr>
        <p:grpSpPr bwMode="auto">
          <a:xfrm>
            <a:off x="122238" y="3981450"/>
            <a:ext cx="2011362" cy="2022475"/>
            <a:chOff x="94" y="2379"/>
            <a:chExt cx="1267" cy="1274"/>
          </a:xfrm>
        </p:grpSpPr>
        <p:sp>
          <p:nvSpPr>
            <p:cNvPr id="452639" name="Rectangle 31"/>
            <p:cNvSpPr>
              <a:spLocks noChangeArrowheads="1"/>
            </p:cNvSpPr>
            <p:nvPr/>
          </p:nvSpPr>
          <p:spPr bwMode="auto">
            <a:xfrm>
              <a:off x="94" y="2679"/>
              <a:ext cx="1267" cy="974"/>
            </a:xfrm>
            <a:prstGeom prst="rect">
              <a:avLst/>
            </a:prstGeom>
            <a:solidFill>
              <a:srgbClr val="FFFF00">
                <a:alpha val="30000"/>
              </a:srgbClr>
            </a:solidFill>
            <a:ln w="9525">
              <a:solidFill>
                <a:schemeClr val="tx1"/>
              </a:solidFill>
              <a:miter lim="800000"/>
              <a:headEnd/>
              <a:tailEnd/>
            </a:ln>
          </p:spPr>
          <p:txBody>
            <a:bodyPr lIns="36000" rIns="0"/>
            <a:lstStyle/>
            <a:p>
              <a:pPr marL="115888" indent="-115888" fontAlgn="base">
                <a:lnSpc>
                  <a:spcPct val="104000"/>
                </a:lnSpc>
                <a:spcBef>
                  <a:spcPct val="0"/>
                </a:spcBef>
                <a:spcAft>
                  <a:spcPct val="0"/>
                </a:spcAft>
                <a:buFontTx/>
                <a:buChar char="•"/>
              </a:pPr>
              <a:r>
                <a:rPr lang="id-ID" sz="1200" smtClean="0">
                  <a:solidFill>
                    <a:srgbClr val="000000"/>
                  </a:solidFill>
                  <a:latin typeface="Tahoma" pitchFamily="34" charset="0"/>
                </a:rPr>
                <a:t>Pembukaan </a:t>
              </a:r>
            </a:p>
            <a:p>
              <a:pPr marL="115888" indent="-115888" fontAlgn="base">
                <a:lnSpc>
                  <a:spcPct val="104000"/>
                </a:lnSpc>
                <a:spcBef>
                  <a:spcPct val="0"/>
                </a:spcBef>
                <a:spcAft>
                  <a:spcPct val="0"/>
                </a:spcAft>
                <a:buFontTx/>
                <a:buChar char="•"/>
              </a:pPr>
              <a:r>
                <a:rPr lang="id-ID" sz="1200" smtClean="0">
                  <a:solidFill>
                    <a:srgbClr val="000000"/>
                  </a:solidFill>
                  <a:latin typeface="Tahoma" pitchFamily="34" charset="0"/>
                </a:rPr>
                <a:t>Pasal-pasal:</a:t>
              </a:r>
            </a:p>
            <a:p>
              <a:pPr marL="115888" indent="-115888" fontAlgn="base">
                <a:lnSpc>
                  <a:spcPct val="104000"/>
                </a:lnSpc>
                <a:spcBef>
                  <a:spcPct val="0"/>
                </a:spcBef>
                <a:spcAft>
                  <a:spcPct val="0"/>
                </a:spcAft>
                <a:buSzPts val="1400"/>
                <a:buFont typeface="Tahoma" pitchFamily="34" charset="0"/>
                <a:buNone/>
              </a:pPr>
              <a:r>
                <a:rPr lang="id-ID" sz="1200" smtClean="0">
                  <a:solidFill>
                    <a:srgbClr val="000000"/>
                  </a:solidFill>
                  <a:latin typeface="Tahoma" pitchFamily="34" charset="0"/>
                </a:rPr>
                <a:t>   - 21 bab</a:t>
              </a:r>
            </a:p>
            <a:p>
              <a:pPr marL="115888" indent="-115888" fontAlgn="base">
                <a:lnSpc>
                  <a:spcPct val="104000"/>
                </a:lnSpc>
                <a:spcBef>
                  <a:spcPct val="0"/>
                </a:spcBef>
                <a:spcAft>
                  <a:spcPct val="0"/>
                </a:spcAft>
                <a:buSzPts val="1400"/>
                <a:buFont typeface="Tahoma" pitchFamily="34" charset="0"/>
                <a:buNone/>
              </a:pPr>
              <a:r>
                <a:rPr lang="id-ID" sz="1200" smtClean="0">
                  <a:solidFill>
                    <a:srgbClr val="000000"/>
                  </a:solidFill>
                  <a:latin typeface="Tahoma" pitchFamily="34" charset="0"/>
                </a:rPr>
                <a:t>   - 73 pasal</a:t>
              </a:r>
            </a:p>
            <a:p>
              <a:pPr marL="115888" indent="-115888" fontAlgn="base">
                <a:lnSpc>
                  <a:spcPct val="104000"/>
                </a:lnSpc>
                <a:spcBef>
                  <a:spcPct val="0"/>
                </a:spcBef>
                <a:spcAft>
                  <a:spcPct val="0"/>
                </a:spcAft>
                <a:buSzPts val="1400"/>
                <a:buFont typeface="Tahoma" pitchFamily="34" charset="0"/>
                <a:buNone/>
              </a:pPr>
              <a:r>
                <a:rPr lang="id-ID" sz="1200" smtClean="0">
                  <a:solidFill>
                    <a:srgbClr val="000000"/>
                  </a:solidFill>
                  <a:latin typeface="Tahoma" pitchFamily="34" charset="0"/>
                </a:rPr>
                <a:t>   - 170 ayat</a:t>
              </a:r>
            </a:p>
            <a:p>
              <a:pPr marL="115888" indent="-115888" fontAlgn="base">
                <a:lnSpc>
                  <a:spcPct val="104000"/>
                </a:lnSpc>
                <a:spcBef>
                  <a:spcPct val="0"/>
                </a:spcBef>
                <a:spcAft>
                  <a:spcPct val="0"/>
                </a:spcAft>
                <a:buSzPts val="1400"/>
                <a:buFont typeface="Tahoma" pitchFamily="34" charset="0"/>
                <a:buNone/>
              </a:pPr>
              <a:r>
                <a:rPr lang="id-ID" sz="1200" smtClean="0">
                  <a:solidFill>
                    <a:srgbClr val="000000"/>
                  </a:solidFill>
                  <a:latin typeface="Tahoma" pitchFamily="34" charset="0"/>
                </a:rPr>
                <a:t>   - 3 pasal </a:t>
              </a:r>
              <a:r>
                <a:rPr lang="id-ID" sz="1100" smtClean="0">
                  <a:solidFill>
                    <a:srgbClr val="000000"/>
                  </a:solidFill>
                  <a:latin typeface="Tahoma" pitchFamily="34" charset="0"/>
                </a:rPr>
                <a:t>Aturan Peralihan</a:t>
              </a:r>
            </a:p>
            <a:p>
              <a:pPr marL="115888" indent="-115888" fontAlgn="base">
                <a:lnSpc>
                  <a:spcPct val="104000"/>
                </a:lnSpc>
                <a:spcBef>
                  <a:spcPct val="0"/>
                </a:spcBef>
                <a:spcAft>
                  <a:spcPct val="0"/>
                </a:spcAft>
                <a:buSzPts val="1400"/>
                <a:buFont typeface="Tahoma" pitchFamily="34" charset="0"/>
                <a:buNone/>
              </a:pPr>
              <a:r>
                <a:rPr lang="id-ID" sz="1200" smtClean="0">
                  <a:solidFill>
                    <a:srgbClr val="000000"/>
                  </a:solidFill>
                  <a:latin typeface="Tahoma" pitchFamily="34" charset="0"/>
                </a:rPr>
                <a:t>   - 2 pasal </a:t>
              </a:r>
              <a:r>
                <a:rPr lang="id-ID" sz="1100" smtClean="0">
                  <a:solidFill>
                    <a:srgbClr val="000000"/>
                  </a:solidFill>
                  <a:latin typeface="Tahoma" pitchFamily="34" charset="0"/>
                </a:rPr>
                <a:t>Aturan</a:t>
              </a:r>
              <a:r>
                <a:rPr lang="id-ID" sz="1200" smtClean="0">
                  <a:solidFill>
                    <a:srgbClr val="000000"/>
                  </a:solidFill>
                  <a:latin typeface="Tahoma" pitchFamily="34" charset="0"/>
                </a:rPr>
                <a:t> </a:t>
              </a:r>
              <a:r>
                <a:rPr lang="id-ID" sz="1100" smtClean="0">
                  <a:solidFill>
                    <a:srgbClr val="000000"/>
                  </a:solidFill>
                  <a:latin typeface="Tahoma" pitchFamily="34" charset="0"/>
                </a:rPr>
                <a:t>Tambahan</a:t>
              </a:r>
              <a:endParaRPr lang="id-ID" sz="1200" smtClean="0">
                <a:solidFill>
                  <a:srgbClr val="000000"/>
                </a:solidFill>
                <a:latin typeface="Tahoma" pitchFamily="34" charset="0"/>
              </a:endParaRPr>
            </a:p>
          </p:txBody>
        </p:sp>
        <p:sp>
          <p:nvSpPr>
            <p:cNvPr id="452640" name="AutoShape 32"/>
            <p:cNvSpPr>
              <a:spLocks noChangeArrowheads="1"/>
            </p:cNvSpPr>
            <p:nvPr/>
          </p:nvSpPr>
          <p:spPr bwMode="auto">
            <a:xfrm>
              <a:off x="94" y="2379"/>
              <a:ext cx="1267" cy="288"/>
            </a:xfrm>
            <a:prstGeom prst="bevel">
              <a:avLst>
                <a:gd name="adj" fmla="val 12500"/>
              </a:avLst>
            </a:prstGeom>
            <a:solidFill>
              <a:srgbClr val="0099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6000" rIns="0" anchor="ctr" anchorCtr="1"/>
            <a:lstStyle/>
            <a:p>
              <a:pPr algn="ctr" fontAlgn="base">
                <a:spcBef>
                  <a:spcPct val="0"/>
                </a:spcBef>
                <a:spcAft>
                  <a:spcPct val="0"/>
                </a:spcAft>
              </a:pPr>
              <a:r>
                <a:rPr lang="id-ID" sz="1300" b="1" smtClean="0">
                  <a:solidFill>
                    <a:srgbClr val="FFFFFF"/>
                  </a:solidFill>
                  <a:latin typeface="Tahoma" pitchFamily="34" charset="0"/>
                </a:rPr>
                <a:t>Hasil Perubahan</a:t>
              </a:r>
              <a:endParaRPr lang="id-ID" sz="1300" b="1" smtClean="0">
                <a:solidFill>
                  <a:srgbClr val="000000"/>
                </a:solidFill>
                <a:latin typeface="Tahoma" pitchFamily="34" charset="0"/>
              </a:endParaRPr>
            </a:p>
          </p:txBody>
        </p:sp>
      </p:grpSp>
      <p:sp>
        <p:nvSpPr>
          <p:cNvPr id="452647" name="Text Box 39"/>
          <p:cNvSpPr txBox="1">
            <a:spLocks noChangeArrowheads="1"/>
          </p:cNvSpPr>
          <p:nvPr/>
        </p:nvSpPr>
        <p:spPr bwMode="auto">
          <a:xfrm>
            <a:off x="8750300" y="76200"/>
            <a:ext cx="317500" cy="3302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lgn="ctr" eaLnBrk="0" fontAlgn="base" hangingPunct="0">
              <a:spcBef>
                <a:spcPct val="50000"/>
              </a:spcBef>
              <a:spcAft>
                <a:spcPct val="0"/>
              </a:spcAft>
            </a:pPr>
            <a:r>
              <a:rPr lang="id-ID" sz="2000" smtClean="0">
                <a:solidFill>
                  <a:srgbClr val="000000"/>
                </a:solidFill>
                <a:latin typeface="Arial Rounded MT Bold" pitchFamily="34" charset="0"/>
              </a:rPr>
              <a:t>1</a:t>
            </a:r>
          </a:p>
        </p:txBody>
      </p:sp>
    </p:spTree>
    <p:extLst>
      <p:ext uri="{BB962C8B-B14F-4D97-AF65-F5344CB8AC3E}">
        <p14:creationId xmlns:p14="http://schemas.microsoft.com/office/powerpoint/2010/main" val="166074809"/>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3000" fill="hold" grpId="0" nodeType="withEffect">
                                  <p:stCondLst>
                                    <p:cond delay="0"/>
                                  </p:stCondLst>
                                  <p:childTnLst>
                                    <p:anim calcmode="discrete" valueType="str">
                                      <p:cBhvr>
                                        <p:cTn id="6" dur="500" fill="hold"/>
                                        <p:tgtEl>
                                          <p:spTgt spid="452610"/>
                                        </p:tgtEl>
                                        <p:attrNameLst>
                                          <p:attrName>style.visibility</p:attrName>
                                        </p:attrNameLst>
                                      </p:cBhvr>
                                      <p:tavLst>
                                        <p:tav tm="0">
                                          <p:val>
                                            <p:strVal val="hidden"/>
                                          </p:val>
                                        </p:tav>
                                        <p:tav tm="50000">
                                          <p:val>
                                            <p:strVal val="visible"/>
                                          </p:val>
                                        </p:tav>
                                      </p:tavLst>
                                    </p:anim>
                                  </p:childTnLst>
                                </p:cTn>
                              </p:par>
                              <p:par>
                                <p:cTn id="7" presetID="35" presetClass="emph" presetSubtype="0" repeatCount="3000" fill="hold" grpId="0" nodeType="withEffect">
                                  <p:stCondLst>
                                    <p:cond delay="1500"/>
                                  </p:stCondLst>
                                  <p:childTnLst>
                                    <p:anim calcmode="discrete" valueType="str">
                                      <p:cBhvr>
                                        <p:cTn id="8" dur="500" fill="hold"/>
                                        <p:tgtEl>
                                          <p:spTgt spid="452611"/>
                                        </p:tgtEl>
                                        <p:attrNameLst>
                                          <p:attrName>style.visibility</p:attrName>
                                        </p:attrNameLst>
                                      </p:cBhvr>
                                      <p:tavLst>
                                        <p:tav tm="0">
                                          <p:val>
                                            <p:strVal val="hidden"/>
                                          </p:val>
                                        </p:tav>
                                        <p:tav tm="50000">
                                          <p:val>
                                            <p:strVal val="visible"/>
                                          </p:val>
                                        </p:tav>
                                      </p:tavLst>
                                    </p:anim>
                                  </p:childTnLst>
                                </p:cTn>
                              </p:par>
                              <p:par>
                                <p:cTn id="9" presetID="35" presetClass="emph" presetSubtype="0" repeatCount="3000" fill="hold" grpId="0" nodeType="withEffect">
                                  <p:stCondLst>
                                    <p:cond delay="3000"/>
                                  </p:stCondLst>
                                  <p:childTnLst>
                                    <p:anim calcmode="discrete" valueType="str">
                                      <p:cBhvr>
                                        <p:cTn id="10" dur="500" fill="hold"/>
                                        <p:tgtEl>
                                          <p:spTgt spid="452612"/>
                                        </p:tgtEl>
                                        <p:attrNameLst>
                                          <p:attrName>style.visibility</p:attrName>
                                        </p:attrNameLst>
                                      </p:cBhvr>
                                      <p:tavLst>
                                        <p:tav tm="0">
                                          <p:val>
                                            <p:strVal val="hidden"/>
                                          </p:val>
                                        </p:tav>
                                        <p:tav tm="50000">
                                          <p:val>
                                            <p:strVal val="visible"/>
                                          </p:val>
                                        </p:tav>
                                      </p:tavLst>
                                    </p:anim>
                                  </p:childTnLst>
                                </p:cTn>
                              </p:par>
                              <p:par>
                                <p:cTn id="11" presetID="35" presetClass="emph" presetSubtype="0" repeatCount="3000" fill="hold" grpId="0" nodeType="withEffect">
                                  <p:stCondLst>
                                    <p:cond delay="4500"/>
                                  </p:stCondLst>
                                  <p:childTnLst>
                                    <p:anim calcmode="discrete" valueType="str">
                                      <p:cBhvr>
                                        <p:cTn id="12" dur="500" fill="hold"/>
                                        <p:tgtEl>
                                          <p:spTgt spid="452616"/>
                                        </p:tgtEl>
                                        <p:attrNameLst>
                                          <p:attrName>style.visibility</p:attrName>
                                        </p:attrNameLst>
                                      </p:cBhvr>
                                      <p:tavLst>
                                        <p:tav tm="0">
                                          <p:val>
                                            <p:strVal val="hidden"/>
                                          </p:val>
                                        </p:tav>
                                        <p:tav tm="50000">
                                          <p:val>
                                            <p:strVal val="visible"/>
                                          </p:val>
                                        </p:tav>
                                      </p:tavLst>
                                    </p:anim>
                                  </p:childTnLst>
                                </p:cTn>
                              </p:par>
                              <p:par>
                                <p:cTn id="13" presetID="35" presetClass="emph" presetSubtype="0" repeatCount="3000" fill="hold" grpId="0" nodeType="withEffect">
                                  <p:stCondLst>
                                    <p:cond delay="6000"/>
                                  </p:stCondLst>
                                  <p:childTnLst>
                                    <p:anim calcmode="discrete" valueType="str">
                                      <p:cBhvr>
                                        <p:cTn id="14" dur="500" fill="hold"/>
                                        <p:tgtEl>
                                          <p:spTgt spid="452615"/>
                                        </p:tgtEl>
                                        <p:attrNameLst>
                                          <p:attrName>style.visibility</p:attrName>
                                        </p:attrNameLst>
                                      </p:cBhvr>
                                      <p:tavLst>
                                        <p:tav tm="0">
                                          <p:val>
                                            <p:strVal val="hidden"/>
                                          </p:val>
                                        </p:tav>
                                        <p:tav tm="50000">
                                          <p:val>
                                            <p:strVal val="visible"/>
                                          </p:val>
                                        </p:tav>
                                      </p:tavLst>
                                    </p:anim>
                                  </p:childTnLst>
                                </p:cTn>
                              </p:par>
                              <p:par>
                                <p:cTn id="15" presetID="35" presetClass="emph" presetSubtype="0" repeatCount="3000" fill="hold" grpId="0" nodeType="withEffect">
                                  <p:stCondLst>
                                    <p:cond delay="7500"/>
                                  </p:stCondLst>
                                  <p:childTnLst>
                                    <p:anim calcmode="discrete" valueType="str">
                                      <p:cBhvr>
                                        <p:cTn id="16" dur="500" fill="hold"/>
                                        <p:tgtEl>
                                          <p:spTgt spid="452614"/>
                                        </p:tgtEl>
                                        <p:attrNameLst>
                                          <p:attrName>style.visibility</p:attrName>
                                        </p:attrNameLst>
                                      </p:cBhvr>
                                      <p:tavLst>
                                        <p:tav tm="0">
                                          <p:val>
                                            <p:strVal val="hidden"/>
                                          </p:val>
                                        </p:tav>
                                        <p:tav tm="50000">
                                          <p:val>
                                            <p:strVal val="visible"/>
                                          </p:val>
                                        </p:tav>
                                      </p:tavLst>
                                    </p:anim>
                                  </p:childTnLst>
                                </p:cTn>
                              </p:par>
                              <p:par>
                                <p:cTn id="17" presetID="35" presetClass="emph" presetSubtype="0" repeatCount="3000" fill="hold" grpId="0" nodeType="withEffect">
                                  <p:stCondLst>
                                    <p:cond delay="9000"/>
                                  </p:stCondLst>
                                  <p:childTnLst>
                                    <p:anim calcmode="discrete" valueType="str">
                                      <p:cBhvr>
                                        <p:cTn id="18" dur="500" fill="hold"/>
                                        <p:tgtEl>
                                          <p:spTgt spid="452613"/>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9" restart="whenNotActive" fill="hold" evtFilter="cancelBubble" nodeType="interactiveSeq">
                <p:stCondLst>
                  <p:cond evt="onClick" delay="0">
                    <p:tgtEl>
                      <p:spTgt spid="452617"/>
                    </p:tgtEl>
                  </p:cond>
                </p:stCondLst>
                <p:endSync evt="end" delay="0">
                  <p:rtn val="all"/>
                </p:endSync>
                <p:childTnLst>
                  <p:par>
                    <p:cTn id="20" fill="hold" nodeType="clickPar">
                      <p:stCondLst>
                        <p:cond delay="0"/>
                      </p:stCondLst>
                      <p:childTnLst>
                        <p:par>
                          <p:cTn id="21" fill="hold" nodeType="withGroup">
                            <p:stCondLst>
                              <p:cond delay="0"/>
                            </p:stCondLst>
                            <p:childTnLst>
                              <p:par>
                                <p:cTn id="22" presetID="6" presetClass="emph" presetSubtype="0" fill="hold" nodeType="clickEffect">
                                  <p:stCondLst>
                                    <p:cond delay="0"/>
                                  </p:stCondLst>
                                  <p:childTnLst>
                                    <p:animScale>
                                      <p:cBhvr>
                                        <p:cTn id="23" dur="1000" fill="hold"/>
                                        <p:tgtEl>
                                          <p:spTgt spid="452617"/>
                                        </p:tgtEl>
                                      </p:cBhvr>
                                      <p:by x="200000" y="200000"/>
                                    </p:animScale>
                                  </p:childTnLst>
                                  <p:subTnLst>
                                    <p:audio>
                                      <p:cMediaNode vol="100000">
                                        <p:cTn display="0" masterRel="sameClick">
                                          <p:stCondLst>
                                            <p:cond evt="begin" delay="0">
                                              <p:tn val="22"/>
                                            </p:cond>
                                          </p:stCondLst>
                                          <p:endCondLst>
                                            <p:cond evt="onStopAudio" delay="0">
                                              <p:tgtEl>
                                                <p:sldTgt/>
                                              </p:tgtEl>
                                            </p:cond>
                                          </p:endCondLst>
                                        </p:cTn>
                                        <p:tgtEl>
                                          <p:sndTgt r:embed="rId2" name="chimes.wav"/>
                                        </p:tgtEl>
                                      </p:cMediaNode>
                                    </p:audio>
                                  </p:subTnLst>
                                </p:cTn>
                              </p:par>
                              <p:par>
                                <p:cTn id="24" presetID="61" presetClass="path" presetSubtype="0" accel="50000" decel="50000" fill="hold" nodeType="withEffect">
                                  <p:stCondLst>
                                    <p:cond delay="0"/>
                                  </p:stCondLst>
                                  <p:childTnLst>
                                    <p:animMotion origin="layout" path="M 0.01632 0.00879 C 0.00174 0.01226 -0.01441 0.01526 -0.02396 0.02451 C -0.03385 0.03492 -0.04166 0.04948 -0.04948 0.06382 C -0.05729 0.07838 -0.05833 0.09341 -0.05989 0.10983 C -0.06111 0.12532 -0.06128 0.1422 -0.05451 0.16023 C -0.04965 0.17711 -0.03802 0.19492 -0.0243 0.21087 C -0.01198 0.2259 0.00417 0.24023 0.02084 0.25226 C 0.03768 0.26405 0.05504 0.2733 0.07205 0.27954 C 0.09011 0.28625 0.10799 0.28856 0.12431 0.28578 C 0.14011 0.2844 0.15504 0.27931 0.16493 0.2689 C 0.17604 0.26035 0.18386 0.24486 0.18768 0.23075 C 0.19341 0.21827 0.19705 0.20139 0.19358 0.18405 C 0.19028 0.16763 0.18021 0.15075 0.16424 0.13642 C 0.14757 0.12347 0.12865 0.11931 0.11459 0.12162 C 0.10174 0.12463 0.09011 0.13434 0.08403 0.14937 C 0.07917 0.16555 0.07604 0.18104 0.07969 0.19746 C 0.08334 0.21388 0.08108 0.21549 0.10521 0.24694 C 0.12639 0.27862 0.15417 0.28763 0.16979 0.29734 C 0.18577 0.30567 0.20052 0.30798 0.21788 0.31145 C 0.23733 0.31492 0.25504 0.31145 0.26858 0.30729 C 0.2816 0.30266 0.28976 0.29272 0.30157 0.27607 C 0.31181 0.2585 0.31476 0.24879 0.31927 0.23376 C 0.32379 0.21896 0.32795 0.20393 0.33264 0.18937 " pathEditMode="relative" rAng="1314593" ptsTypes="fffffffffffffffffffffff">
                                      <p:cBhvr>
                                        <p:cTn id="25" dur="1000" fill="hold"/>
                                        <p:tgtEl>
                                          <p:spTgt spid="452617"/>
                                        </p:tgtEl>
                                        <p:attrNameLst>
                                          <p:attrName>ppt_x</p:attrName>
                                          <p:attrName>ppt_y</p:attrName>
                                        </p:attrNameLst>
                                      </p:cBhvr>
                                      <p:rCtr x="10538" y="17803"/>
                                    </p:animMotion>
                                  </p:childTnLst>
                                </p:cTn>
                              </p:par>
                              <p:par>
                                <p:cTn id="26" presetID="9" presetClass="exit" presetSubtype="0" fill="hold" nodeType="withEffect">
                                  <p:stCondLst>
                                    <p:cond delay="0"/>
                                  </p:stCondLst>
                                  <p:childTnLst>
                                    <p:animEffect transition="out" filter="dissolve">
                                      <p:cBhvr>
                                        <p:cTn id="27" dur="500"/>
                                        <p:tgtEl>
                                          <p:spTgt spid="452620"/>
                                        </p:tgtEl>
                                      </p:cBhvr>
                                    </p:animEffect>
                                    <p:set>
                                      <p:cBhvr>
                                        <p:cTn id="28" dur="1" fill="hold">
                                          <p:stCondLst>
                                            <p:cond delay="499"/>
                                          </p:stCondLst>
                                        </p:cTn>
                                        <p:tgtEl>
                                          <p:spTgt spid="452620"/>
                                        </p:tgtEl>
                                        <p:attrNameLst>
                                          <p:attrName>style.visibility</p:attrName>
                                        </p:attrNameLst>
                                      </p:cBhvr>
                                      <p:to>
                                        <p:strVal val="hidden"/>
                                      </p:to>
                                    </p:set>
                                  </p:childTnLst>
                                </p:cTn>
                              </p:par>
                              <p:par>
                                <p:cTn id="29" presetID="9" presetClass="exit" presetSubtype="0" fill="hold" nodeType="withEffect">
                                  <p:stCondLst>
                                    <p:cond delay="0"/>
                                  </p:stCondLst>
                                  <p:childTnLst>
                                    <p:animEffect transition="out" filter="dissolve">
                                      <p:cBhvr>
                                        <p:cTn id="30" dur="500"/>
                                        <p:tgtEl>
                                          <p:spTgt spid="452623"/>
                                        </p:tgtEl>
                                      </p:cBhvr>
                                    </p:animEffect>
                                    <p:set>
                                      <p:cBhvr>
                                        <p:cTn id="31" dur="1" fill="hold">
                                          <p:stCondLst>
                                            <p:cond delay="499"/>
                                          </p:stCondLst>
                                        </p:cTn>
                                        <p:tgtEl>
                                          <p:spTgt spid="452623"/>
                                        </p:tgtEl>
                                        <p:attrNameLst>
                                          <p:attrName>style.visibility</p:attrName>
                                        </p:attrNameLst>
                                      </p:cBhvr>
                                      <p:to>
                                        <p:strVal val="hidden"/>
                                      </p:to>
                                    </p:set>
                                  </p:childTnLst>
                                </p:cTn>
                              </p:par>
                              <p:par>
                                <p:cTn id="32" presetID="9" presetClass="exit" presetSubtype="0" fill="hold" nodeType="withEffect">
                                  <p:stCondLst>
                                    <p:cond delay="0"/>
                                  </p:stCondLst>
                                  <p:childTnLst>
                                    <p:animEffect transition="out" filter="dissolve">
                                      <p:cBhvr>
                                        <p:cTn id="33" dur="500"/>
                                        <p:tgtEl>
                                          <p:spTgt spid="452626"/>
                                        </p:tgtEl>
                                      </p:cBhvr>
                                    </p:animEffect>
                                    <p:set>
                                      <p:cBhvr>
                                        <p:cTn id="34" dur="1" fill="hold">
                                          <p:stCondLst>
                                            <p:cond delay="499"/>
                                          </p:stCondLst>
                                        </p:cTn>
                                        <p:tgtEl>
                                          <p:spTgt spid="452626"/>
                                        </p:tgtEl>
                                        <p:attrNameLst>
                                          <p:attrName>style.visibility</p:attrName>
                                        </p:attrNameLst>
                                      </p:cBhvr>
                                      <p:to>
                                        <p:strVal val="hidden"/>
                                      </p:to>
                                    </p:set>
                                  </p:childTnLst>
                                </p:cTn>
                              </p:par>
                              <p:par>
                                <p:cTn id="35" presetID="9" presetClass="exit" presetSubtype="0" fill="hold" nodeType="withEffect">
                                  <p:stCondLst>
                                    <p:cond delay="0"/>
                                  </p:stCondLst>
                                  <p:childTnLst>
                                    <p:animEffect transition="out" filter="dissolve">
                                      <p:cBhvr>
                                        <p:cTn id="36" dur="500"/>
                                        <p:tgtEl>
                                          <p:spTgt spid="452638"/>
                                        </p:tgtEl>
                                      </p:cBhvr>
                                    </p:animEffect>
                                    <p:set>
                                      <p:cBhvr>
                                        <p:cTn id="37" dur="1" fill="hold">
                                          <p:stCondLst>
                                            <p:cond delay="499"/>
                                          </p:stCondLst>
                                        </p:cTn>
                                        <p:tgtEl>
                                          <p:spTgt spid="452638"/>
                                        </p:tgtEl>
                                        <p:attrNameLst>
                                          <p:attrName>style.visibility</p:attrName>
                                        </p:attrNameLst>
                                      </p:cBhvr>
                                      <p:to>
                                        <p:strVal val="hidden"/>
                                      </p:to>
                                    </p:set>
                                  </p:childTnLst>
                                </p:cTn>
                              </p:par>
                              <p:par>
                                <p:cTn id="38" presetID="9" presetClass="exit" presetSubtype="0" fill="hold" nodeType="withEffect">
                                  <p:stCondLst>
                                    <p:cond delay="0"/>
                                  </p:stCondLst>
                                  <p:childTnLst>
                                    <p:animEffect transition="out" filter="dissolve">
                                      <p:cBhvr>
                                        <p:cTn id="39" dur="500"/>
                                        <p:tgtEl>
                                          <p:spTgt spid="452635"/>
                                        </p:tgtEl>
                                      </p:cBhvr>
                                    </p:animEffect>
                                    <p:set>
                                      <p:cBhvr>
                                        <p:cTn id="40" dur="1" fill="hold">
                                          <p:stCondLst>
                                            <p:cond delay="499"/>
                                          </p:stCondLst>
                                        </p:cTn>
                                        <p:tgtEl>
                                          <p:spTgt spid="452635"/>
                                        </p:tgtEl>
                                        <p:attrNameLst>
                                          <p:attrName>style.visibility</p:attrName>
                                        </p:attrNameLst>
                                      </p:cBhvr>
                                      <p:to>
                                        <p:strVal val="hidden"/>
                                      </p:to>
                                    </p:set>
                                  </p:childTnLst>
                                </p:cTn>
                              </p:par>
                              <p:par>
                                <p:cTn id="41" presetID="9" presetClass="exit" presetSubtype="0" fill="hold" nodeType="withEffect">
                                  <p:stCondLst>
                                    <p:cond delay="0"/>
                                  </p:stCondLst>
                                  <p:childTnLst>
                                    <p:animEffect transition="out" filter="dissolve">
                                      <p:cBhvr>
                                        <p:cTn id="42" dur="500"/>
                                        <p:tgtEl>
                                          <p:spTgt spid="452632"/>
                                        </p:tgtEl>
                                      </p:cBhvr>
                                    </p:animEffect>
                                    <p:set>
                                      <p:cBhvr>
                                        <p:cTn id="43" dur="1" fill="hold">
                                          <p:stCondLst>
                                            <p:cond delay="499"/>
                                          </p:stCondLst>
                                        </p:cTn>
                                        <p:tgtEl>
                                          <p:spTgt spid="452632"/>
                                        </p:tgtEl>
                                        <p:attrNameLst>
                                          <p:attrName>style.visibility</p:attrName>
                                        </p:attrNameLst>
                                      </p:cBhvr>
                                      <p:to>
                                        <p:strVal val="hidden"/>
                                      </p:to>
                                    </p:set>
                                  </p:childTnLst>
                                </p:cTn>
                              </p:par>
                              <p:par>
                                <p:cTn id="44" presetID="9" presetClass="exit" presetSubtype="0" fill="hold" nodeType="withEffect">
                                  <p:stCondLst>
                                    <p:cond delay="0"/>
                                  </p:stCondLst>
                                  <p:childTnLst>
                                    <p:animEffect transition="out" filter="dissolve">
                                      <p:cBhvr>
                                        <p:cTn id="45" dur="500"/>
                                        <p:tgtEl>
                                          <p:spTgt spid="452629"/>
                                        </p:tgtEl>
                                      </p:cBhvr>
                                    </p:animEffect>
                                    <p:set>
                                      <p:cBhvr>
                                        <p:cTn id="46" dur="1" fill="hold">
                                          <p:stCondLst>
                                            <p:cond delay="499"/>
                                          </p:stCondLst>
                                        </p:cTn>
                                        <p:tgtEl>
                                          <p:spTgt spid="452629"/>
                                        </p:tgtEl>
                                        <p:attrNameLst>
                                          <p:attrName>style.visibility</p:attrName>
                                        </p:attrNameLst>
                                      </p:cBhvr>
                                      <p:to>
                                        <p:strVal val="hidden"/>
                                      </p:to>
                                    </p:set>
                                  </p:childTnLst>
                                </p:cTn>
                              </p:par>
                              <p:par>
                                <p:cTn id="47" presetID="9" presetClass="exit" presetSubtype="0" fill="hold" grpId="1" nodeType="withEffect">
                                  <p:stCondLst>
                                    <p:cond delay="0"/>
                                  </p:stCondLst>
                                  <p:childTnLst>
                                    <p:animEffect transition="out" filter="dissolve">
                                      <p:cBhvr>
                                        <p:cTn id="48" dur="500"/>
                                        <p:tgtEl>
                                          <p:spTgt spid="452610"/>
                                        </p:tgtEl>
                                      </p:cBhvr>
                                    </p:animEffect>
                                    <p:set>
                                      <p:cBhvr>
                                        <p:cTn id="49" dur="1" fill="hold">
                                          <p:stCondLst>
                                            <p:cond delay="499"/>
                                          </p:stCondLst>
                                        </p:cTn>
                                        <p:tgtEl>
                                          <p:spTgt spid="452610"/>
                                        </p:tgtEl>
                                        <p:attrNameLst>
                                          <p:attrName>style.visibility</p:attrName>
                                        </p:attrNameLst>
                                      </p:cBhvr>
                                      <p:to>
                                        <p:strVal val="hidden"/>
                                      </p:to>
                                    </p:set>
                                  </p:childTnLst>
                                </p:cTn>
                              </p:par>
                              <p:par>
                                <p:cTn id="50" presetID="9" presetClass="exit" presetSubtype="0" fill="hold" grpId="1" nodeType="withEffect">
                                  <p:stCondLst>
                                    <p:cond delay="0"/>
                                  </p:stCondLst>
                                  <p:childTnLst>
                                    <p:animEffect transition="out" filter="dissolve">
                                      <p:cBhvr>
                                        <p:cTn id="51" dur="500"/>
                                        <p:tgtEl>
                                          <p:spTgt spid="452611"/>
                                        </p:tgtEl>
                                      </p:cBhvr>
                                    </p:animEffect>
                                    <p:set>
                                      <p:cBhvr>
                                        <p:cTn id="52" dur="1" fill="hold">
                                          <p:stCondLst>
                                            <p:cond delay="499"/>
                                          </p:stCondLst>
                                        </p:cTn>
                                        <p:tgtEl>
                                          <p:spTgt spid="452611"/>
                                        </p:tgtEl>
                                        <p:attrNameLst>
                                          <p:attrName>style.visibility</p:attrName>
                                        </p:attrNameLst>
                                      </p:cBhvr>
                                      <p:to>
                                        <p:strVal val="hidden"/>
                                      </p:to>
                                    </p:set>
                                  </p:childTnLst>
                                </p:cTn>
                              </p:par>
                              <p:par>
                                <p:cTn id="53" presetID="9" presetClass="exit" presetSubtype="0" fill="hold" grpId="1" nodeType="withEffect">
                                  <p:stCondLst>
                                    <p:cond delay="0"/>
                                  </p:stCondLst>
                                  <p:childTnLst>
                                    <p:animEffect transition="out" filter="dissolve">
                                      <p:cBhvr>
                                        <p:cTn id="54" dur="500"/>
                                        <p:tgtEl>
                                          <p:spTgt spid="452612"/>
                                        </p:tgtEl>
                                      </p:cBhvr>
                                    </p:animEffect>
                                    <p:set>
                                      <p:cBhvr>
                                        <p:cTn id="55" dur="1" fill="hold">
                                          <p:stCondLst>
                                            <p:cond delay="499"/>
                                          </p:stCondLst>
                                        </p:cTn>
                                        <p:tgtEl>
                                          <p:spTgt spid="452612"/>
                                        </p:tgtEl>
                                        <p:attrNameLst>
                                          <p:attrName>style.visibility</p:attrName>
                                        </p:attrNameLst>
                                      </p:cBhvr>
                                      <p:to>
                                        <p:strVal val="hidden"/>
                                      </p:to>
                                    </p:set>
                                  </p:childTnLst>
                                </p:cTn>
                              </p:par>
                              <p:par>
                                <p:cTn id="56" presetID="9" presetClass="exit" presetSubtype="0" fill="hold" grpId="1" nodeType="withEffect">
                                  <p:stCondLst>
                                    <p:cond delay="0"/>
                                  </p:stCondLst>
                                  <p:childTnLst>
                                    <p:animEffect transition="out" filter="dissolve">
                                      <p:cBhvr>
                                        <p:cTn id="57" dur="500"/>
                                        <p:tgtEl>
                                          <p:spTgt spid="452616"/>
                                        </p:tgtEl>
                                      </p:cBhvr>
                                    </p:animEffect>
                                    <p:set>
                                      <p:cBhvr>
                                        <p:cTn id="58" dur="1" fill="hold">
                                          <p:stCondLst>
                                            <p:cond delay="499"/>
                                          </p:stCondLst>
                                        </p:cTn>
                                        <p:tgtEl>
                                          <p:spTgt spid="452616"/>
                                        </p:tgtEl>
                                        <p:attrNameLst>
                                          <p:attrName>style.visibility</p:attrName>
                                        </p:attrNameLst>
                                      </p:cBhvr>
                                      <p:to>
                                        <p:strVal val="hidden"/>
                                      </p:to>
                                    </p:set>
                                  </p:childTnLst>
                                </p:cTn>
                              </p:par>
                              <p:par>
                                <p:cTn id="59" presetID="9" presetClass="exit" presetSubtype="0" fill="hold" grpId="1" nodeType="withEffect">
                                  <p:stCondLst>
                                    <p:cond delay="0"/>
                                  </p:stCondLst>
                                  <p:childTnLst>
                                    <p:animEffect transition="out" filter="dissolve">
                                      <p:cBhvr>
                                        <p:cTn id="60" dur="500"/>
                                        <p:tgtEl>
                                          <p:spTgt spid="452615"/>
                                        </p:tgtEl>
                                      </p:cBhvr>
                                    </p:animEffect>
                                    <p:set>
                                      <p:cBhvr>
                                        <p:cTn id="61" dur="1" fill="hold">
                                          <p:stCondLst>
                                            <p:cond delay="499"/>
                                          </p:stCondLst>
                                        </p:cTn>
                                        <p:tgtEl>
                                          <p:spTgt spid="452615"/>
                                        </p:tgtEl>
                                        <p:attrNameLst>
                                          <p:attrName>style.visibility</p:attrName>
                                        </p:attrNameLst>
                                      </p:cBhvr>
                                      <p:to>
                                        <p:strVal val="hidden"/>
                                      </p:to>
                                    </p:set>
                                  </p:childTnLst>
                                </p:cTn>
                              </p:par>
                              <p:par>
                                <p:cTn id="62" presetID="9" presetClass="exit" presetSubtype="0" fill="hold" grpId="1" nodeType="withEffect">
                                  <p:stCondLst>
                                    <p:cond delay="0"/>
                                  </p:stCondLst>
                                  <p:childTnLst>
                                    <p:animEffect transition="out" filter="dissolve">
                                      <p:cBhvr>
                                        <p:cTn id="63" dur="500"/>
                                        <p:tgtEl>
                                          <p:spTgt spid="452614"/>
                                        </p:tgtEl>
                                      </p:cBhvr>
                                    </p:animEffect>
                                    <p:set>
                                      <p:cBhvr>
                                        <p:cTn id="64" dur="1" fill="hold">
                                          <p:stCondLst>
                                            <p:cond delay="499"/>
                                          </p:stCondLst>
                                        </p:cTn>
                                        <p:tgtEl>
                                          <p:spTgt spid="452614"/>
                                        </p:tgtEl>
                                        <p:attrNameLst>
                                          <p:attrName>style.visibility</p:attrName>
                                        </p:attrNameLst>
                                      </p:cBhvr>
                                      <p:to>
                                        <p:strVal val="hidden"/>
                                      </p:to>
                                    </p:set>
                                  </p:childTnLst>
                                </p:cTn>
                              </p:par>
                              <p:par>
                                <p:cTn id="65" presetID="9" presetClass="exit" presetSubtype="0" fill="hold" grpId="1" nodeType="withEffect">
                                  <p:stCondLst>
                                    <p:cond delay="0"/>
                                  </p:stCondLst>
                                  <p:childTnLst>
                                    <p:animEffect transition="out" filter="dissolve">
                                      <p:cBhvr>
                                        <p:cTn id="66" dur="500"/>
                                        <p:tgtEl>
                                          <p:spTgt spid="452613"/>
                                        </p:tgtEl>
                                      </p:cBhvr>
                                    </p:animEffect>
                                    <p:set>
                                      <p:cBhvr>
                                        <p:cTn id="67" dur="1" fill="hold">
                                          <p:stCondLst>
                                            <p:cond delay="499"/>
                                          </p:stCondLst>
                                        </p:cTn>
                                        <p:tgtEl>
                                          <p:spTgt spid="452613"/>
                                        </p:tgtEl>
                                        <p:attrNameLst>
                                          <p:attrName>style.visibility</p:attrName>
                                        </p:attrNameLst>
                                      </p:cBhvr>
                                      <p:to>
                                        <p:strVal val="hidden"/>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6" presetClass="emph" presetSubtype="0" fill="hold" nodeType="clickEffect">
                                  <p:stCondLst>
                                    <p:cond delay="0"/>
                                  </p:stCondLst>
                                  <p:childTnLst>
                                    <p:animScale>
                                      <p:cBhvr>
                                        <p:cTn id="71" dur="1000" fill="hold"/>
                                        <p:tgtEl>
                                          <p:spTgt spid="452617"/>
                                        </p:tgtEl>
                                      </p:cBhvr>
                                      <p:by x="50000" y="50000"/>
                                    </p:animScale>
                                  </p:childTnLst>
                                  <p:subTnLst>
                                    <p:audio>
                                      <p:cMediaNode vol="100000">
                                        <p:cTn display="0" masterRel="sameClick">
                                          <p:stCondLst>
                                            <p:cond evt="begin" delay="0">
                                              <p:tn val="70"/>
                                            </p:cond>
                                          </p:stCondLst>
                                          <p:endCondLst>
                                            <p:cond evt="onStopAudio" delay="0">
                                              <p:tgtEl>
                                                <p:sldTgt/>
                                              </p:tgtEl>
                                            </p:cond>
                                          </p:endCondLst>
                                        </p:cTn>
                                        <p:tgtEl>
                                          <p:sndTgt r:embed="rId3" name="whoosh.wav"/>
                                        </p:tgtEl>
                                      </p:cMediaNode>
                                    </p:audio>
                                  </p:subTnLst>
                                </p:cTn>
                              </p:par>
                              <p:par>
                                <p:cTn id="72" presetID="49" presetClass="path" presetSubtype="0" accel="50000" decel="50000" fill="hold" nodeType="withEffect">
                                  <p:stCondLst>
                                    <p:cond delay="0"/>
                                  </p:stCondLst>
                                  <p:childTnLst>
                                    <p:animMotion origin="layout" path="M -2.5E-6 -2.48555E-6 L 0.33177 0.20023 " pathEditMode="relative" rAng="0" ptsTypes="AA">
                                      <p:cBhvr>
                                        <p:cTn id="73" dur="1000" spd="-100000" fill="hold"/>
                                        <p:tgtEl>
                                          <p:spTgt spid="452617"/>
                                        </p:tgtEl>
                                        <p:attrNameLst>
                                          <p:attrName>ppt_x</p:attrName>
                                          <p:attrName>ppt_y</p:attrName>
                                        </p:attrNameLst>
                                      </p:cBhvr>
                                      <p:rCtr x="16580" y="10012"/>
                                    </p:animMotion>
                                  </p:childTnLst>
                                </p:cTn>
                              </p:par>
                              <p:par>
                                <p:cTn id="74" presetID="9" presetClass="entr" presetSubtype="0" fill="hold" nodeType="withEffect">
                                  <p:stCondLst>
                                    <p:cond delay="0"/>
                                  </p:stCondLst>
                                  <p:childTnLst>
                                    <p:set>
                                      <p:cBhvr>
                                        <p:cTn id="75" dur="1" fill="hold">
                                          <p:stCondLst>
                                            <p:cond delay="0"/>
                                          </p:stCondLst>
                                        </p:cTn>
                                        <p:tgtEl>
                                          <p:spTgt spid="452620"/>
                                        </p:tgtEl>
                                        <p:attrNameLst>
                                          <p:attrName>style.visibility</p:attrName>
                                        </p:attrNameLst>
                                      </p:cBhvr>
                                      <p:to>
                                        <p:strVal val="visible"/>
                                      </p:to>
                                    </p:set>
                                    <p:animEffect transition="in" filter="dissolve">
                                      <p:cBhvr>
                                        <p:cTn id="76" dur="500"/>
                                        <p:tgtEl>
                                          <p:spTgt spid="452620"/>
                                        </p:tgtEl>
                                      </p:cBhvr>
                                    </p:animEffect>
                                  </p:childTnLst>
                                </p:cTn>
                              </p:par>
                              <p:par>
                                <p:cTn id="77" presetID="9" presetClass="entr" presetSubtype="0" fill="hold" nodeType="withEffect">
                                  <p:stCondLst>
                                    <p:cond delay="0"/>
                                  </p:stCondLst>
                                  <p:childTnLst>
                                    <p:set>
                                      <p:cBhvr>
                                        <p:cTn id="78" dur="1" fill="hold">
                                          <p:stCondLst>
                                            <p:cond delay="0"/>
                                          </p:stCondLst>
                                        </p:cTn>
                                        <p:tgtEl>
                                          <p:spTgt spid="452623"/>
                                        </p:tgtEl>
                                        <p:attrNameLst>
                                          <p:attrName>style.visibility</p:attrName>
                                        </p:attrNameLst>
                                      </p:cBhvr>
                                      <p:to>
                                        <p:strVal val="visible"/>
                                      </p:to>
                                    </p:set>
                                    <p:animEffect transition="in" filter="dissolve">
                                      <p:cBhvr>
                                        <p:cTn id="79" dur="500"/>
                                        <p:tgtEl>
                                          <p:spTgt spid="452623"/>
                                        </p:tgtEl>
                                      </p:cBhvr>
                                    </p:animEffect>
                                  </p:childTnLst>
                                </p:cTn>
                              </p:par>
                              <p:par>
                                <p:cTn id="80" presetID="9" presetClass="entr" presetSubtype="0" fill="hold" nodeType="withEffect">
                                  <p:stCondLst>
                                    <p:cond delay="0"/>
                                  </p:stCondLst>
                                  <p:childTnLst>
                                    <p:set>
                                      <p:cBhvr>
                                        <p:cTn id="81" dur="1" fill="hold">
                                          <p:stCondLst>
                                            <p:cond delay="0"/>
                                          </p:stCondLst>
                                        </p:cTn>
                                        <p:tgtEl>
                                          <p:spTgt spid="452626"/>
                                        </p:tgtEl>
                                        <p:attrNameLst>
                                          <p:attrName>style.visibility</p:attrName>
                                        </p:attrNameLst>
                                      </p:cBhvr>
                                      <p:to>
                                        <p:strVal val="visible"/>
                                      </p:to>
                                    </p:set>
                                    <p:animEffect transition="in" filter="dissolve">
                                      <p:cBhvr>
                                        <p:cTn id="82" dur="500"/>
                                        <p:tgtEl>
                                          <p:spTgt spid="452626"/>
                                        </p:tgtEl>
                                      </p:cBhvr>
                                    </p:animEffect>
                                  </p:childTnLst>
                                </p:cTn>
                              </p:par>
                              <p:par>
                                <p:cTn id="83" presetID="9" presetClass="entr" presetSubtype="0" fill="hold" nodeType="withEffect">
                                  <p:stCondLst>
                                    <p:cond delay="0"/>
                                  </p:stCondLst>
                                  <p:childTnLst>
                                    <p:set>
                                      <p:cBhvr>
                                        <p:cTn id="84" dur="1" fill="hold">
                                          <p:stCondLst>
                                            <p:cond delay="0"/>
                                          </p:stCondLst>
                                        </p:cTn>
                                        <p:tgtEl>
                                          <p:spTgt spid="452638"/>
                                        </p:tgtEl>
                                        <p:attrNameLst>
                                          <p:attrName>style.visibility</p:attrName>
                                        </p:attrNameLst>
                                      </p:cBhvr>
                                      <p:to>
                                        <p:strVal val="visible"/>
                                      </p:to>
                                    </p:set>
                                    <p:animEffect transition="in" filter="dissolve">
                                      <p:cBhvr>
                                        <p:cTn id="85" dur="500"/>
                                        <p:tgtEl>
                                          <p:spTgt spid="452638"/>
                                        </p:tgtEl>
                                      </p:cBhvr>
                                    </p:animEffect>
                                  </p:childTnLst>
                                </p:cTn>
                              </p:par>
                              <p:par>
                                <p:cTn id="86" presetID="9" presetClass="entr" presetSubtype="0" fill="hold" nodeType="withEffect">
                                  <p:stCondLst>
                                    <p:cond delay="0"/>
                                  </p:stCondLst>
                                  <p:childTnLst>
                                    <p:set>
                                      <p:cBhvr>
                                        <p:cTn id="87" dur="1" fill="hold">
                                          <p:stCondLst>
                                            <p:cond delay="0"/>
                                          </p:stCondLst>
                                        </p:cTn>
                                        <p:tgtEl>
                                          <p:spTgt spid="452635"/>
                                        </p:tgtEl>
                                        <p:attrNameLst>
                                          <p:attrName>style.visibility</p:attrName>
                                        </p:attrNameLst>
                                      </p:cBhvr>
                                      <p:to>
                                        <p:strVal val="visible"/>
                                      </p:to>
                                    </p:set>
                                    <p:animEffect transition="in" filter="dissolve">
                                      <p:cBhvr>
                                        <p:cTn id="88" dur="500"/>
                                        <p:tgtEl>
                                          <p:spTgt spid="452635"/>
                                        </p:tgtEl>
                                      </p:cBhvr>
                                    </p:animEffect>
                                  </p:childTnLst>
                                </p:cTn>
                              </p:par>
                              <p:par>
                                <p:cTn id="89" presetID="9" presetClass="entr" presetSubtype="0" fill="hold" nodeType="withEffect">
                                  <p:stCondLst>
                                    <p:cond delay="0"/>
                                  </p:stCondLst>
                                  <p:childTnLst>
                                    <p:set>
                                      <p:cBhvr>
                                        <p:cTn id="90" dur="1" fill="hold">
                                          <p:stCondLst>
                                            <p:cond delay="0"/>
                                          </p:stCondLst>
                                        </p:cTn>
                                        <p:tgtEl>
                                          <p:spTgt spid="452632"/>
                                        </p:tgtEl>
                                        <p:attrNameLst>
                                          <p:attrName>style.visibility</p:attrName>
                                        </p:attrNameLst>
                                      </p:cBhvr>
                                      <p:to>
                                        <p:strVal val="visible"/>
                                      </p:to>
                                    </p:set>
                                    <p:animEffect transition="in" filter="dissolve">
                                      <p:cBhvr>
                                        <p:cTn id="91" dur="500"/>
                                        <p:tgtEl>
                                          <p:spTgt spid="452632"/>
                                        </p:tgtEl>
                                      </p:cBhvr>
                                    </p:animEffect>
                                  </p:childTnLst>
                                </p:cTn>
                              </p:par>
                              <p:par>
                                <p:cTn id="92" presetID="9" presetClass="entr" presetSubtype="0" fill="hold" nodeType="withEffect">
                                  <p:stCondLst>
                                    <p:cond delay="0"/>
                                  </p:stCondLst>
                                  <p:childTnLst>
                                    <p:set>
                                      <p:cBhvr>
                                        <p:cTn id="93" dur="1" fill="hold">
                                          <p:stCondLst>
                                            <p:cond delay="0"/>
                                          </p:stCondLst>
                                        </p:cTn>
                                        <p:tgtEl>
                                          <p:spTgt spid="452629"/>
                                        </p:tgtEl>
                                        <p:attrNameLst>
                                          <p:attrName>style.visibility</p:attrName>
                                        </p:attrNameLst>
                                      </p:cBhvr>
                                      <p:to>
                                        <p:strVal val="visible"/>
                                      </p:to>
                                    </p:set>
                                    <p:animEffect transition="in" filter="dissolve">
                                      <p:cBhvr>
                                        <p:cTn id="94" dur="500"/>
                                        <p:tgtEl>
                                          <p:spTgt spid="452629"/>
                                        </p:tgtEl>
                                      </p:cBhvr>
                                    </p:animEffect>
                                  </p:childTnLst>
                                </p:cTn>
                              </p:par>
                              <p:par>
                                <p:cTn id="95" presetID="9" presetClass="entr" presetSubtype="0" fill="hold" grpId="2" nodeType="withEffect">
                                  <p:stCondLst>
                                    <p:cond delay="0"/>
                                  </p:stCondLst>
                                  <p:childTnLst>
                                    <p:set>
                                      <p:cBhvr>
                                        <p:cTn id="96" dur="1" fill="hold">
                                          <p:stCondLst>
                                            <p:cond delay="0"/>
                                          </p:stCondLst>
                                        </p:cTn>
                                        <p:tgtEl>
                                          <p:spTgt spid="452610"/>
                                        </p:tgtEl>
                                        <p:attrNameLst>
                                          <p:attrName>style.visibility</p:attrName>
                                        </p:attrNameLst>
                                      </p:cBhvr>
                                      <p:to>
                                        <p:strVal val="visible"/>
                                      </p:to>
                                    </p:set>
                                    <p:animEffect transition="in" filter="dissolve">
                                      <p:cBhvr>
                                        <p:cTn id="97" dur="500"/>
                                        <p:tgtEl>
                                          <p:spTgt spid="452610"/>
                                        </p:tgtEl>
                                      </p:cBhvr>
                                    </p:animEffect>
                                  </p:childTnLst>
                                </p:cTn>
                              </p:par>
                              <p:par>
                                <p:cTn id="98" presetID="9" presetClass="entr" presetSubtype="0" fill="hold" grpId="2" nodeType="withEffect">
                                  <p:stCondLst>
                                    <p:cond delay="0"/>
                                  </p:stCondLst>
                                  <p:childTnLst>
                                    <p:set>
                                      <p:cBhvr>
                                        <p:cTn id="99" dur="1" fill="hold">
                                          <p:stCondLst>
                                            <p:cond delay="0"/>
                                          </p:stCondLst>
                                        </p:cTn>
                                        <p:tgtEl>
                                          <p:spTgt spid="452611"/>
                                        </p:tgtEl>
                                        <p:attrNameLst>
                                          <p:attrName>style.visibility</p:attrName>
                                        </p:attrNameLst>
                                      </p:cBhvr>
                                      <p:to>
                                        <p:strVal val="visible"/>
                                      </p:to>
                                    </p:set>
                                    <p:animEffect transition="in" filter="dissolve">
                                      <p:cBhvr>
                                        <p:cTn id="100" dur="500"/>
                                        <p:tgtEl>
                                          <p:spTgt spid="452611"/>
                                        </p:tgtEl>
                                      </p:cBhvr>
                                    </p:animEffect>
                                  </p:childTnLst>
                                </p:cTn>
                              </p:par>
                              <p:par>
                                <p:cTn id="101" presetID="9" presetClass="entr" presetSubtype="0" fill="hold" grpId="2" nodeType="withEffect">
                                  <p:stCondLst>
                                    <p:cond delay="0"/>
                                  </p:stCondLst>
                                  <p:childTnLst>
                                    <p:set>
                                      <p:cBhvr>
                                        <p:cTn id="102" dur="1" fill="hold">
                                          <p:stCondLst>
                                            <p:cond delay="0"/>
                                          </p:stCondLst>
                                        </p:cTn>
                                        <p:tgtEl>
                                          <p:spTgt spid="452612"/>
                                        </p:tgtEl>
                                        <p:attrNameLst>
                                          <p:attrName>style.visibility</p:attrName>
                                        </p:attrNameLst>
                                      </p:cBhvr>
                                      <p:to>
                                        <p:strVal val="visible"/>
                                      </p:to>
                                    </p:set>
                                    <p:animEffect transition="in" filter="dissolve">
                                      <p:cBhvr>
                                        <p:cTn id="103" dur="500"/>
                                        <p:tgtEl>
                                          <p:spTgt spid="452612"/>
                                        </p:tgtEl>
                                      </p:cBhvr>
                                    </p:animEffect>
                                  </p:childTnLst>
                                </p:cTn>
                              </p:par>
                              <p:par>
                                <p:cTn id="104" presetID="9" presetClass="entr" presetSubtype="0" fill="hold" grpId="2" nodeType="withEffect">
                                  <p:stCondLst>
                                    <p:cond delay="0"/>
                                  </p:stCondLst>
                                  <p:childTnLst>
                                    <p:set>
                                      <p:cBhvr>
                                        <p:cTn id="105" dur="1" fill="hold">
                                          <p:stCondLst>
                                            <p:cond delay="0"/>
                                          </p:stCondLst>
                                        </p:cTn>
                                        <p:tgtEl>
                                          <p:spTgt spid="452616"/>
                                        </p:tgtEl>
                                        <p:attrNameLst>
                                          <p:attrName>style.visibility</p:attrName>
                                        </p:attrNameLst>
                                      </p:cBhvr>
                                      <p:to>
                                        <p:strVal val="visible"/>
                                      </p:to>
                                    </p:set>
                                    <p:animEffect transition="in" filter="dissolve">
                                      <p:cBhvr>
                                        <p:cTn id="106" dur="500"/>
                                        <p:tgtEl>
                                          <p:spTgt spid="452616"/>
                                        </p:tgtEl>
                                      </p:cBhvr>
                                    </p:animEffect>
                                  </p:childTnLst>
                                </p:cTn>
                              </p:par>
                              <p:par>
                                <p:cTn id="107" presetID="9" presetClass="entr" presetSubtype="0" fill="hold" grpId="2" nodeType="withEffect">
                                  <p:stCondLst>
                                    <p:cond delay="0"/>
                                  </p:stCondLst>
                                  <p:childTnLst>
                                    <p:set>
                                      <p:cBhvr>
                                        <p:cTn id="108" dur="1" fill="hold">
                                          <p:stCondLst>
                                            <p:cond delay="0"/>
                                          </p:stCondLst>
                                        </p:cTn>
                                        <p:tgtEl>
                                          <p:spTgt spid="452615"/>
                                        </p:tgtEl>
                                        <p:attrNameLst>
                                          <p:attrName>style.visibility</p:attrName>
                                        </p:attrNameLst>
                                      </p:cBhvr>
                                      <p:to>
                                        <p:strVal val="visible"/>
                                      </p:to>
                                    </p:set>
                                    <p:animEffect transition="in" filter="dissolve">
                                      <p:cBhvr>
                                        <p:cTn id="109" dur="500"/>
                                        <p:tgtEl>
                                          <p:spTgt spid="452615"/>
                                        </p:tgtEl>
                                      </p:cBhvr>
                                    </p:animEffect>
                                  </p:childTnLst>
                                </p:cTn>
                              </p:par>
                              <p:par>
                                <p:cTn id="110" presetID="9" presetClass="entr" presetSubtype="0" fill="hold" grpId="2" nodeType="withEffect">
                                  <p:stCondLst>
                                    <p:cond delay="0"/>
                                  </p:stCondLst>
                                  <p:childTnLst>
                                    <p:set>
                                      <p:cBhvr>
                                        <p:cTn id="111" dur="1" fill="hold">
                                          <p:stCondLst>
                                            <p:cond delay="0"/>
                                          </p:stCondLst>
                                        </p:cTn>
                                        <p:tgtEl>
                                          <p:spTgt spid="452614"/>
                                        </p:tgtEl>
                                        <p:attrNameLst>
                                          <p:attrName>style.visibility</p:attrName>
                                        </p:attrNameLst>
                                      </p:cBhvr>
                                      <p:to>
                                        <p:strVal val="visible"/>
                                      </p:to>
                                    </p:set>
                                    <p:animEffect transition="in" filter="dissolve">
                                      <p:cBhvr>
                                        <p:cTn id="112" dur="500"/>
                                        <p:tgtEl>
                                          <p:spTgt spid="452614"/>
                                        </p:tgtEl>
                                      </p:cBhvr>
                                    </p:animEffect>
                                  </p:childTnLst>
                                </p:cTn>
                              </p:par>
                              <p:par>
                                <p:cTn id="113" presetID="9" presetClass="entr" presetSubtype="0" fill="hold" grpId="2" nodeType="withEffect">
                                  <p:stCondLst>
                                    <p:cond delay="0"/>
                                  </p:stCondLst>
                                  <p:childTnLst>
                                    <p:set>
                                      <p:cBhvr>
                                        <p:cTn id="114" dur="1" fill="hold">
                                          <p:stCondLst>
                                            <p:cond delay="0"/>
                                          </p:stCondLst>
                                        </p:cTn>
                                        <p:tgtEl>
                                          <p:spTgt spid="452613"/>
                                        </p:tgtEl>
                                        <p:attrNameLst>
                                          <p:attrName>style.visibility</p:attrName>
                                        </p:attrNameLst>
                                      </p:cBhvr>
                                      <p:to>
                                        <p:strVal val="visible"/>
                                      </p:to>
                                    </p:set>
                                    <p:animEffect transition="in" filter="dissolve">
                                      <p:cBhvr>
                                        <p:cTn id="115" dur="500"/>
                                        <p:tgtEl>
                                          <p:spTgt spid="452613"/>
                                        </p:tgtEl>
                                      </p:cBhvr>
                                    </p:animEffect>
                                  </p:childTnLst>
                                </p:cTn>
                              </p:par>
                            </p:childTnLst>
                          </p:cTn>
                        </p:par>
                      </p:childTnLst>
                    </p:cTn>
                  </p:par>
                </p:childTnLst>
              </p:cTn>
              <p:nextCondLst>
                <p:cond evt="onClick" delay="0">
                  <p:tgtEl>
                    <p:spTgt spid="452617"/>
                  </p:tgtEl>
                </p:cond>
              </p:nextCondLst>
            </p:seq>
            <p:seq concurrent="1" nextAc="seek">
              <p:cTn id="116" restart="whenNotActive" fill="hold" evtFilter="cancelBubble" nodeType="interactiveSeq">
                <p:stCondLst>
                  <p:cond evt="onClick" delay="0">
                    <p:tgtEl>
                      <p:spTgt spid="452620"/>
                    </p:tgtEl>
                  </p:cond>
                </p:stCondLst>
                <p:endSync evt="end" delay="0">
                  <p:rtn val="all"/>
                </p:endSync>
                <p:childTnLst>
                  <p:par>
                    <p:cTn id="117" fill="hold" nodeType="clickPar">
                      <p:stCondLst>
                        <p:cond delay="0"/>
                      </p:stCondLst>
                      <p:childTnLst>
                        <p:par>
                          <p:cTn id="118" fill="hold" nodeType="withGroup">
                            <p:stCondLst>
                              <p:cond delay="0"/>
                            </p:stCondLst>
                            <p:childTnLst>
                              <p:par>
                                <p:cTn id="119" presetID="6" presetClass="emph" presetSubtype="0" fill="hold" nodeType="clickEffect">
                                  <p:stCondLst>
                                    <p:cond delay="0"/>
                                  </p:stCondLst>
                                  <p:childTnLst>
                                    <p:animScale>
                                      <p:cBhvr>
                                        <p:cTn id="120" dur="1000" fill="hold"/>
                                        <p:tgtEl>
                                          <p:spTgt spid="452620"/>
                                        </p:tgtEl>
                                      </p:cBhvr>
                                      <p:by x="200000" y="200000"/>
                                    </p:animScale>
                                  </p:childTnLst>
                                  <p:subTnLst>
                                    <p:audio>
                                      <p:cMediaNode vol="100000">
                                        <p:cTn display="0" masterRel="sameClick">
                                          <p:stCondLst>
                                            <p:cond evt="begin" delay="0">
                                              <p:tn val="119"/>
                                            </p:cond>
                                          </p:stCondLst>
                                          <p:endCondLst>
                                            <p:cond evt="onStopAudio" delay="0">
                                              <p:tgtEl>
                                                <p:sldTgt/>
                                              </p:tgtEl>
                                            </p:cond>
                                          </p:endCondLst>
                                        </p:cTn>
                                        <p:tgtEl>
                                          <p:sndTgt r:embed="rId2" name="chimes.wav"/>
                                        </p:tgtEl>
                                      </p:cMediaNode>
                                    </p:audio>
                                  </p:subTnLst>
                                </p:cTn>
                              </p:par>
                              <p:par>
                                <p:cTn id="121" presetID="0" presetClass="path" presetSubtype="0" accel="50000" decel="50000" fill="hold" nodeType="withEffect">
                                  <p:stCondLst>
                                    <p:cond delay="0"/>
                                  </p:stCondLst>
                                  <p:childTnLst>
                                    <p:animMotion origin="layout" path="M 8.33333E-7 -2.77457E-6 C -0.00747 0.0007 -0.01476 0.00116 -0.02222 0.00208 C -0.02535 0.00255 -0.02899 0.00208 -0.03177 0.00416 C -0.03507 0.00648 -0.03976 0.0148 -0.03976 0.01503 C -0.0434 0.02983 -0.04583 0.03399 -0.04132 0.05272 C -0.03993 0.0585 -0.03333 0.06752 -0.03333 0.06775 C -0.02986 0.08185 -0.01424 0.10243 -0.00486 0.10983 C 0.01875 0.15145 0.04913 0.14428 0.08733 0.1459 C 0.09826 0.14729 0.10555 0.14937 0.1158 0.15214 C 0.12691 0.16162 0.11458 0.15237 0.13802 0.1607 C 0.14028 0.16162 0.14219 0.16393 0.14444 0.16486 C 0.14809 0.16625 0.15191 0.16625 0.15555 0.16694 C 0.16337 0.17388 0.17378 0.17734 0.18246 0.18174 C 0.18906 0.18497 0.1941 0.19145 0.2 0.19653 C 0.20573 0.20786 0.20851 0.23006 0.20156 0.24093 C 0.19861 0.24555 0.19132 0.25203 0.18733 0.25573 C 0.17778 0.25503 0.16823 0.25526 0.15868 0.25364 C 0.14948 0.25226 0.14201 0.24393 0.13333 0.24093 C 0.12378 0.2289 0.13698 0.24416 0.12535 0.23468 C 0.12153 0.23145 0.11823 0.22544 0.11424 0.22197 C 0.11059 0.21457 0.10625 0.20717 0.10156 0.2007 C 0.09948 0.19214 0.09722 0.18382 0.09514 0.17549 C 0.09566 0.16555 0.09496 0.15538 0.0967 0.1459 C 0.09809 0.1385 0.10538 0.12994 0.10955 0.12463 C 0.11198 0.11468 0.10903 0.10937 0.11736 0.10567 C 0.1533 0.10752 0.17882 0.11168 0.21267 0.12047 C 0.25538 0.11815 0.24687 0.12532 0.27135 0.10359 C 0.27604 0.08416 0.26823 0.07191 0.25868 0.05919 C 0.25365 0.05249 0.24913 0.04486 0.24288 0.04 C 0.23941 0.03746 0.23559 0.03515 0.23177 0.03376 C 0.22743 0.03214 0.21892 0.0296 0.21892 0.02983 C 0.20087 0.03099 0.18246 0.03029 0.1651 0.03792 C 0.16371 0.03977 0.15816 0.04509 0.15712 0.04648 C 0.15 0.05596 0.15851 0.05087 0.14913 0.0548 C 0.14323 0.06289 0.13542 0.06937 0.13177 0.08023 C 0.13038 0.0844 0.12847 0.09295 0.12847 0.09318 C 0.12951 0.13388 0.09045 0.20116 0.09045 0.24208 " pathEditMode="relative" rAng="0" ptsTypes="fffffffffffffffffffffffffffffffffffff">
                                      <p:cBhvr>
                                        <p:cTn id="122" dur="2000" fill="hold"/>
                                        <p:tgtEl>
                                          <p:spTgt spid="452620"/>
                                        </p:tgtEl>
                                        <p:attrNameLst>
                                          <p:attrName>ppt_x</p:attrName>
                                          <p:attrName>ppt_y</p:attrName>
                                        </p:attrNameLst>
                                      </p:cBhvr>
                                      <p:rCtr x="11510" y="12786"/>
                                    </p:animMotion>
                                  </p:childTnLst>
                                </p:cTn>
                              </p:par>
                              <p:par>
                                <p:cTn id="123" presetID="2" presetClass="exit" presetSubtype="12" fill="hold" nodeType="withEffect">
                                  <p:stCondLst>
                                    <p:cond delay="0"/>
                                  </p:stCondLst>
                                  <p:childTnLst>
                                    <p:anim calcmode="lin" valueType="num">
                                      <p:cBhvr additive="base">
                                        <p:cTn id="124" dur="500"/>
                                        <p:tgtEl>
                                          <p:spTgt spid="452617"/>
                                        </p:tgtEl>
                                        <p:attrNameLst>
                                          <p:attrName>ppt_x</p:attrName>
                                        </p:attrNameLst>
                                      </p:cBhvr>
                                      <p:tavLst>
                                        <p:tav tm="0">
                                          <p:val>
                                            <p:strVal val="ppt_x"/>
                                          </p:val>
                                        </p:tav>
                                        <p:tav tm="100000">
                                          <p:val>
                                            <p:strVal val="0-ppt_w/2"/>
                                          </p:val>
                                        </p:tav>
                                      </p:tavLst>
                                    </p:anim>
                                    <p:anim calcmode="lin" valueType="num">
                                      <p:cBhvr additive="base">
                                        <p:cTn id="125" dur="500"/>
                                        <p:tgtEl>
                                          <p:spTgt spid="452617"/>
                                        </p:tgtEl>
                                        <p:attrNameLst>
                                          <p:attrName>ppt_y</p:attrName>
                                        </p:attrNameLst>
                                      </p:cBhvr>
                                      <p:tavLst>
                                        <p:tav tm="0">
                                          <p:val>
                                            <p:strVal val="ppt_y"/>
                                          </p:val>
                                        </p:tav>
                                        <p:tav tm="100000">
                                          <p:val>
                                            <p:strVal val="1+ppt_h/2"/>
                                          </p:val>
                                        </p:tav>
                                      </p:tavLst>
                                    </p:anim>
                                    <p:set>
                                      <p:cBhvr>
                                        <p:cTn id="126" dur="1" fill="hold">
                                          <p:stCondLst>
                                            <p:cond delay="499"/>
                                          </p:stCondLst>
                                        </p:cTn>
                                        <p:tgtEl>
                                          <p:spTgt spid="452617"/>
                                        </p:tgtEl>
                                        <p:attrNameLst>
                                          <p:attrName>style.visibility</p:attrName>
                                        </p:attrNameLst>
                                      </p:cBhvr>
                                      <p:to>
                                        <p:strVal val="hidden"/>
                                      </p:to>
                                    </p:set>
                                  </p:childTnLst>
                                </p:cTn>
                              </p:par>
                              <p:par>
                                <p:cTn id="127" presetID="2" presetClass="exit" presetSubtype="12" fill="hold" nodeType="withEffect">
                                  <p:stCondLst>
                                    <p:cond delay="0"/>
                                  </p:stCondLst>
                                  <p:childTnLst>
                                    <p:anim calcmode="lin" valueType="num">
                                      <p:cBhvr additive="base">
                                        <p:cTn id="128" dur="500"/>
                                        <p:tgtEl>
                                          <p:spTgt spid="452623"/>
                                        </p:tgtEl>
                                        <p:attrNameLst>
                                          <p:attrName>ppt_x</p:attrName>
                                        </p:attrNameLst>
                                      </p:cBhvr>
                                      <p:tavLst>
                                        <p:tav tm="0">
                                          <p:val>
                                            <p:strVal val="ppt_x"/>
                                          </p:val>
                                        </p:tav>
                                        <p:tav tm="100000">
                                          <p:val>
                                            <p:strVal val="0-ppt_w/2"/>
                                          </p:val>
                                        </p:tav>
                                      </p:tavLst>
                                    </p:anim>
                                    <p:anim calcmode="lin" valueType="num">
                                      <p:cBhvr additive="base">
                                        <p:cTn id="129" dur="500"/>
                                        <p:tgtEl>
                                          <p:spTgt spid="452623"/>
                                        </p:tgtEl>
                                        <p:attrNameLst>
                                          <p:attrName>ppt_y</p:attrName>
                                        </p:attrNameLst>
                                      </p:cBhvr>
                                      <p:tavLst>
                                        <p:tav tm="0">
                                          <p:val>
                                            <p:strVal val="ppt_y"/>
                                          </p:val>
                                        </p:tav>
                                        <p:tav tm="100000">
                                          <p:val>
                                            <p:strVal val="1+ppt_h/2"/>
                                          </p:val>
                                        </p:tav>
                                      </p:tavLst>
                                    </p:anim>
                                    <p:set>
                                      <p:cBhvr>
                                        <p:cTn id="130" dur="1" fill="hold">
                                          <p:stCondLst>
                                            <p:cond delay="499"/>
                                          </p:stCondLst>
                                        </p:cTn>
                                        <p:tgtEl>
                                          <p:spTgt spid="452623"/>
                                        </p:tgtEl>
                                        <p:attrNameLst>
                                          <p:attrName>style.visibility</p:attrName>
                                        </p:attrNameLst>
                                      </p:cBhvr>
                                      <p:to>
                                        <p:strVal val="hidden"/>
                                      </p:to>
                                    </p:set>
                                  </p:childTnLst>
                                </p:cTn>
                              </p:par>
                              <p:par>
                                <p:cTn id="131" presetID="2" presetClass="exit" presetSubtype="12" fill="hold" nodeType="withEffect">
                                  <p:stCondLst>
                                    <p:cond delay="0"/>
                                  </p:stCondLst>
                                  <p:childTnLst>
                                    <p:anim calcmode="lin" valueType="num">
                                      <p:cBhvr additive="base">
                                        <p:cTn id="132" dur="500"/>
                                        <p:tgtEl>
                                          <p:spTgt spid="452626"/>
                                        </p:tgtEl>
                                        <p:attrNameLst>
                                          <p:attrName>ppt_x</p:attrName>
                                        </p:attrNameLst>
                                      </p:cBhvr>
                                      <p:tavLst>
                                        <p:tav tm="0">
                                          <p:val>
                                            <p:strVal val="ppt_x"/>
                                          </p:val>
                                        </p:tav>
                                        <p:tav tm="100000">
                                          <p:val>
                                            <p:strVal val="0-ppt_w/2"/>
                                          </p:val>
                                        </p:tav>
                                      </p:tavLst>
                                    </p:anim>
                                    <p:anim calcmode="lin" valueType="num">
                                      <p:cBhvr additive="base">
                                        <p:cTn id="133" dur="500"/>
                                        <p:tgtEl>
                                          <p:spTgt spid="452626"/>
                                        </p:tgtEl>
                                        <p:attrNameLst>
                                          <p:attrName>ppt_y</p:attrName>
                                        </p:attrNameLst>
                                      </p:cBhvr>
                                      <p:tavLst>
                                        <p:tav tm="0">
                                          <p:val>
                                            <p:strVal val="ppt_y"/>
                                          </p:val>
                                        </p:tav>
                                        <p:tav tm="100000">
                                          <p:val>
                                            <p:strVal val="1+ppt_h/2"/>
                                          </p:val>
                                        </p:tav>
                                      </p:tavLst>
                                    </p:anim>
                                    <p:set>
                                      <p:cBhvr>
                                        <p:cTn id="134" dur="1" fill="hold">
                                          <p:stCondLst>
                                            <p:cond delay="499"/>
                                          </p:stCondLst>
                                        </p:cTn>
                                        <p:tgtEl>
                                          <p:spTgt spid="452626"/>
                                        </p:tgtEl>
                                        <p:attrNameLst>
                                          <p:attrName>style.visibility</p:attrName>
                                        </p:attrNameLst>
                                      </p:cBhvr>
                                      <p:to>
                                        <p:strVal val="hidden"/>
                                      </p:to>
                                    </p:set>
                                  </p:childTnLst>
                                </p:cTn>
                              </p:par>
                              <p:par>
                                <p:cTn id="135" presetID="2" presetClass="exit" presetSubtype="12" fill="hold" nodeType="withEffect">
                                  <p:stCondLst>
                                    <p:cond delay="0"/>
                                  </p:stCondLst>
                                  <p:childTnLst>
                                    <p:anim calcmode="lin" valueType="num">
                                      <p:cBhvr additive="base">
                                        <p:cTn id="136" dur="500"/>
                                        <p:tgtEl>
                                          <p:spTgt spid="452638"/>
                                        </p:tgtEl>
                                        <p:attrNameLst>
                                          <p:attrName>ppt_x</p:attrName>
                                        </p:attrNameLst>
                                      </p:cBhvr>
                                      <p:tavLst>
                                        <p:tav tm="0">
                                          <p:val>
                                            <p:strVal val="ppt_x"/>
                                          </p:val>
                                        </p:tav>
                                        <p:tav tm="100000">
                                          <p:val>
                                            <p:strVal val="0-ppt_w/2"/>
                                          </p:val>
                                        </p:tav>
                                      </p:tavLst>
                                    </p:anim>
                                    <p:anim calcmode="lin" valueType="num">
                                      <p:cBhvr additive="base">
                                        <p:cTn id="137" dur="500"/>
                                        <p:tgtEl>
                                          <p:spTgt spid="452638"/>
                                        </p:tgtEl>
                                        <p:attrNameLst>
                                          <p:attrName>ppt_y</p:attrName>
                                        </p:attrNameLst>
                                      </p:cBhvr>
                                      <p:tavLst>
                                        <p:tav tm="0">
                                          <p:val>
                                            <p:strVal val="ppt_y"/>
                                          </p:val>
                                        </p:tav>
                                        <p:tav tm="100000">
                                          <p:val>
                                            <p:strVal val="1+ppt_h/2"/>
                                          </p:val>
                                        </p:tav>
                                      </p:tavLst>
                                    </p:anim>
                                    <p:set>
                                      <p:cBhvr>
                                        <p:cTn id="138" dur="1" fill="hold">
                                          <p:stCondLst>
                                            <p:cond delay="499"/>
                                          </p:stCondLst>
                                        </p:cTn>
                                        <p:tgtEl>
                                          <p:spTgt spid="452638"/>
                                        </p:tgtEl>
                                        <p:attrNameLst>
                                          <p:attrName>style.visibility</p:attrName>
                                        </p:attrNameLst>
                                      </p:cBhvr>
                                      <p:to>
                                        <p:strVal val="hidden"/>
                                      </p:to>
                                    </p:set>
                                  </p:childTnLst>
                                </p:cTn>
                              </p:par>
                              <p:par>
                                <p:cTn id="139" presetID="2" presetClass="exit" presetSubtype="12" fill="hold" nodeType="withEffect">
                                  <p:stCondLst>
                                    <p:cond delay="0"/>
                                  </p:stCondLst>
                                  <p:childTnLst>
                                    <p:anim calcmode="lin" valueType="num">
                                      <p:cBhvr additive="base">
                                        <p:cTn id="140" dur="500"/>
                                        <p:tgtEl>
                                          <p:spTgt spid="452635"/>
                                        </p:tgtEl>
                                        <p:attrNameLst>
                                          <p:attrName>ppt_x</p:attrName>
                                        </p:attrNameLst>
                                      </p:cBhvr>
                                      <p:tavLst>
                                        <p:tav tm="0">
                                          <p:val>
                                            <p:strVal val="ppt_x"/>
                                          </p:val>
                                        </p:tav>
                                        <p:tav tm="100000">
                                          <p:val>
                                            <p:strVal val="0-ppt_w/2"/>
                                          </p:val>
                                        </p:tav>
                                      </p:tavLst>
                                    </p:anim>
                                    <p:anim calcmode="lin" valueType="num">
                                      <p:cBhvr additive="base">
                                        <p:cTn id="141" dur="500"/>
                                        <p:tgtEl>
                                          <p:spTgt spid="452635"/>
                                        </p:tgtEl>
                                        <p:attrNameLst>
                                          <p:attrName>ppt_y</p:attrName>
                                        </p:attrNameLst>
                                      </p:cBhvr>
                                      <p:tavLst>
                                        <p:tav tm="0">
                                          <p:val>
                                            <p:strVal val="ppt_y"/>
                                          </p:val>
                                        </p:tav>
                                        <p:tav tm="100000">
                                          <p:val>
                                            <p:strVal val="1+ppt_h/2"/>
                                          </p:val>
                                        </p:tav>
                                      </p:tavLst>
                                    </p:anim>
                                    <p:set>
                                      <p:cBhvr>
                                        <p:cTn id="142" dur="1" fill="hold">
                                          <p:stCondLst>
                                            <p:cond delay="499"/>
                                          </p:stCondLst>
                                        </p:cTn>
                                        <p:tgtEl>
                                          <p:spTgt spid="452635"/>
                                        </p:tgtEl>
                                        <p:attrNameLst>
                                          <p:attrName>style.visibility</p:attrName>
                                        </p:attrNameLst>
                                      </p:cBhvr>
                                      <p:to>
                                        <p:strVal val="hidden"/>
                                      </p:to>
                                    </p:set>
                                  </p:childTnLst>
                                </p:cTn>
                              </p:par>
                              <p:par>
                                <p:cTn id="143" presetID="2" presetClass="exit" presetSubtype="12" fill="hold" nodeType="withEffect">
                                  <p:stCondLst>
                                    <p:cond delay="0"/>
                                  </p:stCondLst>
                                  <p:childTnLst>
                                    <p:anim calcmode="lin" valueType="num">
                                      <p:cBhvr additive="base">
                                        <p:cTn id="144" dur="500"/>
                                        <p:tgtEl>
                                          <p:spTgt spid="452632"/>
                                        </p:tgtEl>
                                        <p:attrNameLst>
                                          <p:attrName>ppt_x</p:attrName>
                                        </p:attrNameLst>
                                      </p:cBhvr>
                                      <p:tavLst>
                                        <p:tav tm="0">
                                          <p:val>
                                            <p:strVal val="ppt_x"/>
                                          </p:val>
                                        </p:tav>
                                        <p:tav tm="100000">
                                          <p:val>
                                            <p:strVal val="0-ppt_w/2"/>
                                          </p:val>
                                        </p:tav>
                                      </p:tavLst>
                                    </p:anim>
                                    <p:anim calcmode="lin" valueType="num">
                                      <p:cBhvr additive="base">
                                        <p:cTn id="145" dur="500"/>
                                        <p:tgtEl>
                                          <p:spTgt spid="452632"/>
                                        </p:tgtEl>
                                        <p:attrNameLst>
                                          <p:attrName>ppt_y</p:attrName>
                                        </p:attrNameLst>
                                      </p:cBhvr>
                                      <p:tavLst>
                                        <p:tav tm="0">
                                          <p:val>
                                            <p:strVal val="ppt_y"/>
                                          </p:val>
                                        </p:tav>
                                        <p:tav tm="100000">
                                          <p:val>
                                            <p:strVal val="1+ppt_h/2"/>
                                          </p:val>
                                        </p:tav>
                                      </p:tavLst>
                                    </p:anim>
                                    <p:set>
                                      <p:cBhvr>
                                        <p:cTn id="146" dur="1" fill="hold">
                                          <p:stCondLst>
                                            <p:cond delay="499"/>
                                          </p:stCondLst>
                                        </p:cTn>
                                        <p:tgtEl>
                                          <p:spTgt spid="452632"/>
                                        </p:tgtEl>
                                        <p:attrNameLst>
                                          <p:attrName>style.visibility</p:attrName>
                                        </p:attrNameLst>
                                      </p:cBhvr>
                                      <p:to>
                                        <p:strVal val="hidden"/>
                                      </p:to>
                                    </p:set>
                                  </p:childTnLst>
                                </p:cTn>
                              </p:par>
                              <p:par>
                                <p:cTn id="147" presetID="2" presetClass="exit" presetSubtype="12" fill="hold" nodeType="withEffect">
                                  <p:stCondLst>
                                    <p:cond delay="0"/>
                                  </p:stCondLst>
                                  <p:childTnLst>
                                    <p:anim calcmode="lin" valueType="num">
                                      <p:cBhvr additive="base">
                                        <p:cTn id="148" dur="500"/>
                                        <p:tgtEl>
                                          <p:spTgt spid="452629"/>
                                        </p:tgtEl>
                                        <p:attrNameLst>
                                          <p:attrName>ppt_x</p:attrName>
                                        </p:attrNameLst>
                                      </p:cBhvr>
                                      <p:tavLst>
                                        <p:tav tm="0">
                                          <p:val>
                                            <p:strVal val="ppt_x"/>
                                          </p:val>
                                        </p:tav>
                                        <p:tav tm="100000">
                                          <p:val>
                                            <p:strVal val="0-ppt_w/2"/>
                                          </p:val>
                                        </p:tav>
                                      </p:tavLst>
                                    </p:anim>
                                    <p:anim calcmode="lin" valueType="num">
                                      <p:cBhvr additive="base">
                                        <p:cTn id="149" dur="500"/>
                                        <p:tgtEl>
                                          <p:spTgt spid="452629"/>
                                        </p:tgtEl>
                                        <p:attrNameLst>
                                          <p:attrName>ppt_y</p:attrName>
                                        </p:attrNameLst>
                                      </p:cBhvr>
                                      <p:tavLst>
                                        <p:tav tm="0">
                                          <p:val>
                                            <p:strVal val="ppt_y"/>
                                          </p:val>
                                        </p:tav>
                                        <p:tav tm="100000">
                                          <p:val>
                                            <p:strVal val="1+ppt_h/2"/>
                                          </p:val>
                                        </p:tav>
                                      </p:tavLst>
                                    </p:anim>
                                    <p:set>
                                      <p:cBhvr>
                                        <p:cTn id="150" dur="1" fill="hold">
                                          <p:stCondLst>
                                            <p:cond delay="499"/>
                                          </p:stCondLst>
                                        </p:cTn>
                                        <p:tgtEl>
                                          <p:spTgt spid="452629"/>
                                        </p:tgtEl>
                                        <p:attrNameLst>
                                          <p:attrName>style.visibility</p:attrName>
                                        </p:attrNameLst>
                                      </p:cBhvr>
                                      <p:to>
                                        <p:strVal val="hidden"/>
                                      </p:to>
                                    </p:set>
                                  </p:childTnLst>
                                </p:cTn>
                              </p:par>
                              <p:par>
                                <p:cTn id="151" presetID="9" presetClass="exit" presetSubtype="0" fill="hold" grpId="3" nodeType="withEffect">
                                  <p:stCondLst>
                                    <p:cond delay="0"/>
                                  </p:stCondLst>
                                  <p:childTnLst>
                                    <p:animEffect transition="out" filter="dissolve">
                                      <p:cBhvr>
                                        <p:cTn id="152" dur="500"/>
                                        <p:tgtEl>
                                          <p:spTgt spid="452610"/>
                                        </p:tgtEl>
                                      </p:cBhvr>
                                    </p:animEffect>
                                    <p:set>
                                      <p:cBhvr>
                                        <p:cTn id="153" dur="1" fill="hold">
                                          <p:stCondLst>
                                            <p:cond delay="499"/>
                                          </p:stCondLst>
                                        </p:cTn>
                                        <p:tgtEl>
                                          <p:spTgt spid="452610"/>
                                        </p:tgtEl>
                                        <p:attrNameLst>
                                          <p:attrName>style.visibility</p:attrName>
                                        </p:attrNameLst>
                                      </p:cBhvr>
                                      <p:to>
                                        <p:strVal val="hidden"/>
                                      </p:to>
                                    </p:set>
                                  </p:childTnLst>
                                </p:cTn>
                              </p:par>
                              <p:par>
                                <p:cTn id="154" presetID="9" presetClass="exit" presetSubtype="0" fill="hold" grpId="3" nodeType="withEffect">
                                  <p:stCondLst>
                                    <p:cond delay="0"/>
                                  </p:stCondLst>
                                  <p:childTnLst>
                                    <p:animEffect transition="out" filter="dissolve">
                                      <p:cBhvr>
                                        <p:cTn id="155" dur="500"/>
                                        <p:tgtEl>
                                          <p:spTgt spid="452611"/>
                                        </p:tgtEl>
                                      </p:cBhvr>
                                    </p:animEffect>
                                    <p:set>
                                      <p:cBhvr>
                                        <p:cTn id="156" dur="1" fill="hold">
                                          <p:stCondLst>
                                            <p:cond delay="499"/>
                                          </p:stCondLst>
                                        </p:cTn>
                                        <p:tgtEl>
                                          <p:spTgt spid="452611"/>
                                        </p:tgtEl>
                                        <p:attrNameLst>
                                          <p:attrName>style.visibility</p:attrName>
                                        </p:attrNameLst>
                                      </p:cBhvr>
                                      <p:to>
                                        <p:strVal val="hidden"/>
                                      </p:to>
                                    </p:set>
                                  </p:childTnLst>
                                </p:cTn>
                              </p:par>
                              <p:par>
                                <p:cTn id="157" presetID="9" presetClass="exit" presetSubtype="0" fill="hold" grpId="3" nodeType="withEffect">
                                  <p:stCondLst>
                                    <p:cond delay="0"/>
                                  </p:stCondLst>
                                  <p:childTnLst>
                                    <p:animEffect transition="out" filter="dissolve">
                                      <p:cBhvr>
                                        <p:cTn id="158" dur="500"/>
                                        <p:tgtEl>
                                          <p:spTgt spid="452612"/>
                                        </p:tgtEl>
                                      </p:cBhvr>
                                    </p:animEffect>
                                    <p:set>
                                      <p:cBhvr>
                                        <p:cTn id="159" dur="1" fill="hold">
                                          <p:stCondLst>
                                            <p:cond delay="499"/>
                                          </p:stCondLst>
                                        </p:cTn>
                                        <p:tgtEl>
                                          <p:spTgt spid="452612"/>
                                        </p:tgtEl>
                                        <p:attrNameLst>
                                          <p:attrName>style.visibility</p:attrName>
                                        </p:attrNameLst>
                                      </p:cBhvr>
                                      <p:to>
                                        <p:strVal val="hidden"/>
                                      </p:to>
                                    </p:set>
                                  </p:childTnLst>
                                </p:cTn>
                              </p:par>
                              <p:par>
                                <p:cTn id="160" presetID="9" presetClass="exit" presetSubtype="0" fill="hold" grpId="3" nodeType="withEffect">
                                  <p:stCondLst>
                                    <p:cond delay="0"/>
                                  </p:stCondLst>
                                  <p:childTnLst>
                                    <p:animEffect transition="out" filter="dissolve">
                                      <p:cBhvr>
                                        <p:cTn id="161" dur="500"/>
                                        <p:tgtEl>
                                          <p:spTgt spid="452616"/>
                                        </p:tgtEl>
                                      </p:cBhvr>
                                    </p:animEffect>
                                    <p:set>
                                      <p:cBhvr>
                                        <p:cTn id="162" dur="1" fill="hold">
                                          <p:stCondLst>
                                            <p:cond delay="499"/>
                                          </p:stCondLst>
                                        </p:cTn>
                                        <p:tgtEl>
                                          <p:spTgt spid="452616"/>
                                        </p:tgtEl>
                                        <p:attrNameLst>
                                          <p:attrName>style.visibility</p:attrName>
                                        </p:attrNameLst>
                                      </p:cBhvr>
                                      <p:to>
                                        <p:strVal val="hidden"/>
                                      </p:to>
                                    </p:set>
                                  </p:childTnLst>
                                </p:cTn>
                              </p:par>
                              <p:par>
                                <p:cTn id="163" presetID="9" presetClass="exit" presetSubtype="0" fill="hold" grpId="3" nodeType="withEffect">
                                  <p:stCondLst>
                                    <p:cond delay="0"/>
                                  </p:stCondLst>
                                  <p:childTnLst>
                                    <p:animEffect transition="out" filter="dissolve">
                                      <p:cBhvr>
                                        <p:cTn id="164" dur="500"/>
                                        <p:tgtEl>
                                          <p:spTgt spid="452615"/>
                                        </p:tgtEl>
                                      </p:cBhvr>
                                    </p:animEffect>
                                    <p:set>
                                      <p:cBhvr>
                                        <p:cTn id="165" dur="1" fill="hold">
                                          <p:stCondLst>
                                            <p:cond delay="499"/>
                                          </p:stCondLst>
                                        </p:cTn>
                                        <p:tgtEl>
                                          <p:spTgt spid="452615"/>
                                        </p:tgtEl>
                                        <p:attrNameLst>
                                          <p:attrName>style.visibility</p:attrName>
                                        </p:attrNameLst>
                                      </p:cBhvr>
                                      <p:to>
                                        <p:strVal val="hidden"/>
                                      </p:to>
                                    </p:set>
                                  </p:childTnLst>
                                </p:cTn>
                              </p:par>
                              <p:par>
                                <p:cTn id="166" presetID="9" presetClass="exit" presetSubtype="0" fill="hold" grpId="3" nodeType="withEffect">
                                  <p:stCondLst>
                                    <p:cond delay="0"/>
                                  </p:stCondLst>
                                  <p:childTnLst>
                                    <p:animEffect transition="out" filter="dissolve">
                                      <p:cBhvr>
                                        <p:cTn id="167" dur="500"/>
                                        <p:tgtEl>
                                          <p:spTgt spid="452614"/>
                                        </p:tgtEl>
                                      </p:cBhvr>
                                    </p:animEffect>
                                    <p:set>
                                      <p:cBhvr>
                                        <p:cTn id="168" dur="1" fill="hold">
                                          <p:stCondLst>
                                            <p:cond delay="499"/>
                                          </p:stCondLst>
                                        </p:cTn>
                                        <p:tgtEl>
                                          <p:spTgt spid="452614"/>
                                        </p:tgtEl>
                                        <p:attrNameLst>
                                          <p:attrName>style.visibility</p:attrName>
                                        </p:attrNameLst>
                                      </p:cBhvr>
                                      <p:to>
                                        <p:strVal val="hidden"/>
                                      </p:to>
                                    </p:set>
                                  </p:childTnLst>
                                </p:cTn>
                              </p:par>
                              <p:par>
                                <p:cTn id="169" presetID="9" presetClass="exit" presetSubtype="0" fill="hold" grpId="3" nodeType="withEffect">
                                  <p:stCondLst>
                                    <p:cond delay="0"/>
                                  </p:stCondLst>
                                  <p:childTnLst>
                                    <p:animEffect transition="out" filter="dissolve">
                                      <p:cBhvr>
                                        <p:cTn id="170" dur="500"/>
                                        <p:tgtEl>
                                          <p:spTgt spid="452613"/>
                                        </p:tgtEl>
                                      </p:cBhvr>
                                    </p:animEffect>
                                    <p:set>
                                      <p:cBhvr>
                                        <p:cTn id="171" dur="1" fill="hold">
                                          <p:stCondLst>
                                            <p:cond delay="499"/>
                                          </p:stCondLst>
                                        </p:cTn>
                                        <p:tgtEl>
                                          <p:spTgt spid="452613"/>
                                        </p:tgtEl>
                                        <p:attrNameLst>
                                          <p:attrName>style.visibility</p:attrName>
                                        </p:attrNameLst>
                                      </p:cBhvr>
                                      <p:to>
                                        <p:strVal val="hidden"/>
                                      </p:to>
                                    </p:se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6" presetClass="emph" presetSubtype="0" fill="hold" nodeType="clickEffect">
                                  <p:stCondLst>
                                    <p:cond delay="0"/>
                                  </p:stCondLst>
                                  <p:childTnLst>
                                    <p:animScale>
                                      <p:cBhvr>
                                        <p:cTn id="175" dur="1000" fill="hold"/>
                                        <p:tgtEl>
                                          <p:spTgt spid="452620"/>
                                        </p:tgtEl>
                                      </p:cBhvr>
                                      <p:by x="50000" y="50000"/>
                                    </p:animScale>
                                  </p:childTnLst>
                                  <p:subTnLst>
                                    <p:audio>
                                      <p:cMediaNode vol="100000">
                                        <p:cTn display="0" masterRel="sameClick">
                                          <p:stCondLst>
                                            <p:cond evt="begin" delay="0">
                                              <p:tn val="174"/>
                                            </p:cond>
                                          </p:stCondLst>
                                          <p:endCondLst>
                                            <p:cond evt="onStopAudio" delay="0">
                                              <p:tgtEl>
                                                <p:sldTgt/>
                                              </p:tgtEl>
                                            </p:cond>
                                          </p:endCondLst>
                                        </p:cTn>
                                        <p:tgtEl>
                                          <p:sndTgt r:embed="rId3" name="whoosh.wav"/>
                                        </p:tgtEl>
                                      </p:cMediaNode>
                                    </p:audio>
                                  </p:subTnLst>
                                </p:cTn>
                              </p:par>
                              <p:par>
                                <p:cTn id="176" presetID="42" presetClass="path" presetSubtype="0" accel="50000" decel="50000" fill="hold" nodeType="withEffect">
                                  <p:stCondLst>
                                    <p:cond delay="0"/>
                                  </p:stCondLst>
                                  <p:childTnLst>
                                    <p:animMotion origin="layout" path="M 8.33333E-7 -2.77457E-6 L 0.10677 0.23099 " pathEditMode="relative" rAng="0" ptsTypes="AA">
                                      <p:cBhvr>
                                        <p:cTn id="177" dur="1000" spd="-100000" fill="hold"/>
                                        <p:tgtEl>
                                          <p:spTgt spid="452620"/>
                                        </p:tgtEl>
                                        <p:attrNameLst>
                                          <p:attrName>ppt_x</p:attrName>
                                          <p:attrName>ppt_y</p:attrName>
                                        </p:attrNameLst>
                                      </p:cBhvr>
                                      <p:rCtr x="5330" y="11538"/>
                                    </p:animMotion>
                                  </p:childTnLst>
                                </p:cTn>
                              </p:par>
                              <p:par>
                                <p:cTn id="178" presetID="2" presetClass="entr" presetSubtype="12" fill="hold" nodeType="withEffect">
                                  <p:stCondLst>
                                    <p:cond delay="0"/>
                                  </p:stCondLst>
                                  <p:childTnLst>
                                    <p:set>
                                      <p:cBhvr>
                                        <p:cTn id="179" dur="1" fill="hold">
                                          <p:stCondLst>
                                            <p:cond delay="0"/>
                                          </p:stCondLst>
                                        </p:cTn>
                                        <p:tgtEl>
                                          <p:spTgt spid="452617"/>
                                        </p:tgtEl>
                                        <p:attrNameLst>
                                          <p:attrName>style.visibility</p:attrName>
                                        </p:attrNameLst>
                                      </p:cBhvr>
                                      <p:to>
                                        <p:strVal val="visible"/>
                                      </p:to>
                                    </p:set>
                                    <p:anim calcmode="lin" valueType="num">
                                      <p:cBhvr additive="base">
                                        <p:cTn id="180" dur="500" fill="hold"/>
                                        <p:tgtEl>
                                          <p:spTgt spid="452617"/>
                                        </p:tgtEl>
                                        <p:attrNameLst>
                                          <p:attrName>ppt_x</p:attrName>
                                        </p:attrNameLst>
                                      </p:cBhvr>
                                      <p:tavLst>
                                        <p:tav tm="0">
                                          <p:val>
                                            <p:strVal val="0-#ppt_w/2"/>
                                          </p:val>
                                        </p:tav>
                                        <p:tav tm="100000">
                                          <p:val>
                                            <p:strVal val="#ppt_x"/>
                                          </p:val>
                                        </p:tav>
                                      </p:tavLst>
                                    </p:anim>
                                    <p:anim calcmode="lin" valueType="num">
                                      <p:cBhvr additive="base">
                                        <p:cTn id="181" dur="500" fill="hold"/>
                                        <p:tgtEl>
                                          <p:spTgt spid="452617"/>
                                        </p:tgtEl>
                                        <p:attrNameLst>
                                          <p:attrName>ppt_y</p:attrName>
                                        </p:attrNameLst>
                                      </p:cBhvr>
                                      <p:tavLst>
                                        <p:tav tm="0">
                                          <p:val>
                                            <p:strVal val="1+#ppt_h/2"/>
                                          </p:val>
                                        </p:tav>
                                        <p:tav tm="100000">
                                          <p:val>
                                            <p:strVal val="#ppt_y"/>
                                          </p:val>
                                        </p:tav>
                                      </p:tavLst>
                                    </p:anim>
                                  </p:childTnLst>
                                </p:cTn>
                              </p:par>
                              <p:par>
                                <p:cTn id="182" presetID="2" presetClass="entr" presetSubtype="12" fill="hold" nodeType="withEffect">
                                  <p:stCondLst>
                                    <p:cond delay="0"/>
                                  </p:stCondLst>
                                  <p:childTnLst>
                                    <p:set>
                                      <p:cBhvr>
                                        <p:cTn id="183" dur="1" fill="hold">
                                          <p:stCondLst>
                                            <p:cond delay="0"/>
                                          </p:stCondLst>
                                        </p:cTn>
                                        <p:tgtEl>
                                          <p:spTgt spid="452623"/>
                                        </p:tgtEl>
                                        <p:attrNameLst>
                                          <p:attrName>style.visibility</p:attrName>
                                        </p:attrNameLst>
                                      </p:cBhvr>
                                      <p:to>
                                        <p:strVal val="visible"/>
                                      </p:to>
                                    </p:set>
                                    <p:anim calcmode="lin" valueType="num">
                                      <p:cBhvr additive="base">
                                        <p:cTn id="184" dur="500" fill="hold"/>
                                        <p:tgtEl>
                                          <p:spTgt spid="452623"/>
                                        </p:tgtEl>
                                        <p:attrNameLst>
                                          <p:attrName>ppt_x</p:attrName>
                                        </p:attrNameLst>
                                      </p:cBhvr>
                                      <p:tavLst>
                                        <p:tav tm="0">
                                          <p:val>
                                            <p:strVal val="0-#ppt_w/2"/>
                                          </p:val>
                                        </p:tav>
                                        <p:tav tm="100000">
                                          <p:val>
                                            <p:strVal val="#ppt_x"/>
                                          </p:val>
                                        </p:tav>
                                      </p:tavLst>
                                    </p:anim>
                                    <p:anim calcmode="lin" valueType="num">
                                      <p:cBhvr additive="base">
                                        <p:cTn id="185" dur="500" fill="hold"/>
                                        <p:tgtEl>
                                          <p:spTgt spid="452623"/>
                                        </p:tgtEl>
                                        <p:attrNameLst>
                                          <p:attrName>ppt_y</p:attrName>
                                        </p:attrNameLst>
                                      </p:cBhvr>
                                      <p:tavLst>
                                        <p:tav tm="0">
                                          <p:val>
                                            <p:strVal val="1+#ppt_h/2"/>
                                          </p:val>
                                        </p:tav>
                                        <p:tav tm="100000">
                                          <p:val>
                                            <p:strVal val="#ppt_y"/>
                                          </p:val>
                                        </p:tav>
                                      </p:tavLst>
                                    </p:anim>
                                  </p:childTnLst>
                                </p:cTn>
                              </p:par>
                              <p:par>
                                <p:cTn id="186" presetID="2" presetClass="entr" presetSubtype="12" fill="hold" nodeType="withEffect">
                                  <p:stCondLst>
                                    <p:cond delay="0"/>
                                  </p:stCondLst>
                                  <p:childTnLst>
                                    <p:set>
                                      <p:cBhvr>
                                        <p:cTn id="187" dur="1" fill="hold">
                                          <p:stCondLst>
                                            <p:cond delay="0"/>
                                          </p:stCondLst>
                                        </p:cTn>
                                        <p:tgtEl>
                                          <p:spTgt spid="452626"/>
                                        </p:tgtEl>
                                        <p:attrNameLst>
                                          <p:attrName>style.visibility</p:attrName>
                                        </p:attrNameLst>
                                      </p:cBhvr>
                                      <p:to>
                                        <p:strVal val="visible"/>
                                      </p:to>
                                    </p:set>
                                    <p:anim calcmode="lin" valueType="num">
                                      <p:cBhvr additive="base">
                                        <p:cTn id="188" dur="500" fill="hold"/>
                                        <p:tgtEl>
                                          <p:spTgt spid="452626"/>
                                        </p:tgtEl>
                                        <p:attrNameLst>
                                          <p:attrName>ppt_x</p:attrName>
                                        </p:attrNameLst>
                                      </p:cBhvr>
                                      <p:tavLst>
                                        <p:tav tm="0">
                                          <p:val>
                                            <p:strVal val="0-#ppt_w/2"/>
                                          </p:val>
                                        </p:tav>
                                        <p:tav tm="100000">
                                          <p:val>
                                            <p:strVal val="#ppt_x"/>
                                          </p:val>
                                        </p:tav>
                                      </p:tavLst>
                                    </p:anim>
                                    <p:anim calcmode="lin" valueType="num">
                                      <p:cBhvr additive="base">
                                        <p:cTn id="189" dur="500" fill="hold"/>
                                        <p:tgtEl>
                                          <p:spTgt spid="452626"/>
                                        </p:tgtEl>
                                        <p:attrNameLst>
                                          <p:attrName>ppt_y</p:attrName>
                                        </p:attrNameLst>
                                      </p:cBhvr>
                                      <p:tavLst>
                                        <p:tav tm="0">
                                          <p:val>
                                            <p:strVal val="1+#ppt_h/2"/>
                                          </p:val>
                                        </p:tav>
                                        <p:tav tm="100000">
                                          <p:val>
                                            <p:strVal val="#ppt_y"/>
                                          </p:val>
                                        </p:tav>
                                      </p:tavLst>
                                    </p:anim>
                                  </p:childTnLst>
                                </p:cTn>
                              </p:par>
                              <p:par>
                                <p:cTn id="190" presetID="2" presetClass="entr" presetSubtype="12" fill="hold" nodeType="withEffect">
                                  <p:stCondLst>
                                    <p:cond delay="0"/>
                                  </p:stCondLst>
                                  <p:childTnLst>
                                    <p:set>
                                      <p:cBhvr>
                                        <p:cTn id="191" dur="1" fill="hold">
                                          <p:stCondLst>
                                            <p:cond delay="0"/>
                                          </p:stCondLst>
                                        </p:cTn>
                                        <p:tgtEl>
                                          <p:spTgt spid="452638"/>
                                        </p:tgtEl>
                                        <p:attrNameLst>
                                          <p:attrName>style.visibility</p:attrName>
                                        </p:attrNameLst>
                                      </p:cBhvr>
                                      <p:to>
                                        <p:strVal val="visible"/>
                                      </p:to>
                                    </p:set>
                                    <p:anim calcmode="lin" valueType="num">
                                      <p:cBhvr additive="base">
                                        <p:cTn id="192" dur="500" fill="hold"/>
                                        <p:tgtEl>
                                          <p:spTgt spid="452638"/>
                                        </p:tgtEl>
                                        <p:attrNameLst>
                                          <p:attrName>ppt_x</p:attrName>
                                        </p:attrNameLst>
                                      </p:cBhvr>
                                      <p:tavLst>
                                        <p:tav tm="0">
                                          <p:val>
                                            <p:strVal val="0-#ppt_w/2"/>
                                          </p:val>
                                        </p:tav>
                                        <p:tav tm="100000">
                                          <p:val>
                                            <p:strVal val="#ppt_x"/>
                                          </p:val>
                                        </p:tav>
                                      </p:tavLst>
                                    </p:anim>
                                    <p:anim calcmode="lin" valueType="num">
                                      <p:cBhvr additive="base">
                                        <p:cTn id="193" dur="500" fill="hold"/>
                                        <p:tgtEl>
                                          <p:spTgt spid="452638"/>
                                        </p:tgtEl>
                                        <p:attrNameLst>
                                          <p:attrName>ppt_y</p:attrName>
                                        </p:attrNameLst>
                                      </p:cBhvr>
                                      <p:tavLst>
                                        <p:tav tm="0">
                                          <p:val>
                                            <p:strVal val="1+#ppt_h/2"/>
                                          </p:val>
                                        </p:tav>
                                        <p:tav tm="100000">
                                          <p:val>
                                            <p:strVal val="#ppt_y"/>
                                          </p:val>
                                        </p:tav>
                                      </p:tavLst>
                                    </p:anim>
                                  </p:childTnLst>
                                </p:cTn>
                              </p:par>
                              <p:par>
                                <p:cTn id="194" presetID="2" presetClass="entr" presetSubtype="12" fill="hold" nodeType="withEffect">
                                  <p:stCondLst>
                                    <p:cond delay="0"/>
                                  </p:stCondLst>
                                  <p:childTnLst>
                                    <p:set>
                                      <p:cBhvr>
                                        <p:cTn id="195" dur="1" fill="hold">
                                          <p:stCondLst>
                                            <p:cond delay="0"/>
                                          </p:stCondLst>
                                        </p:cTn>
                                        <p:tgtEl>
                                          <p:spTgt spid="452635"/>
                                        </p:tgtEl>
                                        <p:attrNameLst>
                                          <p:attrName>style.visibility</p:attrName>
                                        </p:attrNameLst>
                                      </p:cBhvr>
                                      <p:to>
                                        <p:strVal val="visible"/>
                                      </p:to>
                                    </p:set>
                                    <p:anim calcmode="lin" valueType="num">
                                      <p:cBhvr additive="base">
                                        <p:cTn id="196" dur="500" fill="hold"/>
                                        <p:tgtEl>
                                          <p:spTgt spid="452635"/>
                                        </p:tgtEl>
                                        <p:attrNameLst>
                                          <p:attrName>ppt_x</p:attrName>
                                        </p:attrNameLst>
                                      </p:cBhvr>
                                      <p:tavLst>
                                        <p:tav tm="0">
                                          <p:val>
                                            <p:strVal val="0-#ppt_w/2"/>
                                          </p:val>
                                        </p:tav>
                                        <p:tav tm="100000">
                                          <p:val>
                                            <p:strVal val="#ppt_x"/>
                                          </p:val>
                                        </p:tav>
                                      </p:tavLst>
                                    </p:anim>
                                    <p:anim calcmode="lin" valueType="num">
                                      <p:cBhvr additive="base">
                                        <p:cTn id="197" dur="500" fill="hold"/>
                                        <p:tgtEl>
                                          <p:spTgt spid="452635"/>
                                        </p:tgtEl>
                                        <p:attrNameLst>
                                          <p:attrName>ppt_y</p:attrName>
                                        </p:attrNameLst>
                                      </p:cBhvr>
                                      <p:tavLst>
                                        <p:tav tm="0">
                                          <p:val>
                                            <p:strVal val="1+#ppt_h/2"/>
                                          </p:val>
                                        </p:tav>
                                        <p:tav tm="100000">
                                          <p:val>
                                            <p:strVal val="#ppt_y"/>
                                          </p:val>
                                        </p:tav>
                                      </p:tavLst>
                                    </p:anim>
                                  </p:childTnLst>
                                </p:cTn>
                              </p:par>
                              <p:par>
                                <p:cTn id="198" presetID="2" presetClass="entr" presetSubtype="12" fill="hold" nodeType="withEffect">
                                  <p:stCondLst>
                                    <p:cond delay="0"/>
                                  </p:stCondLst>
                                  <p:childTnLst>
                                    <p:set>
                                      <p:cBhvr>
                                        <p:cTn id="199" dur="1" fill="hold">
                                          <p:stCondLst>
                                            <p:cond delay="0"/>
                                          </p:stCondLst>
                                        </p:cTn>
                                        <p:tgtEl>
                                          <p:spTgt spid="452632"/>
                                        </p:tgtEl>
                                        <p:attrNameLst>
                                          <p:attrName>style.visibility</p:attrName>
                                        </p:attrNameLst>
                                      </p:cBhvr>
                                      <p:to>
                                        <p:strVal val="visible"/>
                                      </p:to>
                                    </p:set>
                                    <p:anim calcmode="lin" valueType="num">
                                      <p:cBhvr additive="base">
                                        <p:cTn id="200" dur="500" fill="hold"/>
                                        <p:tgtEl>
                                          <p:spTgt spid="452632"/>
                                        </p:tgtEl>
                                        <p:attrNameLst>
                                          <p:attrName>ppt_x</p:attrName>
                                        </p:attrNameLst>
                                      </p:cBhvr>
                                      <p:tavLst>
                                        <p:tav tm="0">
                                          <p:val>
                                            <p:strVal val="0-#ppt_w/2"/>
                                          </p:val>
                                        </p:tav>
                                        <p:tav tm="100000">
                                          <p:val>
                                            <p:strVal val="#ppt_x"/>
                                          </p:val>
                                        </p:tav>
                                      </p:tavLst>
                                    </p:anim>
                                    <p:anim calcmode="lin" valueType="num">
                                      <p:cBhvr additive="base">
                                        <p:cTn id="201" dur="500" fill="hold"/>
                                        <p:tgtEl>
                                          <p:spTgt spid="452632"/>
                                        </p:tgtEl>
                                        <p:attrNameLst>
                                          <p:attrName>ppt_y</p:attrName>
                                        </p:attrNameLst>
                                      </p:cBhvr>
                                      <p:tavLst>
                                        <p:tav tm="0">
                                          <p:val>
                                            <p:strVal val="1+#ppt_h/2"/>
                                          </p:val>
                                        </p:tav>
                                        <p:tav tm="100000">
                                          <p:val>
                                            <p:strVal val="#ppt_y"/>
                                          </p:val>
                                        </p:tav>
                                      </p:tavLst>
                                    </p:anim>
                                  </p:childTnLst>
                                </p:cTn>
                              </p:par>
                              <p:par>
                                <p:cTn id="202" presetID="2" presetClass="entr" presetSubtype="12" fill="hold" nodeType="withEffect">
                                  <p:stCondLst>
                                    <p:cond delay="0"/>
                                  </p:stCondLst>
                                  <p:childTnLst>
                                    <p:set>
                                      <p:cBhvr>
                                        <p:cTn id="203" dur="1" fill="hold">
                                          <p:stCondLst>
                                            <p:cond delay="0"/>
                                          </p:stCondLst>
                                        </p:cTn>
                                        <p:tgtEl>
                                          <p:spTgt spid="452629"/>
                                        </p:tgtEl>
                                        <p:attrNameLst>
                                          <p:attrName>style.visibility</p:attrName>
                                        </p:attrNameLst>
                                      </p:cBhvr>
                                      <p:to>
                                        <p:strVal val="visible"/>
                                      </p:to>
                                    </p:set>
                                    <p:anim calcmode="lin" valueType="num">
                                      <p:cBhvr additive="base">
                                        <p:cTn id="204" dur="500" fill="hold"/>
                                        <p:tgtEl>
                                          <p:spTgt spid="452629"/>
                                        </p:tgtEl>
                                        <p:attrNameLst>
                                          <p:attrName>ppt_x</p:attrName>
                                        </p:attrNameLst>
                                      </p:cBhvr>
                                      <p:tavLst>
                                        <p:tav tm="0">
                                          <p:val>
                                            <p:strVal val="0-#ppt_w/2"/>
                                          </p:val>
                                        </p:tav>
                                        <p:tav tm="100000">
                                          <p:val>
                                            <p:strVal val="#ppt_x"/>
                                          </p:val>
                                        </p:tav>
                                      </p:tavLst>
                                    </p:anim>
                                    <p:anim calcmode="lin" valueType="num">
                                      <p:cBhvr additive="base">
                                        <p:cTn id="205" dur="500" fill="hold"/>
                                        <p:tgtEl>
                                          <p:spTgt spid="452629"/>
                                        </p:tgtEl>
                                        <p:attrNameLst>
                                          <p:attrName>ppt_y</p:attrName>
                                        </p:attrNameLst>
                                      </p:cBhvr>
                                      <p:tavLst>
                                        <p:tav tm="0">
                                          <p:val>
                                            <p:strVal val="1+#ppt_h/2"/>
                                          </p:val>
                                        </p:tav>
                                        <p:tav tm="100000">
                                          <p:val>
                                            <p:strVal val="#ppt_y"/>
                                          </p:val>
                                        </p:tav>
                                      </p:tavLst>
                                    </p:anim>
                                  </p:childTnLst>
                                </p:cTn>
                              </p:par>
                              <p:par>
                                <p:cTn id="206" presetID="9" presetClass="entr" presetSubtype="0" fill="hold" grpId="4" nodeType="withEffect">
                                  <p:stCondLst>
                                    <p:cond delay="0"/>
                                  </p:stCondLst>
                                  <p:childTnLst>
                                    <p:set>
                                      <p:cBhvr>
                                        <p:cTn id="207" dur="1" fill="hold">
                                          <p:stCondLst>
                                            <p:cond delay="0"/>
                                          </p:stCondLst>
                                        </p:cTn>
                                        <p:tgtEl>
                                          <p:spTgt spid="452610"/>
                                        </p:tgtEl>
                                        <p:attrNameLst>
                                          <p:attrName>style.visibility</p:attrName>
                                        </p:attrNameLst>
                                      </p:cBhvr>
                                      <p:to>
                                        <p:strVal val="visible"/>
                                      </p:to>
                                    </p:set>
                                    <p:animEffect transition="in" filter="dissolve">
                                      <p:cBhvr>
                                        <p:cTn id="208" dur="500"/>
                                        <p:tgtEl>
                                          <p:spTgt spid="452610"/>
                                        </p:tgtEl>
                                      </p:cBhvr>
                                    </p:animEffect>
                                  </p:childTnLst>
                                </p:cTn>
                              </p:par>
                              <p:par>
                                <p:cTn id="209" presetID="9" presetClass="entr" presetSubtype="0" fill="hold" grpId="4" nodeType="withEffect">
                                  <p:stCondLst>
                                    <p:cond delay="0"/>
                                  </p:stCondLst>
                                  <p:childTnLst>
                                    <p:set>
                                      <p:cBhvr>
                                        <p:cTn id="210" dur="1" fill="hold">
                                          <p:stCondLst>
                                            <p:cond delay="0"/>
                                          </p:stCondLst>
                                        </p:cTn>
                                        <p:tgtEl>
                                          <p:spTgt spid="452611"/>
                                        </p:tgtEl>
                                        <p:attrNameLst>
                                          <p:attrName>style.visibility</p:attrName>
                                        </p:attrNameLst>
                                      </p:cBhvr>
                                      <p:to>
                                        <p:strVal val="visible"/>
                                      </p:to>
                                    </p:set>
                                    <p:animEffect transition="in" filter="dissolve">
                                      <p:cBhvr>
                                        <p:cTn id="211" dur="500"/>
                                        <p:tgtEl>
                                          <p:spTgt spid="452611"/>
                                        </p:tgtEl>
                                      </p:cBhvr>
                                    </p:animEffect>
                                  </p:childTnLst>
                                </p:cTn>
                              </p:par>
                              <p:par>
                                <p:cTn id="212" presetID="9" presetClass="entr" presetSubtype="0" fill="hold" grpId="4" nodeType="withEffect">
                                  <p:stCondLst>
                                    <p:cond delay="0"/>
                                  </p:stCondLst>
                                  <p:childTnLst>
                                    <p:set>
                                      <p:cBhvr>
                                        <p:cTn id="213" dur="1" fill="hold">
                                          <p:stCondLst>
                                            <p:cond delay="0"/>
                                          </p:stCondLst>
                                        </p:cTn>
                                        <p:tgtEl>
                                          <p:spTgt spid="452612"/>
                                        </p:tgtEl>
                                        <p:attrNameLst>
                                          <p:attrName>style.visibility</p:attrName>
                                        </p:attrNameLst>
                                      </p:cBhvr>
                                      <p:to>
                                        <p:strVal val="visible"/>
                                      </p:to>
                                    </p:set>
                                    <p:animEffect transition="in" filter="dissolve">
                                      <p:cBhvr>
                                        <p:cTn id="214" dur="500"/>
                                        <p:tgtEl>
                                          <p:spTgt spid="452612"/>
                                        </p:tgtEl>
                                      </p:cBhvr>
                                    </p:animEffect>
                                  </p:childTnLst>
                                </p:cTn>
                              </p:par>
                              <p:par>
                                <p:cTn id="215" presetID="9" presetClass="entr" presetSubtype="0" fill="hold" grpId="4" nodeType="withEffect">
                                  <p:stCondLst>
                                    <p:cond delay="0"/>
                                  </p:stCondLst>
                                  <p:childTnLst>
                                    <p:set>
                                      <p:cBhvr>
                                        <p:cTn id="216" dur="1" fill="hold">
                                          <p:stCondLst>
                                            <p:cond delay="0"/>
                                          </p:stCondLst>
                                        </p:cTn>
                                        <p:tgtEl>
                                          <p:spTgt spid="452616"/>
                                        </p:tgtEl>
                                        <p:attrNameLst>
                                          <p:attrName>style.visibility</p:attrName>
                                        </p:attrNameLst>
                                      </p:cBhvr>
                                      <p:to>
                                        <p:strVal val="visible"/>
                                      </p:to>
                                    </p:set>
                                    <p:animEffect transition="in" filter="dissolve">
                                      <p:cBhvr>
                                        <p:cTn id="217" dur="500"/>
                                        <p:tgtEl>
                                          <p:spTgt spid="452616"/>
                                        </p:tgtEl>
                                      </p:cBhvr>
                                    </p:animEffect>
                                  </p:childTnLst>
                                </p:cTn>
                              </p:par>
                              <p:par>
                                <p:cTn id="218" presetID="9" presetClass="entr" presetSubtype="0" fill="hold" grpId="4" nodeType="withEffect">
                                  <p:stCondLst>
                                    <p:cond delay="0"/>
                                  </p:stCondLst>
                                  <p:childTnLst>
                                    <p:set>
                                      <p:cBhvr>
                                        <p:cTn id="219" dur="1" fill="hold">
                                          <p:stCondLst>
                                            <p:cond delay="0"/>
                                          </p:stCondLst>
                                        </p:cTn>
                                        <p:tgtEl>
                                          <p:spTgt spid="452615"/>
                                        </p:tgtEl>
                                        <p:attrNameLst>
                                          <p:attrName>style.visibility</p:attrName>
                                        </p:attrNameLst>
                                      </p:cBhvr>
                                      <p:to>
                                        <p:strVal val="visible"/>
                                      </p:to>
                                    </p:set>
                                    <p:animEffect transition="in" filter="dissolve">
                                      <p:cBhvr>
                                        <p:cTn id="220" dur="500"/>
                                        <p:tgtEl>
                                          <p:spTgt spid="452615"/>
                                        </p:tgtEl>
                                      </p:cBhvr>
                                    </p:animEffect>
                                  </p:childTnLst>
                                </p:cTn>
                              </p:par>
                              <p:par>
                                <p:cTn id="221" presetID="9" presetClass="entr" presetSubtype="0" fill="hold" grpId="4" nodeType="withEffect">
                                  <p:stCondLst>
                                    <p:cond delay="0"/>
                                  </p:stCondLst>
                                  <p:childTnLst>
                                    <p:set>
                                      <p:cBhvr>
                                        <p:cTn id="222" dur="1" fill="hold">
                                          <p:stCondLst>
                                            <p:cond delay="0"/>
                                          </p:stCondLst>
                                        </p:cTn>
                                        <p:tgtEl>
                                          <p:spTgt spid="452614"/>
                                        </p:tgtEl>
                                        <p:attrNameLst>
                                          <p:attrName>style.visibility</p:attrName>
                                        </p:attrNameLst>
                                      </p:cBhvr>
                                      <p:to>
                                        <p:strVal val="visible"/>
                                      </p:to>
                                    </p:set>
                                    <p:animEffect transition="in" filter="dissolve">
                                      <p:cBhvr>
                                        <p:cTn id="223" dur="500"/>
                                        <p:tgtEl>
                                          <p:spTgt spid="452614"/>
                                        </p:tgtEl>
                                      </p:cBhvr>
                                    </p:animEffect>
                                  </p:childTnLst>
                                </p:cTn>
                              </p:par>
                              <p:par>
                                <p:cTn id="224" presetID="9" presetClass="entr" presetSubtype="0" fill="hold" grpId="4" nodeType="withEffect">
                                  <p:stCondLst>
                                    <p:cond delay="0"/>
                                  </p:stCondLst>
                                  <p:childTnLst>
                                    <p:set>
                                      <p:cBhvr>
                                        <p:cTn id="225" dur="1" fill="hold">
                                          <p:stCondLst>
                                            <p:cond delay="0"/>
                                          </p:stCondLst>
                                        </p:cTn>
                                        <p:tgtEl>
                                          <p:spTgt spid="452613"/>
                                        </p:tgtEl>
                                        <p:attrNameLst>
                                          <p:attrName>style.visibility</p:attrName>
                                        </p:attrNameLst>
                                      </p:cBhvr>
                                      <p:to>
                                        <p:strVal val="visible"/>
                                      </p:to>
                                    </p:set>
                                    <p:animEffect transition="in" filter="dissolve">
                                      <p:cBhvr>
                                        <p:cTn id="226" dur="500"/>
                                        <p:tgtEl>
                                          <p:spTgt spid="452613"/>
                                        </p:tgtEl>
                                      </p:cBhvr>
                                    </p:animEffect>
                                  </p:childTnLst>
                                </p:cTn>
                              </p:par>
                            </p:childTnLst>
                          </p:cTn>
                        </p:par>
                      </p:childTnLst>
                    </p:cTn>
                  </p:par>
                </p:childTnLst>
              </p:cTn>
              <p:nextCondLst>
                <p:cond evt="onClick" delay="0">
                  <p:tgtEl>
                    <p:spTgt spid="452620"/>
                  </p:tgtEl>
                </p:cond>
              </p:nextCondLst>
            </p:seq>
            <p:seq concurrent="1" nextAc="seek">
              <p:cTn id="227" restart="whenNotActive" fill="hold" evtFilter="cancelBubble" nodeType="interactiveSeq">
                <p:stCondLst>
                  <p:cond evt="onClick" delay="0">
                    <p:tgtEl>
                      <p:spTgt spid="452623"/>
                    </p:tgtEl>
                  </p:cond>
                </p:stCondLst>
                <p:endSync evt="end" delay="0">
                  <p:rtn val="all"/>
                </p:endSync>
                <p:childTnLst>
                  <p:par>
                    <p:cTn id="228" fill="hold" nodeType="clickPar">
                      <p:stCondLst>
                        <p:cond delay="0"/>
                      </p:stCondLst>
                      <p:childTnLst>
                        <p:par>
                          <p:cTn id="229" fill="hold" nodeType="withGroup">
                            <p:stCondLst>
                              <p:cond delay="0"/>
                            </p:stCondLst>
                            <p:childTnLst>
                              <p:par>
                                <p:cTn id="230" presetID="6" presetClass="emph" presetSubtype="0" fill="hold" nodeType="clickEffect">
                                  <p:stCondLst>
                                    <p:cond delay="0"/>
                                  </p:stCondLst>
                                  <p:childTnLst>
                                    <p:animScale>
                                      <p:cBhvr>
                                        <p:cTn id="231" dur="1000" fill="hold"/>
                                        <p:tgtEl>
                                          <p:spTgt spid="452623"/>
                                        </p:tgtEl>
                                      </p:cBhvr>
                                      <p:by x="200000" y="200000"/>
                                    </p:animScale>
                                  </p:childTnLst>
                                  <p:subTnLst>
                                    <p:audio>
                                      <p:cMediaNode vol="100000">
                                        <p:cTn display="0" masterRel="sameClick">
                                          <p:stCondLst>
                                            <p:cond evt="begin" delay="0">
                                              <p:tn val="230"/>
                                            </p:cond>
                                          </p:stCondLst>
                                          <p:endCondLst>
                                            <p:cond evt="onStopAudio" delay="0">
                                              <p:tgtEl>
                                                <p:sldTgt/>
                                              </p:tgtEl>
                                            </p:cond>
                                          </p:endCondLst>
                                        </p:cTn>
                                        <p:tgtEl>
                                          <p:sndTgt r:embed="rId2" name="chimes.wav"/>
                                        </p:tgtEl>
                                      </p:cMediaNode>
                                    </p:audio>
                                  </p:subTnLst>
                                </p:cTn>
                              </p:par>
                              <p:par>
                                <p:cTn id="232" presetID="42" presetClass="path" presetSubtype="0" accel="50000" decel="50000" fill="hold" nodeType="withEffect">
                                  <p:stCondLst>
                                    <p:cond delay="0"/>
                                  </p:stCondLst>
                                  <p:childTnLst>
                                    <p:animMotion origin="layout" path="M 4.16667E-6 -4.10405E-6 L -0.1599 0.18659 " pathEditMode="relative" rAng="0" ptsTypes="AA">
                                      <p:cBhvr>
                                        <p:cTn id="233" dur="1000" fill="hold"/>
                                        <p:tgtEl>
                                          <p:spTgt spid="452623"/>
                                        </p:tgtEl>
                                        <p:attrNameLst>
                                          <p:attrName>ppt_x</p:attrName>
                                          <p:attrName>ppt_y</p:attrName>
                                        </p:attrNameLst>
                                      </p:cBhvr>
                                      <p:rCtr x="-8003" y="9318"/>
                                    </p:animMotion>
                                  </p:childTnLst>
                                </p:cTn>
                              </p:par>
                              <p:par>
                                <p:cTn id="234" presetID="49" presetClass="exit" presetSubtype="0" accel="100000" fill="hold" nodeType="withEffect">
                                  <p:stCondLst>
                                    <p:cond delay="0"/>
                                  </p:stCondLst>
                                  <p:childTnLst>
                                    <p:anim calcmode="lin" valueType="num">
                                      <p:cBhvr>
                                        <p:cTn id="235" dur="1000"/>
                                        <p:tgtEl>
                                          <p:spTgt spid="452617"/>
                                        </p:tgtEl>
                                        <p:attrNameLst>
                                          <p:attrName>ppt_w</p:attrName>
                                        </p:attrNameLst>
                                      </p:cBhvr>
                                      <p:tavLst>
                                        <p:tav tm="0">
                                          <p:val>
                                            <p:strVal val="ppt_w"/>
                                          </p:val>
                                        </p:tav>
                                        <p:tav tm="100000">
                                          <p:val>
                                            <p:fltVal val="0"/>
                                          </p:val>
                                        </p:tav>
                                      </p:tavLst>
                                    </p:anim>
                                    <p:anim calcmode="lin" valueType="num">
                                      <p:cBhvr>
                                        <p:cTn id="236" dur="1000"/>
                                        <p:tgtEl>
                                          <p:spTgt spid="452617"/>
                                        </p:tgtEl>
                                        <p:attrNameLst>
                                          <p:attrName>ppt_h</p:attrName>
                                        </p:attrNameLst>
                                      </p:cBhvr>
                                      <p:tavLst>
                                        <p:tav tm="0">
                                          <p:val>
                                            <p:strVal val="ppt_h"/>
                                          </p:val>
                                        </p:tav>
                                        <p:tav tm="100000">
                                          <p:val>
                                            <p:fltVal val="0"/>
                                          </p:val>
                                        </p:tav>
                                      </p:tavLst>
                                    </p:anim>
                                    <p:anim calcmode="lin" valueType="num">
                                      <p:cBhvr>
                                        <p:cTn id="237" dur="1000"/>
                                        <p:tgtEl>
                                          <p:spTgt spid="452617"/>
                                        </p:tgtEl>
                                        <p:attrNameLst>
                                          <p:attrName>style.rotation</p:attrName>
                                        </p:attrNameLst>
                                      </p:cBhvr>
                                      <p:tavLst>
                                        <p:tav tm="0">
                                          <p:val>
                                            <p:fltVal val="0"/>
                                          </p:val>
                                        </p:tav>
                                        <p:tav tm="100000">
                                          <p:val>
                                            <p:fltVal val="360"/>
                                          </p:val>
                                        </p:tav>
                                      </p:tavLst>
                                    </p:anim>
                                    <p:animEffect transition="out" filter="fade">
                                      <p:cBhvr>
                                        <p:cTn id="238" dur="1000"/>
                                        <p:tgtEl>
                                          <p:spTgt spid="452617"/>
                                        </p:tgtEl>
                                      </p:cBhvr>
                                    </p:animEffect>
                                    <p:set>
                                      <p:cBhvr>
                                        <p:cTn id="239" dur="1" fill="hold">
                                          <p:stCondLst>
                                            <p:cond delay="999"/>
                                          </p:stCondLst>
                                        </p:cTn>
                                        <p:tgtEl>
                                          <p:spTgt spid="452617"/>
                                        </p:tgtEl>
                                        <p:attrNameLst>
                                          <p:attrName>style.visibility</p:attrName>
                                        </p:attrNameLst>
                                      </p:cBhvr>
                                      <p:to>
                                        <p:strVal val="hidden"/>
                                      </p:to>
                                    </p:set>
                                  </p:childTnLst>
                                </p:cTn>
                              </p:par>
                              <p:par>
                                <p:cTn id="240" presetID="49" presetClass="exit" presetSubtype="0" accel="100000" fill="hold" nodeType="withEffect">
                                  <p:stCondLst>
                                    <p:cond delay="0"/>
                                  </p:stCondLst>
                                  <p:childTnLst>
                                    <p:anim calcmode="lin" valueType="num">
                                      <p:cBhvr>
                                        <p:cTn id="241" dur="1000"/>
                                        <p:tgtEl>
                                          <p:spTgt spid="452620"/>
                                        </p:tgtEl>
                                        <p:attrNameLst>
                                          <p:attrName>ppt_w</p:attrName>
                                        </p:attrNameLst>
                                      </p:cBhvr>
                                      <p:tavLst>
                                        <p:tav tm="0">
                                          <p:val>
                                            <p:strVal val="ppt_w"/>
                                          </p:val>
                                        </p:tav>
                                        <p:tav tm="100000">
                                          <p:val>
                                            <p:fltVal val="0"/>
                                          </p:val>
                                        </p:tav>
                                      </p:tavLst>
                                    </p:anim>
                                    <p:anim calcmode="lin" valueType="num">
                                      <p:cBhvr>
                                        <p:cTn id="242" dur="1000"/>
                                        <p:tgtEl>
                                          <p:spTgt spid="452620"/>
                                        </p:tgtEl>
                                        <p:attrNameLst>
                                          <p:attrName>ppt_h</p:attrName>
                                        </p:attrNameLst>
                                      </p:cBhvr>
                                      <p:tavLst>
                                        <p:tav tm="0">
                                          <p:val>
                                            <p:strVal val="ppt_h"/>
                                          </p:val>
                                        </p:tav>
                                        <p:tav tm="100000">
                                          <p:val>
                                            <p:fltVal val="0"/>
                                          </p:val>
                                        </p:tav>
                                      </p:tavLst>
                                    </p:anim>
                                    <p:anim calcmode="lin" valueType="num">
                                      <p:cBhvr>
                                        <p:cTn id="243" dur="1000"/>
                                        <p:tgtEl>
                                          <p:spTgt spid="452620"/>
                                        </p:tgtEl>
                                        <p:attrNameLst>
                                          <p:attrName>style.rotation</p:attrName>
                                        </p:attrNameLst>
                                      </p:cBhvr>
                                      <p:tavLst>
                                        <p:tav tm="0">
                                          <p:val>
                                            <p:fltVal val="0"/>
                                          </p:val>
                                        </p:tav>
                                        <p:tav tm="100000">
                                          <p:val>
                                            <p:fltVal val="360"/>
                                          </p:val>
                                        </p:tav>
                                      </p:tavLst>
                                    </p:anim>
                                    <p:animEffect transition="out" filter="fade">
                                      <p:cBhvr>
                                        <p:cTn id="244" dur="1000"/>
                                        <p:tgtEl>
                                          <p:spTgt spid="452620"/>
                                        </p:tgtEl>
                                      </p:cBhvr>
                                    </p:animEffect>
                                    <p:set>
                                      <p:cBhvr>
                                        <p:cTn id="245" dur="1" fill="hold">
                                          <p:stCondLst>
                                            <p:cond delay="999"/>
                                          </p:stCondLst>
                                        </p:cTn>
                                        <p:tgtEl>
                                          <p:spTgt spid="452620"/>
                                        </p:tgtEl>
                                        <p:attrNameLst>
                                          <p:attrName>style.visibility</p:attrName>
                                        </p:attrNameLst>
                                      </p:cBhvr>
                                      <p:to>
                                        <p:strVal val="hidden"/>
                                      </p:to>
                                    </p:set>
                                  </p:childTnLst>
                                </p:cTn>
                              </p:par>
                              <p:par>
                                <p:cTn id="246" presetID="49" presetClass="exit" presetSubtype="0" accel="100000" fill="hold" nodeType="withEffect">
                                  <p:stCondLst>
                                    <p:cond delay="0"/>
                                  </p:stCondLst>
                                  <p:childTnLst>
                                    <p:anim calcmode="lin" valueType="num">
                                      <p:cBhvr>
                                        <p:cTn id="247" dur="1000"/>
                                        <p:tgtEl>
                                          <p:spTgt spid="452626"/>
                                        </p:tgtEl>
                                        <p:attrNameLst>
                                          <p:attrName>ppt_w</p:attrName>
                                        </p:attrNameLst>
                                      </p:cBhvr>
                                      <p:tavLst>
                                        <p:tav tm="0">
                                          <p:val>
                                            <p:strVal val="ppt_w"/>
                                          </p:val>
                                        </p:tav>
                                        <p:tav tm="100000">
                                          <p:val>
                                            <p:fltVal val="0"/>
                                          </p:val>
                                        </p:tav>
                                      </p:tavLst>
                                    </p:anim>
                                    <p:anim calcmode="lin" valueType="num">
                                      <p:cBhvr>
                                        <p:cTn id="248" dur="1000"/>
                                        <p:tgtEl>
                                          <p:spTgt spid="452626"/>
                                        </p:tgtEl>
                                        <p:attrNameLst>
                                          <p:attrName>ppt_h</p:attrName>
                                        </p:attrNameLst>
                                      </p:cBhvr>
                                      <p:tavLst>
                                        <p:tav tm="0">
                                          <p:val>
                                            <p:strVal val="ppt_h"/>
                                          </p:val>
                                        </p:tav>
                                        <p:tav tm="100000">
                                          <p:val>
                                            <p:fltVal val="0"/>
                                          </p:val>
                                        </p:tav>
                                      </p:tavLst>
                                    </p:anim>
                                    <p:anim calcmode="lin" valueType="num">
                                      <p:cBhvr>
                                        <p:cTn id="249" dur="1000"/>
                                        <p:tgtEl>
                                          <p:spTgt spid="452626"/>
                                        </p:tgtEl>
                                        <p:attrNameLst>
                                          <p:attrName>style.rotation</p:attrName>
                                        </p:attrNameLst>
                                      </p:cBhvr>
                                      <p:tavLst>
                                        <p:tav tm="0">
                                          <p:val>
                                            <p:fltVal val="0"/>
                                          </p:val>
                                        </p:tav>
                                        <p:tav tm="100000">
                                          <p:val>
                                            <p:fltVal val="360"/>
                                          </p:val>
                                        </p:tav>
                                      </p:tavLst>
                                    </p:anim>
                                    <p:animEffect transition="out" filter="fade">
                                      <p:cBhvr>
                                        <p:cTn id="250" dur="1000"/>
                                        <p:tgtEl>
                                          <p:spTgt spid="452626"/>
                                        </p:tgtEl>
                                      </p:cBhvr>
                                    </p:animEffect>
                                    <p:set>
                                      <p:cBhvr>
                                        <p:cTn id="251" dur="1" fill="hold">
                                          <p:stCondLst>
                                            <p:cond delay="999"/>
                                          </p:stCondLst>
                                        </p:cTn>
                                        <p:tgtEl>
                                          <p:spTgt spid="452626"/>
                                        </p:tgtEl>
                                        <p:attrNameLst>
                                          <p:attrName>style.visibility</p:attrName>
                                        </p:attrNameLst>
                                      </p:cBhvr>
                                      <p:to>
                                        <p:strVal val="hidden"/>
                                      </p:to>
                                    </p:set>
                                  </p:childTnLst>
                                </p:cTn>
                              </p:par>
                              <p:par>
                                <p:cTn id="252" presetID="49" presetClass="exit" presetSubtype="0" accel="100000" fill="hold" nodeType="withEffect">
                                  <p:stCondLst>
                                    <p:cond delay="0"/>
                                  </p:stCondLst>
                                  <p:childTnLst>
                                    <p:anim calcmode="lin" valueType="num">
                                      <p:cBhvr>
                                        <p:cTn id="253" dur="1000"/>
                                        <p:tgtEl>
                                          <p:spTgt spid="452638"/>
                                        </p:tgtEl>
                                        <p:attrNameLst>
                                          <p:attrName>ppt_w</p:attrName>
                                        </p:attrNameLst>
                                      </p:cBhvr>
                                      <p:tavLst>
                                        <p:tav tm="0">
                                          <p:val>
                                            <p:strVal val="ppt_w"/>
                                          </p:val>
                                        </p:tav>
                                        <p:tav tm="100000">
                                          <p:val>
                                            <p:fltVal val="0"/>
                                          </p:val>
                                        </p:tav>
                                      </p:tavLst>
                                    </p:anim>
                                    <p:anim calcmode="lin" valueType="num">
                                      <p:cBhvr>
                                        <p:cTn id="254" dur="1000"/>
                                        <p:tgtEl>
                                          <p:spTgt spid="452638"/>
                                        </p:tgtEl>
                                        <p:attrNameLst>
                                          <p:attrName>ppt_h</p:attrName>
                                        </p:attrNameLst>
                                      </p:cBhvr>
                                      <p:tavLst>
                                        <p:tav tm="0">
                                          <p:val>
                                            <p:strVal val="ppt_h"/>
                                          </p:val>
                                        </p:tav>
                                        <p:tav tm="100000">
                                          <p:val>
                                            <p:fltVal val="0"/>
                                          </p:val>
                                        </p:tav>
                                      </p:tavLst>
                                    </p:anim>
                                    <p:anim calcmode="lin" valueType="num">
                                      <p:cBhvr>
                                        <p:cTn id="255" dur="1000"/>
                                        <p:tgtEl>
                                          <p:spTgt spid="452638"/>
                                        </p:tgtEl>
                                        <p:attrNameLst>
                                          <p:attrName>style.rotation</p:attrName>
                                        </p:attrNameLst>
                                      </p:cBhvr>
                                      <p:tavLst>
                                        <p:tav tm="0">
                                          <p:val>
                                            <p:fltVal val="0"/>
                                          </p:val>
                                        </p:tav>
                                        <p:tav tm="100000">
                                          <p:val>
                                            <p:fltVal val="360"/>
                                          </p:val>
                                        </p:tav>
                                      </p:tavLst>
                                    </p:anim>
                                    <p:animEffect transition="out" filter="fade">
                                      <p:cBhvr>
                                        <p:cTn id="256" dur="1000"/>
                                        <p:tgtEl>
                                          <p:spTgt spid="452638"/>
                                        </p:tgtEl>
                                      </p:cBhvr>
                                    </p:animEffect>
                                    <p:set>
                                      <p:cBhvr>
                                        <p:cTn id="257" dur="1" fill="hold">
                                          <p:stCondLst>
                                            <p:cond delay="999"/>
                                          </p:stCondLst>
                                        </p:cTn>
                                        <p:tgtEl>
                                          <p:spTgt spid="452638"/>
                                        </p:tgtEl>
                                        <p:attrNameLst>
                                          <p:attrName>style.visibility</p:attrName>
                                        </p:attrNameLst>
                                      </p:cBhvr>
                                      <p:to>
                                        <p:strVal val="hidden"/>
                                      </p:to>
                                    </p:set>
                                  </p:childTnLst>
                                </p:cTn>
                              </p:par>
                              <p:par>
                                <p:cTn id="258" presetID="49" presetClass="exit" presetSubtype="0" accel="100000" fill="hold" nodeType="withEffect">
                                  <p:stCondLst>
                                    <p:cond delay="0"/>
                                  </p:stCondLst>
                                  <p:childTnLst>
                                    <p:anim calcmode="lin" valueType="num">
                                      <p:cBhvr>
                                        <p:cTn id="259" dur="1000"/>
                                        <p:tgtEl>
                                          <p:spTgt spid="452635"/>
                                        </p:tgtEl>
                                        <p:attrNameLst>
                                          <p:attrName>ppt_w</p:attrName>
                                        </p:attrNameLst>
                                      </p:cBhvr>
                                      <p:tavLst>
                                        <p:tav tm="0">
                                          <p:val>
                                            <p:strVal val="ppt_w"/>
                                          </p:val>
                                        </p:tav>
                                        <p:tav tm="100000">
                                          <p:val>
                                            <p:fltVal val="0"/>
                                          </p:val>
                                        </p:tav>
                                      </p:tavLst>
                                    </p:anim>
                                    <p:anim calcmode="lin" valueType="num">
                                      <p:cBhvr>
                                        <p:cTn id="260" dur="1000"/>
                                        <p:tgtEl>
                                          <p:spTgt spid="452635"/>
                                        </p:tgtEl>
                                        <p:attrNameLst>
                                          <p:attrName>ppt_h</p:attrName>
                                        </p:attrNameLst>
                                      </p:cBhvr>
                                      <p:tavLst>
                                        <p:tav tm="0">
                                          <p:val>
                                            <p:strVal val="ppt_h"/>
                                          </p:val>
                                        </p:tav>
                                        <p:tav tm="100000">
                                          <p:val>
                                            <p:fltVal val="0"/>
                                          </p:val>
                                        </p:tav>
                                      </p:tavLst>
                                    </p:anim>
                                    <p:anim calcmode="lin" valueType="num">
                                      <p:cBhvr>
                                        <p:cTn id="261" dur="1000"/>
                                        <p:tgtEl>
                                          <p:spTgt spid="452635"/>
                                        </p:tgtEl>
                                        <p:attrNameLst>
                                          <p:attrName>style.rotation</p:attrName>
                                        </p:attrNameLst>
                                      </p:cBhvr>
                                      <p:tavLst>
                                        <p:tav tm="0">
                                          <p:val>
                                            <p:fltVal val="0"/>
                                          </p:val>
                                        </p:tav>
                                        <p:tav tm="100000">
                                          <p:val>
                                            <p:fltVal val="360"/>
                                          </p:val>
                                        </p:tav>
                                      </p:tavLst>
                                    </p:anim>
                                    <p:animEffect transition="out" filter="fade">
                                      <p:cBhvr>
                                        <p:cTn id="262" dur="1000"/>
                                        <p:tgtEl>
                                          <p:spTgt spid="452635"/>
                                        </p:tgtEl>
                                      </p:cBhvr>
                                    </p:animEffect>
                                    <p:set>
                                      <p:cBhvr>
                                        <p:cTn id="263" dur="1" fill="hold">
                                          <p:stCondLst>
                                            <p:cond delay="999"/>
                                          </p:stCondLst>
                                        </p:cTn>
                                        <p:tgtEl>
                                          <p:spTgt spid="452635"/>
                                        </p:tgtEl>
                                        <p:attrNameLst>
                                          <p:attrName>style.visibility</p:attrName>
                                        </p:attrNameLst>
                                      </p:cBhvr>
                                      <p:to>
                                        <p:strVal val="hidden"/>
                                      </p:to>
                                    </p:set>
                                  </p:childTnLst>
                                </p:cTn>
                              </p:par>
                              <p:par>
                                <p:cTn id="264" presetID="49" presetClass="exit" presetSubtype="0" accel="100000" fill="hold" nodeType="withEffect">
                                  <p:stCondLst>
                                    <p:cond delay="0"/>
                                  </p:stCondLst>
                                  <p:childTnLst>
                                    <p:anim calcmode="lin" valueType="num">
                                      <p:cBhvr>
                                        <p:cTn id="265" dur="1000"/>
                                        <p:tgtEl>
                                          <p:spTgt spid="452632"/>
                                        </p:tgtEl>
                                        <p:attrNameLst>
                                          <p:attrName>ppt_w</p:attrName>
                                        </p:attrNameLst>
                                      </p:cBhvr>
                                      <p:tavLst>
                                        <p:tav tm="0">
                                          <p:val>
                                            <p:strVal val="ppt_w"/>
                                          </p:val>
                                        </p:tav>
                                        <p:tav tm="100000">
                                          <p:val>
                                            <p:fltVal val="0"/>
                                          </p:val>
                                        </p:tav>
                                      </p:tavLst>
                                    </p:anim>
                                    <p:anim calcmode="lin" valueType="num">
                                      <p:cBhvr>
                                        <p:cTn id="266" dur="1000"/>
                                        <p:tgtEl>
                                          <p:spTgt spid="452632"/>
                                        </p:tgtEl>
                                        <p:attrNameLst>
                                          <p:attrName>ppt_h</p:attrName>
                                        </p:attrNameLst>
                                      </p:cBhvr>
                                      <p:tavLst>
                                        <p:tav tm="0">
                                          <p:val>
                                            <p:strVal val="ppt_h"/>
                                          </p:val>
                                        </p:tav>
                                        <p:tav tm="100000">
                                          <p:val>
                                            <p:fltVal val="0"/>
                                          </p:val>
                                        </p:tav>
                                      </p:tavLst>
                                    </p:anim>
                                    <p:anim calcmode="lin" valueType="num">
                                      <p:cBhvr>
                                        <p:cTn id="267" dur="1000"/>
                                        <p:tgtEl>
                                          <p:spTgt spid="452632"/>
                                        </p:tgtEl>
                                        <p:attrNameLst>
                                          <p:attrName>style.rotation</p:attrName>
                                        </p:attrNameLst>
                                      </p:cBhvr>
                                      <p:tavLst>
                                        <p:tav tm="0">
                                          <p:val>
                                            <p:fltVal val="0"/>
                                          </p:val>
                                        </p:tav>
                                        <p:tav tm="100000">
                                          <p:val>
                                            <p:fltVal val="360"/>
                                          </p:val>
                                        </p:tav>
                                      </p:tavLst>
                                    </p:anim>
                                    <p:animEffect transition="out" filter="fade">
                                      <p:cBhvr>
                                        <p:cTn id="268" dur="1000"/>
                                        <p:tgtEl>
                                          <p:spTgt spid="452632"/>
                                        </p:tgtEl>
                                      </p:cBhvr>
                                    </p:animEffect>
                                    <p:set>
                                      <p:cBhvr>
                                        <p:cTn id="269" dur="1" fill="hold">
                                          <p:stCondLst>
                                            <p:cond delay="999"/>
                                          </p:stCondLst>
                                        </p:cTn>
                                        <p:tgtEl>
                                          <p:spTgt spid="452632"/>
                                        </p:tgtEl>
                                        <p:attrNameLst>
                                          <p:attrName>style.visibility</p:attrName>
                                        </p:attrNameLst>
                                      </p:cBhvr>
                                      <p:to>
                                        <p:strVal val="hidden"/>
                                      </p:to>
                                    </p:set>
                                  </p:childTnLst>
                                </p:cTn>
                              </p:par>
                              <p:par>
                                <p:cTn id="270" presetID="49" presetClass="exit" presetSubtype="0" accel="100000" fill="hold" nodeType="withEffect">
                                  <p:stCondLst>
                                    <p:cond delay="0"/>
                                  </p:stCondLst>
                                  <p:childTnLst>
                                    <p:anim calcmode="lin" valueType="num">
                                      <p:cBhvr>
                                        <p:cTn id="271" dur="1000"/>
                                        <p:tgtEl>
                                          <p:spTgt spid="452629"/>
                                        </p:tgtEl>
                                        <p:attrNameLst>
                                          <p:attrName>ppt_w</p:attrName>
                                        </p:attrNameLst>
                                      </p:cBhvr>
                                      <p:tavLst>
                                        <p:tav tm="0">
                                          <p:val>
                                            <p:strVal val="ppt_w"/>
                                          </p:val>
                                        </p:tav>
                                        <p:tav tm="100000">
                                          <p:val>
                                            <p:fltVal val="0"/>
                                          </p:val>
                                        </p:tav>
                                      </p:tavLst>
                                    </p:anim>
                                    <p:anim calcmode="lin" valueType="num">
                                      <p:cBhvr>
                                        <p:cTn id="272" dur="1000"/>
                                        <p:tgtEl>
                                          <p:spTgt spid="452629"/>
                                        </p:tgtEl>
                                        <p:attrNameLst>
                                          <p:attrName>ppt_h</p:attrName>
                                        </p:attrNameLst>
                                      </p:cBhvr>
                                      <p:tavLst>
                                        <p:tav tm="0">
                                          <p:val>
                                            <p:strVal val="ppt_h"/>
                                          </p:val>
                                        </p:tav>
                                        <p:tav tm="100000">
                                          <p:val>
                                            <p:fltVal val="0"/>
                                          </p:val>
                                        </p:tav>
                                      </p:tavLst>
                                    </p:anim>
                                    <p:anim calcmode="lin" valueType="num">
                                      <p:cBhvr>
                                        <p:cTn id="273" dur="1000"/>
                                        <p:tgtEl>
                                          <p:spTgt spid="452629"/>
                                        </p:tgtEl>
                                        <p:attrNameLst>
                                          <p:attrName>style.rotation</p:attrName>
                                        </p:attrNameLst>
                                      </p:cBhvr>
                                      <p:tavLst>
                                        <p:tav tm="0">
                                          <p:val>
                                            <p:fltVal val="0"/>
                                          </p:val>
                                        </p:tav>
                                        <p:tav tm="100000">
                                          <p:val>
                                            <p:fltVal val="360"/>
                                          </p:val>
                                        </p:tav>
                                      </p:tavLst>
                                    </p:anim>
                                    <p:animEffect transition="out" filter="fade">
                                      <p:cBhvr>
                                        <p:cTn id="274" dur="1000"/>
                                        <p:tgtEl>
                                          <p:spTgt spid="452629"/>
                                        </p:tgtEl>
                                      </p:cBhvr>
                                    </p:animEffect>
                                    <p:set>
                                      <p:cBhvr>
                                        <p:cTn id="275" dur="1" fill="hold">
                                          <p:stCondLst>
                                            <p:cond delay="999"/>
                                          </p:stCondLst>
                                        </p:cTn>
                                        <p:tgtEl>
                                          <p:spTgt spid="452629"/>
                                        </p:tgtEl>
                                        <p:attrNameLst>
                                          <p:attrName>style.visibility</p:attrName>
                                        </p:attrNameLst>
                                      </p:cBhvr>
                                      <p:to>
                                        <p:strVal val="hidden"/>
                                      </p:to>
                                    </p:set>
                                  </p:childTnLst>
                                </p:cTn>
                              </p:par>
                              <p:par>
                                <p:cTn id="276" presetID="9" presetClass="exit" presetSubtype="0" fill="hold" grpId="5" nodeType="withEffect">
                                  <p:stCondLst>
                                    <p:cond delay="0"/>
                                  </p:stCondLst>
                                  <p:childTnLst>
                                    <p:animEffect transition="out" filter="dissolve">
                                      <p:cBhvr>
                                        <p:cTn id="277" dur="500"/>
                                        <p:tgtEl>
                                          <p:spTgt spid="452613"/>
                                        </p:tgtEl>
                                      </p:cBhvr>
                                    </p:animEffect>
                                    <p:set>
                                      <p:cBhvr>
                                        <p:cTn id="278" dur="1" fill="hold">
                                          <p:stCondLst>
                                            <p:cond delay="499"/>
                                          </p:stCondLst>
                                        </p:cTn>
                                        <p:tgtEl>
                                          <p:spTgt spid="452613"/>
                                        </p:tgtEl>
                                        <p:attrNameLst>
                                          <p:attrName>style.visibility</p:attrName>
                                        </p:attrNameLst>
                                      </p:cBhvr>
                                      <p:to>
                                        <p:strVal val="hidden"/>
                                      </p:to>
                                    </p:set>
                                  </p:childTnLst>
                                </p:cTn>
                              </p:par>
                              <p:par>
                                <p:cTn id="279" presetID="9" presetClass="exit" presetSubtype="0" fill="hold" grpId="5" nodeType="withEffect">
                                  <p:stCondLst>
                                    <p:cond delay="0"/>
                                  </p:stCondLst>
                                  <p:childTnLst>
                                    <p:animEffect transition="out" filter="dissolve">
                                      <p:cBhvr>
                                        <p:cTn id="280" dur="500"/>
                                        <p:tgtEl>
                                          <p:spTgt spid="452614"/>
                                        </p:tgtEl>
                                      </p:cBhvr>
                                    </p:animEffect>
                                    <p:set>
                                      <p:cBhvr>
                                        <p:cTn id="281" dur="1" fill="hold">
                                          <p:stCondLst>
                                            <p:cond delay="499"/>
                                          </p:stCondLst>
                                        </p:cTn>
                                        <p:tgtEl>
                                          <p:spTgt spid="452614"/>
                                        </p:tgtEl>
                                        <p:attrNameLst>
                                          <p:attrName>style.visibility</p:attrName>
                                        </p:attrNameLst>
                                      </p:cBhvr>
                                      <p:to>
                                        <p:strVal val="hidden"/>
                                      </p:to>
                                    </p:set>
                                  </p:childTnLst>
                                </p:cTn>
                              </p:par>
                              <p:par>
                                <p:cTn id="282" presetID="9" presetClass="exit" presetSubtype="0" fill="hold" grpId="5" nodeType="withEffect">
                                  <p:stCondLst>
                                    <p:cond delay="0"/>
                                  </p:stCondLst>
                                  <p:childTnLst>
                                    <p:animEffect transition="out" filter="dissolve">
                                      <p:cBhvr>
                                        <p:cTn id="283" dur="500"/>
                                        <p:tgtEl>
                                          <p:spTgt spid="452615"/>
                                        </p:tgtEl>
                                      </p:cBhvr>
                                    </p:animEffect>
                                    <p:set>
                                      <p:cBhvr>
                                        <p:cTn id="284" dur="1" fill="hold">
                                          <p:stCondLst>
                                            <p:cond delay="499"/>
                                          </p:stCondLst>
                                        </p:cTn>
                                        <p:tgtEl>
                                          <p:spTgt spid="452615"/>
                                        </p:tgtEl>
                                        <p:attrNameLst>
                                          <p:attrName>style.visibility</p:attrName>
                                        </p:attrNameLst>
                                      </p:cBhvr>
                                      <p:to>
                                        <p:strVal val="hidden"/>
                                      </p:to>
                                    </p:set>
                                  </p:childTnLst>
                                </p:cTn>
                              </p:par>
                              <p:par>
                                <p:cTn id="285" presetID="9" presetClass="exit" presetSubtype="0" fill="hold" grpId="5" nodeType="withEffect">
                                  <p:stCondLst>
                                    <p:cond delay="0"/>
                                  </p:stCondLst>
                                  <p:childTnLst>
                                    <p:animEffect transition="out" filter="dissolve">
                                      <p:cBhvr>
                                        <p:cTn id="286" dur="500"/>
                                        <p:tgtEl>
                                          <p:spTgt spid="452616"/>
                                        </p:tgtEl>
                                      </p:cBhvr>
                                    </p:animEffect>
                                    <p:set>
                                      <p:cBhvr>
                                        <p:cTn id="287" dur="1" fill="hold">
                                          <p:stCondLst>
                                            <p:cond delay="499"/>
                                          </p:stCondLst>
                                        </p:cTn>
                                        <p:tgtEl>
                                          <p:spTgt spid="452616"/>
                                        </p:tgtEl>
                                        <p:attrNameLst>
                                          <p:attrName>style.visibility</p:attrName>
                                        </p:attrNameLst>
                                      </p:cBhvr>
                                      <p:to>
                                        <p:strVal val="hidden"/>
                                      </p:to>
                                    </p:set>
                                  </p:childTnLst>
                                </p:cTn>
                              </p:par>
                              <p:par>
                                <p:cTn id="288" presetID="9" presetClass="exit" presetSubtype="0" fill="hold" grpId="5" nodeType="withEffect">
                                  <p:stCondLst>
                                    <p:cond delay="0"/>
                                  </p:stCondLst>
                                  <p:childTnLst>
                                    <p:animEffect transition="out" filter="dissolve">
                                      <p:cBhvr>
                                        <p:cTn id="289" dur="500"/>
                                        <p:tgtEl>
                                          <p:spTgt spid="452612"/>
                                        </p:tgtEl>
                                      </p:cBhvr>
                                    </p:animEffect>
                                    <p:set>
                                      <p:cBhvr>
                                        <p:cTn id="290" dur="1" fill="hold">
                                          <p:stCondLst>
                                            <p:cond delay="499"/>
                                          </p:stCondLst>
                                        </p:cTn>
                                        <p:tgtEl>
                                          <p:spTgt spid="452612"/>
                                        </p:tgtEl>
                                        <p:attrNameLst>
                                          <p:attrName>style.visibility</p:attrName>
                                        </p:attrNameLst>
                                      </p:cBhvr>
                                      <p:to>
                                        <p:strVal val="hidden"/>
                                      </p:to>
                                    </p:set>
                                  </p:childTnLst>
                                </p:cTn>
                              </p:par>
                              <p:par>
                                <p:cTn id="291" presetID="9" presetClass="exit" presetSubtype="0" fill="hold" grpId="5" nodeType="withEffect">
                                  <p:stCondLst>
                                    <p:cond delay="0"/>
                                  </p:stCondLst>
                                  <p:childTnLst>
                                    <p:animEffect transition="out" filter="dissolve">
                                      <p:cBhvr>
                                        <p:cTn id="292" dur="500"/>
                                        <p:tgtEl>
                                          <p:spTgt spid="452611"/>
                                        </p:tgtEl>
                                      </p:cBhvr>
                                    </p:animEffect>
                                    <p:set>
                                      <p:cBhvr>
                                        <p:cTn id="293" dur="1" fill="hold">
                                          <p:stCondLst>
                                            <p:cond delay="499"/>
                                          </p:stCondLst>
                                        </p:cTn>
                                        <p:tgtEl>
                                          <p:spTgt spid="452611"/>
                                        </p:tgtEl>
                                        <p:attrNameLst>
                                          <p:attrName>style.visibility</p:attrName>
                                        </p:attrNameLst>
                                      </p:cBhvr>
                                      <p:to>
                                        <p:strVal val="hidden"/>
                                      </p:to>
                                    </p:set>
                                  </p:childTnLst>
                                </p:cTn>
                              </p:par>
                              <p:par>
                                <p:cTn id="294" presetID="9" presetClass="exit" presetSubtype="0" fill="hold" grpId="5" nodeType="withEffect">
                                  <p:stCondLst>
                                    <p:cond delay="0"/>
                                  </p:stCondLst>
                                  <p:childTnLst>
                                    <p:animEffect transition="out" filter="dissolve">
                                      <p:cBhvr>
                                        <p:cTn id="295" dur="500"/>
                                        <p:tgtEl>
                                          <p:spTgt spid="452610"/>
                                        </p:tgtEl>
                                      </p:cBhvr>
                                    </p:animEffect>
                                    <p:set>
                                      <p:cBhvr>
                                        <p:cTn id="296" dur="1" fill="hold">
                                          <p:stCondLst>
                                            <p:cond delay="499"/>
                                          </p:stCondLst>
                                        </p:cTn>
                                        <p:tgtEl>
                                          <p:spTgt spid="452610"/>
                                        </p:tgtEl>
                                        <p:attrNameLst>
                                          <p:attrName>style.visibility</p:attrName>
                                        </p:attrNameLst>
                                      </p:cBhvr>
                                      <p:to>
                                        <p:strVal val="hidden"/>
                                      </p:to>
                                    </p:set>
                                  </p:childTnLst>
                                </p:cTn>
                              </p:par>
                            </p:childTnLst>
                          </p:cTn>
                        </p:par>
                      </p:childTnLst>
                    </p:cTn>
                  </p:par>
                  <p:par>
                    <p:cTn id="297" fill="hold" nodeType="clickPar">
                      <p:stCondLst>
                        <p:cond delay="indefinite"/>
                      </p:stCondLst>
                      <p:childTnLst>
                        <p:par>
                          <p:cTn id="298" fill="hold" nodeType="withGroup">
                            <p:stCondLst>
                              <p:cond delay="0"/>
                            </p:stCondLst>
                            <p:childTnLst>
                              <p:par>
                                <p:cTn id="299" presetID="6" presetClass="emph" presetSubtype="0" fill="hold" nodeType="clickEffect">
                                  <p:stCondLst>
                                    <p:cond delay="0"/>
                                  </p:stCondLst>
                                  <p:childTnLst>
                                    <p:animScale>
                                      <p:cBhvr>
                                        <p:cTn id="300" dur="1000" fill="hold"/>
                                        <p:tgtEl>
                                          <p:spTgt spid="452623"/>
                                        </p:tgtEl>
                                      </p:cBhvr>
                                      <p:by x="50000" y="50000"/>
                                    </p:animScale>
                                  </p:childTnLst>
                                  <p:subTnLst>
                                    <p:audio>
                                      <p:cMediaNode vol="100000">
                                        <p:cTn display="0" masterRel="sameClick">
                                          <p:stCondLst>
                                            <p:cond evt="begin" delay="0">
                                              <p:tn val="299"/>
                                            </p:cond>
                                          </p:stCondLst>
                                          <p:endCondLst>
                                            <p:cond evt="onStopAudio" delay="0">
                                              <p:tgtEl>
                                                <p:sldTgt/>
                                              </p:tgtEl>
                                            </p:cond>
                                          </p:endCondLst>
                                        </p:cTn>
                                        <p:tgtEl>
                                          <p:sndTgt r:embed="rId3" name="whoosh.wav"/>
                                        </p:tgtEl>
                                      </p:cMediaNode>
                                    </p:audio>
                                  </p:subTnLst>
                                </p:cTn>
                              </p:par>
                              <p:par>
                                <p:cTn id="301" presetID="42" presetClass="path" presetSubtype="0" accel="50000" decel="50000" fill="hold" nodeType="withEffect">
                                  <p:stCondLst>
                                    <p:cond delay="0"/>
                                  </p:stCondLst>
                                  <p:childTnLst>
                                    <p:animMotion origin="layout" path="M 4.16667E-6 -4.10405E-6 L -0.14323 0.1755 " pathEditMode="relative" rAng="0" ptsTypes="AA">
                                      <p:cBhvr>
                                        <p:cTn id="302" dur="1000" spd="-100000" fill="hold"/>
                                        <p:tgtEl>
                                          <p:spTgt spid="452623"/>
                                        </p:tgtEl>
                                        <p:attrNameLst>
                                          <p:attrName>ppt_x</p:attrName>
                                          <p:attrName>ppt_y</p:attrName>
                                        </p:attrNameLst>
                                      </p:cBhvr>
                                      <p:rCtr x="-7170" y="8763"/>
                                    </p:animMotion>
                                  </p:childTnLst>
                                </p:cTn>
                              </p:par>
                              <p:par>
                                <p:cTn id="303" presetID="35" presetClass="entr" presetSubtype="0" fill="hold" nodeType="withEffect">
                                  <p:stCondLst>
                                    <p:cond delay="0"/>
                                  </p:stCondLst>
                                  <p:childTnLst>
                                    <p:set>
                                      <p:cBhvr>
                                        <p:cTn id="304" dur="1" fill="hold">
                                          <p:stCondLst>
                                            <p:cond delay="0"/>
                                          </p:stCondLst>
                                        </p:cTn>
                                        <p:tgtEl>
                                          <p:spTgt spid="452617"/>
                                        </p:tgtEl>
                                        <p:attrNameLst>
                                          <p:attrName>style.visibility</p:attrName>
                                        </p:attrNameLst>
                                      </p:cBhvr>
                                      <p:to>
                                        <p:strVal val="visible"/>
                                      </p:to>
                                    </p:set>
                                    <p:animEffect transition="in" filter="fade">
                                      <p:cBhvr>
                                        <p:cTn id="305" dur="1000"/>
                                        <p:tgtEl>
                                          <p:spTgt spid="452617"/>
                                        </p:tgtEl>
                                      </p:cBhvr>
                                    </p:animEffect>
                                    <p:anim calcmode="lin" valueType="num">
                                      <p:cBhvr>
                                        <p:cTn id="306" dur="1000" fill="hold"/>
                                        <p:tgtEl>
                                          <p:spTgt spid="452617"/>
                                        </p:tgtEl>
                                        <p:attrNameLst>
                                          <p:attrName>style.rotation</p:attrName>
                                        </p:attrNameLst>
                                      </p:cBhvr>
                                      <p:tavLst>
                                        <p:tav tm="0">
                                          <p:val>
                                            <p:fltVal val="720"/>
                                          </p:val>
                                        </p:tav>
                                        <p:tav tm="100000">
                                          <p:val>
                                            <p:fltVal val="0"/>
                                          </p:val>
                                        </p:tav>
                                      </p:tavLst>
                                    </p:anim>
                                    <p:anim calcmode="lin" valueType="num">
                                      <p:cBhvr>
                                        <p:cTn id="307" dur="1000" fill="hold"/>
                                        <p:tgtEl>
                                          <p:spTgt spid="452617"/>
                                        </p:tgtEl>
                                        <p:attrNameLst>
                                          <p:attrName>ppt_h</p:attrName>
                                        </p:attrNameLst>
                                      </p:cBhvr>
                                      <p:tavLst>
                                        <p:tav tm="0">
                                          <p:val>
                                            <p:fltVal val="0"/>
                                          </p:val>
                                        </p:tav>
                                        <p:tav tm="100000">
                                          <p:val>
                                            <p:strVal val="#ppt_h"/>
                                          </p:val>
                                        </p:tav>
                                      </p:tavLst>
                                    </p:anim>
                                    <p:anim calcmode="lin" valueType="num">
                                      <p:cBhvr>
                                        <p:cTn id="308" dur="1000" fill="hold"/>
                                        <p:tgtEl>
                                          <p:spTgt spid="452617"/>
                                        </p:tgtEl>
                                        <p:attrNameLst>
                                          <p:attrName>ppt_w</p:attrName>
                                        </p:attrNameLst>
                                      </p:cBhvr>
                                      <p:tavLst>
                                        <p:tav tm="0">
                                          <p:val>
                                            <p:fltVal val="0"/>
                                          </p:val>
                                        </p:tav>
                                        <p:tav tm="100000">
                                          <p:val>
                                            <p:strVal val="#ppt_w"/>
                                          </p:val>
                                        </p:tav>
                                      </p:tavLst>
                                    </p:anim>
                                  </p:childTnLst>
                                </p:cTn>
                              </p:par>
                              <p:par>
                                <p:cTn id="309" presetID="35" presetClass="entr" presetSubtype="0" fill="hold" nodeType="withEffect">
                                  <p:stCondLst>
                                    <p:cond delay="0"/>
                                  </p:stCondLst>
                                  <p:childTnLst>
                                    <p:set>
                                      <p:cBhvr>
                                        <p:cTn id="310" dur="1" fill="hold">
                                          <p:stCondLst>
                                            <p:cond delay="0"/>
                                          </p:stCondLst>
                                        </p:cTn>
                                        <p:tgtEl>
                                          <p:spTgt spid="452620"/>
                                        </p:tgtEl>
                                        <p:attrNameLst>
                                          <p:attrName>style.visibility</p:attrName>
                                        </p:attrNameLst>
                                      </p:cBhvr>
                                      <p:to>
                                        <p:strVal val="visible"/>
                                      </p:to>
                                    </p:set>
                                    <p:animEffect transition="in" filter="fade">
                                      <p:cBhvr>
                                        <p:cTn id="311" dur="1000"/>
                                        <p:tgtEl>
                                          <p:spTgt spid="452620"/>
                                        </p:tgtEl>
                                      </p:cBhvr>
                                    </p:animEffect>
                                    <p:anim calcmode="lin" valueType="num">
                                      <p:cBhvr>
                                        <p:cTn id="312" dur="1000" fill="hold"/>
                                        <p:tgtEl>
                                          <p:spTgt spid="452620"/>
                                        </p:tgtEl>
                                        <p:attrNameLst>
                                          <p:attrName>style.rotation</p:attrName>
                                        </p:attrNameLst>
                                      </p:cBhvr>
                                      <p:tavLst>
                                        <p:tav tm="0">
                                          <p:val>
                                            <p:fltVal val="720"/>
                                          </p:val>
                                        </p:tav>
                                        <p:tav tm="100000">
                                          <p:val>
                                            <p:fltVal val="0"/>
                                          </p:val>
                                        </p:tav>
                                      </p:tavLst>
                                    </p:anim>
                                    <p:anim calcmode="lin" valueType="num">
                                      <p:cBhvr>
                                        <p:cTn id="313" dur="1000" fill="hold"/>
                                        <p:tgtEl>
                                          <p:spTgt spid="452620"/>
                                        </p:tgtEl>
                                        <p:attrNameLst>
                                          <p:attrName>ppt_h</p:attrName>
                                        </p:attrNameLst>
                                      </p:cBhvr>
                                      <p:tavLst>
                                        <p:tav tm="0">
                                          <p:val>
                                            <p:fltVal val="0"/>
                                          </p:val>
                                        </p:tav>
                                        <p:tav tm="100000">
                                          <p:val>
                                            <p:strVal val="#ppt_h"/>
                                          </p:val>
                                        </p:tav>
                                      </p:tavLst>
                                    </p:anim>
                                    <p:anim calcmode="lin" valueType="num">
                                      <p:cBhvr>
                                        <p:cTn id="314" dur="1000" fill="hold"/>
                                        <p:tgtEl>
                                          <p:spTgt spid="452620"/>
                                        </p:tgtEl>
                                        <p:attrNameLst>
                                          <p:attrName>ppt_w</p:attrName>
                                        </p:attrNameLst>
                                      </p:cBhvr>
                                      <p:tavLst>
                                        <p:tav tm="0">
                                          <p:val>
                                            <p:fltVal val="0"/>
                                          </p:val>
                                        </p:tav>
                                        <p:tav tm="100000">
                                          <p:val>
                                            <p:strVal val="#ppt_w"/>
                                          </p:val>
                                        </p:tav>
                                      </p:tavLst>
                                    </p:anim>
                                  </p:childTnLst>
                                </p:cTn>
                              </p:par>
                              <p:par>
                                <p:cTn id="315" presetID="35" presetClass="entr" presetSubtype="0" fill="hold" nodeType="withEffect">
                                  <p:stCondLst>
                                    <p:cond delay="0"/>
                                  </p:stCondLst>
                                  <p:childTnLst>
                                    <p:set>
                                      <p:cBhvr>
                                        <p:cTn id="316" dur="1" fill="hold">
                                          <p:stCondLst>
                                            <p:cond delay="0"/>
                                          </p:stCondLst>
                                        </p:cTn>
                                        <p:tgtEl>
                                          <p:spTgt spid="452626"/>
                                        </p:tgtEl>
                                        <p:attrNameLst>
                                          <p:attrName>style.visibility</p:attrName>
                                        </p:attrNameLst>
                                      </p:cBhvr>
                                      <p:to>
                                        <p:strVal val="visible"/>
                                      </p:to>
                                    </p:set>
                                    <p:animEffect transition="in" filter="fade">
                                      <p:cBhvr>
                                        <p:cTn id="317" dur="1000"/>
                                        <p:tgtEl>
                                          <p:spTgt spid="452626"/>
                                        </p:tgtEl>
                                      </p:cBhvr>
                                    </p:animEffect>
                                    <p:anim calcmode="lin" valueType="num">
                                      <p:cBhvr>
                                        <p:cTn id="318" dur="1000" fill="hold"/>
                                        <p:tgtEl>
                                          <p:spTgt spid="452626"/>
                                        </p:tgtEl>
                                        <p:attrNameLst>
                                          <p:attrName>style.rotation</p:attrName>
                                        </p:attrNameLst>
                                      </p:cBhvr>
                                      <p:tavLst>
                                        <p:tav tm="0">
                                          <p:val>
                                            <p:fltVal val="720"/>
                                          </p:val>
                                        </p:tav>
                                        <p:tav tm="100000">
                                          <p:val>
                                            <p:fltVal val="0"/>
                                          </p:val>
                                        </p:tav>
                                      </p:tavLst>
                                    </p:anim>
                                    <p:anim calcmode="lin" valueType="num">
                                      <p:cBhvr>
                                        <p:cTn id="319" dur="1000" fill="hold"/>
                                        <p:tgtEl>
                                          <p:spTgt spid="452626"/>
                                        </p:tgtEl>
                                        <p:attrNameLst>
                                          <p:attrName>ppt_h</p:attrName>
                                        </p:attrNameLst>
                                      </p:cBhvr>
                                      <p:tavLst>
                                        <p:tav tm="0">
                                          <p:val>
                                            <p:fltVal val="0"/>
                                          </p:val>
                                        </p:tav>
                                        <p:tav tm="100000">
                                          <p:val>
                                            <p:strVal val="#ppt_h"/>
                                          </p:val>
                                        </p:tav>
                                      </p:tavLst>
                                    </p:anim>
                                    <p:anim calcmode="lin" valueType="num">
                                      <p:cBhvr>
                                        <p:cTn id="320" dur="1000" fill="hold"/>
                                        <p:tgtEl>
                                          <p:spTgt spid="452626"/>
                                        </p:tgtEl>
                                        <p:attrNameLst>
                                          <p:attrName>ppt_w</p:attrName>
                                        </p:attrNameLst>
                                      </p:cBhvr>
                                      <p:tavLst>
                                        <p:tav tm="0">
                                          <p:val>
                                            <p:fltVal val="0"/>
                                          </p:val>
                                        </p:tav>
                                        <p:tav tm="100000">
                                          <p:val>
                                            <p:strVal val="#ppt_w"/>
                                          </p:val>
                                        </p:tav>
                                      </p:tavLst>
                                    </p:anim>
                                  </p:childTnLst>
                                </p:cTn>
                              </p:par>
                              <p:par>
                                <p:cTn id="321" presetID="35" presetClass="entr" presetSubtype="0" fill="hold" nodeType="withEffect">
                                  <p:stCondLst>
                                    <p:cond delay="0"/>
                                  </p:stCondLst>
                                  <p:childTnLst>
                                    <p:set>
                                      <p:cBhvr>
                                        <p:cTn id="322" dur="1" fill="hold">
                                          <p:stCondLst>
                                            <p:cond delay="0"/>
                                          </p:stCondLst>
                                        </p:cTn>
                                        <p:tgtEl>
                                          <p:spTgt spid="452638"/>
                                        </p:tgtEl>
                                        <p:attrNameLst>
                                          <p:attrName>style.visibility</p:attrName>
                                        </p:attrNameLst>
                                      </p:cBhvr>
                                      <p:to>
                                        <p:strVal val="visible"/>
                                      </p:to>
                                    </p:set>
                                    <p:animEffect transition="in" filter="fade">
                                      <p:cBhvr>
                                        <p:cTn id="323" dur="1000"/>
                                        <p:tgtEl>
                                          <p:spTgt spid="452638"/>
                                        </p:tgtEl>
                                      </p:cBhvr>
                                    </p:animEffect>
                                    <p:anim calcmode="lin" valueType="num">
                                      <p:cBhvr>
                                        <p:cTn id="324" dur="1000" fill="hold"/>
                                        <p:tgtEl>
                                          <p:spTgt spid="452638"/>
                                        </p:tgtEl>
                                        <p:attrNameLst>
                                          <p:attrName>style.rotation</p:attrName>
                                        </p:attrNameLst>
                                      </p:cBhvr>
                                      <p:tavLst>
                                        <p:tav tm="0">
                                          <p:val>
                                            <p:fltVal val="720"/>
                                          </p:val>
                                        </p:tav>
                                        <p:tav tm="100000">
                                          <p:val>
                                            <p:fltVal val="0"/>
                                          </p:val>
                                        </p:tav>
                                      </p:tavLst>
                                    </p:anim>
                                    <p:anim calcmode="lin" valueType="num">
                                      <p:cBhvr>
                                        <p:cTn id="325" dur="1000" fill="hold"/>
                                        <p:tgtEl>
                                          <p:spTgt spid="452638"/>
                                        </p:tgtEl>
                                        <p:attrNameLst>
                                          <p:attrName>ppt_h</p:attrName>
                                        </p:attrNameLst>
                                      </p:cBhvr>
                                      <p:tavLst>
                                        <p:tav tm="0">
                                          <p:val>
                                            <p:fltVal val="0"/>
                                          </p:val>
                                        </p:tav>
                                        <p:tav tm="100000">
                                          <p:val>
                                            <p:strVal val="#ppt_h"/>
                                          </p:val>
                                        </p:tav>
                                      </p:tavLst>
                                    </p:anim>
                                    <p:anim calcmode="lin" valueType="num">
                                      <p:cBhvr>
                                        <p:cTn id="326" dur="1000" fill="hold"/>
                                        <p:tgtEl>
                                          <p:spTgt spid="452638"/>
                                        </p:tgtEl>
                                        <p:attrNameLst>
                                          <p:attrName>ppt_w</p:attrName>
                                        </p:attrNameLst>
                                      </p:cBhvr>
                                      <p:tavLst>
                                        <p:tav tm="0">
                                          <p:val>
                                            <p:fltVal val="0"/>
                                          </p:val>
                                        </p:tav>
                                        <p:tav tm="100000">
                                          <p:val>
                                            <p:strVal val="#ppt_w"/>
                                          </p:val>
                                        </p:tav>
                                      </p:tavLst>
                                    </p:anim>
                                  </p:childTnLst>
                                </p:cTn>
                              </p:par>
                              <p:par>
                                <p:cTn id="327" presetID="35" presetClass="entr" presetSubtype="0" fill="hold" nodeType="withEffect">
                                  <p:stCondLst>
                                    <p:cond delay="0"/>
                                  </p:stCondLst>
                                  <p:childTnLst>
                                    <p:set>
                                      <p:cBhvr>
                                        <p:cTn id="328" dur="1" fill="hold">
                                          <p:stCondLst>
                                            <p:cond delay="0"/>
                                          </p:stCondLst>
                                        </p:cTn>
                                        <p:tgtEl>
                                          <p:spTgt spid="452635"/>
                                        </p:tgtEl>
                                        <p:attrNameLst>
                                          <p:attrName>style.visibility</p:attrName>
                                        </p:attrNameLst>
                                      </p:cBhvr>
                                      <p:to>
                                        <p:strVal val="visible"/>
                                      </p:to>
                                    </p:set>
                                    <p:animEffect transition="in" filter="fade">
                                      <p:cBhvr>
                                        <p:cTn id="329" dur="1000"/>
                                        <p:tgtEl>
                                          <p:spTgt spid="452635"/>
                                        </p:tgtEl>
                                      </p:cBhvr>
                                    </p:animEffect>
                                    <p:anim calcmode="lin" valueType="num">
                                      <p:cBhvr>
                                        <p:cTn id="330" dur="1000" fill="hold"/>
                                        <p:tgtEl>
                                          <p:spTgt spid="452635"/>
                                        </p:tgtEl>
                                        <p:attrNameLst>
                                          <p:attrName>style.rotation</p:attrName>
                                        </p:attrNameLst>
                                      </p:cBhvr>
                                      <p:tavLst>
                                        <p:tav tm="0">
                                          <p:val>
                                            <p:fltVal val="720"/>
                                          </p:val>
                                        </p:tav>
                                        <p:tav tm="100000">
                                          <p:val>
                                            <p:fltVal val="0"/>
                                          </p:val>
                                        </p:tav>
                                      </p:tavLst>
                                    </p:anim>
                                    <p:anim calcmode="lin" valueType="num">
                                      <p:cBhvr>
                                        <p:cTn id="331" dur="1000" fill="hold"/>
                                        <p:tgtEl>
                                          <p:spTgt spid="452635"/>
                                        </p:tgtEl>
                                        <p:attrNameLst>
                                          <p:attrName>ppt_h</p:attrName>
                                        </p:attrNameLst>
                                      </p:cBhvr>
                                      <p:tavLst>
                                        <p:tav tm="0">
                                          <p:val>
                                            <p:fltVal val="0"/>
                                          </p:val>
                                        </p:tav>
                                        <p:tav tm="100000">
                                          <p:val>
                                            <p:strVal val="#ppt_h"/>
                                          </p:val>
                                        </p:tav>
                                      </p:tavLst>
                                    </p:anim>
                                    <p:anim calcmode="lin" valueType="num">
                                      <p:cBhvr>
                                        <p:cTn id="332" dur="1000" fill="hold"/>
                                        <p:tgtEl>
                                          <p:spTgt spid="452635"/>
                                        </p:tgtEl>
                                        <p:attrNameLst>
                                          <p:attrName>ppt_w</p:attrName>
                                        </p:attrNameLst>
                                      </p:cBhvr>
                                      <p:tavLst>
                                        <p:tav tm="0">
                                          <p:val>
                                            <p:fltVal val="0"/>
                                          </p:val>
                                        </p:tav>
                                        <p:tav tm="100000">
                                          <p:val>
                                            <p:strVal val="#ppt_w"/>
                                          </p:val>
                                        </p:tav>
                                      </p:tavLst>
                                    </p:anim>
                                  </p:childTnLst>
                                </p:cTn>
                              </p:par>
                              <p:par>
                                <p:cTn id="333" presetID="35" presetClass="entr" presetSubtype="0" fill="hold" nodeType="withEffect">
                                  <p:stCondLst>
                                    <p:cond delay="0"/>
                                  </p:stCondLst>
                                  <p:childTnLst>
                                    <p:set>
                                      <p:cBhvr>
                                        <p:cTn id="334" dur="1" fill="hold">
                                          <p:stCondLst>
                                            <p:cond delay="0"/>
                                          </p:stCondLst>
                                        </p:cTn>
                                        <p:tgtEl>
                                          <p:spTgt spid="452632"/>
                                        </p:tgtEl>
                                        <p:attrNameLst>
                                          <p:attrName>style.visibility</p:attrName>
                                        </p:attrNameLst>
                                      </p:cBhvr>
                                      <p:to>
                                        <p:strVal val="visible"/>
                                      </p:to>
                                    </p:set>
                                    <p:animEffect transition="in" filter="fade">
                                      <p:cBhvr>
                                        <p:cTn id="335" dur="1000"/>
                                        <p:tgtEl>
                                          <p:spTgt spid="452632"/>
                                        </p:tgtEl>
                                      </p:cBhvr>
                                    </p:animEffect>
                                    <p:anim calcmode="lin" valueType="num">
                                      <p:cBhvr>
                                        <p:cTn id="336" dur="1000" fill="hold"/>
                                        <p:tgtEl>
                                          <p:spTgt spid="452632"/>
                                        </p:tgtEl>
                                        <p:attrNameLst>
                                          <p:attrName>style.rotation</p:attrName>
                                        </p:attrNameLst>
                                      </p:cBhvr>
                                      <p:tavLst>
                                        <p:tav tm="0">
                                          <p:val>
                                            <p:fltVal val="720"/>
                                          </p:val>
                                        </p:tav>
                                        <p:tav tm="100000">
                                          <p:val>
                                            <p:fltVal val="0"/>
                                          </p:val>
                                        </p:tav>
                                      </p:tavLst>
                                    </p:anim>
                                    <p:anim calcmode="lin" valueType="num">
                                      <p:cBhvr>
                                        <p:cTn id="337" dur="1000" fill="hold"/>
                                        <p:tgtEl>
                                          <p:spTgt spid="452632"/>
                                        </p:tgtEl>
                                        <p:attrNameLst>
                                          <p:attrName>ppt_h</p:attrName>
                                        </p:attrNameLst>
                                      </p:cBhvr>
                                      <p:tavLst>
                                        <p:tav tm="0">
                                          <p:val>
                                            <p:fltVal val="0"/>
                                          </p:val>
                                        </p:tav>
                                        <p:tav tm="100000">
                                          <p:val>
                                            <p:strVal val="#ppt_h"/>
                                          </p:val>
                                        </p:tav>
                                      </p:tavLst>
                                    </p:anim>
                                    <p:anim calcmode="lin" valueType="num">
                                      <p:cBhvr>
                                        <p:cTn id="338" dur="1000" fill="hold"/>
                                        <p:tgtEl>
                                          <p:spTgt spid="452632"/>
                                        </p:tgtEl>
                                        <p:attrNameLst>
                                          <p:attrName>ppt_w</p:attrName>
                                        </p:attrNameLst>
                                      </p:cBhvr>
                                      <p:tavLst>
                                        <p:tav tm="0">
                                          <p:val>
                                            <p:fltVal val="0"/>
                                          </p:val>
                                        </p:tav>
                                        <p:tav tm="100000">
                                          <p:val>
                                            <p:strVal val="#ppt_w"/>
                                          </p:val>
                                        </p:tav>
                                      </p:tavLst>
                                    </p:anim>
                                  </p:childTnLst>
                                </p:cTn>
                              </p:par>
                              <p:par>
                                <p:cTn id="339" presetID="35" presetClass="entr" presetSubtype="0" fill="hold" nodeType="withEffect">
                                  <p:stCondLst>
                                    <p:cond delay="0"/>
                                  </p:stCondLst>
                                  <p:childTnLst>
                                    <p:set>
                                      <p:cBhvr>
                                        <p:cTn id="340" dur="1" fill="hold">
                                          <p:stCondLst>
                                            <p:cond delay="0"/>
                                          </p:stCondLst>
                                        </p:cTn>
                                        <p:tgtEl>
                                          <p:spTgt spid="452629"/>
                                        </p:tgtEl>
                                        <p:attrNameLst>
                                          <p:attrName>style.visibility</p:attrName>
                                        </p:attrNameLst>
                                      </p:cBhvr>
                                      <p:to>
                                        <p:strVal val="visible"/>
                                      </p:to>
                                    </p:set>
                                    <p:animEffect transition="in" filter="fade">
                                      <p:cBhvr>
                                        <p:cTn id="341" dur="1000"/>
                                        <p:tgtEl>
                                          <p:spTgt spid="452629"/>
                                        </p:tgtEl>
                                      </p:cBhvr>
                                    </p:animEffect>
                                    <p:anim calcmode="lin" valueType="num">
                                      <p:cBhvr>
                                        <p:cTn id="342" dur="1000" fill="hold"/>
                                        <p:tgtEl>
                                          <p:spTgt spid="452629"/>
                                        </p:tgtEl>
                                        <p:attrNameLst>
                                          <p:attrName>style.rotation</p:attrName>
                                        </p:attrNameLst>
                                      </p:cBhvr>
                                      <p:tavLst>
                                        <p:tav tm="0">
                                          <p:val>
                                            <p:fltVal val="720"/>
                                          </p:val>
                                        </p:tav>
                                        <p:tav tm="100000">
                                          <p:val>
                                            <p:fltVal val="0"/>
                                          </p:val>
                                        </p:tav>
                                      </p:tavLst>
                                    </p:anim>
                                    <p:anim calcmode="lin" valueType="num">
                                      <p:cBhvr>
                                        <p:cTn id="343" dur="1000" fill="hold"/>
                                        <p:tgtEl>
                                          <p:spTgt spid="452629"/>
                                        </p:tgtEl>
                                        <p:attrNameLst>
                                          <p:attrName>ppt_h</p:attrName>
                                        </p:attrNameLst>
                                      </p:cBhvr>
                                      <p:tavLst>
                                        <p:tav tm="0">
                                          <p:val>
                                            <p:fltVal val="0"/>
                                          </p:val>
                                        </p:tav>
                                        <p:tav tm="100000">
                                          <p:val>
                                            <p:strVal val="#ppt_h"/>
                                          </p:val>
                                        </p:tav>
                                      </p:tavLst>
                                    </p:anim>
                                    <p:anim calcmode="lin" valueType="num">
                                      <p:cBhvr>
                                        <p:cTn id="344" dur="1000" fill="hold"/>
                                        <p:tgtEl>
                                          <p:spTgt spid="452629"/>
                                        </p:tgtEl>
                                        <p:attrNameLst>
                                          <p:attrName>ppt_w</p:attrName>
                                        </p:attrNameLst>
                                      </p:cBhvr>
                                      <p:tavLst>
                                        <p:tav tm="0">
                                          <p:val>
                                            <p:fltVal val="0"/>
                                          </p:val>
                                        </p:tav>
                                        <p:tav tm="100000">
                                          <p:val>
                                            <p:strVal val="#ppt_w"/>
                                          </p:val>
                                        </p:tav>
                                      </p:tavLst>
                                    </p:anim>
                                  </p:childTnLst>
                                </p:cTn>
                              </p:par>
                              <p:par>
                                <p:cTn id="345" presetID="9" presetClass="entr" presetSubtype="0" fill="hold" grpId="6" nodeType="withEffect">
                                  <p:stCondLst>
                                    <p:cond delay="0"/>
                                  </p:stCondLst>
                                  <p:childTnLst>
                                    <p:set>
                                      <p:cBhvr>
                                        <p:cTn id="346" dur="1" fill="hold">
                                          <p:stCondLst>
                                            <p:cond delay="0"/>
                                          </p:stCondLst>
                                        </p:cTn>
                                        <p:tgtEl>
                                          <p:spTgt spid="452613"/>
                                        </p:tgtEl>
                                        <p:attrNameLst>
                                          <p:attrName>style.visibility</p:attrName>
                                        </p:attrNameLst>
                                      </p:cBhvr>
                                      <p:to>
                                        <p:strVal val="visible"/>
                                      </p:to>
                                    </p:set>
                                    <p:animEffect transition="in" filter="dissolve">
                                      <p:cBhvr>
                                        <p:cTn id="347" dur="500"/>
                                        <p:tgtEl>
                                          <p:spTgt spid="452613"/>
                                        </p:tgtEl>
                                      </p:cBhvr>
                                    </p:animEffect>
                                  </p:childTnLst>
                                </p:cTn>
                              </p:par>
                              <p:par>
                                <p:cTn id="348" presetID="9" presetClass="entr" presetSubtype="0" fill="hold" grpId="6" nodeType="withEffect">
                                  <p:stCondLst>
                                    <p:cond delay="0"/>
                                  </p:stCondLst>
                                  <p:childTnLst>
                                    <p:set>
                                      <p:cBhvr>
                                        <p:cTn id="349" dur="1" fill="hold">
                                          <p:stCondLst>
                                            <p:cond delay="0"/>
                                          </p:stCondLst>
                                        </p:cTn>
                                        <p:tgtEl>
                                          <p:spTgt spid="452614"/>
                                        </p:tgtEl>
                                        <p:attrNameLst>
                                          <p:attrName>style.visibility</p:attrName>
                                        </p:attrNameLst>
                                      </p:cBhvr>
                                      <p:to>
                                        <p:strVal val="visible"/>
                                      </p:to>
                                    </p:set>
                                    <p:animEffect transition="in" filter="dissolve">
                                      <p:cBhvr>
                                        <p:cTn id="350" dur="500"/>
                                        <p:tgtEl>
                                          <p:spTgt spid="452614"/>
                                        </p:tgtEl>
                                      </p:cBhvr>
                                    </p:animEffect>
                                  </p:childTnLst>
                                </p:cTn>
                              </p:par>
                              <p:par>
                                <p:cTn id="351" presetID="9" presetClass="entr" presetSubtype="0" fill="hold" grpId="6" nodeType="withEffect">
                                  <p:stCondLst>
                                    <p:cond delay="0"/>
                                  </p:stCondLst>
                                  <p:childTnLst>
                                    <p:set>
                                      <p:cBhvr>
                                        <p:cTn id="352" dur="1" fill="hold">
                                          <p:stCondLst>
                                            <p:cond delay="0"/>
                                          </p:stCondLst>
                                        </p:cTn>
                                        <p:tgtEl>
                                          <p:spTgt spid="452615"/>
                                        </p:tgtEl>
                                        <p:attrNameLst>
                                          <p:attrName>style.visibility</p:attrName>
                                        </p:attrNameLst>
                                      </p:cBhvr>
                                      <p:to>
                                        <p:strVal val="visible"/>
                                      </p:to>
                                    </p:set>
                                    <p:animEffect transition="in" filter="dissolve">
                                      <p:cBhvr>
                                        <p:cTn id="353" dur="500"/>
                                        <p:tgtEl>
                                          <p:spTgt spid="452615"/>
                                        </p:tgtEl>
                                      </p:cBhvr>
                                    </p:animEffect>
                                  </p:childTnLst>
                                </p:cTn>
                              </p:par>
                              <p:par>
                                <p:cTn id="354" presetID="9" presetClass="entr" presetSubtype="0" fill="hold" grpId="6" nodeType="withEffect">
                                  <p:stCondLst>
                                    <p:cond delay="0"/>
                                  </p:stCondLst>
                                  <p:childTnLst>
                                    <p:set>
                                      <p:cBhvr>
                                        <p:cTn id="355" dur="1" fill="hold">
                                          <p:stCondLst>
                                            <p:cond delay="0"/>
                                          </p:stCondLst>
                                        </p:cTn>
                                        <p:tgtEl>
                                          <p:spTgt spid="452616"/>
                                        </p:tgtEl>
                                        <p:attrNameLst>
                                          <p:attrName>style.visibility</p:attrName>
                                        </p:attrNameLst>
                                      </p:cBhvr>
                                      <p:to>
                                        <p:strVal val="visible"/>
                                      </p:to>
                                    </p:set>
                                    <p:animEffect transition="in" filter="dissolve">
                                      <p:cBhvr>
                                        <p:cTn id="356" dur="500"/>
                                        <p:tgtEl>
                                          <p:spTgt spid="452616"/>
                                        </p:tgtEl>
                                      </p:cBhvr>
                                    </p:animEffect>
                                  </p:childTnLst>
                                </p:cTn>
                              </p:par>
                              <p:par>
                                <p:cTn id="357" presetID="9" presetClass="entr" presetSubtype="0" fill="hold" grpId="6" nodeType="withEffect">
                                  <p:stCondLst>
                                    <p:cond delay="0"/>
                                  </p:stCondLst>
                                  <p:childTnLst>
                                    <p:set>
                                      <p:cBhvr>
                                        <p:cTn id="358" dur="1" fill="hold">
                                          <p:stCondLst>
                                            <p:cond delay="0"/>
                                          </p:stCondLst>
                                        </p:cTn>
                                        <p:tgtEl>
                                          <p:spTgt spid="452612"/>
                                        </p:tgtEl>
                                        <p:attrNameLst>
                                          <p:attrName>style.visibility</p:attrName>
                                        </p:attrNameLst>
                                      </p:cBhvr>
                                      <p:to>
                                        <p:strVal val="visible"/>
                                      </p:to>
                                    </p:set>
                                    <p:animEffect transition="in" filter="dissolve">
                                      <p:cBhvr>
                                        <p:cTn id="359" dur="500"/>
                                        <p:tgtEl>
                                          <p:spTgt spid="452612"/>
                                        </p:tgtEl>
                                      </p:cBhvr>
                                    </p:animEffect>
                                  </p:childTnLst>
                                </p:cTn>
                              </p:par>
                              <p:par>
                                <p:cTn id="360" presetID="9" presetClass="entr" presetSubtype="0" fill="hold" grpId="6" nodeType="withEffect">
                                  <p:stCondLst>
                                    <p:cond delay="0"/>
                                  </p:stCondLst>
                                  <p:childTnLst>
                                    <p:set>
                                      <p:cBhvr>
                                        <p:cTn id="361" dur="1" fill="hold">
                                          <p:stCondLst>
                                            <p:cond delay="0"/>
                                          </p:stCondLst>
                                        </p:cTn>
                                        <p:tgtEl>
                                          <p:spTgt spid="452611"/>
                                        </p:tgtEl>
                                        <p:attrNameLst>
                                          <p:attrName>style.visibility</p:attrName>
                                        </p:attrNameLst>
                                      </p:cBhvr>
                                      <p:to>
                                        <p:strVal val="visible"/>
                                      </p:to>
                                    </p:set>
                                    <p:animEffect transition="in" filter="dissolve">
                                      <p:cBhvr>
                                        <p:cTn id="362" dur="500"/>
                                        <p:tgtEl>
                                          <p:spTgt spid="452611"/>
                                        </p:tgtEl>
                                      </p:cBhvr>
                                    </p:animEffect>
                                  </p:childTnLst>
                                </p:cTn>
                              </p:par>
                              <p:par>
                                <p:cTn id="363" presetID="9" presetClass="entr" presetSubtype="0" fill="hold" grpId="6" nodeType="withEffect">
                                  <p:stCondLst>
                                    <p:cond delay="0"/>
                                  </p:stCondLst>
                                  <p:childTnLst>
                                    <p:set>
                                      <p:cBhvr>
                                        <p:cTn id="364" dur="1" fill="hold">
                                          <p:stCondLst>
                                            <p:cond delay="0"/>
                                          </p:stCondLst>
                                        </p:cTn>
                                        <p:tgtEl>
                                          <p:spTgt spid="452610"/>
                                        </p:tgtEl>
                                        <p:attrNameLst>
                                          <p:attrName>style.visibility</p:attrName>
                                        </p:attrNameLst>
                                      </p:cBhvr>
                                      <p:to>
                                        <p:strVal val="visible"/>
                                      </p:to>
                                    </p:set>
                                    <p:animEffect transition="in" filter="dissolve">
                                      <p:cBhvr>
                                        <p:cTn id="365" dur="500"/>
                                        <p:tgtEl>
                                          <p:spTgt spid="452610"/>
                                        </p:tgtEl>
                                      </p:cBhvr>
                                    </p:animEffect>
                                  </p:childTnLst>
                                </p:cTn>
                              </p:par>
                            </p:childTnLst>
                          </p:cTn>
                        </p:par>
                      </p:childTnLst>
                    </p:cTn>
                  </p:par>
                </p:childTnLst>
              </p:cTn>
              <p:nextCondLst>
                <p:cond evt="onClick" delay="0">
                  <p:tgtEl>
                    <p:spTgt spid="452623"/>
                  </p:tgtEl>
                </p:cond>
              </p:nextCondLst>
            </p:seq>
            <p:seq concurrent="1" nextAc="seek">
              <p:cTn id="366" restart="whenNotActive" fill="hold" evtFilter="cancelBubble" nodeType="interactiveSeq">
                <p:stCondLst>
                  <p:cond evt="onClick" delay="0">
                    <p:tgtEl>
                      <p:spTgt spid="452626"/>
                    </p:tgtEl>
                  </p:cond>
                </p:stCondLst>
                <p:endSync evt="end" delay="0">
                  <p:rtn val="all"/>
                </p:endSync>
                <p:childTnLst>
                  <p:par>
                    <p:cTn id="367" fill="hold" nodeType="clickPar">
                      <p:stCondLst>
                        <p:cond delay="0"/>
                      </p:stCondLst>
                      <p:childTnLst>
                        <p:par>
                          <p:cTn id="368" fill="hold" nodeType="withGroup">
                            <p:stCondLst>
                              <p:cond delay="0"/>
                            </p:stCondLst>
                            <p:childTnLst>
                              <p:par>
                                <p:cTn id="369" presetID="6" presetClass="emph" presetSubtype="0" fill="hold" nodeType="clickEffect">
                                  <p:stCondLst>
                                    <p:cond delay="0"/>
                                  </p:stCondLst>
                                  <p:childTnLst>
                                    <p:animScale>
                                      <p:cBhvr>
                                        <p:cTn id="370" dur="1000" fill="hold"/>
                                        <p:tgtEl>
                                          <p:spTgt spid="452626"/>
                                        </p:tgtEl>
                                      </p:cBhvr>
                                      <p:by x="200000" y="200000"/>
                                    </p:animScale>
                                  </p:childTnLst>
                                  <p:subTnLst>
                                    <p:audio>
                                      <p:cMediaNode vol="100000">
                                        <p:cTn display="0" masterRel="sameClick">
                                          <p:stCondLst>
                                            <p:cond evt="begin" delay="0">
                                              <p:tn val="369"/>
                                            </p:cond>
                                          </p:stCondLst>
                                          <p:endCondLst>
                                            <p:cond evt="onStopAudio" delay="0">
                                              <p:tgtEl>
                                                <p:sldTgt/>
                                              </p:tgtEl>
                                            </p:cond>
                                          </p:endCondLst>
                                        </p:cTn>
                                        <p:tgtEl>
                                          <p:sndTgt r:embed="rId2" name="chimes.wav"/>
                                        </p:tgtEl>
                                      </p:cMediaNode>
                                    </p:audio>
                                  </p:subTnLst>
                                </p:cTn>
                              </p:par>
                              <p:par>
                                <p:cTn id="371" presetID="0" presetClass="path" presetSubtype="0" accel="50000" decel="50000" fill="hold" nodeType="withEffect">
                                  <p:stCondLst>
                                    <p:cond delay="0"/>
                                  </p:stCondLst>
                                  <p:childTnLst>
                                    <p:animMotion origin="layout" path="M -1.94444E-6 1.90751E-6 C -0.11059 -0.11699 -0.22118 -0.23376 -0.30954 -0.2474 C -0.39791 -0.26104 -0.50555 -0.12832 -0.5302 -0.08277 C -0.55486 -0.03699 -0.49548 0.02428 -0.45711 0.02497 C -0.41875 0.02566 -0.34045 -0.08277 -0.3 -0.07861 C -0.25954 -0.07422 -0.20208 0.03029 -0.21423 0.0504 C -0.22638 0.07075 -0.31388 0.0504 -0.37309 0.04208 C -0.43229 0.03422 -0.56736 -0.01942 -0.56979 0.00208 C -0.57222 0.02335 -0.47986 0.09711 -0.38732 0.1711 " pathEditMode="relative" ptsTypes="aaaaaaaaA">
                                      <p:cBhvr>
                                        <p:cTn id="372" dur="1000" fill="hold"/>
                                        <p:tgtEl>
                                          <p:spTgt spid="452626"/>
                                        </p:tgtEl>
                                        <p:attrNameLst>
                                          <p:attrName>ppt_x</p:attrName>
                                          <p:attrName>ppt_y</p:attrName>
                                        </p:attrNameLst>
                                      </p:cBhvr>
                                    </p:animMotion>
                                  </p:childTnLst>
                                </p:cTn>
                              </p:par>
                              <p:par>
                                <p:cTn id="373" presetID="26" presetClass="exit" presetSubtype="0" fill="hold" nodeType="withEffect">
                                  <p:stCondLst>
                                    <p:cond delay="0"/>
                                  </p:stCondLst>
                                  <p:childTnLst>
                                    <p:animEffect transition="out" filter="wipe(down)">
                                      <p:cBhvr>
                                        <p:cTn id="374" dur="90" accel="50000">
                                          <p:stCondLst>
                                            <p:cond delay="910"/>
                                          </p:stCondLst>
                                        </p:cTn>
                                        <p:tgtEl>
                                          <p:spTgt spid="452617"/>
                                        </p:tgtEl>
                                      </p:cBhvr>
                                    </p:animEffect>
                                    <p:anim calcmode="lin" valueType="num">
                                      <p:cBhvr>
                                        <p:cTn id="375" dur="911" tmFilter="0,0; 0.14,0.31; 0.43,0.73; 0.71,0.91; 1.0,1.0">
                                          <p:stCondLst>
                                            <p:cond delay="0"/>
                                          </p:stCondLst>
                                        </p:cTn>
                                        <p:tgtEl>
                                          <p:spTgt spid="452617"/>
                                        </p:tgtEl>
                                        <p:attrNameLst>
                                          <p:attrName>ppt_x</p:attrName>
                                        </p:attrNameLst>
                                      </p:cBhvr>
                                      <p:tavLst>
                                        <p:tav tm="0">
                                          <p:val>
                                            <p:strVal val="ppt_x"/>
                                          </p:val>
                                        </p:tav>
                                        <p:tav tm="100000">
                                          <p:val>
                                            <p:strVal val="#ppt_x+0.25"/>
                                          </p:val>
                                        </p:tav>
                                      </p:tavLst>
                                    </p:anim>
                                    <p:anim calcmode="lin" valueType="num">
                                      <p:cBhvr>
                                        <p:cTn id="376" dur="89">
                                          <p:stCondLst>
                                            <p:cond delay="911"/>
                                          </p:stCondLst>
                                        </p:cTn>
                                        <p:tgtEl>
                                          <p:spTgt spid="452617"/>
                                        </p:tgtEl>
                                        <p:attrNameLst>
                                          <p:attrName>ppt_x</p:attrName>
                                        </p:attrNameLst>
                                      </p:cBhvr>
                                      <p:tavLst>
                                        <p:tav tm="0">
                                          <p:val>
                                            <p:strVal val="ppt_x"/>
                                          </p:val>
                                        </p:tav>
                                        <p:tav tm="100000">
                                          <p:val>
                                            <p:strVal val="ppt_x"/>
                                          </p:val>
                                        </p:tav>
                                      </p:tavLst>
                                    </p:anim>
                                    <p:anim calcmode="lin" valueType="num">
                                      <p:cBhvr>
                                        <p:cTn id="377" dur="332" tmFilter="0.0,0.0;0.25,0.07;0.50,0.2;0.75,0.467;1.0,1.0">
                                          <p:stCondLst>
                                            <p:cond delay="0"/>
                                          </p:stCondLst>
                                        </p:cTn>
                                        <p:tgtEl>
                                          <p:spTgt spid="45261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78" dur="332" tmFilter="0, 0; 0.125,0.2665; 0.25,0.4; 0.375,0.465; 0.5,0.5;  0.625,0.535; 0.75,0.6; 0.875,0.7335; 1,1">
                                          <p:stCondLst>
                                            <p:cond delay="332"/>
                                          </p:stCondLst>
                                        </p:cTn>
                                        <p:tgtEl>
                                          <p:spTgt spid="45261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79" dur="166" tmFilter="0, 0; 0.125,0.2665; 0.25,0.4; 0.375,0.465; 0.5,0.5;  0.625,0.535; 0.75,0.6; 0.875,0.7335; 1,1">
                                          <p:stCondLst>
                                            <p:cond delay="662"/>
                                          </p:stCondLst>
                                        </p:cTn>
                                        <p:tgtEl>
                                          <p:spTgt spid="45261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80" dur="82" tmFilter="0, 0; 0.125,0.2665; 0.25,0.4; 0.375,0.465; 0.5,0.5;  0.625,0.535; 0.75,0.6; 0.875,0.7335; 1,1">
                                          <p:stCondLst>
                                            <p:cond delay="828"/>
                                          </p:stCondLst>
                                        </p:cTn>
                                        <p:tgtEl>
                                          <p:spTgt spid="45261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81" dur="90" accel="50000">
                                          <p:stCondLst>
                                            <p:cond delay="910"/>
                                          </p:stCondLst>
                                        </p:cTn>
                                        <p:tgtEl>
                                          <p:spTgt spid="452617"/>
                                        </p:tgtEl>
                                        <p:attrNameLst>
                                          <p:attrName>ppt_y</p:attrName>
                                        </p:attrNameLst>
                                      </p:cBhvr>
                                      <p:tavLst>
                                        <p:tav tm="0">
                                          <p:val>
                                            <p:strVal val="ppt_y"/>
                                          </p:val>
                                        </p:tav>
                                        <p:tav tm="100000">
                                          <p:val>
                                            <p:strVal val="ppt_y+ppt_h"/>
                                          </p:val>
                                        </p:tav>
                                      </p:tavLst>
                                    </p:anim>
                                    <p:animScale>
                                      <p:cBhvr>
                                        <p:cTn id="382" dur="13">
                                          <p:stCondLst>
                                            <p:cond delay="310"/>
                                          </p:stCondLst>
                                        </p:cTn>
                                        <p:tgtEl>
                                          <p:spTgt spid="452617"/>
                                        </p:tgtEl>
                                      </p:cBhvr>
                                      <p:to x="100000" y="60000"/>
                                    </p:animScale>
                                    <p:animScale>
                                      <p:cBhvr>
                                        <p:cTn id="383" dur="83" decel="50000">
                                          <p:stCondLst>
                                            <p:cond delay="323"/>
                                          </p:stCondLst>
                                        </p:cTn>
                                        <p:tgtEl>
                                          <p:spTgt spid="452617"/>
                                        </p:tgtEl>
                                      </p:cBhvr>
                                      <p:to x="100000" y="100000"/>
                                    </p:animScale>
                                    <p:animScale>
                                      <p:cBhvr>
                                        <p:cTn id="384" dur="13">
                                          <p:stCondLst>
                                            <p:cond delay="656"/>
                                          </p:stCondLst>
                                        </p:cTn>
                                        <p:tgtEl>
                                          <p:spTgt spid="452617"/>
                                        </p:tgtEl>
                                      </p:cBhvr>
                                      <p:to x="100000" y="80000"/>
                                    </p:animScale>
                                    <p:animScale>
                                      <p:cBhvr>
                                        <p:cTn id="385" dur="83" decel="50000">
                                          <p:stCondLst>
                                            <p:cond delay="669"/>
                                          </p:stCondLst>
                                        </p:cTn>
                                        <p:tgtEl>
                                          <p:spTgt spid="452617"/>
                                        </p:tgtEl>
                                      </p:cBhvr>
                                      <p:to x="100000" y="100000"/>
                                    </p:animScale>
                                    <p:animScale>
                                      <p:cBhvr>
                                        <p:cTn id="386" dur="13">
                                          <p:stCondLst>
                                            <p:cond delay="821"/>
                                          </p:stCondLst>
                                        </p:cTn>
                                        <p:tgtEl>
                                          <p:spTgt spid="452617"/>
                                        </p:tgtEl>
                                      </p:cBhvr>
                                      <p:to x="100000" y="90000"/>
                                    </p:animScale>
                                    <p:animScale>
                                      <p:cBhvr>
                                        <p:cTn id="387" dur="83" decel="50000">
                                          <p:stCondLst>
                                            <p:cond delay="834"/>
                                          </p:stCondLst>
                                        </p:cTn>
                                        <p:tgtEl>
                                          <p:spTgt spid="452617"/>
                                        </p:tgtEl>
                                      </p:cBhvr>
                                      <p:to x="100000" y="100000"/>
                                    </p:animScale>
                                    <p:animScale>
                                      <p:cBhvr>
                                        <p:cTn id="388" dur="13">
                                          <p:stCondLst>
                                            <p:cond delay="904"/>
                                          </p:stCondLst>
                                        </p:cTn>
                                        <p:tgtEl>
                                          <p:spTgt spid="452617"/>
                                        </p:tgtEl>
                                      </p:cBhvr>
                                      <p:to x="100000" y="95000"/>
                                    </p:animScale>
                                    <p:animScale>
                                      <p:cBhvr>
                                        <p:cTn id="389" dur="83" decel="50000">
                                          <p:stCondLst>
                                            <p:cond delay="917"/>
                                          </p:stCondLst>
                                        </p:cTn>
                                        <p:tgtEl>
                                          <p:spTgt spid="452617"/>
                                        </p:tgtEl>
                                      </p:cBhvr>
                                      <p:to x="100000" y="100000"/>
                                    </p:animScale>
                                    <p:set>
                                      <p:cBhvr>
                                        <p:cTn id="390" dur="1" fill="hold">
                                          <p:stCondLst>
                                            <p:cond delay="999"/>
                                          </p:stCondLst>
                                        </p:cTn>
                                        <p:tgtEl>
                                          <p:spTgt spid="452617"/>
                                        </p:tgtEl>
                                        <p:attrNameLst>
                                          <p:attrName>style.visibility</p:attrName>
                                        </p:attrNameLst>
                                      </p:cBhvr>
                                      <p:to>
                                        <p:strVal val="hidden"/>
                                      </p:to>
                                    </p:set>
                                  </p:childTnLst>
                                </p:cTn>
                              </p:par>
                              <p:par>
                                <p:cTn id="391" presetID="26" presetClass="exit" presetSubtype="0" fill="hold" nodeType="withEffect">
                                  <p:stCondLst>
                                    <p:cond delay="0"/>
                                  </p:stCondLst>
                                  <p:childTnLst>
                                    <p:animEffect transition="out" filter="wipe(down)">
                                      <p:cBhvr>
                                        <p:cTn id="392" dur="90" accel="50000">
                                          <p:stCondLst>
                                            <p:cond delay="910"/>
                                          </p:stCondLst>
                                        </p:cTn>
                                        <p:tgtEl>
                                          <p:spTgt spid="452620"/>
                                        </p:tgtEl>
                                      </p:cBhvr>
                                    </p:animEffect>
                                    <p:anim calcmode="lin" valueType="num">
                                      <p:cBhvr>
                                        <p:cTn id="393" dur="911" tmFilter="0,0; 0.14,0.31; 0.43,0.73; 0.71,0.91; 1.0,1.0">
                                          <p:stCondLst>
                                            <p:cond delay="0"/>
                                          </p:stCondLst>
                                        </p:cTn>
                                        <p:tgtEl>
                                          <p:spTgt spid="452620"/>
                                        </p:tgtEl>
                                        <p:attrNameLst>
                                          <p:attrName>ppt_x</p:attrName>
                                        </p:attrNameLst>
                                      </p:cBhvr>
                                      <p:tavLst>
                                        <p:tav tm="0">
                                          <p:val>
                                            <p:strVal val="ppt_x"/>
                                          </p:val>
                                        </p:tav>
                                        <p:tav tm="100000">
                                          <p:val>
                                            <p:strVal val="#ppt_x+0.25"/>
                                          </p:val>
                                        </p:tav>
                                      </p:tavLst>
                                    </p:anim>
                                    <p:anim calcmode="lin" valueType="num">
                                      <p:cBhvr>
                                        <p:cTn id="394" dur="89">
                                          <p:stCondLst>
                                            <p:cond delay="911"/>
                                          </p:stCondLst>
                                        </p:cTn>
                                        <p:tgtEl>
                                          <p:spTgt spid="452620"/>
                                        </p:tgtEl>
                                        <p:attrNameLst>
                                          <p:attrName>ppt_x</p:attrName>
                                        </p:attrNameLst>
                                      </p:cBhvr>
                                      <p:tavLst>
                                        <p:tav tm="0">
                                          <p:val>
                                            <p:strVal val="ppt_x"/>
                                          </p:val>
                                        </p:tav>
                                        <p:tav tm="100000">
                                          <p:val>
                                            <p:strVal val="ppt_x"/>
                                          </p:val>
                                        </p:tav>
                                      </p:tavLst>
                                    </p:anim>
                                    <p:anim calcmode="lin" valueType="num">
                                      <p:cBhvr>
                                        <p:cTn id="395" dur="332" tmFilter="0.0,0.0;0.25,0.07;0.50,0.2;0.75,0.467;1.0,1.0">
                                          <p:stCondLst>
                                            <p:cond delay="0"/>
                                          </p:stCondLst>
                                        </p:cTn>
                                        <p:tgtEl>
                                          <p:spTgt spid="45262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96" dur="332" tmFilter="0, 0; 0.125,0.2665; 0.25,0.4; 0.375,0.465; 0.5,0.5;  0.625,0.535; 0.75,0.6; 0.875,0.7335; 1,1">
                                          <p:stCondLst>
                                            <p:cond delay="332"/>
                                          </p:stCondLst>
                                        </p:cTn>
                                        <p:tgtEl>
                                          <p:spTgt spid="45262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97" dur="166" tmFilter="0, 0; 0.125,0.2665; 0.25,0.4; 0.375,0.465; 0.5,0.5;  0.625,0.535; 0.75,0.6; 0.875,0.7335; 1,1">
                                          <p:stCondLst>
                                            <p:cond delay="662"/>
                                          </p:stCondLst>
                                        </p:cTn>
                                        <p:tgtEl>
                                          <p:spTgt spid="45262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98" dur="82" tmFilter="0, 0; 0.125,0.2665; 0.25,0.4; 0.375,0.465; 0.5,0.5;  0.625,0.535; 0.75,0.6; 0.875,0.7335; 1,1">
                                          <p:stCondLst>
                                            <p:cond delay="828"/>
                                          </p:stCondLst>
                                        </p:cTn>
                                        <p:tgtEl>
                                          <p:spTgt spid="45262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99" dur="90" accel="50000">
                                          <p:stCondLst>
                                            <p:cond delay="910"/>
                                          </p:stCondLst>
                                        </p:cTn>
                                        <p:tgtEl>
                                          <p:spTgt spid="452620"/>
                                        </p:tgtEl>
                                        <p:attrNameLst>
                                          <p:attrName>ppt_y</p:attrName>
                                        </p:attrNameLst>
                                      </p:cBhvr>
                                      <p:tavLst>
                                        <p:tav tm="0">
                                          <p:val>
                                            <p:strVal val="ppt_y"/>
                                          </p:val>
                                        </p:tav>
                                        <p:tav tm="100000">
                                          <p:val>
                                            <p:strVal val="ppt_y+ppt_h"/>
                                          </p:val>
                                        </p:tav>
                                      </p:tavLst>
                                    </p:anim>
                                    <p:animScale>
                                      <p:cBhvr>
                                        <p:cTn id="400" dur="13">
                                          <p:stCondLst>
                                            <p:cond delay="310"/>
                                          </p:stCondLst>
                                        </p:cTn>
                                        <p:tgtEl>
                                          <p:spTgt spid="452620"/>
                                        </p:tgtEl>
                                      </p:cBhvr>
                                      <p:to x="100000" y="60000"/>
                                    </p:animScale>
                                    <p:animScale>
                                      <p:cBhvr>
                                        <p:cTn id="401" dur="83" decel="50000">
                                          <p:stCondLst>
                                            <p:cond delay="323"/>
                                          </p:stCondLst>
                                        </p:cTn>
                                        <p:tgtEl>
                                          <p:spTgt spid="452620"/>
                                        </p:tgtEl>
                                      </p:cBhvr>
                                      <p:to x="100000" y="100000"/>
                                    </p:animScale>
                                    <p:animScale>
                                      <p:cBhvr>
                                        <p:cTn id="402" dur="13">
                                          <p:stCondLst>
                                            <p:cond delay="656"/>
                                          </p:stCondLst>
                                        </p:cTn>
                                        <p:tgtEl>
                                          <p:spTgt spid="452620"/>
                                        </p:tgtEl>
                                      </p:cBhvr>
                                      <p:to x="100000" y="80000"/>
                                    </p:animScale>
                                    <p:animScale>
                                      <p:cBhvr>
                                        <p:cTn id="403" dur="83" decel="50000">
                                          <p:stCondLst>
                                            <p:cond delay="669"/>
                                          </p:stCondLst>
                                        </p:cTn>
                                        <p:tgtEl>
                                          <p:spTgt spid="452620"/>
                                        </p:tgtEl>
                                      </p:cBhvr>
                                      <p:to x="100000" y="100000"/>
                                    </p:animScale>
                                    <p:animScale>
                                      <p:cBhvr>
                                        <p:cTn id="404" dur="13">
                                          <p:stCondLst>
                                            <p:cond delay="821"/>
                                          </p:stCondLst>
                                        </p:cTn>
                                        <p:tgtEl>
                                          <p:spTgt spid="452620"/>
                                        </p:tgtEl>
                                      </p:cBhvr>
                                      <p:to x="100000" y="90000"/>
                                    </p:animScale>
                                    <p:animScale>
                                      <p:cBhvr>
                                        <p:cTn id="405" dur="83" decel="50000">
                                          <p:stCondLst>
                                            <p:cond delay="834"/>
                                          </p:stCondLst>
                                        </p:cTn>
                                        <p:tgtEl>
                                          <p:spTgt spid="452620"/>
                                        </p:tgtEl>
                                      </p:cBhvr>
                                      <p:to x="100000" y="100000"/>
                                    </p:animScale>
                                    <p:animScale>
                                      <p:cBhvr>
                                        <p:cTn id="406" dur="13">
                                          <p:stCondLst>
                                            <p:cond delay="904"/>
                                          </p:stCondLst>
                                        </p:cTn>
                                        <p:tgtEl>
                                          <p:spTgt spid="452620"/>
                                        </p:tgtEl>
                                      </p:cBhvr>
                                      <p:to x="100000" y="95000"/>
                                    </p:animScale>
                                    <p:animScale>
                                      <p:cBhvr>
                                        <p:cTn id="407" dur="83" decel="50000">
                                          <p:stCondLst>
                                            <p:cond delay="917"/>
                                          </p:stCondLst>
                                        </p:cTn>
                                        <p:tgtEl>
                                          <p:spTgt spid="452620"/>
                                        </p:tgtEl>
                                      </p:cBhvr>
                                      <p:to x="100000" y="100000"/>
                                    </p:animScale>
                                    <p:set>
                                      <p:cBhvr>
                                        <p:cTn id="408" dur="1" fill="hold">
                                          <p:stCondLst>
                                            <p:cond delay="999"/>
                                          </p:stCondLst>
                                        </p:cTn>
                                        <p:tgtEl>
                                          <p:spTgt spid="452620"/>
                                        </p:tgtEl>
                                        <p:attrNameLst>
                                          <p:attrName>style.visibility</p:attrName>
                                        </p:attrNameLst>
                                      </p:cBhvr>
                                      <p:to>
                                        <p:strVal val="hidden"/>
                                      </p:to>
                                    </p:set>
                                  </p:childTnLst>
                                </p:cTn>
                              </p:par>
                              <p:par>
                                <p:cTn id="409" presetID="26" presetClass="exit" presetSubtype="0" fill="hold" nodeType="withEffect">
                                  <p:stCondLst>
                                    <p:cond delay="0"/>
                                  </p:stCondLst>
                                  <p:childTnLst>
                                    <p:animEffect transition="out" filter="wipe(down)">
                                      <p:cBhvr>
                                        <p:cTn id="410" dur="90" accel="50000">
                                          <p:stCondLst>
                                            <p:cond delay="910"/>
                                          </p:stCondLst>
                                        </p:cTn>
                                        <p:tgtEl>
                                          <p:spTgt spid="452623"/>
                                        </p:tgtEl>
                                      </p:cBhvr>
                                    </p:animEffect>
                                    <p:anim calcmode="lin" valueType="num">
                                      <p:cBhvr>
                                        <p:cTn id="411" dur="911" tmFilter="0,0; 0.14,0.31; 0.43,0.73; 0.71,0.91; 1.0,1.0">
                                          <p:stCondLst>
                                            <p:cond delay="0"/>
                                          </p:stCondLst>
                                        </p:cTn>
                                        <p:tgtEl>
                                          <p:spTgt spid="452623"/>
                                        </p:tgtEl>
                                        <p:attrNameLst>
                                          <p:attrName>ppt_x</p:attrName>
                                        </p:attrNameLst>
                                      </p:cBhvr>
                                      <p:tavLst>
                                        <p:tav tm="0">
                                          <p:val>
                                            <p:strVal val="ppt_x"/>
                                          </p:val>
                                        </p:tav>
                                        <p:tav tm="100000">
                                          <p:val>
                                            <p:strVal val="#ppt_x+0.25"/>
                                          </p:val>
                                        </p:tav>
                                      </p:tavLst>
                                    </p:anim>
                                    <p:anim calcmode="lin" valueType="num">
                                      <p:cBhvr>
                                        <p:cTn id="412" dur="89">
                                          <p:stCondLst>
                                            <p:cond delay="911"/>
                                          </p:stCondLst>
                                        </p:cTn>
                                        <p:tgtEl>
                                          <p:spTgt spid="452623"/>
                                        </p:tgtEl>
                                        <p:attrNameLst>
                                          <p:attrName>ppt_x</p:attrName>
                                        </p:attrNameLst>
                                      </p:cBhvr>
                                      <p:tavLst>
                                        <p:tav tm="0">
                                          <p:val>
                                            <p:strVal val="ppt_x"/>
                                          </p:val>
                                        </p:tav>
                                        <p:tav tm="100000">
                                          <p:val>
                                            <p:strVal val="ppt_x"/>
                                          </p:val>
                                        </p:tav>
                                      </p:tavLst>
                                    </p:anim>
                                    <p:anim calcmode="lin" valueType="num">
                                      <p:cBhvr>
                                        <p:cTn id="413" dur="332" tmFilter="0.0,0.0;0.25,0.07;0.50,0.2;0.75,0.467;1.0,1.0">
                                          <p:stCondLst>
                                            <p:cond delay="0"/>
                                          </p:stCondLst>
                                        </p:cTn>
                                        <p:tgtEl>
                                          <p:spTgt spid="45262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14" dur="332" tmFilter="0, 0; 0.125,0.2665; 0.25,0.4; 0.375,0.465; 0.5,0.5;  0.625,0.535; 0.75,0.6; 0.875,0.7335; 1,1">
                                          <p:stCondLst>
                                            <p:cond delay="332"/>
                                          </p:stCondLst>
                                        </p:cTn>
                                        <p:tgtEl>
                                          <p:spTgt spid="45262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15" dur="166" tmFilter="0, 0; 0.125,0.2665; 0.25,0.4; 0.375,0.465; 0.5,0.5;  0.625,0.535; 0.75,0.6; 0.875,0.7335; 1,1">
                                          <p:stCondLst>
                                            <p:cond delay="662"/>
                                          </p:stCondLst>
                                        </p:cTn>
                                        <p:tgtEl>
                                          <p:spTgt spid="45262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16" dur="82" tmFilter="0, 0; 0.125,0.2665; 0.25,0.4; 0.375,0.465; 0.5,0.5;  0.625,0.535; 0.75,0.6; 0.875,0.7335; 1,1">
                                          <p:stCondLst>
                                            <p:cond delay="828"/>
                                          </p:stCondLst>
                                        </p:cTn>
                                        <p:tgtEl>
                                          <p:spTgt spid="45262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17" dur="90" accel="50000">
                                          <p:stCondLst>
                                            <p:cond delay="910"/>
                                          </p:stCondLst>
                                        </p:cTn>
                                        <p:tgtEl>
                                          <p:spTgt spid="452623"/>
                                        </p:tgtEl>
                                        <p:attrNameLst>
                                          <p:attrName>ppt_y</p:attrName>
                                        </p:attrNameLst>
                                      </p:cBhvr>
                                      <p:tavLst>
                                        <p:tav tm="0">
                                          <p:val>
                                            <p:strVal val="ppt_y"/>
                                          </p:val>
                                        </p:tav>
                                        <p:tav tm="100000">
                                          <p:val>
                                            <p:strVal val="ppt_y+ppt_h"/>
                                          </p:val>
                                        </p:tav>
                                      </p:tavLst>
                                    </p:anim>
                                    <p:animScale>
                                      <p:cBhvr>
                                        <p:cTn id="418" dur="13">
                                          <p:stCondLst>
                                            <p:cond delay="310"/>
                                          </p:stCondLst>
                                        </p:cTn>
                                        <p:tgtEl>
                                          <p:spTgt spid="452623"/>
                                        </p:tgtEl>
                                      </p:cBhvr>
                                      <p:to x="100000" y="60000"/>
                                    </p:animScale>
                                    <p:animScale>
                                      <p:cBhvr>
                                        <p:cTn id="419" dur="83" decel="50000">
                                          <p:stCondLst>
                                            <p:cond delay="323"/>
                                          </p:stCondLst>
                                        </p:cTn>
                                        <p:tgtEl>
                                          <p:spTgt spid="452623"/>
                                        </p:tgtEl>
                                      </p:cBhvr>
                                      <p:to x="100000" y="100000"/>
                                    </p:animScale>
                                    <p:animScale>
                                      <p:cBhvr>
                                        <p:cTn id="420" dur="13">
                                          <p:stCondLst>
                                            <p:cond delay="656"/>
                                          </p:stCondLst>
                                        </p:cTn>
                                        <p:tgtEl>
                                          <p:spTgt spid="452623"/>
                                        </p:tgtEl>
                                      </p:cBhvr>
                                      <p:to x="100000" y="80000"/>
                                    </p:animScale>
                                    <p:animScale>
                                      <p:cBhvr>
                                        <p:cTn id="421" dur="83" decel="50000">
                                          <p:stCondLst>
                                            <p:cond delay="669"/>
                                          </p:stCondLst>
                                        </p:cTn>
                                        <p:tgtEl>
                                          <p:spTgt spid="452623"/>
                                        </p:tgtEl>
                                      </p:cBhvr>
                                      <p:to x="100000" y="100000"/>
                                    </p:animScale>
                                    <p:animScale>
                                      <p:cBhvr>
                                        <p:cTn id="422" dur="13">
                                          <p:stCondLst>
                                            <p:cond delay="821"/>
                                          </p:stCondLst>
                                        </p:cTn>
                                        <p:tgtEl>
                                          <p:spTgt spid="452623"/>
                                        </p:tgtEl>
                                      </p:cBhvr>
                                      <p:to x="100000" y="90000"/>
                                    </p:animScale>
                                    <p:animScale>
                                      <p:cBhvr>
                                        <p:cTn id="423" dur="83" decel="50000">
                                          <p:stCondLst>
                                            <p:cond delay="834"/>
                                          </p:stCondLst>
                                        </p:cTn>
                                        <p:tgtEl>
                                          <p:spTgt spid="452623"/>
                                        </p:tgtEl>
                                      </p:cBhvr>
                                      <p:to x="100000" y="100000"/>
                                    </p:animScale>
                                    <p:animScale>
                                      <p:cBhvr>
                                        <p:cTn id="424" dur="13">
                                          <p:stCondLst>
                                            <p:cond delay="904"/>
                                          </p:stCondLst>
                                        </p:cTn>
                                        <p:tgtEl>
                                          <p:spTgt spid="452623"/>
                                        </p:tgtEl>
                                      </p:cBhvr>
                                      <p:to x="100000" y="95000"/>
                                    </p:animScale>
                                    <p:animScale>
                                      <p:cBhvr>
                                        <p:cTn id="425" dur="83" decel="50000">
                                          <p:stCondLst>
                                            <p:cond delay="917"/>
                                          </p:stCondLst>
                                        </p:cTn>
                                        <p:tgtEl>
                                          <p:spTgt spid="452623"/>
                                        </p:tgtEl>
                                      </p:cBhvr>
                                      <p:to x="100000" y="100000"/>
                                    </p:animScale>
                                    <p:set>
                                      <p:cBhvr>
                                        <p:cTn id="426" dur="1" fill="hold">
                                          <p:stCondLst>
                                            <p:cond delay="999"/>
                                          </p:stCondLst>
                                        </p:cTn>
                                        <p:tgtEl>
                                          <p:spTgt spid="452623"/>
                                        </p:tgtEl>
                                        <p:attrNameLst>
                                          <p:attrName>style.visibility</p:attrName>
                                        </p:attrNameLst>
                                      </p:cBhvr>
                                      <p:to>
                                        <p:strVal val="hidden"/>
                                      </p:to>
                                    </p:set>
                                  </p:childTnLst>
                                </p:cTn>
                              </p:par>
                              <p:par>
                                <p:cTn id="427" presetID="26" presetClass="exit" presetSubtype="0" fill="hold" nodeType="withEffect">
                                  <p:stCondLst>
                                    <p:cond delay="0"/>
                                  </p:stCondLst>
                                  <p:childTnLst>
                                    <p:animEffect transition="out" filter="wipe(down)">
                                      <p:cBhvr>
                                        <p:cTn id="428" dur="90" accel="50000">
                                          <p:stCondLst>
                                            <p:cond delay="910"/>
                                          </p:stCondLst>
                                        </p:cTn>
                                        <p:tgtEl>
                                          <p:spTgt spid="452638"/>
                                        </p:tgtEl>
                                      </p:cBhvr>
                                    </p:animEffect>
                                    <p:anim calcmode="lin" valueType="num">
                                      <p:cBhvr>
                                        <p:cTn id="429" dur="911" tmFilter="0,0; 0.14,0.31; 0.43,0.73; 0.71,0.91; 1.0,1.0">
                                          <p:stCondLst>
                                            <p:cond delay="0"/>
                                          </p:stCondLst>
                                        </p:cTn>
                                        <p:tgtEl>
                                          <p:spTgt spid="452638"/>
                                        </p:tgtEl>
                                        <p:attrNameLst>
                                          <p:attrName>ppt_x</p:attrName>
                                        </p:attrNameLst>
                                      </p:cBhvr>
                                      <p:tavLst>
                                        <p:tav tm="0">
                                          <p:val>
                                            <p:strVal val="ppt_x"/>
                                          </p:val>
                                        </p:tav>
                                        <p:tav tm="100000">
                                          <p:val>
                                            <p:strVal val="#ppt_x+0.25"/>
                                          </p:val>
                                        </p:tav>
                                      </p:tavLst>
                                    </p:anim>
                                    <p:anim calcmode="lin" valueType="num">
                                      <p:cBhvr>
                                        <p:cTn id="430" dur="89">
                                          <p:stCondLst>
                                            <p:cond delay="911"/>
                                          </p:stCondLst>
                                        </p:cTn>
                                        <p:tgtEl>
                                          <p:spTgt spid="452638"/>
                                        </p:tgtEl>
                                        <p:attrNameLst>
                                          <p:attrName>ppt_x</p:attrName>
                                        </p:attrNameLst>
                                      </p:cBhvr>
                                      <p:tavLst>
                                        <p:tav tm="0">
                                          <p:val>
                                            <p:strVal val="ppt_x"/>
                                          </p:val>
                                        </p:tav>
                                        <p:tav tm="100000">
                                          <p:val>
                                            <p:strVal val="ppt_x"/>
                                          </p:val>
                                        </p:tav>
                                      </p:tavLst>
                                    </p:anim>
                                    <p:anim calcmode="lin" valueType="num">
                                      <p:cBhvr>
                                        <p:cTn id="431" dur="332" tmFilter="0.0,0.0;0.25,0.07;0.50,0.2;0.75,0.467;1.0,1.0">
                                          <p:stCondLst>
                                            <p:cond delay="0"/>
                                          </p:stCondLst>
                                        </p:cTn>
                                        <p:tgtEl>
                                          <p:spTgt spid="452638"/>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32" dur="332" tmFilter="0, 0; 0.125,0.2665; 0.25,0.4; 0.375,0.465; 0.5,0.5;  0.625,0.535; 0.75,0.6; 0.875,0.7335; 1,1">
                                          <p:stCondLst>
                                            <p:cond delay="332"/>
                                          </p:stCondLst>
                                        </p:cTn>
                                        <p:tgtEl>
                                          <p:spTgt spid="452638"/>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33" dur="166" tmFilter="0, 0; 0.125,0.2665; 0.25,0.4; 0.375,0.465; 0.5,0.5;  0.625,0.535; 0.75,0.6; 0.875,0.7335; 1,1">
                                          <p:stCondLst>
                                            <p:cond delay="662"/>
                                          </p:stCondLst>
                                        </p:cTn>
                                        <p:tgtEl>
                                          <p:spTgt spid="452638"/>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34" dur="82" tmFilter="0, 0; 0.125,0.2665; 0.25,0.4; 0.375,0.465; 0.5,0.5;  0.625,0.535; 0.75,0.6; 0.875,0.7335; 1,1">
                                          <p:stCondLst>
                                            <p:cond delay="828"/>
                                          </p:stCondLst>
                                        </p:cTn>
                                        <p:tgtEl>
                                          <p:spTgt spid="452638"/>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35" dur="90" accel="50000">
                                          <p:stCondLst>
                                            <p:cond delay="910"/>
                                          </p:stCondLst>
                                        </p:cTn>
                                        <p:tgtEl>
                                          <p:spTgt spid="452638"/>
                                        </p:tgtEl>
                                        <p:attrNameLst>
                                          <p:attrName>ppt_y</p:attrName>
                                        </p:attrNameLst>
                                      </p:cBhvr>
                                      <p:tavLst>
                                        <p:tav tm="0">
                                          <p:val>
                                            <p:strVal val="ppt_y"/>
                                          </p:val>
                                        </p:tav>
                                        <p:tav tm="100000">
                                          <p:val>
                                            <p:strVal val="ppt_y+ppt_h"/>
                                          </p:val>
                                        </p:tav>
                                      </p:tavLst>
                                    </p:anim>
                                    <p:animScale>
                                      <p:cBhvr>
                                        <p:cTn id="436" dur="13">
                                          <p:stCondLst>
                                            <p:cond delay="310"/>
                                          </p:stCondLst>
                                        </p:cTn>
                                        <p:tgtEl>
                                          <p:spTgt spid="452638"/>
                                        </p:tgtEl>
                                      </p:cBhvr>
                                      <p:to x="100000" y="60000"/>
                                    </p:animScale>
                                    <p:animScale>
                                      <p:cBhvr>
                                        <p:cTn id="437" dur="83" decel="50000">
                                          <p:stCondLst>
                                            <p:cond delay="323"/>
                                          </p:stCondLst>
                                        </p:cTn>
                                        <p:tgtEl>
                                          <p:spTgt spid="452638"/>
                                        </p:tgtEl>
                                      </p:cBhvr>
                                      <p:to x="100000" y="100000"/>
                                    </p:animScale>
                                    <p:animScale>
                                      <p:cBhvr>
                                        <p:cTn id="438" dur="13">
                                          <p:stCondLst>
                                            <p:cond delay="656"/>
                                          </p:stCondLst>
                                        </p:cTn>
                                        <p:tgtEl>
                                          <p:spTgt spid="452638"/>
                                        </p:tgtEl>
                                      </p:cBhvr>
                                      <p:to x="100000" y="80000"/>
                                    </p:animScale>
                                    <p:animScale>
                                      <p:cBhvr>
                                        <p:cTn id="439" dur="83" decel="50000">
                                          <p:stCondLst>
                                            <p:cond delay="669"/>
                                          </p:stCondLst>
                                        </p:cTn>
                                        <p:tgtEl>
                                          <p:spTgt spid="452638"/>
                                        </p:tgtEl>
                                      </p:cBhvr>
                                      <p:to x="100000" y="100000"/>
                                    </p:animScale>
                                    <p:animScale>
                                      <p:cBhvr>
                                        <p:cTn id="440" dur="13">
                                          <p:stCondLst>
                                            <p:cond delay="821"/>
                                          </p:stCondLst>
                                        </p:cTn>
                                        <p:tgtEl>
                                          <p:spTgt spid="452638"/>
                                        </p:tgtEl>
                                      </p:cBhvr>
                                      <p:to x="100000" y="90000"/>
                                    </p:animScale>
                                    <p:animScale>
                                      <p:cBhvr>
                                        <p:cTn id="441" dur="83" decel="50000">
                                          <p:stCondLst>
                                            <p:cond delay="834"/>
                                          </p:stCondLst>
                                        </p:cTn>
                                        <p:tgtEl>
                                          <p:spTgt spid="452638"/>
                                        </p:tgtEl>
                                      </p:cBhvr>
                                      <p:to x="100000" y="100000"/>
                                    </p:animScale>
                                    <p:animScale>
                                      <p:cBhvr>
                                        <p:cTn id="442" dur="13">
                                          <p:stCondLst>
                                            <p:cond delay="904"/>
                                          </p:stCondLst>
                                        </p:cTn>
                                        <p:tgtEl>
                                          <p:spTgt spid="452638"/>
                                        </p:tgtEl>
                                      </p:cBhvr>
                                      <p:to x="100000" y="95000"/>
                                    </p:animScale>
                                    <p:animScale>
                                      <p:cBhvr>
                                        <p:cTn id="443" dur="83" decel="50000">
                                          <p:stCondLst>
                                            <p:cond delay="917"/>
                                          </p:stCondLst>
                                        </p:cTn>
                                        <p:tgtEl>
                                          <p:spTgt spid="452638"/>
                                        </p:tgtEl>
                                      </p:cBhvr>
                                      <p:to x="100000" y="100000"/>
                                    </p:animScale>
                                    <p:set>
                                      <p:cBhvr>
                                        <p:cTn id="444" dur="1" fill="hold">
                                          <p:stCondLst>
                                            <p:cond delay="999"/>
                                          </p:stCondLst>
                                        </p:cTn>
                                        <p:tgtEl>
                                          <p:spTgt spid="452638"/>
                                        </p:tgtEl>
                                        <p:attrNameLst>
                                          <p:attrName>style.visibility</p:attrName>
                                        </p:attrNameLst>
                                      </p:cBhvr>
                                      <p:to>
                                        <p:strVal val="hidden"/>
                                      </p:to>
                                    </p:set>
                                  </p:childTnLst>
                                </p:cTn>
                              </p:par>
                              <p:par>
                                <p:cTn id="445" presetID="26" presetClass="exit" presetSubtype="0" fill="hold" nodeType="withEffect">
                                  <p:stCondLst>
                                    <p:cond delay="0"/>
                                  </p:stCondLst>
                                  <p:childTnLst>
                                    <p:animEffect transition="out" filter="wipe(down)">
                                      <p:cBhvr>
                                        <p:cTn id="446" dur="90" accel="50000">
                                          <p:stCondLst>
                                            <p:cond delay="910"/>
                                          </p:stCondLst>
                                        </p:cTn>
                                        <p:tgtEl>
                                          <p:spTgt spid="452635"/>
                                        </p:tgtEl>
                                      </p:cBhvr>
                                    </p:animEffect>
                                    <p:anim calcmode="lin" valueType="num">
                                      <p:cBhvr>
                                        <p:cTn id="447" dur="911" tmFilter="0,0; 0.14,0.31; 0.43,0.73; 0.71,0.91; 1.0,1.0">
                                          <p:stCondLst>
                                            <p:cond delay="0"/>
                                          </p:stCondLst>
                                        </p:cTn>
                                        <p:tgtEl>
                                          <p:spTgt spid="452635"/>
                                        </p:tgtEl>
                                        <p:attrNameLst>
                                          <p:attrName>ppt_x</p:attrName>
                                        </p:attrNameLst>
                                      </p:cBhvr>
                                      <p:tavLst>
                                        <p:tav tm="0">
                                          <p:val>
                                            <p:strVal val="ppt_x"/>
                                          </p:val>
                                        </p:tav>
                                        <p:tav tm="100000">
                                          <p:val>
                                            <p:strVal val="#ppt_x+0.25"/>
                                          </p:val>
                                        </p:tav>
                                      </p:tavLst>
                                    </p:anim>
                                    <p:anim calcmode="lin" valueType="num">
                                      <p:cBhvr>
                                        <p:cTn id="448" dur="89">
                                          <p:stCondLst>
                                            <p:cond delay="911"/>
                                          </p:stCondLst>
                                        </p:cTn>
                                        <p:tgtEl>
                                          <p:spTgt spid="452635"/>
                                        </p:tgtEl>
                                        <p:attrNameLst>
                                          <p:attrName>ppt_x</p:attrName>
                                        </p:attrNameLst>
                                      </p:cBhvr>
                                      <p:tavLst>
                                        <p:tav tm="0">
                                          <p:val>
                                            <p:strVal val="ppt_x"/>
                                          </p:val>
                                        </p:tav>
                                        <p:tav tm="100000">
                                          <p:val>
                                            <p:strVal val="ppt_x"/>
                                          </p:val>
                                        </p:tav>
                                      </p:tavLst>
                                    </p:anim>
                                    <p:anim calcmode="lin" valueType="num">
                                      <p:cBhvr>
                                        <p:cTn id="449" dur="332" tmFilter="0.0,0.0;0.25,0.07;0.50,0.2;0.75,0.467;1.0,1.0">
                                          <p:stCondLst>
                                            <p:cond delay="0"/>
                                          </p:stCondLst>
                                        </p:cTn>
                                        <p:tgtEl>
                                          <p:spTgt spid="45263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50" dur="332" tmFilter="0, 0; 0.125,0.2665; 0.25,0.4; 0.375,0.465; 0.5,0.5;  0.625,0.535; 0.75,0.6; 0.875,0.7335; 1,1">
                                          <p:stCondLst>
                                            <p:cond delay="332"/>
                                          </p:stCondLst>
                                        </p:cTn>
                                        <p:tgtEl>
                                          <p:spTgt spid="45263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51" dur="166" tmFilter="0, 0; 0.125,0.2665; 0.25,0.4; 0.375,0.465; 0.5,0.5;  0.625,0.535; 0.75,0.6; 0.875,0.7335; 1,1">
                                          <p:stCondLst>
                                            <p:cond delay="662"/>
                                          </p:stCondLst>
                                        </p:cTn>
                                        <p:tgtEl>
                                          <p:spTgt spid="45263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52" dur="82" tmFilter="0, 0; 0.125,0.2665; 0.25,0.4; 0.375,0.465; 0.5,0.5;  0.625,0.535; 0.75,0.6; 0.875,0.7335; 1,1">
                                          <p:stCondLst>
                                            <p:cond delay="828"/>
                                          </p:stCondLst>
                                        </p:cTn>
                                        <p:tgtEl>
                                          <p:spTgt spid="45263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53" dur="90" accel="50000">
                                          <p:stCondLst>
                                            <p:cond delay="910"/>
                                          </p:stCondLst>
                                        </p:cTn>
                                        <p:tgtEl>
                                          <p:spTgt spid="452635"/>
                                        </p:tgtEl>
                                        <p:attrNameLst>
                                          <p:attrName>ppt_y</p:attrName>
                                        </p:attrNameLst>
                                      </p:cBhvr>
                                      <p:tavLst>
                                        <p:tav tm="0">
                                          <p:val>
                                            <p:strVal val="ppt_y"/>
                                          </p:val>
                                        </p:tav>
                                        <p:tav tm="100000">
                                          <p:val>
                                            <p:strVal val="ppt_y+ppt_h"/>
                                          </p:val>
                                        </p:tav>
                                      </p:tavLst>
                                    </p:anim>
                                    <p:animScale>
                                      <p:cBhvr>
                                        <p:cTn id="454" dur="13">
                                          <p:stCondLst>
                                            <p:cond delay="310"/>
                                          </p:stCondLst>
                                        </p:cTn>
                                        <p:tgtEl>
                                          <p:spTgt spid="452635"/>
                                        </p:tgtEl>
                                      </p:cBhvr>
                                      <p:to x="100000" y="60000"/>
                                    </p:animScale>
                                    <p:animScale>
                                      <p:cBhvr>
                                        <p:cTn id="455" dur="83" decel="50000">
                                          <p:stCondLst>
                                            <p:cond delay="323"/>
                                          </p:stCondLst>
                                        </p:cTn>
                                        <p:tgtEl>
                                          <p:spTgt spid="452635"/>
                                        </p:tgtEl>
                                      </p:cBhvr>
                                      <p:to x="100000" y="100000"/>
                                    </p:animScale>
                                    <p:animScale>
                                      <p:cBhvr>
                                        <p:cTn id="456" dur="13">
                                          <p:stCondLst>
                                            <p:cond delay="656"/>
                                          </p:stCondLst>
                                        </p:cTn>
                                        <p:tgtEl>
                                          <p:spTgt spid="452635"/>
                                        </p:tgtEl>
                                      </p:cBhvr>
                                      <p:to x="100000" y="80000"/>
                                    </p:animScale>
                                    <p:animScale>
                                      <p:cBhvr>
                                        <p:cTn id="457" dur="83" decel="50000">
                                          <p:stCondLst>
                                            <p:cond delay="669"/>
                                          </p:stCondLst>
                                        </p:cTn>
                                        <p:tgtEl>
                                          <p:spTgt spid="452635"/>
                                        </p:tgtEl>
                                      </p:cBhvr>
                                      <p:to x="100000" y="100000"/>
                                    </p:animScale>
                                    <p:animScale>
                                      <p:cBhvr>
                                        <p:cTn id="458" dur="13">
                                          <p:stCondLst>
                                            <p:cond delay="821"/>
                                          </p:stCondLst>
                                        </p:cTn>
                                        <p:tgtEl>
                                          <p:spTgt spid="452635"/>
                                        </p:tgtEl>
                                      </p:cBhvr>
                                      <p:to x="100000" y="90000"/>
                                    </p:animScale>
                                    <p:animScale>
                                      <p:cBhvr>
                                        <p:cTn id="459" dur="83" decel="50000">
                                          <p:stCondLst>
                                            <p:cond delay="834"/>
                                          </p:stCondLst>
                                        </p:cTn>
                                        <p:tgtEl>
                                          <p:spTgt spid="452635"/>
                                        </p:tgtEl>
                                      </p:cBhvr>
                                      <p:to x="100000" y="100000"/>
                                    </p:animScale>
                                    <p:animScale>
                                      <p:cBhvr>
                                        <p:cTn id="460" dur="13">
                                          <p:stCondLst>
                                            <p:cond delay="904"/>
                                          </p:stCondLst>
                                        </p:cTn>
                                        <p:tgtEl>
                                          <p:spTgt spid="452635"/>
                                        </p:tgtEl>
                                      </p:cBhvr>
                                      <p:to x="100000" y="95000"/>
                                    </p:animScale>
                                    <p:animScale>
                                      <p:cBhvr>
                                        <p:cTn id="461" dur="83" decel="50000">
                                          <p:stCondLst>
                                            <p:cond delay="917"/>
                                          </p:stCondLst>
                                        </p:cTn>
                                        <p:tgtEl>
                                          <p:spTgt spid="452635"/>
                                        </p:tgtEl>
                                      </p:cBhvr>
                                      <p:to x="100000" y="100000"/>
                                    </p:animScale>
                                    <p:set>
                                      <p:cBhvr>
                                        <p:cTn id="462" dur="1" fill="hold">
                                          <p:stCondLst>
                                            <p:cond delay="999"/>
                                          </p:stCondLst>
                                        </p:cTn>
                                        <p:tgtEl>
                                          <p:spTgt spid="452635"/>
                                        </p:tgtEl>
                                        <p:attrNameLst>
                                          <p:attrName>style.visibility</p:attrName>
                                        </p:attrNameLst>
                                      </p:cBhvr>
                                      <p:to>
                                        <p:strVal val="hidden"/>
                                      </p:to>
                                    </p:set>
                                  </p:childTnLst>
                                </p:cTn>
                              </p:par>
                              <p:par>
                                <p:cTn id="463" presetID="26" presetClass="exit" presetSubtype="0" fill="hold" nodeType="withEffect">
                                  <p:stCondLst>
                                    <p:cond delay="0"/>
                                  </p:stCondLst>
                                  <p:childTnLst>
                                    <p:animEffect transition="out" filter="wipe(down)">
                                      <p:cBhvr>
                                        <p:cTn id="464" dur="90" accel="50000">
                                          <p:stCondLst>
                                            <p:cond delay="910"/>
                                          </p:stCondLst>
                                        </p:cTn>
                                        <p:tgtEl>
                                          <p:spTgt spid="452632"/>
                                        </p:tgtEl>
                                      </p:cBhvr>
                                    </p:animEffect>
                                    <p:anim calcmode="lin" valueType="num">
                                      <p:cBhvr>
                                        <p:cTn id="465" dur="911" tmFilter="0,0; 0.14,0.31; 0.43,0.73; 0.71,0.91; 1.0,1.0">
                                          <p:stCondLst>
                                            <p:cond delay="0"/>
                                          </p:stCondLst>
                                        </p:cTn>
                                        <p:tgtEl>
                                          <p:spTgt spid="452632"/>
                                        </p:tgtEl>
                                        <p:attrNameLst>
                                          <p:attrName>ppt_x</p:attrName>
                                        </p:attrNameLst>
                                      </p:cBhvr>
                                      <p:tavLst>
                                        <p:tav tm="0">
                                          <p:val>
                                            <p:strVal val="ppt_x"/>
                                          </p:val>
                                        </p:tav>
                                        <p:tav tm="100000">
                                          <p:val>
                                            <p:strVal val="#ppt_x+0.25"/>
                                          </p:val>
                                        </p:tav>
                                      </p:tavLst>
                                    </p:anim>
                                    <p:anim calcmode="lin" valueType="num">
                                      <p:cBhvr>
                                        <p:cTn id="466" dur="89">
                                          <p:stCondLst>
                                            <p:cond delay="911"/>
                                          </p:stCondLst>
                                        </p:cTn>
                                        <p:tgtEl>
                                          <p:spTgt spid="452632"/>
                                        </p:tgtEl>
                                        <p:attrNameLst>
                                          <p:attrName>ppt_x</p:attrName>
                                        </p:attrNameLst>
                                      </p:cBhvr>
                                      <p:tavLst>
                                        <p:tav tm="0">
                                          <p:val>
                                            <p:strVal val="ppt_x"/>
                                          </p:val>
                                        </p:tav>
                                        <p:tav tm="100000">
                                          <p:val>
                                            <p:strVal val="ppt_x"/>
                                          </p:val>
                                        </p:tav>
                                      </p:tavLst>
                                    </p:anim>
                                    <p:anim calcmode="lin" valueType="num">
                                      <p:cBhvr>
                                        <p:cTn id="467" dur="332" tmFilter="0.0,0.0;0.25,0.07;0.50,0.2;0.75,0.467;1.0,1.0">
                                          <p:stCondLst>
                                            <p:cond delay="0"/>
                                          </p:stCondLst>
                                        </p:cTn>
                                        <p:tgtEl>
                                          <p:spTgt spid="45263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68" dur="332" tmFilter="0, 0; 0.125,0.2665; 0.25,0.4; 0.375,0.465; 0.5,0.5;  0.625,0.535; 0.75,0.6; 0.875,0.7335; 1,1">
                                          <p:stCondLst>
                                            <p:cond delay="332"/>
                                          </p:stCondLst>
                                        </p:cTn>
                                        <p:tgtEl>
                                          <p:spTgt spid="45263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69" dur="166" tmFilter="0, 0; 0.125,0.2665; 0.25,0.4; 0.375,0.465; 0.5,0.5;  0.625,0.535; 0.75,0.6; 0.875,0.7335; 1,1">
                                          <p:stCondLst>
                                            <p:cond delay="662"/>
                                          </p:stCondLst>
                                        </p:cTn>
                                        <p:tgtEl>
                                          <p:spTgt spid="45263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70" dur="82" tmFilter="0, 0; 0.125,0.2665; 0.25,0.4; 0.375,0.465; 0.5,0.5;  0.625,0.535; 0.75,0.6; 0.875,0.7335; 1,1">
                                          <p:stCondLst>
                                            <p:cond delay="828"/>
                                          </p:stCondLst>
                                        </p:cTn>
                                        <p:tgtEl>
                                          <p:spTgt spid="45263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71" dur="90" accel="50000">
                                          <p:stCondLst>
                                            <p:cond delay="910"/>
                                          </p:stCondLst>
                                        </p:cTn>
                                        <p:tgtEl>
                                          <p:spTgt spid="452632"/>
                                        </p:tgtEl>
                                        <p:attrNameLst>
                                          <p:attrName>ppt_y</p:attrName>
                                        </p:attrNameLst>
                                      </p:cBhvr>
                                      <p:tavLst>
                                        <p:tav tm="0">
                                          <p:val>
                                            <p:strVal val="ppt_y"/>
                                          </p:val>
                                        </p:tav>
                                        <p:tav tm="100000">
                                          <p:val>
                                            <p:strVal val="ppt_y+ppt_h"/>
                                          </p:val>
                                        </p:tav>
                                      </p:tavLst>
                                    </p:anim>
                                    <p:animScale>
                                      <p:cBhvr>
                                        <p:cTn id="472" dur="13">
                                          <p:stCondLst>
                                            <p:cond delay="310"/>
                                          </p:stCondLst>
                                        </p:cTn>
                                        <p:tgtEl>
                                          <p:spTgt spid="452632"/>
                                        </p:tgtEl>
                                      </p:cBhvr>
                                      <p:to x="100000" y="60000"/>
                                    </p:animScale>
                                    <p:animScale>
                                      <p:cBhvr>
                                        <p:cTn id="473" dur="83" decel="50000">
                                          <p:stCondLst>
                                            <p:cond delay="323"/>
                                          </p:stCondLst>
                                        </p:cTn>
                                        <p:tgtEl>
                                          <p:spTgt spid="452632"/>
                                        </p:tgtEl>
                                      </p:cBhvr>
                                      <p:to x="100000" y="100000"/>
                                    </p:animScale>
                                    <p:animScale>
                                      <p:cBhvr>
                                        <p:cTn id="474" dur="13">
                                          <p:stCondLst>
                                            <p:cond delay="656"/>
                                          </p:stCondLst>
                                        </p:cTn>
                                        <p:tgtEl>
                                          <p:spTgt spid="452632"/>
                                        </p:tgtEl>
                                      </p:cBhvr>
                                      <p:to x="100000" y="80000"/>
                                    </p:animScale>
                                    <p:animScale>
                                      <p:cBhvr>
                                        <p:cTn id="475" dur="83" decel="50000">
                                          <p:stCondLst>
                                            <p:cond delay="669"/>
                                          </p:stCondLst>
                                        </p:cTn>
                                        <p:tgtEl>
                                          <p:spTgt spid="452632"/>
                                        </p:tgtEl>
                                      </p:cBhvr>
                                      <p:to x="100000" y="100000"/>
                                    </p:animScale>
                                    <p:animScale>
                                      <p:cBhvr>
                                        <p:cTn id="476" dur="13">
                                          <p:stCondLst>
                                            <p:cond delay="821"/>
                                          </p:stCondLst>
                                        </p:cTn>
                                        <p:tgtEl>
                                          <p:spTgt spid="452632"/>
                                        </p:tgtEl>
                                      </p:cBhvr>
                                      <p:to x="100000" y="90000"/>
                                    </p:animScale>
                                    <p:animScale>
                                      <p:cBhvr>
                                        <p:cTn id="477" dur="83" decel="50000">
                                          <p:stCondLst>
                                            <p:cond delay="834"/>
                                          </p:stCondLst>
                                        </p:cTn>
                                        <p:tgtEl>
                                          <p:spTgt spid="452632"/>
                                        </p:tgtEl>
                                      </p:cBhvr>
                                      <p:to x="100000" y="100000"/>
                                    </p:animScale>
                                    <p:animScale>
                                      <p:cBhvr>
                                        <p:cTn id="478" dur="13">
                                          <p:stCondLst>
                                            <p:cond delay="904"/>
                                          </p:stCondLst>
                                        </p:cTn>
                                        <p:tgtEl>
                                          <p:spTgt spid="452632"/>
                                        </p:tgtEl>
                                      </p:cBhvr>
                                      <p:to x="100000" y="95000"/>
                                    </p:animScale>
                                    <p:animScale>
                                      <p:cBhvr>
                                        <p:cTn id="479" dur="83" decel="50000">
                                          <p:stCondLst>
                                            <p:cond delay="917"/>
                                          </p:stCondLst>
                                        </p:cTn>
                                        <p:tgtEl>
                                          <p:spTgt spid="452632"/>
                                        </p:tgtEl>
                                      </p:cBhvr>
                                      <p:to x="100000" y="100000"/>
                                    </p:animScale>
                                    <p:set>
                                      <p:cBhvr>
                                        <p:cTn id="480" dur="1" fill="hold">
                                          <p:stCondLst>
                                            <p:cond delay="999"/>
                                          </p:stCondLst>
                                        </p:cTn>
                                        <p:tgtEl>
                                          <p:spTgt spid="452632"/>
                                        </p:tgtEl>
                                        <p:attrNameLst>
                                          <p:attrName>style.visibility</p:attrName>
                                        </p:attrNameLst>
                                      </p:cBhvr>
                                      <p:to>
                                        <p:strVal val="hidden"/>
                                      </p:to>
                                    </p:set>
                                  </p:childTnLst>
                                </p:cTn>
                              </p:par>
                              <p:par>
                                <p:cTn id="481" presetID="26" presetClass="exit" presetSubtype="0" fill="hold" nodeType="withEffect">
                                  <p:stCondLst>
                                    <p:cond delay="0"/>
                                  </p:stCondLst>
                                  <p:childTnLst>
                                    <p:animEffect transition="out" filter="wipe(down)">
                                      <p:cBhvr>
                                        <p:cTn id="482" dur="90" accel="50000">
                                          <p:stCondLst>
                                            <p:cond delay="910"/>
                                          </p:stCondLst>
                                        </p:cTn>
                                        <p:tgtEl>
                                          <p:spTgt spid="452629"/>
                                        </p:tgtEl>
                                      </p:cBhvr>
                                    </p:animEffect>
                                    <p:anim calcmode="lin" valueType="num">
                                      <p:cBhvr>
                                        <p:cTn id="483" dur="911" tmFilter="0,0; 0.14,0.31; 0.43,0.73; 0.71,0.91; 1.0,1.0">
                                          <p:stCondLst>
                                            <p:cond delay="0"/>
                                          </p:stCondLst>
                                        </p:cTn>
                                        <p:tgtEl>
                                          <p:spTgt spid="452629"/>
                                        </p:tgtEl>
                                        <p:attrNameLst>
                                          <p:attrName>ppt_x</p:attrName>
                                        </p:attrNameLst>
                                      </p:cBhvr>
                                      <p:tavLst>
                                        <p:tav tm="0">
                                          <p:val>
                                            <p:strVal val="ppt_x"/>
                                          </p:val>
                                        </p:tav>
                                        <p:tav tm="100000">
                                          <p:val>
                                            <p:strVal val="#ppt_x+0.25"/>
                                          </p:val>
                                        </p:tav>
                                      </p:tavLst>
                                    </p:anim>
                                    <p:anim calcmode="lin" valueType="num">
                                      <p:cBhvr>
                                        <p:cTn id="484" dur="89">
                                          <p:stCondLst>
                                            <p:cond delay="911"/>
                                          </p:stCondLst>
                                        </p:cTn>
                                        <p:tgtEl>
                                          <p:spTgt spid="452629"/>
                                        </p:tgtEl>
                                        <p:attrNameLst>
                                          <p:attrName>ppt_x</p:attrName>
                                        </p:attrNameLst>
                                      </p:cBhvr>
                                      <p:tavLst>
                                        <p:tav tm="0">
                                          <p:val>
                                            <p:strVal val="ppt_x"/>
                                          </p:val>
                                        </p:tav>
                                        <p:tav tm="100000">
                                          <p:val>
                                            <p:strVal val="ppt_x"/>
                                          </p:val>
                                        </p:tav>
                                      </p:tavLst>
                                    </p:anim>
                                    <p:anim calcmode="lin" valueType="num">
                                      <p:cBhvr>
                                        <p:cTn id="485" dur="332" tmFilter="0.0,0.0;0.25,0.07;0.50,0.2;0.75,0.467;1.0,1.0">
                                          <p:stCondLst>
                                            <p:cond delay="0"/>
                                          </p:stCondLst>
                                        </p:cTn>
                                        <p:tgtEl>
                                          <p:spTgt spid="45262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86" dur="332" tmFilter="0, 0; 0.125,0.2665; 0.25,0.4; 0.375,0.465; 0.5,0.5;  0.625,0.535; 0.75,0.6; 0.875,0.7335; 1,1">
                                          <p:stCondLst>
                                            <p:cond delay="332"/>
                                          </p:stCondLst>
                                        </p:cTn>
                                        <p:tgtEl>
                                          <p:spTgt spid="45262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87" dur="166" tmFilter="0, 0; 0.125,0.2665; 0.25,0.4; 0.375,0.465; 0.5,0.5;  0.625,0.535; 0.75,0.6; 0.875,0.7335; 1,1">
                                          <p:stCondLst>
                                            <p:cond delay="662"/>
                                          </p:stCondLst>
                                        </p:cTn>
                                        <p:tgtEl>
                                          <p:spTgt spid="45262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88" dur="82" tmFilter="0, 0; 0.125,0.2665; 0.25,0.4; 0.375,0.465; 0.5,0.5;  0.625,0.535; 0.75,0.6; 0.875,0.7335; 1,1">
                                          <p:stCondLst>
                                            <p:cond delay="828"/>
                                          </p:stCondLst>
                                        </p:cTn>
                                        <p:tgtEl>
                                          <p:spTgt spid="45262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89" dur="90" accel="50000">
                                          <p:stCondLst>
                                            <p:cond delay="910"/>
                                          </p:stCondLst>
                                        </p:cTn>
                                        <p:tgtEl>
                                          <p:spTgt spid="452629"/>
                                        </p:tgtEl>
                                        <p:attrNameLst>
                                          <p:attrName>ppt_y</p:attrName>
                                        </p:attrNameLst>
                                      </p:cBhvr>
                                      <p:tavLst>
                                        <p:tav tm="0">
                                          <p:val>
                                            <p:strVal val="ppt_y"/>
                                          </p:val>
                                        </p:tav>
                                        <p:tav tm="100000">
                                          <p:val>
                                            <p:strVal val="ppt_y+ppt_h"/>
                                          </p:val>
                                        </p:tav>
                                      </p:tavLst>
                                    </p:anim>
                                    <p:animScale>
                                      <p:cBhvr>
                                        <p:cTn id="490" dur="13">
                                          <p:stCondLst>
                                            <p:cond delay="310"/>
                                          </p:stCondLst>
                                        </p:cTn>
                                        <p:tgtEl>
                                          <p:spTgt spid="452629"/>
                                        </p:tgtEl>
                                      </p:cBhvr>
                                      <p:to x="100000" y="60000"/>
                                    </p:animScale>
                                    <p:animScale>
                                      <p:cBhvr>
                                        <p:cTn id="491" dur="83" decel="50000">
                                          <p:stCondLst>
                                            <p:cond delay="323"/>
                                          </p:stCondLst>
                                        </p:cTn>
                                        <p:tgtEl>
                                          <p:spTgt spid="452629"/>
                                        </p:tgtEl>
                                      </p:cBhvr>
                                      <p:to x="100000" y="100000"/>
                                    </p:animScale>
                                    <p:animScale>
                                      <p:cBhvr>
                                        <p:cTn id="492" dur="13">
                                          <p:stCondLst>
                                            <p:cond delay="656"/>
                                          </p:stCondLst>
                                        </p:cTn>
                                        <p:tgtEl>
                                          <p:spTgt spid="452629"/>
                                        </p:tgtEl>
                                      </p:cBhvr>
                                      <p:to x="100000" y="80000"/>
                                    </p:animScale>
                                    <p:animScale>
                                      <p:cBhvr>
                                        <p:cTn id="493" dur="83" decel="50000">
                                          <p:stCondLst>
                                            <p:cond delay="669"/>
                                          </p:stCondLst>
                                        </p:cTn>
                                        <p:tgtEl>
                                          <p:spTgt spid="452629"/>
                                        </p:tgtEl>
                                      </p:cBhvr>
                                      <p:to x="100000" y="100000"/>
                                    </p:animScale>
                                    <p:animScale>
                                      <p:cBhvr>
                                        <p:cTn id="494" dur="13">
                                          <p:stCondLst>
                                            <p:cond delay="821"/>
                                          </p:stCondLst>
                                        </p:cTn>
                                        <p:tgtEl>
                                          <p:spTgt spid="452629"/>
                                        </p:tgtEl>
                                      </p:cBhvr>
                                      <p:to x="100000" y="90000"/>
                                    </p:animScale>
                                    <p:animScale>
                                      <p:cBhvr>
                                        <p:cTn id="495" dur="83" decel="50000">
                                          <p:stCondLst>
                                            <p:cond delay="834"/>
                                          </p:stCondLst>
                                        </p:cTn>
                                        <p:tgtEl>
                                          <p:spTgt spid="452629"/>
                                        </p:tgtEl>
                                      </p:cBhvr>
                                      <p:to x="100000" y="100000"/>
                                    </p:animScale>
                                    <p:animScale>
                                      <p:cBhvr>
                                        <p:cTn id="496" dur="13">
                                          <p:stCondLst>
                                            <p:cond delay="904"/>
                                          </p:stCondLst>
                                        </p:cTn>
                                        <p:tgtEl>
                                          <p:spTgt spid="452629"/>
                                        </p:tgtEl>
                                      </p:cBhvr>
                                      <p:to x="100000" y="95000"/>
                                    </p:animScale>
                                    <p:animScale>
                                      <p:cBhvr>
                                        <p:cTn id="497" dur="83" decel="50000">
                                          <p:stCondLst>
                                            <p:cond delay="917"/>
                                          </p:stCondLst>
                                        </p:cTn>
                                        <p:tgtEl>
                                          <p:spTgt spid="452629"/>
                                        </p:tgtEl>
                                      </p:cBhvr>
                                      <p:to x="100000" y="100000"/>
                                    </p:animScale>
                                    <p:set>
                                      <p:cBhvr>
                                        <p:cTn id="498" dur="1" fill="hold">
                                          <p:stCondLst>
                                            <p:cond delay="999"/>
                                          </p:stCondLst>
                                        </p:cTn>
                                        <p:tgtEl>
                                          <p:spTgt spid="452629"/>
                                        </p:tgtEl>
                                        <p:attrNameLst>
                                          <p:attrName>style.visibility</p:attrName>
                                        </p:attrNameLst>
                                      </p:cBhvr>
                                      <p:to>
                                        <p:strVal val="hidden"/>
                                      </p:to>
                                    </p:set>
                                  </p:childTnLst>
                                </p:cTn>
                              </p:par>
                              <p:par>
                                <p:cTn id="499" presetID="9" presetClass="exit" presetSubtype="0" fill="hold" grpId="7" nodeType="withEffect">
                                  <p:stCondLst>
                                    <p:cond delay="0"/>
                                  </p:stCondLst>
                                  <p:childTnLst>
                                    <p:animEffect transition="out" filter="dissolve">
                                      <p:cBhvr>
                                        <p:cTn id="500" dur="500"/>
                                        <p:tgtEl>
                                          <p:spTgt spid="452613"/>
                                        </p:tgtEl>
                                      </p:cBhvr>
                                    </p:animEffect>
                                    <p:set>
                                      <p:cBhvr>
                                        <p:cTn id="501" dur="1" fill="hold">
                                          <p:stCondLst>
                                            <p:cond delay="499"/>
                                          </p:stCondLst>
                                        </p:cTn>
                                        <p:tgtEl>
                                          <p:spTgt spid="452613"/>
                                        </p:tgtEl>
                                        <p:attrNameLst>
                                          <p:attrName>style.visibility</p:attrName>
                                        </p:attrNameLst>
                                      </p:cBhvr>
                                      <p:to>
                                        <p:strVal val="hidden"/>
                                      </p:to>
                                    </p:set>
                                  </p:childTnLst>
                                </p:cTn>
                              </p:par>
                              <p:par>
                                <p:cTn id="502" presetID="9" presetClass="exit" presetSubtype="0" fill="hold" grpId="7" nodeType="withEffect">
                                  <p:stCondLst>
                                    <p:cond delay="0"/>
                                  </p:stCondLst>
                                  <p:childTnLst>
                                    <p:animEffect transition="out" filter="dissolve">
                                      <p:cBhvr>
                                        <p:cTn id="503" dur="500"/>
                                        <p:tgtEl>
                                          <p:spTgt spid="452614"/>
                                        </p:tgtEl>
                                      </p:cBhvr>
                                    </p:animEffect>
                                    <p:set>
                                      <p:cBhvr>
                                        <p:cTn id="504" dur="1" fill="hold">
                                          <p:stCondLst>
                                            <p:cond delay="499"/>
                                          </p:stCondLst>
                                        </p:cTn>
                                        <p:tgtEl>
                                          <p:spTgt spid="452614"/>
                                        </p:tgtEl>
                                        <p:attrNameLst>
                                          <p:attrName>style.visibility</p:attrName>
                                        </p:attrNameLst>
                                      </p:cBhvr>
                                      <p:to>
                                        <p:strVal val="hidden"/>
                                      </p:to>
                                    </p:set>
                                  </p:childTnLst>
                                </p:cTn>
                              </p:par>
                              <p:par>
                                <p:cTn id="505" presetID="9" presetClass="exit" presetSubtype="0" fill="hold" grpId="7" nodeType="withEffect">
                                  <p:stCondLst>
                                    <p:cond delay="0"/>
                                  </p:stCondLst>
                                  <p:childTnLst>
                                    <p:animEffect transition="out" filter="dissolve">
                                      <p:cBhvr>
                                        <p:cTn id="506" dur="500"/>
                                        <p:tgtEl>
                                          <p:spTgt spid="452615"/>
                                        </p:tgtEl>
                                      </p:cBhvr>
                                    </p:animEffect>
                                    <p:set>
                                      <p:cBhvr>
                                        <p:cTn id="507" dur="1" fill="hold">
                                          <p:stCondLst>
                                            <p:cond delay="499"/>
                                          </p:stCondLst>
                                        </p:cTn>
                                        <p:tgtEl>
                                          <p:spTgt spid="452615"/>
                                        </p:tgtEl>
                                        <p:attrNameLst>
                                          <p:attrName>style.visibility</p:attrName>
                                        </p:attrNameLst>
                                      </p:cBhvr>
                                      <p:to>
                                        <p:strVal val="hidden"/>
                                      </p:to>
                                    </p:set>
                                  </p:childTnLst>
                                </p:cTn>
                              </p:par>
                              <p:par>
                                <p:cTn id="508" presetID="9" presetClass="exit" presetSubtype="0" fill="hold" grpId="7" nodeType="withEffect">
                                  <p:stCondLst>
                                    <p:cond delay="0"/>
                                  </p:stCondLst>
                                  <p:childTnLst>
                                    <p:animEffect transition="out" filter="dissolve">
                                      <p:cBhvr>
                                        <p:cTn id="509" dur="500"/>
                                        <p:tgtEl>
                                          <p:spTgt spid="452616"/>
                                        </p:tgtEl>
                                      </p:cBhvr>
                                    </p:animEffect>
                                    <p:set>
                                      <p:cBhvr>
                                        <p:cTn id="510" dur="1" fill="hold">
                                          <p:stCondLst>
                                            <p:cond delay="499"/>
                                          </p:stCondLst>
                                        </p:cTn>
                                        <p:tgtEl>
                                          <p:spTgt spid="452616"/>
                                        </p:tgtEl>
                                        <p:attrNameLst>
                                          <p:attrName>style.visibility</p:attrName>
                                        </p:attrNameLst>
                                      </p:cBhvr>
                                      <p:to>
                                        <p:strVal val="hidden"/>
                                      </p:to>
                                    </p:set>
                                  </p:childTnLst>
                                </p:cTn>
                              </p:par>
                              <p:par>
                                <p:cTn id="511" presetID="9" presetClass="exit" presetSubtype="0" fill="hold" grpId="7" nodeType="withEffect">
                                  <p:stCondLst>
                                    <p:cond delay="0"/>
                                  </p:stCondLst>
                                  <p:childTnLst>
                                    <p:animEffect transition="out" filter="dissolve">
                                      <p:cBhvr>
                                        <p:cTn id="512" dur="500"/>
                                        <p:tgtEl>
                                          <p:spTgt spid="452612"/>
                                        </p:tgtEl>
                                      </p:cBhvr>
                                    </p:animEffect>
                                    <p:set>
                                      <p:cBhvr>
                                        <p:cTn id="513" dur="1" fill="hold">
                                          <p:stCondLst>
                                            <p:cond delay="499"/>
                                          </p:stCondLst>
                                        </p:cTn>
                                        <p:tgtEl>
                                          <p:spTgt spid="452612"/>
                                        </p:tgtEl>
                                        <p:attrNameLst>
                                          <p:attrName>style.visibility</p:attrName>
                                        </p:attrNameLst>
                                      </p:cBhvr>
                                      <p:to>
                                        <p:strVal val="hidden"/>
                                      </p:to>
                                    </p:set>
                                  </p:childTnLst>
                                </p:cTn>
                              </p:par>
                              <p:par>
                                <p:cTn id="514" presetID="9" presetClass="exit" presetSubtype="0" fill="hold" grpId="7" nodeType="withEffect">
                                  <p:stCondLst>
                                    <p:cond delay="0"/>
                                  </p:stCondLst>
                                  <p:childTnLst>
                                    <p:animEffect transition="out" filter="dissolve">
                                      <p:cBhvr>
                                        <p:cTn id="515" dur="500"/>
                                        <p:tgtEl>
                                          <p:spTgt spid="452611"/>
                                        </p:tgtEl>
                                      </p:cBhvr>
                                    </p:animEffect>
                                    <p:set>
                                      <p:cBhvr>
                                        <p:cTn id="516" dur="1" fill="hold">
                                          <p:stCondLst>
                                            <p:cond delay="499"/>
                                          </p:stCondLst>
                                        </p:cTn>
                                        <p:tgtEl>
                                          <p:spTgt spid="452611"/>
                                        </p:tgtEl>
                                        <p:attrNameLst>
                                          <p:attrName>style.visibility</p:attrName>
                                        </p:attrNameLst>
                                      </p:cBhvr>
                                      <p:to>
                                        <p:strVal val="hidden"/>
                                      </p:to>
                                    </p:set>
                                  </p:childTnLst>
                                </p:cTn>
                              </p:par>
                              <p:par>
                                <p:cTn id="517" presetID="9" presetClass="exit" presetSubtype="0" fill="hold" grpId="7" nodeType="withEffect">
                                  <p:stCondLst>
                                    <p:cond delay="0"/>
                                  </p:stCondLst>
                                  <p:childTnLst>
                                    <p:animEffect transition="out" filter="dissolve">
                                      <p:cBhvr>
                                        <p:cTn id="518" dur="500"/>
                                        <p:tgtEl>
                                          <p:spTgt spid="452610"/>
                                        </p:tgtEl>
                                      </p:cBhvr>
                                    </p:animEffect>
                                    <p:set>
                                      <p:cBhvr>
                                        <p:cTn id="519" dur="1" fill="hold">
                                          <p:stCondLst>
                                            <p:cond delay="499"/>
                                          </p:stCondLst>
                                        </p:cTn>
                                        <p:tgtEl>
                                          <p:spTgt spid="452610"/>
                                        </p:tgtEl>
                                        <p:attrNameLst>
                                          <p:attrName>style.visibility</p:attrName>
                                        </p:attrNameLst>
                                      </p:cBhvr>
                                      <p:to>
                                        <p:strVal val="hidden"/>
                                      </p:to>
                                    </p:set>
                                  </p:childTnLst>
                                </p:cTn>
                              </p:par>
                            </p:childTnLst>
                          </p:cTn>
                        </p:par>
                      </p:childTnLst>
                    </p:cTn>
                  </p:par>
                  <p:par>
                    <p:cTn id="520" fill="hold" nodeType="clickPar">
                      <p:stCondLst>
                        <p:cond delay="indefinite"/>
                      </p:stCondLst>
                      <p:childTnLst>
                        <p:par>
                          <p:cTn id="521" fill="hold" nodeType="withGroup">
                            <p:stCondLst>
                              <p:cond delay="0"/>
                            </p:stCondLst>
                            <p:childTnLst>
                              <p:par>
                                <p:cTn id="522" presetID="6" presetClass="emph" presetSubtype="0" fill="hold" nodeType="clickEffect">
                                  <p:stCondLst>
                                    <p:cond delay="0"/>
                                  </p:stCondLst>
                                  <p:childTnLst>
                                    <p:animScale>
                                      <p:cBhvr>
                                        <p:cTn id="523" dur="1000" fill="hold"/>
                                        <p:tgtEl>
                                          <p:spTgt spid="452626"/>
                                        </p:tgtEl>
                                      </p:cBhvr>
                                      <p:by x="50000" y="50000"/>
                                    </p:animScale>
                                  </p:childTnLst>
                                  <p:subTnLst>
                                    <p:audio>
                                      <p:cMediaNode vol="100000">
                                        <p:cTn display="0" masterRel="sameClick">
                                          <p:stCondLst>
                                            <p:cond evt="begin" delay="0">
                                              <p:tn val="522"/>
                                            </p:cond>
                                          </p:stCondLst>
                                          <p:endCondLst>
                                            <p:cond evt="onStopAudio" delay="0">
                                              <p:tgtEl>
                                                <p:sldTgt/>
                                              </p:tgtEl>
                                            </p:cond>
                                          </p:endCondLst>
                                        </p:cTn>
                                        <p:tgtEl>
                                          <p:sndTgt r:embed="rId3" name="whoosh.wav"/>
                                        </p:tgtEl>
                                      </p:cMediaNode>
                                    </p:audio>
                                  </p:subTnLst>
                                </p:cTn>
                              </p:par>
                              <p:par>
                                <p:cTn id="524" presetID="42" presetClass="path" presetSubtype="0" accel="50000" decel="50000" fill="hold" nodeType="withEffect">
                                  <p:stCondLst>
                                    <p:cond delay="0"/>
                                  </p:stCondLst>
                                  <p:childTnLst>
                                    <p:animMotion origin="layout" path="M -2.5E-6 -1.50289E-6 L -0.40156 0.16994 " pathEditMode="relative" rAng="0" ptsTypes="AA">
                                      <p:cBhvr>
                                        <p:cTn id="525" dur="1000" spd="-100000" fill="hold"/>
                                        <p:tgtEl>
                                          <p:spTgt spid="452626"/>
                                        </p:tgtEl>
                                        <p:attrNameLst>
                                          <p:attrName>ppt_x</p:attrName>
                                          <p:attrName>ppt_y</p:attrName>
                                        </p:attrNameLst>
                                      </p:cBhvr>
                                      <p:rCtr x="-20087" y="8486"/>
                                    </p:animMotion>
                                  </p:childTnLst>
                                </p:cTn>
                              </p:par>
                              <p:par>
                                <p:cTn id="526" presetID="26" presetClass="entr" presetSubtype="0" fill="hold" nodeType="withEffect">
                                  <p:stCondLst>
                                    <p:cond delay="0"/>
                                  </p:stCondLst>
                                  <p:childTnLst>
                                    <p:set>
                                      <p:cBhvr>
                                        <p:cTn id="527" dur="1" fill="hold">
                                          <p:stCondLst>
                                            <p:cond delay="0"/>
                                          </p:stCondLst>
                                        </p:cTn>
                                        <p:tgtEl>
                                          <p:spTgt spid="452617"/>
                                        </p:tgtEl>
                                        <p:attrNameLst>
                                          <p:attrName>style.visibility</p:attrName>
                                        </p:attrNameLst>
                                      </p:cBhvr>
                                      <p:to>
                                        <p:strVal val="visible"/>
                                      </p:to>
                                    </p:set>
                                    <p:animEffect transition="in" filter="wipe(down)">
                                      <p:cBhvr>
                                        <p:cTn id="528" dur="290">
                                          <p:stCondLst>
                                            <p:cond delay="0"/>
                                          </p:stCondLst>
                                        </p:cTn>
                                        <p:tgtEl>
                                          <p:spTgt spid="452617"/>
                                        </p:tgtEl>
                                      </p:cBhvr>
                                    </p:animEffect>
                                    <p:anim calcmode="lin" valueType="num">
                                      <p:cBhvr>
                                        <p:cTn id="529" dur="911" tmFilter="0,0; 0.14,0.36; 0.43,0.73; 0.71,0.91; 1.0,1.0">
                                          <p:stCondLst>
                                            <p:cond delay="0"/>
                                          </p:stCondLst>
                                        </p:cTn>
                                        <p:tgtEl>
                                          <p:spTgt spid="452617"/>
                                        </p:tgtEl>
                                        <p:attrNameLst>
                                          <p:attrName>ppt_x</p:attrName>
                                        </p:attrNameLst>
                                      </p:cBhvr>
                                      <p:tavLst>
                                        <p:tav tm="0">
                                          <p:val>
                                            <p:strVal val="#ppt_x-0.25"/>
                                          </p:val>
                                        </p:tav>
                                        <p:tav tm="100000">
                                          <p:val>
                                            <p:strVal val="#ppt_x"/>
                                          </p:val>
                                        </p:tav>
                                      </p:tavLst>
                                    </p:anim>
                                    <p:anim calcmode="lin" valueType="num">
                                      <p:cBhvr>
                                        <p:cTn id="530" dur="332" tmFilter="0.0,0.0; 0.25,0.07; 0.50,0.2; 0.75,0.467; 1.0,1.0">
                                          <p:stCondLst>
                                            <p:cond delay="0"/>
                                          </p:stCondLst>
                                        </p:cTn>
                                        <p:tgtEl>
                                          <p:spTgt spid="452617"/>
                                        </p:tgtEl>
                                        <p:attrNameLst>
                                          <p:attrName>ppt_y</p:attrName>
                                        </p:attrNameLst>
                                      </p:cBhvr>
                                      <p:tavLst>
                                        <p:tav tm="0" fmla="#ppt_y-sin(pi*$)/3">
                                          <p:val>
                                            <p:fltVal val="0.5"/>
                                          </p:val>
                                        </p:tav>
                                        <p:tav tm="100000">
                                          <p:val>
                                            <p:fltVal val="1"/>
                                          </p:val>
                                        </p:tav>
                                      </p:tavLst>
                                    </p:anim>
                                    <p:anim calcmode="lin" valueType="num">
                                      <p:cBhvr>
                                        <p:cTn id="531" dur="332" tmFilter="0, 0; 0.125,0.2665; 0.25,0.4; 0.375,0.465; 0.5,0.5;  0.625,0.535; 0.75,0.6; 0.875,0.7335; 1,1">
                                          <p:stCondLst>
                                            <p:cond delay="332"/>
                                          </p:stCondLst>
                                        </p:cTn>
                                        <p:tgtEl>
                                          <p:spTgt spid="452617"/>
                                        </p:tgtEl>
                                        <p:attrNameLst>
                                          <p:attrName>ppt_y</p:attrName>
                                        </p:attrNameLst>
                                      </p:cBhvr>
                                      <p:tavLst>
                                        <p:tav tm="0" fmla="#ppt_y-sin(pi*$)/9">
                                          <p:val>
                                            <p:fltVal val="0"/>
                                          </p:val>
                                        </p:tav>
                                        <p:tav tm="100000">
                                          <p:val>
                                            <p:fltVal val="1"/>
                                          </p:val>
                                        </p:tav>
                                      </p:tavLst>
                                    </p:anim>
                                    <p:anim calcmode="lin" valueType="num">
                                      <p:cBhvr>
                                        <p:cTn id="532" dur="166" tmFilter="0, 0; 0.125,0.2665; 0.25,0.4; 0.375,0.465; 0.5,0.5;  0.625,0.535; 0.75,0.6; 0.875,0.7335; 1,1">
                                          <p:stCondLst>
                                            <p:cond delay="662"/>
                                          </p:stCondLst>
                                        </p:cTn>
                                        <p:tgtEl>
                                          <p:spTgt spid="452617"/>
                                        </p:tgtEl>
                                        <p:attrNameLst>
                                          <p:attrName>ppt_y</p:attrName>
                                        </p:attrNameLst>
                                      </p:cBhvr>
                                      <p:tavLst>
                                        <p:tav tm="0" fmla="#ppt_y-sin(pi*$)/27">
                                          <p:val>
                                            <p:fltVal val="0"/>
                                          </p:val>
                                        </p:tav>
                                        <p:tav tm="100000">
                                          <p:val>
                                            <p:fltVal val="1"/>
                                          </p:val>
                                        </p:tav>
                                      </p:tavLst>
                                    </p:anim>
                                    <p:anim calcmode="lin" valueType="num">
                                      <p:cBhvr>
                                        <p:cTn id="533" dur="82" tmFilter="0, 0; 0.125,0.2665; 0.25,0.4; 0.375,0.465; 0.5,0.5;  0.625,0.535; 0.75,0.6; 0.875,0.7335; 1,1">
                                          <p:stCondLst>
                                            <p:cond delay="828"/>
                                          </p:stCondLst>
                                        </p:cTn>
                                        <p:tgtEl>
                                          <p:spTgt spid="452617"/>
                                        </p:tgtEl>
                                        <p:attrNameLst>
                                          <p:attrName>ppt_y</p:attrName>
                                        </p:attrNameLst>
                                      </p:cBhvr>
                                      <p:tavLst>
                                        <p:tav tm="0" fmla="#ppt_y-sin(pi*$)/81">
                                          <p:val>
                                            <p:fltVal val="0"/>
                                          </p:val>
                                        </p:tav>
                                        <p:tav tm="100000">
                                          <p:val>
                                            <p:fltVal val="1"/>
                                          </p:val>
                                        </p:tav>
                                      </p:tavLst>
                                    </p:anim>
                                    <p:animScale>
                                      <p:cBhvr>
                                        <p:cTn id="534" dur="13">
                                          <p:stCondLst>
                                            <p:cond delay="325"/>
                                          </p:stCondLst>
                                        </p:cTn>
                                        <p:tgtEl>
                                          <p:spTgt spid="452617"/>
                                        </p:tgtEl>
                                      </p:cBhvr>
                                      <p:to x="100000" y="60000"/>
                                    </p:animScale>
                                    <p:animScale>
                                      <p:cBhvr>
                                        <p:cTn id="535" dur="83" decel="50000">
                                          <p:stCondLst>
                                            <p:cond delay="338"/>
                                          </p:stCondLst>
                                        </p:cTn>
                                        <p:tgtEl>
                                          <p:spTgt spid="452617"/>
                                        </p:tgtEl>
                                      </p:cBhvr>
                                      <p:to x="100000" y="100000"/>
                                    </p:animScale>
                                    <p:animScale>
                                      <p:cBhvr>
                                        <p:cTn id="536" dur="13">
                                          <p:stCondLst>
                                            <p:cond delay="656"/>
                                          </p:stCondLst>
                                        </p:cTn>
                                        <p:tgtEl>
                                          <p:spTgt spid="452617"/>
                                        </p:tgtEl>
                                      </p:cBhvr>
                                      <p:to x="100000" y="80000"/>
                                    </p:animScale>
                                    <p:animScale>
                                      <p:cBhvr>
                                        <p:cTn id="537" dur="83" decel="50000">
                                          <p:stCondLst>
                                            <p:cond delay="669"/>
                                          </p:stCondLst>
                                        </p:cTn>
                                        <p:tgtEl>
                                          <p:spTgt spid="452617"/>
                                        </p:tgtEl>
                                      </p:cBhvr>
                                      <p:to x="100000" y="100000"/>
                                    </p:animScale>
                                    <p:animScale>
                                      <p:cBhvr>
                                        <p:cTn id="538" dur="13">
                                          <p:stCondLst>
                                            <p:cond delay="821"/>
                                          </p:stCondLst>
                                        </p:cTn>
                                        <p:tgtEl>
                                          <p:spTgt spid="452617"/>
                                        </p:tgtEl>
                                      </p:cBhvr>
                                      <p:to x="100000" y="90000"/>
                                    </p:animScale>
                                    <p:animScale>
                                      <p:cBhvr>
                                        <p:cTn id="539" dur="83" decel="50000">
                                          <p:stCondLst>
                                            <p:cond delay="834"/>
                                          </p:stCondLst>
                                        </p:cTn>
                                        <p:tgtEl>
                                          <p:spTgt spid="452617"/>
                                        </p:tgtEl>
                                      </p:cBhvr>
                                      <p:to x="100000" y="100000"/>
                                    </p:animScale>
                                    <p:animScale>
                                      <p:cBhvr>
                                        <p:cTn id="540" dur="13">
                                          <p:stCondLst>
                                            <p:cond delay="904"/>
                                          </p:stCondLst>
                                        </p:cTn>
                                        <p:tgtEl>
                                          <p:spTgt spid="452617"/>
                                        </p:tgtEl>
                                      </p:cBhvr>
                                      <p:to x="100000" y="95000"/>
                                    </p:animScale>
                                    <p:animScale>
                                      <p:cBhvr>
                                        <p:cTn id="541" dur="83" decel="50000">
                                          <p:stCondLst>
                                            <p:cond delay="917"/>
                                          </p:stCondLst>
                                        </p:cTn>
                                        <p:tgtEl>
                                          <p:spTgt spid="452617"/>
                                        </p:tgtEl>
                                      </p:cBhvr>
                                      <p:to x="100000" y="100000"/>
                                    </p:animScale>
                                  </p:childTnLst>
                                </p:cTn>
                              </p:par>
                              <p:par>
                                <p:cTn id="542" presetID="26" presetClass="entr" presetSubtype="0" fill="hold" nodeType="withEffect">
                                  <p:stCondLst>
                                    <p:cond delay="0"/>
                                  </p:stCondLst>
                                  <p:childTnLst>
                                    <p:set>
                                      <p:cBhvr>
                                        <p:cTn id="543" dur="1" fill="hold">
                                          <p:stCondLst>
                                            <p:cond delay="0"/>
                                          </p:stCondLst>
                                        </p:cTn>
                                        <p:tgtEl>
                                          <p:spTgt spid="452620"/>
                                        </p:tgtEl>
                                        <p:attrNameLst>
                                          <p:attrName>style.visibility</p:attrName>
                                        </p:attrNameLst>
                                      </p:cBhvr>
                                      <p:to>
                                        <p:strVal val="visible"/>
                                      </p:to>
                                    </p:set>
                                    <p:animEffect transition="in" filter="wipe(down)">
                                      <p:cBhvr>
                                        <p:cTn id="544" dur="290">
                                          <p:stCondLst>
                                            <p:cond delay="0"/>
                                          </p:stCondLst>
                                        </p:cTn>
                                        <p:tgtEl>
                                          <p:spTgt spid="452620"/>
                                        </p:tgtEl>
                                      </p:cBhvr>
                                    </p:animEffect>
                                    <p:anim calcmode="lin" valueType="num">
                                      <p:cBhvr>
                                        <p:cTn id="545" dur="911" tmFilter="0,0; 0.14,0.36; 0.43,0.73; 0.71,0.91; 1.0,1.0">
                                          <p:stCondLst>
                                            <p:cond delay="0"/>
                                          </p:stCondLst>
                                        </p:cTn>
                                        <p:tgtEl>
                                          <p:spTgt spid="452620"/>
                                        </p:tgtEl>
                                        <p:attrNameLst>
                                          <p:attrName>ppt_x</p:attrName>
                                        </p:attrNameLst>
                                      </p:cBhvr>
                                      <p:tavLst>
                                        <p:tav tm="0">
                                          <p:val>
                                            <p:strVal val="#ppt_x-0.25"/>
                                          </p:val>
                                        </p:tav>
                                        <p:tav tm="100000">
                                          <p:val>
                                            <p:strVal val="#ppt_x"/>
                                          </p:val>
                                        </p:tav>
                                      </p:tavLst>
                                    </p:anim>
                                    <p:anim calcmode="lin" valueType="num">
                                      <p:cBhvr>
                                        <p:cTn id="546" dur="332" tmFilter="0.0,0.0; 0.25,0.07; 0.50,0.2; 0.75,0.467; 1.0,1.0">
                                          <p:stCondLst>
                                            <p:cond delay="0"/>
                                          </p:stCondLst>
                                        </p:cTn>
                                        <p:tgtEl>
                                          <p:spTgt spid="452620"/>
                                        </p:tgtEl>
                                        <p:attrNameLst>
                                          <p:attrName>ppt_y</p:attrName>
                                        </p:attrNameLst>
                                      </p:cBhvr>
                                      <p:tavLst>
                                        <p:tav tm="0" fmla="#ppt_y-sin(pi*$)/3">
                                          <p:val>
                                            <p:fltVal val="0.5"/>
                                          </p:val>
                                        </p:tav>
                                        <p:tav tm="100000">
                                          <p:val>
                                            <p:fltVal val="1"/>
                                          </p:val>
                                        </p:tav>
                                      </p:tavLst>
                                    </p:anim>
                                    <p:anim calcmode="lin" valueType="num">
                                      <p:cBhvr>
                                        <p:cTn id="547" dur="332" tmFilter="0, 0; 0.125,0.2665; 0.25,0.4; 0.375,0.465; 0.5,0.5;  0.625,0.535; 0.75,0.6; 0.875,0.7335; 1,1">
                                          <p:stCondLst>
                                            <p:cond delay="332"/>
                                          </p:stCondLst>
                                        </p:cTn>
                                        <p:tgtEl>
                                          <p:spTgt spid="452620"/>
                                        </p:tgtEl>
                                        <p:attrNameLst>
                                          <p:attrName>ppt_y</p:attrName>
                                        </p:attrNameLst>
                                      </p:cBhvr>
                                      <p:tavLst>
                                        <p:tav tm="0" fmla="#ppt_y-sin(pi*$)/9">
                                          <p:val>
                                            <p:fltVal val="0"/>
                                          </p:val>
                                        </p:tav>
                                        <p:tav tm="100000">
                                          <p:val>
                                            <p:fltVal val="1"/>
                                          </p:val>
                                        </p:tav>
                                      </p:tavLst>
                                    </p:anim>
                                    <p:anim calcmode="lin" valueType="num">
                                      <p:cBhvr>
                                        <p:cTn id="548" dur="166" tmFilter="0, 0; 0.125,0.2665; 0.25,0.4; 0.375,0.465; 0.5,0.5;  0.625,0.535; 0.75,0.6; 0.875,0.7335; 1,1">
                                          <p:stCondLst>
                                            <p:cond delay="662"/>
                                          </p:stCondLst>
                                        </p:cTn>
                                        <p:tgtEl>
                                          <p:spTgt spid="452620"/>
                                        </p:tgtEl>
                                        <p:attrNameLst>
                                          <p:attrName>ppt_y</p:attrName>
                                        </p:attrNameLst>
                                      </p:cBhvr>
                                      <p:tavLst>
                                        <p:tav tm="0" fmla="#ppt_y-sin(pi*$)/27">
                                          <p:val>
                                            <p:fltVal val="0"/>
                                          </p:val>
                                        </p:tav>
                                        <p:tav tm="100000">
                                          <p:val>
                                            <p:fltVal val="1"/>
                                          </p:val>
                                        </p:tav>
                                      </p:tavLst>
                                    </p:anim>
                                    <p:anim calcmode="lin" valueType="num">
                                      <p:cBhvr>
                                        <p:cTn id="549" dur="82" tmFilter="0, 0; 0.125,0.2665; 0.25,0.4; 0.375,0.465; 0.5,0.5;  0.625,0.535; 0.75,0.6; 0.875,0.7335; 1,1">
                                          <p:stCondLst>
                                            <p:cond delay="828"/>
                                          </p:stCondLst>
                                        </p:cTn>
                                        <p:tgtEl>
                                          <p:spTgt spid="452620"/>
                                        </p:tgtEl>
                                        <p:attrNameLst>
                                          <p:attrName>ppt_y</p:attrName>
                                        </p:attrNameLst>
                                      </p:cBhvr>
                                      <p:tavLst>
                                        <p:tav tm="0" fmla="#ppt_y-sin(pi*$)/81">
                                          <p:val>
                                            <p:fltVal val="0"/>
                                          </p:val>
                                        </p:tav>
                                        <p:tav tm="100000">
                                          <p:val>
                                            <p:fltVal val="1"/>
                                          </p:val>
                                        </p:tav>
                                      </p:tavLst>
                                    </p:anim>
                                    <p:animScale>
                                      <p:cBhvr>
                                        <p:cTn id="550" dur="13">
                                          <p:stCondLst>
                                            <p:cond delay="325"/>
                                          </p:stCondLst>
                                        </p:cTn>
                                        <p:tgtEl>
                                          <p:spTgt spid="452620"/>
                                        </p:tgtEl>
                                      </p:cBhvr>
                                      <p:to x="100000" y="60000"/>
                                    </p:animScale>
                                    <p:animScale>
                                      <p:cBhvr>
                                        <p:cTn id="551" dur="83" decel="50000">
                                          <p:stCondLst>
                                            <p:cond delay="338"/>
                                          </p:stCondLst>
                                        </p:cTn>
                                        <p:tgtEl>
                                          <p:spTgt spid="452620"/>
                                        </p:tgtEl>
                                      </p:cBhvr>
                                      <p:to x="100000" y="100000"/>
                                    </p:animScale>
                                    <p:animScale>
                                      <p:cBhvr>
                                        <p:cTn id="552" dur="13">
                                          <p:stCondLst>
                                            <p:cond delay="656"/>
                                          </p:stCondLst>
                                        </p:cTn>
                                        <p:tgtEl>
                                          <p:spTgt spid="452620"/>
                                        </p:tgtEl>
                                      </p:cBhvr>
                                      <p:to x="100000" y="80000"/>
                                    </p:animScale>
                                    <p:animScale>
                                      <p:cBhvr>
                                        <p:cTn id="553" dur="83" decel="50000">
                                          <p:stCondLst>
                                            <p:cond delay="669"/>
                                          </p:stCondLst>
                                        </p:cTn>
                                        <p:tgtEl>
                                          <p:spTgt spid="452620"/>
                                        </p:tgtEl>
                                      </p:cBhvr>
                                      <p:to x="100000" y="100000"/>
                                    </p:animScale>
                                    <p:animScale>
                                      <p:cBhvr>
                                        <p:cTn id="554" dur="13">
                                          <p:stCondLst>
                                            <p:cond delay="821"/>
                                          </p:stCondLst>
                                        </p:cTn>
                                        <p:tgtEl>
                                          <p:spTgt spid="452620"/>
                                        </p:tgtEl>
                                      </p:cBhvr>
                                      <p:to x="100000" y="90000"/>
                                    </p:animScale>
                                    <p:animScale>
                                      <p:cBhvr>
                                        <p:cTn id="555" dur="83" decel="50000">
                                          <p:stCondLst>
                                            <p:cond delay="834"/>
                                          </p:stCondLst>
                                        </p:cTn>
                                        <p:tgtEl>
                                          <p:spTgt spid="452620"/>
                                        </p:tgtEl>
                                      </p:cBhvr>
                                      <p:to x="100000" y="100000"/>
                                    </p:animScale>
                                    <p:animScale>
                                      <p:cBhvr>
                                        <p:cTn id="556" dur="13">
                                          <p:stCondLst>
                                            <p:cond delay="904"/>
                                          </p:stCondLst>
                                        </p:cTn>
                                        <p:tgtEl>
                                          <p:spTgt spid="452620"/>
                                        </p:tgtEl>
                                      </p:cBhvr>
                                      <p:to x="100000" y="95000"/>
                                    </p:animScale>
                                    <p:animScale>
                                      <p:cBhvr>
                                        <p:cTn id="557" dur="83" decel="50000">
                                          <p:stCondLst>
                                            <p:cond delay="917"/>
                                          </p:stCondLst>
                                        </p:cTn>
                                        <p:tgtEl>
                                          <p:spTgt spid="452620"/>
                                        </p:tgtEl>
                                      </p:cBhvr>
                                      <p:to x="100000" y="100000"/>
                                    </p:animScale>
                                  </p:childTnLst>
                                </p:cTn>
                              </p:par>
                              <p:par>
                                <p:cTn id="558" presetID="26" presetClass="entr" presetSubtype="0" fill="hold" nodeType="withEffect">
                                  <p:stCondLst>
                                    <p:cond delay="0"/>
                                  </p:stCondLst>
                                  <p:childTnLst>
                                    <p:set>
                                      <p:cBhvr>
                                        <p:cTn id="559" dur="1" fill="hold">
                                          <p:stCondLst>
                                            <p:cond delay="0"/>
                                          </p:stCondLst>
                                        </p:cTn>
                                        <p:tgtEl>
                                          <p:spTgt spid="452623"/>
                                        </p:tgtEl>
                                        <p:attrNameLst>
                                          <p:attrName>style.visibility</p:attrName>
                                        </p:attrNameLst>
                                      </p:cBhvr>
                                      <p:to>
                                        <p:strVal val="visible"/>
                                      </p:to>
                                    </p:set>
                                    <p:animEffect transition="in" filter="wipe(down)">
                                      <p:cBhvr>
                                        <p:cTn id="560" dur="290">
                                          <p:stCondLst>
                                            <p:cond delay="0"/>
                                          </p:stCondLst>
                                        </p:cTn>
                                        <p:tgtEl>
                                          <p:spTgt spid="452623"/>
                                        </p:tgtEl>
                                      </p:cBhvr>
                                    </p:animEffect>
                                    <p:anim calcmode="lin" valueType="num">
                                      <p:cBhvr>
                                        <p:cTn id="561" dur="911" tmFilter="0,0; 0.14,0.36; 0.43,0.73; 0.71,0.91; 1.0,1.0">
                                          <p:stCondLst>
                                            <p:cond delay="0"/>
                                          </p:stCondLst>
                                        </p:cTn>
                                        <p:tgtEl>
                                          <p:spTgt spid="452623"/>
                                        </p:tgtEl>
                                        <p:attrNameLst>
                                          <p:attrName>ppt_x</p:attrName>
                                        </p:attrNameLst>
                                      </p:cBhvr>
                                      <p:tavLst>
                                        <p:tav tm="0">
                                          <p:val>
                                            <p:strVal val="#ppt_x-0.25"/>
                                          </p:val>
                                        </p:tav>
                                        <p:tav tm="100000">
                                          <p:val>
                                            <p:strVal val="#ppt_x"/>
                                          </p:val>
                                        </p:tav>
                                      </p:tavLst>
                                    </p:anim>
                                    <p:anim calcmode="lin" valueType="num">
                                      <p:cBhvr>
                                        <p:cTn id="562" dur="332" tmFilter="0.0,0.0; 0.25,0.07; 0.50,0.2; 0.75,0.467; 1.0,1.0">
                                          <p:stCondLst>
                                            <p:cond delay="0"/>
                                          </p:stCondLst>
                                        </p:cTn>
                                        <p:tgtEl>
                                          <p:spTgt spid="452623"/>
                                        </p:tgtEl>
                                        <p:attrNameLst>
                                          <p:attrName>ppt_y</p:attrName>
                                        </p:attrNameLst>
                                      </p:cBhvr>
                                      <p:tavLst>
                                        <p:tav tm="0" fmla="#ppt_y-sin(pi*$)/3">
                                          <p:val>
                                            <p:fltVal val="0.5"/>
                                          </p:val>
                                        </p:tav>
                                        <p:tav tm="100000">
                                          <p:val>
                                            <p:fltVal val="1"/>
                                          </p:val>
                                        </p:tav>
                                      </p:tavLst>
                                    </p:anim>
                                    <p:anim calcmode="lin" valueType="num">
                                      <p:cBhvr>
                                        <p:cTn id="563" dur="332" tmFilter="0, 0; 0.125,0.2665; 0.25,0.4; 0.375,0.465; 0.5,0.5;  0.625,0.535; 0.75,0.6; 0.875,0.7335; 1,1">
                                          <p:stCondLst>
                                            <p:cond delay="332"/>
                                          </p:stCondLst>
                                        </p:cTn>
                                        <p:tgtEl>
                                          <p:spTgt spid="452623"/>
                                        </p:tgtEl>
                                        <p:attrNameLst>
                                          <p:attrName>ppt_y</p:attrName>
                                        </p:attrNameLst>
                                      </p:cBhvr>
                                      <p:tavLst>
                                        <p:tav tm="0" fmla="#ppt_y-sin(pi*$)/9">
                                          <p:val>
                                            <p:fltVal val="0"/>
                                          </p:val>
                                        </p:tav>
                                        <p:tav tm="100000">
                                          <p:val>
                                            <p:fltVal val="1"/>
                                          </p:val>
                                        </p:tav>
                                      </p:tavLst>
                                    </p:anim>
                                    <p:anim calcmode="lin" valueType="num">
                                      <p:cBhvr>
                                        <p:cTn id="564" dur="166" tmFilter="0, 0; 0.125,0.2665; 0.25,0.4; 0.375,0.465; 0.5,0.5;  0.625,0.535; 0.75,0.6; 0.875,0.7335; 1,1">
                                          <p:stCondLst>
                                            <p:cond delay="662"/>
                                          </p:stCondLst>
                                        </p:cTn>
                                        <p:tgtEl>
                                          <p:spTgt spid="452623"/>
                                        </p:tgtEl>
                                        <p:attrNameLst>
                                          <p:attrName>ppt_y</p:attrName>
                                        </p:attrNameLst>
                                      </p:cBhvr>
                                      <p:tavLst>
                                        <p:tav tm="0" fmla="#ppt_y-sin(pi*$)/27">
                                          <p:val>
                                            <p:fltVal val="0"/>
                                          </p:val>
                                        </p:tav>
                                        <p:tav tm="100000">
                                          <p:val>
                                            <p:fltVal val="1"/>
                                          </p:val>
                                        </p:tav>
                                      </p:tavLst>
                                    </p:anim>
                                    <p:anim calcmode="lin" valueType="num">
                                      <p:cBhvr>
                                        <p:cTn id="565" dur="82" tmFilter="0, 0; 0.125,0.2665; 0.25,0.4; 0.375,0.465; 0.5,0.5;  0.625,0.535; 0.75,0.6; 0.875,0.7335; 1,1">
                                          <p:stCondLst>
                                            <p:cond delay="828"/>
                                          </p:stCondLst>
                                        </p:cTn>
                                        <p:tgtEl>
                                          <p:spTgt spid="452623"/>
                                        </p:tgtEl>
                                        <p:attrNameLst>
                                          <p:attrName>ppt_y</p:attrName>
                                        </p:attrNameLst>
                                      </p:cBhvr>
                                      <p:tavLst>
                                        <p:tav tm="0" fmla="#ppt_y-sin(pi*$)/81">
                                          <p:val>
                                            <p:fltVal val="0"/>
                                          </p:val>
                                        </p:tav>
                                        <p:tav tm="100000">
                                          <p:val>
                                            <p:fltVal val="1"/>
                                          </p:val>
                                        </p:tav>
                                      </p:tavLst>
                                    </p:anim>
                                    <p:animScale>
                                      <p:cBhvr>
                                        <p:cTn id="566" dur="13">
                                          <p:stCondLst>
                                            <p:cond delay="325"/>
                                          </p:stCondLst>
                                        </p:cTn>
                                        <p:tgtEl>
                                          <p:spTgt spid="452623"/>
                                        </p:tgtEl>
                                      </p:cBhvr>
                                      <p:to x="100000" y="60000"/>
                                    </p:animScale>
                                    <p:animScale>
                                      <p:cBhvr>
                                        <p:cTn id="567" dur="83" decel="50000">
                                          <p:stCondLst>
                                            <p:cond delay="338"/>
                                          </p:stCondLst>
                                        </p:cTn>
                                        <p:tgtEl>
                                          <p:spTgt spid="452623"/>
                                        </p:tgtEl>
                                      </p:cBhvr>
                                      <p:to x="100000" y="100000"/>
                                    </p:animScale>
                                    <p:animScale>
                                      <p:cBhvr>
                                        <p:cTn id="568" dur="13">
                                          <p:stCondLst>
                                            <p:cond delay="656"/>
                                          </p:stCondLst>
                                        </p:cTn>
                                        <p:tgtEl>
                                          <p:spTgt spid="452623"/>
                                        </p:tgtEl>
                                      </p:cBhvr>
                                      <p:to x="100000" y="80000"/>
                                    </p:animScale>
                                    <p:animScale>
                                      <p:cBhvr>
                                        <p:cTn id="569" dur="83" decel="50000">
                                          <p:stCondLst>
                                            <p:cond delay="669"/>
                                          </p:stCondLst>
                                        </p:cTn>
                                        <p:tgtEl>
                                          <p:spTgt spid="452623"/>
                                        </p:tgtEl>
                                      </p:cBhvr>
                                      <p:to x="100000" y="100000"/>
                                    </p:animScale>
                                    <p:animScale>
                                      <p:cBhvr>
                                        <p:cTn id="570" dur="13">
                                          <p:stCondLst>
                                            <p:cond delay="821"/>
                                          </p:stCondLst>
                                        </p:cTn>
                                        <p:tgtEl>
                                          <p:spTgt spid="452623"/>
                                        </p:tgtEl>
                                      </p:cBhvr>
                                      <p:to x="100000" y="90000"/>
                                    </p:animScale>
                                    <p:animScale>
                                      <p:cBhvr>
                                        <p:cTn id="571" dur="83" decel="50000">
                                          <p:stCondLst>
                                            <p:cond delay="834"/>
                                          </p:stCondLst>
                                        </p:cTn>
                                        <p:tgtEl>
                                          <p:spTgt spid="452623"/>
                                        </p:tgtEl>
                                      </p:cBhvr>
                                      <p:to x="100000" y="100000"/>
                                    </p:animScale>
                                    <p:animScale>
                                      <p:cBhvr>
                                        <p:cTn id="572" dur="13">
                                          <p:stCondLst>
                                            <p:cond delay="904"/>
                                          </p:stCondLst>
                                        </p:cTn>
                                        <p:tgtEl>
                                          <p:spTgt spid="452623"/>
                                        </p:tgtEl>
                                      </p:cBhvr>
                                      <p:to x="100000" y="95000"/>
                                    </p:animScale>
                                    <p:animScale>
                                      <p:cBhvr>
                                        <p:cTn id="573" dur="83" decel="50000">
                                          <p:stCondLst>
                                            <p:cond delay="917"/>
                                          </p:stCondLst>
                                        </p:cTn>
                                        <p:tgtEl>
                                          <p:spTgt spid="452623"/>
                                        </p:tgtEl>
                                      </p:cBhvr>
                                      <p:to x="100000" y="100000"/>
                                    </p:animScale>
                                  </p:childTnLst>
                                </p:cTn>
                              </p:par>
                              <p:par>
                                <p:cTn id="574" presetID="26" presetClass="entr" presetSubtype="0" fill="hold" nodeType="withEffect">
                                  <p:stCondLst>
                                    <p:cond delay="0"/>
                                  </p:stCondLst>
                                  <p:childTnLst>
                                    <p:set>
                                      <p:cBhvr>
                                        <p:cTn id="575" dur="1" fill="hold">
                                          <p:stCondLst>
                                            <p:cond delay="0"/>
                                          </p:stCondLst>
                                        </p:cTn>
                                        <p:tgtEl>
                                          <p:spTgt spid="452638"/>
                                        </p:tgtEl>
                                        <p:attrNameLst>
                                          <p:attrName>style.visibility</p:attrName>
                                        </p:attrNameLst>
                                      </p:cBhvr>
                                      <p:to>
                                        <p:strVal val="visible"/>
                                      </p:to>
                                    </p:set>
                                    <p:animEffect transition="in" filter="wipe(down)">
                                      <p:cBhvr>
                                        <p:cTn id="576" dur="290">
                                          <p:stCondLst>
                                            <p:cond delay="0"/>
                                          </p:stCondLst>
                                        </p:cTn>
                                        <p:tgtEl>
                                          <p:spTgt spid="452638"/>
                                        </p:tgtEl>
                                      </p:cBhvr>
                                    </p:animEffect>
                                    <p:anim calcmode="lin" valueType="num">
                                      <p:cBhvr>
                                        <p:cTn id="577" dur="911" tmFilter="0,0; 0.14,0.36; 0.43,0.73; 0.71,0.91; 1.0,1.0">
                                          <p:stCondLst>
                                            <p:cond delay="0"/>
                                          </p:stCondLst>
                                        </p:cTn>
                                        <p:tgtEl>
                                          <p:spTgt spid="452638"/>
                                        </p:tgtEl>
                                        <p:attrNameLst>
                                          <p:attrName>ppt_x</p:attrName>
                                        </p:attrNameLst>
                                      </p:cBhvr>
                                      <p:tavLst>
                                        <p:tav tm="0">
                                          <p:val>
                                            <p:strVal val="#ppt_x-0.25"/>
                                          </p:val>
                                        </p:tav>
                                        <p:tav tm="100000">
                                          <p:val>
                                            <p:strVal val="#ppt_x"/>
                                          </p:val>
                                        </p:tav>
                                      </p:tavLst>
                                    </p:anim>
                                    <p:anim calcmode="lin" valueType="num">
                                      <p:cBhvr>
                                        <p:cTn id="578" dur="332" tmFilter="0.0,0.0; 0.25,0.07; 0.50,0.2; 0.75,0.467; 1.0,1.0">
                                          <p:stCondLst>
                                            <p:cond delay="0"/>
                                          </p:stCondLst>
                                        </p:cTn>
                                        <p:tgtEl>
                                          <p:spTgt spid="452638"/>
                                        </p:tgtEl>
                                        <p:attrNameLst>
                                          <p:attrName>ppt_y</p:attrName>
                                        </p:attrNameLst>
                                      </p:cBhvr>
                                      <p:tavLst>
                                        <p:tav tm="0" fmla="#ppt_y-sin(pi*$)/3">
                                          <p:val>
                                            <p:fltVal val="0.5"/>
                                          </p:val>
                                        </p:tav>
                                        <p:tav tm="100000">
                                          <p:val>
                                            <p:fltVal val="1"/>
                                          </p:val>
                                        </p:tav>
                                      </p:tavLst>
                                    </p:anim>
                                    <p:anim calcmode="lin" valueType="num">
                                      <p:cBhvr>
                                        <p:cTn id="579" dur="332" tmFilter="0, 0; 0.125,0.2665; 0.25,0.4; 0.375,0.465; 0.5,0.5;  0.625,0.535; 0.75,0.6; 0.875,0.7335; 1,1">
                                          <p:stCondLst>
                                            <p:cond delay="332"/>
                                          </p:stCondLst>
                                        </p:cTn>
                                        <p:tgtEl>
                                          <p:spTgt spid="452638"/>
                                        </p:tgtEl>
                                        <p:attrNameLst>
                                          <p:attrName>ppt_y</p:attrName>
                                        </p:attrNameLst>
                                      </p:cBhvr>
                                      <p:tavLst>
                                        <p:tav tm="0" fmla="#ppt_y-sin(pi*$)/9">
                                          <p:val>
                                            <p:fltVal val="0"/>
                                          </p:val>
                                        </p:tav>
                                        <p:tav tm="100000">
                                          <p:val>
                                            <p:fltVal val="1"/>
                                          </p:val>
                                        </p:tav>
                                      </p:tavLst>
                                    </p:anim>
                                    <p:anim calcmode="lin" valueType="num">
                                      <p:cBhvr>
                                        <p:cTn id="580" dur="166" tmFilter="0, 0; 0.125,0.2665; 0.25,0.4; 0.375,0.465; 0.5,0.5;  0.625,0.535; 0.75,0.6; 0.875,0.7335; 1,1">
                                          <p:stCondLst>
                                            <p:cond delay="662"/>
                                          </p:stCondLst>
                                        </p:cTn>
                                        <p:tgtEl>
                                          <p:spTgt spid="452638"/>
                                        </p:tgtEl>
                                        <p:attrNameLst>
                                          <p:attrName>ppt_y</p:attrName>
                                        </p:attrNameLst>
                                      </p:cBhvr>
                                      <p:tavLst>
                                        <p:tav tm="0" fmla="#ppt_y-sin(pi*$)/27">
                                          <p:val>
                                            <p:fltVal val="0"/>
                                          </p:val>
                                        </p:tav>
                                        <p:tav tm="100000">
                                          <p:val>
                                            <p:fltVal val="1"/>
                                          </p:val>
                                        </p:tav>
                                      </p:tavLst>
                                    </p:anim>
                                    <p:anim calcmode="lin" valueType="num">
                                      <p:cBhvr>
                                        <p:cTn id="581" dur="82" tmFilter="0, 0; 0.125,0.2665; 0.25,0.4; 0.375,0.465; 0.5,0.5;  0.625,0.535; 0.75,0.6; 0.875,0.7335; 1,1">
                                          <p:stCondLst>
                                            <p:cond delay="828"/>
                                          </p:stCondLst>
                                        </p:cTn>
                                        <p:tgtEl>
                                          <p:spTgt spid="452638"/>
                                        </p:tgtEl>
                                        <p:attrNameLst>
                                          <p:attrName>ppt_y</p:attrName>
                                        </p:attrNameLst>
                                      </p:cBhvr>
                                      <p:tavLst>
                                        <p:tav tm="0" fmla="#ppt_y-sin(pi*$)/81">
                                          <p:val>
                                            <p:fltVal val="0"/>
                                          </p:val>
                                        </p:tav>
                                        <p:tav tm="100000">
                                          <p:val>
                                            <p:fltVal val="1"/>
                                          </p:val>
                                        </p:tav>
                                      </p:tavLst>
                                    </p:anim>
                                    <p:animScale>
                                      <p:cBhvr>
                                        <p:cTn id="582" dur="13">
                                          <p:stCondLst>
                                            <p:cond delay="325"/>
                                          </p:stCondLst>
                                        </p:cTn>
                                        <p:tgtEl>
                                          <p:spTgt spid="452638"/>
                                        </p:tgtEl>
                                      </p:cBhvr>
                                      <p:to x="100000" y="60000"/>
                                    </p:animScale>
                                    <p:animScale>
                                      <p:cBhvr>
                                        <p:cTn id="583" dur="83" decel="50000">
                                          <p:stCondLst>
                                            <p:cond delay="338"/>
                                          </p:stCondLst>
                                        </p:cTn>
                                        <p:tgtEl>
                                          <p:spTgt spid="452638"/>
                                        </p:tgtEl>
                                      </p:cBhvr>
                                      <p:to x="100000" y="100000"/>
                                    </p:animScale>
                                    <p:animScale>
                                      <p:cBhvr>
                                        <p:cTn id="584" dur="13">
                                          <p:stCondLst>
                                            <p:cond delay="656"/>
                                          </p:stCondLst>
                                        </p:cTn>
                                        <p:tgtEl>
                                          <p:spTgt spid="452638"/>
                                        </p:tgtEl>
                                      </p:cBhvr>
                                      <p:to x="100000" y="80000"/>
                                    </p:animScale>
                                    <p:animScale>
                                      <p:cBhvr>
                                        <p:cTn id="585" dur="83" decel="50000">
                                          <p:stCondLst>
                                            <p:cond delay="669"/>
                                          </p:stCondLst>
                                        </p:cTn>
                                        <p:tgtEl>
                                          <p:spTgt spid="452638"/>
                                        </p:tgtEl>
                                      </p:cBhvr>
                                      <p:to x="100000" y="100000"/>
                                    </p:animScale>
                                    <p:animScale>
                                      <p:cBhvr>
                                        <p:cTn id="586" dur="13">
                                          <p:stCondLst>
                                            <p:cond delay="821"/>
                                          </p:stCondLst>
                                        </p:cTn>
                                        <p:tgtEl>
                                          <p:spTgt spid="452638"/>
                                        </p:tgtEl>
                                      </p:cBhvr>
                                      <p:to x="100000" y="90000"/>
                                    </p:animScale>
                                    <p:animScale>
                                      <p:cBhvr>
                                        <p:cTn id="587" dur="83" decel="50000">
                                          <p:stCondLst>
                                            <p:cond delay="834"/>
                                          </p:stCondLst>
                                        </p:cTn>
                                        <p:tgtEl>
                                          <p:spTgt spid="452638"/>
                                        </p:tgtEl>
                                      </p:cBhvr>
                                      <p:to x="100000" y="100000"/>
                                    </p:animScale>
                                    <p:animScale>
                                      <p:cBhvr>
                                        <p:cTn id="588" dur="13">
                                          <p:stCondLst>
                                            <p:cond delay="904"/>
                                          </p:stCondLst>
                                        </p:cTn>
                                        <p:tgtEl>
                                          <p:spTgt spid="452638"/>
                                        </p:tgtEl>
                                      </p:cBhvr>
                                      <p:to x="100000" y="95000"/>
                                    </p:animScale>
                                    <p:animScale>
                                      <p:cBhvr>
                                        <p:cTn id="589" dur="83" decel="50000">
                                          <p:stCondLst>
                                            <p:cond delay="917"/>
                                          </p:stCondLst>
                                        </p:cTn>
                                        <p:tgtEl>
                                          <p:spTgt spid="452638"/>
                                        </p:tgtEl>
                                      </p:cBhvr>
                                      <p:to x="100000" y="100000"/>
                                    </p:animScale>
                                  </p:childTnLst>
                                </p:cTn>
                              </p:par>
                              <p:par>
                                <p:cTn id="590" presetID="26" presetClass="entr" presetSubtype="0" fill="hold" nodeType="withEffect">
                                  <p:stCondLst>
                                    <p:cond delay="0"/>
                                  </p:stCondLst>
                                  <p:childTnLst>
                                    <p:set>
                                      <p:cBhvr>
                                        <p:cTn id="591" dur="1" fill="hold">
                                          <p:stCondLst>
                                            <p:cond delay="0"/>
                                          </p:stCondLst>
                                        </p:cTn>
                                        <p:tgtEl>
                                          <p:spTgt spid="452635"/>
                                        </p:tgtEl>
                                        <p:attrNameLst>
                                          <p:attrName>style.visibility</p:attrName>
                                        </p:attrNameLst>
                                      </p:cBhvr>
                                      <p:to>
                                        <p:strVal val="visible"/>
                                      </p:to>
                                    </p:set>
                                    <p:animEffect transition="in" filter="wipe(down)">
                                      <p:cBhvr>
                                        <p:cTn id="592" dur="290">
                                          <p:stCondLst>
                                            <p:cond delay="0"/>
                                          </p:stCondLst>
                                        </p:cTn>
                                        <p:tgtEl>
                                          <p:spTgt spid="452635"/>
                                        </p:tgtEl>
                                      </p:cBhvr>
                                    </p:animEffect>
                                    <p:anim calcmode="lin" valueType="num">
                                      <p:cBhvr>
                                        <p:cTn id="593" dur="911" tmFilter="0,0; 0.14,0.36; 0.43,0.73; 0.71,0.91; 1.0,1.0">
                                          <p:stCondLst>
                                            <p:cond delay="0"/>
                                          </p:stCondLst>
                                        </p:cTn>
                                        <p:tgtEl>
                                          <p:spTgt spid="452635"/>
                                        </p:tgtEl>
                                        <p:attrNameLst>
                                          <p:attrName>ppt_x</p:attrName>
                                        </p:attrNameLst>
                                      </p:cBhvr>
                                      <p:tavLst>
                                        <p:tav tm="0">
                                          <p:val>
                                            <p:strVal val="#ppt_x-0.25"/>
                                          </p:val>
                                        </p:tav>
                                        <p:tav tm="100000">
                                          <p:val>
                                            <p:strVal val="#ppt_x"/>
                                          </p:val>
                                        </p:tav>
                                      </p:tavLst>
                                    </p:anim>
                                    <p:anim calcmode="lin" valueType="num">
                                      <p:cBhvr>
                                        <p:cTn id="594" dur="332" tmFilter="0.0,0.0; 0.25,0.07; 0.50,0.2; 0.75,0.467; 1.0,1.0">
                                          <p:stCondLst>
                                            <p:cond delay="0"/>
                                          </p:stCondLst>
                                        </p:cTn>
                                        <p:tgtEl>
                                          <p:spTgt spid="452635"/>
                                        </p:tgtEl>
                                        <p:attrNameLst>
                                          <p:attrName>ppt_y</p:attrName>
                                        </p:attrNameLst>
                                      </p:cBhvr>
                                      <p:tavLst>
                                        <p:tav tm="0" fmla="#ppt_y-sin(pi*$)/3">
                                          <p:val>
                                            <p:fltVal val="0.5"/>
                                          </p:val>
                                        </p:tav>
                                        <p:tav tm="100000">
                                          <p:val>
                                            <p:fltVal val="1"/>
                                          </p:val>
                                        </p:tav>
                                      </p:tavLst>
                                    </p:anim>
                                    <p:anim calcmode="lin" valueType="num">
                                      <p:cBhvr>
                                        <p:cTn id="595" dur="332" tmFilter="0, 0; 0.125,0.2665; 0.25,0.4; 0.375,0.465; 0.5,0.5;  0.625,0.535; 0.75,0.6; 0.875,0.7335; 1,1">
                                          <p:stCondLst>
                                            <p:cond delay="332"/>
                                          </p:stCondLst>
                                        </p:cTn>
                                        <p:tgtEl>
                                          <p:spTgt spid="452635"/>
                                        </p:tgtEl>
                                        <p:attrNameLst>
                                          <p:attrName>ppt_y</p:attrName>
                                        </p:attrNameLst>
                                      </p:cBhvr>
                                      <p:tavLst>
                                        <p:tav tm="0" fmla="#ppt_y-sin(pi*$)/9">
                                          <p:val>
                                            <p:fltVal val="0"/>
                                          </p:val>
                                        </p:tav>
                                        <p:tav tm="100000">
                                          <p:val>
                                            <p:fltVal val="1"/>
                                          </p:val>
                                        </p:tav>
                                      </p:tavLst>
                                    </p:anim>
                                    <p:anim calcmode="lin" valueType="num">
                                      <p:cBhvr>
                                        <p:cTn id="596" dur="166" tmFilter="0, 0; 0.125,0.2665; 0.25,0.4; 0.375,0.465; 0.5,0.5;  0.625,0.535; 0.75,0.6; 0.875,0.7335; 1,1">
                                          <p:stCondLst>
                                            <p:cond delay="662"/>
                                          </p:stCondLst>
                                        </p:cTn>
                                        <p:tgtEl>
                                          <p:spTgt spid="452635"/>
                                        </p:tgtEl>
                                        <p:attrNameLst>
                                          <p:attrName>ppt_y</p:attrName>
                                        </p:attrNameLst>
                                      </p:cBhvr>
                                      <p:tavLst>
                                        <p:tav tm="0" fmla="#ppt_y-sin(pi*$)/27">
                                          <p:val>
                                            <p:fltVal val="0"/>
                                          </p:val>
                                        </p:tav>
                                        <p:tav tm="100000">
                                          <p:val>
                                            <p:fltVal val="1"/>
                                          </p:val>
                                        </p:tav>
                                      </p:tavLst>
                                    </p:anim>
                                    <p:anim calcmode="lin" valueType="num">
                                      <p:cBhvr>
                                        <p:cTn id="597" dur="82" tmFilter="0, 0; 0.125,0.2665; 0.25,0.4; 0.375,0.465; 0.5,0.5;  0.625,0.535; 0.75,0.6; 0.875,0.7335; 1,1">
                                          <p:stCondLst>
                                            <p:cond delay="828"/>
                                          </p:stCondLst>
                                        </p:cTn>
                                        <p:tgtEl>
                                          <p:spTgt spid="452635"/>
                                        </p:tgtEl>
                                        <p:attrNameLst>
                                          <p:attrName>ppt_y</p:attrName>
                                        </p:attrNameLst>
                                      </p:cBhvr>
                                      <p:tavLst>
                                        <p:tav tm="0" fmla="#ppt_y-sin(pi*$)/81">
                                          <p:val>
                                            <p:fltVal val="0"/>
                                          </p:val>
                                        </p:tav>
                                        <p:tav tm="100000">
                                          <p:val>
                                            <p:fltVal val="1"/>
                                          </p:val>
                                        </p:tav>
                                      </p:tavLst>
                                    </p:anim>
                                    <p:animScale>
                                      <p:cBhvr>
                                        <p:cTn id="598" dur="13">
                                          <p:stCondLst>
                                            <p:cond delay="325"/>
                                          </p:stCondLst>
                                        </p:cTn>
                                        <p:tgtEl>
                                          <p:spTgt spid="452635"/>
                                        </p:tgtEl>
                                      </p:cBhvr>
                                      <p:to x="100000" y="60000"/>
                                    </p:animScale>
                                    <p:animScale>
                                      <p:cBhvr>
                                        <p:cTn id="599" dur="83" decel="50000">
                                          <p:stCondLst>
                                            <p:cond delay="338"/>
                                          </p:stCondLst>
                                        </p:cTn>
                                        <p:tgtEl>
                                          <p:spTgt spid="452635"/>
                                        </p:tgtEl>
                                      </p:cBhvr>
                                      <p:to x="100000" y="100000"/>
                                    </p:animScale>
                                    <p:animScale>
                                      <p:cBhvr>
                                        <p:cTn id="600" dur="13">
                                          <p:stCondLst>
                                            <p:cond delay="656"/>
                                          </p:stCondLst>
                                        </p:cTn>
                                        <p:tgtEl>
                                          <p:spTgt spid="452635"/>
                                        </p:tgtEl>
                                      </p:cBhvr>
                                      <p:to x="100000" y="80000"/>
                                    </p:animScale>
                                    <p:animScale>
                                      <p:cBhvr>
                                        <p:cTn id="601" dur="83" decel="50000">
                                          <p:stCondLst>
                                            <p:cond delay="669"/>
                                          </p:stCondLst>
                                        </p:cTn>
                                        <p:tgtEl>
                                          <p:spTgt spid="452635"/>
                                        </p:tgtEl>
                                      </p:cBhvr>
                                      <p:to x="100000" y="100000"/>
                                    </p:animScale>
                                    <p:animScale>
                                      <p:cBhvr>
                                        <p:cTn id="602" dur="13">
                                          <p:stCondLst>
                                            <p:cond delay="821"/>
                                          </p:stCondLst>
                                        </p:cTn>
                                        <p:tgtEl>
                                          <p:spTgt spid="452635"/>
                                        </p:tgtEl>
                                      </p:cBhvr>
                                      <p:to x="100000" y="90000"/>
                                    </p:animScale>
                                    <p:animScale>
                                      <p:cBhvr>
                                        <p:cTn id="603" dur="83" decel="50000">
                                          <p:stCondLst>
                                            <p:cond delay="834"/>
                                          </p:stCondLst>
                                        </p:cTn>
                                        <p:tgtEl>
                                          <p:spTgt spid="452635"/>
                                        </p:tgtEl>
                                      </p:cBhvr>
                                      <p:to x="100000" y="100000"/>
                                    </p:animScale>
                                    <p:animScale>
                                      <p:cBhvr>
                                        <p:cTn id="604" dur="13">
                                          <p:stCondLst>
                                            <p:cond delay="904"/>
                                          </p:stCondLst>
                                        </p:cTn>
                                        <p:tgtEl>
                                          <p:spTgt spid="452635"/>
                                        </p:tgtEl>
                                      </p:cBhvr>
                                      <p:to x="100000" y="95000"/>
                                    </p:animScale>
                                    <p:animScale>
                                      <p:cBhvr>
                                        <p:cTn id="605" dur="83" decel="50000">
                                          <p:stCondLst>
                                            <p:cond delay="917"/>
                                          </p:stCondLst>
                                        </p:cTn>
                                        <p:tgtEl>
                                          <p:spTgt spid="452635"/>
                                        </p:tgtEl>
                                      </p:cBhvr>
                                      <p:to x="100000" y="100000"/>
                                    </p:animScale>
                                  </p:childTnLst>
                                </p:cTn>
                              </p:par>
                              <p:par>
                                <p:cTn id="606" presetID="26" presetClass="entr" presetSubtype="0" fill="hold" nodeType="withEffect">
                                  <p:stCondLst>
                                    <p:cond delay="0"/>
                                  </p:stCondLst>
                                  <p:childTnLst>
                                    <p:set>
                                      <p:cBhvr>
                                        <p:cTn id="607" dur="1" fill="hold">
                                          <p:stCondLst>
                                            <p:cond delay="0"/>
                                          </p:stCondLst>
                                        </p:cTn>
                                        <p:tgtEl>
                                          <p:spTgt spid="452632"/>
                                        </p:tgtEl>
                                        <p:attrNameLst>
                                          <p:attrName>style.visibility</p:attrName>
                                        </p:attrNameLst>
                                      </p:cBhvr>
                                      <p:to>
                                        <p:strVal val="visible"/>
                                      </p:to>
                                    </p:set>
                                    <p:animEffect transition="in" filter="wipe(down)">
                                      <p:cBhvr>
                                        <p:cTn id="608" dur="290">
                                          <p:stCondLst>
                                            <p:cond delay="0"/>
                                          </p:stCondLst>
                                        </p:cTn>
                                        <p:tgtEl>
                                          <p:spTgt spid="452632"/>
                                        </p:tgtEl>
                                      </p:cBhvr>
                                    </p:animEffect>
                                    <p:anim calcmode="lin" valueType="num">
                                      <p:cBhvr>
                                        <p:cTn id="609" dur="911" tmFilter="0,0; 0.14,0.36; 0.43,0.73; 0.71,0.91; 1.0,1.0">
                                          <p:stCondLst>
                                            <p:cond delay="0"/>
                                          </p:stCondLst>
                                        </p:cTn>
                                        <p:tgtEl>
                                          <p:spTgt spid="452632"/>
                                        </p:tgtEl>
                                        <p:attrNameLst>
                                          <p:attrName>ppt_x</p:attrName>
                                        </p:attrNameLst>
                                      </p:cBhvr>
                                      <p:tavLst>
                                        <p:tav tm="0">
                                          <p:val>
                                            <p:strVal val="#ppt_x-0.25"/>
                                          </p:val>
                                        </p:tav>
                                        <p:tav tm="100000">
                                          <p:val>
                                            <p:strVal val="#ppt_x"/>
                                          </p:val>
                                        </p:tav>
                                      </p:tavLst>
                                    </p:anim>
                                    <p:anim calcmode="lin" valueType="num">
                                      <p:cBhvr>
                                        <p:cTn id="610" dur="332" tmFilter="0.0,0.0; 0.25,0.07; 0.50,0.2; 0.75,0.467; 1.0,1.0">
                                          <p:stCondLst>
                                            <p:cond delay="0"/>
                                          </p:stCondLst>
                                        </p:cTn>
                                        <p:tgtEl>
                                          <p:spTgt spid="452632"/>
                                        </p:tgtEl>
                                        <p:attrNameLst>
                                          <p:attrName>ppt_y</p:attrName>
                                        </p:attrNameLst>
                                      </p:cBhvr>
                                      <p:tavLst>
                                        <p:tav tm="0" fmla="#ppt_y-sin(pi*$)/3">
                                          <p:val>
                                            <p:fltVal val="0.5"/>
                                          </p:val>
                                        </p:tav>
                                        <p:tav tm="100000">
                                          <p:val>
                                            <p:fltVal val="1"/>
                                          </p:val>
                                        </p:tav>
                                      </p:tavLst>
                                    </p:anim>
                                    <p:anim calcmode="lin" valueType="num">
                                      <p:cBhvr>
                                        <p:cTn id="611" dur="332" tmFilter="0, 0; 0.125,0.2665; 0.25,0.4; 0.375,0.465; 0.5,0.5;  0.625,0.535; 0.75,0.6; 0.875,0.7335; 1,1">
                                          <p:stCondLst>
                                            <p:cond delay="332"/>
                                          </p:stCondLst>
                                        </p:cTn>
                                        <p:tgtEl>
                                          <p:spTgt spid="452632"/>
                                        </p:tgtEl>
                                        <p:attrNameLst>
                                          <p:attrName>ppt_y</p:attrName>
                                        </p:attrNameLst>
                                      </p:cBhvr>
                                      <p:tavLst>
                                        <p:tav tm="0" fmla="#ppt_y-sin(pi*$)/9">
                                          <p:val>
                                            <p:fltVal val="0"/>
                                          </p:val>
                                        </p:tav>
                                        <p:tav tm="100000">
                                          <p:val>
                                            <p:fltVal val="1"/>
                                          </p:val>
                                        </p:tav>
                                      </p:tavLst>
                                    </p:anim>
                                    <p:anim calcmode="lin" valueType="num">
                                      <p:cBhvr>
                                        <p:cTn id="612" dur="166" tmFilter="0, 0; 0.125,0.2665; 0.25,0.4; 0.375,0.465; 0.5,0.5;  0.625,0.535; 0.75,0.6; 0.875,0.7335; 1,1">
                                          <p:stCondLst>
                                            <p:cond delay="662"/>
                                          </p:stCondLst>
                                        </p:cTn>
                                        <p:tgtEl>
                                          <p:spTgt spid="452632"/>
                                        </p:tgtEl>
                                        <p:attrNameLst>
                                          <p:attrName>ppt_y</p:attrName>
                                        </p:attrNameLst>
                                      </p:cBhvr>
                                      <p:tavLst>
                                        <p:tav tm="0" fmla="#ppt_y-sin(pi*$)/27">
                                          <p:val>
                                            <p:fltVal val="0"/>
                                          </p:val>
                                        </p:tav>
                                        <p:tav tm="100000">
                                          <p:val>
                                            <p:fltVal val="1"/>
                                          </p:val>
                                        </p:tav>
                                      </p:tavLst>
                                    </p:anim>
                                    <p:anim calcmode="lin" valueType="num">
                                      <p:cBhvr>
                                        <p:cTn id="613" dur="82" tmFilter="0, 0; 0.125,0.2665; 0.25,0.4; 0.375,0.465; 0.5,0.5;  0.625,0.535; 0.75,0.6; 0.875,0.7335; 1,1">
                                          <p:stCondLst>
                                            <p:cond delay="828"/>
                                          </p:stCondLst>
                                        </p:cTn>
                                        <p:tgtEl>
                                          <p:spTgt spid="452632"/>
                                        </p:tgtEl>
                                        <p:attrNameLst>
                                          <p:attrName>ppt_y</p:attrName>
                                        </p:attrNameLst>
                                      </p:cBhvr>
                                      <p:tavLst>
                                        <p:tav tm="0" fmla="#ppt_y-sin(pi*$)/81">
                                          <p:val>
                                            <p:fltVal val="0"/>
                                          </p:val>
                                        </p:tav>
                                        <p:tav tm="100000">
                                          <p:val>
                                            <p:fltVal val="1"/>
                                          </p:val>
                                        </p:tav>
                                      </p:tavLst>
                                    </p:anim>
                                    <p:animScale>
                                      <p:cBhvr>
                                        <p:cTn id="614" dur="13">
                                          <p:stCondLst>
                                            <p:cond delay="325"/>
                                          </p:stCondLst>
                                        </p:cTn>
                                        <p:tgtEl>
                                          <p:spTgt spid="452632"/>
                                        </p:tgtEl>
                                      </p:cBhvr>
                                      <p:to x="100000" y="60000"/>
                                    </p:animScale>
                                    <p:animScale>
                                      <p:cBhvr>
                                        <p:cTn id="615" dur="83" decel="50000">
                                          <p:stCondLst>
                                            <p:cond delay="338"/>
                                          </p:stCondLst>
                                        </p:cTn>
                                        <p:tgtEl>
                                          <p:spTgt spid="452632"/>
                                        </p:tgtEl>
                                      </p:cBhvr>
                                      <p:to x="100000" y="100000"/>
                                    </p:animScale>
                                    <p:animScale>
                                      <p:cBhvr>
                                        <p:cTn id="616" dur="13">
                                          <p:stCondLst>
                                            <p:cond delay="656"/>
                                          </p:stCondLst>
                                        </p:cTn>
                                        <p:tgtEl>
                                          <p:spTgt spid="452632"/>
                                        </p:tgtEl>
                                      </p:cBhvr>
                                      <p:to x="100000" y="80000"/>
                                    </p:animScale>
                                    <p:animScale>
                                      <p:cBhvr>
                                        <p:cTn id="617" dur="83" decel="50000">
                                          <p:stCondLst>
                                            <p:cond delay="669"/>
                                          </p:stCondLst>
                                        </p:cTn>
                                        <p:tgtEl>
                                          <p:spTgt spid="452632"/>
                                        </p:tgtEl>
                                      </p:cBhvr>
                                      <p:to x="100000" y="100000"/>
                                    </p:animScale>
                                    <p:animScale>
                                      <p:cBhvr>
                                        <p:cTn id="618" dur="13">
                                          <p:stCondLst>
                                            <p:cond delay="821"/>
                                          </p:stCondLst>
                                        </p:cTn>
                                        <p:tgtEl>
                                          <p:spTgt spid="452632"/>
                                        </p:tgtEl>
                                      </p:cBhvr>
                                      <p:to x="100000" y="90000"/>
                                    </p:animScale>
                                    <p:animScale>
                                      <p:cBhvr>
                                        <p:cTn id="619" dur="83" decel="50000">
                                          <p:stCondLst>
                                            <p:cond delay="834"/>
                                          </p:stCondLst>
                                        </p:cTn>
                                        <p:tgtEl>
                                          <p:spTgt spid="452632"/>
                                        </p:tgtEl>
                                      </p:cBhvr>
                                      <p:to x="100000" y="100000"/>
                                    </p:animScale>
                                    <p:animScale>
                                      <p:cBhvr>
                                        <p:cTn id="620" dur="13">
                                          <p:stCondLst>
                                            <p:cond delay="904"/>
                                          </p:stCondLst>
                                        </p:cTn>
                                        <p:tgtEl>
                                          <p:spTgt spid="452632"/>
                                        </p:tgtEl>
                                      </p:cBhvr>
                                      <p:to x="100000" y="95000"/>
                                    </p:animScale>
                                    <p:animScale>
                                      <p:cBhvr>
                                        <p:cTn id="621" dur="83" decel="50000">
                                          <p:stCondLst>
                                            <p:cond delay="917"/>
                                          </p:stCondLst>
                                        </p:cTn>
                                        <p:tgtEl>
                                          <p:spTgt spid="452632"/>
                                        </p:tgtEl>
                                      </p:cBhvr>
                                      <p:to x="100000" y="100000"/>
                                    </p:animScale>
                                  </p:childTnLst>
                                </p:cTn>
                              </p:par>
                              <p:par>
                                <p:cTn id="622" presetID="26" presetClass="entr" presetSubtype="0" fill="hold" nodeType="withEffect">
                                  <p:stCondLst>
                                    <p:cond delay="0"/>
                                  </p:stCondLst>
                                  <p:childTnLst>
                                    <p:set>
                                      <p:cBhvr>
                                        <p:cTn id="623" dur="1" fill="hold">
                                          <p:stCondLst>
                                            <p:cond delay="0"/>
                                          </p:stCondLst>
                                        </p:cTn>
                                        <p:tgtEl>
                                          <p:spTgt spid="452629"/>
                                        </p:tgtEl>
                                        <p:attrNameLst>
                                          <p:attrName>style.visibility</p:attrName>
                                        </p:attrNameLst>
                                      </p:cBhvr>
                                      <p:to>
                                        <p:strVal val="visible"/>
                                      </p:to>
                                    </p:set>
                                    <p:animEffect transition="in" filter="wipe(down)">
                                      <p:cBhvr>
                                        <p:cTn id="624" dur="290">
                                          <p:stCondLst>
                                            <p:cond delay="0"/>
                                          </p:stCondLst>
                                        </p:cTn>
                                        <p:tgtEl>
                                          <p:spTgt spid="452629"/>
                                        </p:tgtEl>
                                      </p:cBhvr>
                                    </p:animEffect>
                                    <p:anim calcmode="lin" valueType="num">
                                      <p:cBhvr>
                                        <p:cTn id="625" dur="911" tmFilter="0,0; 0.14,0.36; 0.43,0.73; 0.71,0.91; 1.0,1.0">
                                          <p:stCondLst>
                                            <p:cond delay="0"/>
                                          </p:stCondLst>
                                        </p:cTn>
                                        <p:tgtEl>
                                          <p:spTgt spid="452629"/>
                                        </p:tgtEl>
                                        <p:attrNameLst>
                                          <p:attrName>ppt_x</p:attrName>
                                        </p:attrNameLst>
                                      </p:cBhvr>
                                      <p:tavLst>
                                        <p:tav tm="0">
                                          <p:val>
                                            <p:strVal val="#ppt_x-0.25"/>
                                          </p:val>
                                        </p:tav>
                                        <p:tav tm="100000">
                                          <p:val>
                                            <p:strVal val="#ppt_x"/>
                                          </p:val>
                                        </p:tav>
                                      </p:tavLst>
                                    </p:anim>
                                    <p:anim calcmode="lin" valueType="num">
                                      <p:cBhvr>
                                        <p:cTn id="626" dur="332" tmFilter="0.0,0.0; 0.25,0.07; 0.50,0.2; 0.75,0.467; 1.0,1.0">
                                          <p:stCondLst>
                                            <p:cond delay="0"/>
                                          </p:stCondLst>
                                        </p:cTn>
                                        <p:tgtEl>
                                          <p:spTgt spid="452629"/>
                                        </p:tgtEl>
                                        <p:attrNameLst>
                                          <p:attrName>ppt_y</p:attrName>
                                        </p:attrNameLst>
                                      </p:cBhvr>
                                      <p:tavLst>
                                        <p:tav tm="0" fmla="#ppt_y-sin(pi*$)/3">
                                          <p:val>
                                            <p:fltVal val="0.5"/>
                                          </p:val>
                                        </p:tav>
                                        <p:tav tm="100000">
                                          <p:val>
                                            <p:fltVal val="1"/>
                                          </p:val>
                                        </p:tav>
                                      </p:tavLst>
                                    </p:anim>
                                    <p:anim calcmode="lin" valueType="num">
                                      <p:cBhvr>
                                        <p:cTn id="627" dur="332" tmFilter="0, 0; 0.125,0.2665; 0.25,0.4; 0.375,0.465; 0.5,0.5;  0.625,0.535; 0.75,0.6; 0.875,0.7335; 1,1">
                                          <p:stCondLst>
                                            <p:cond delay="332"/>
                                          </p:stCondLst>
                                        </p:cTn>
                                        <p:tgtEl>
                                          <p:spTgt spid="452629"/>
                                        </p:tgtEl>
                                        <p:attrNameLst>
                                          <p:attrName>ppt_y</p:attrName>
                                        </p:attrNameLst>
                                      </p:cBhvr>
                                      <p:tavLst>
                                        <p:tav tm="0" fmla="#ppt_y-sin(pi*$)/9">
                                          <p:val>
                                            <p:fltVal val="0"/>
                                          </p:val>
                                        </p:tav>
                                        <p:tav tm="100000">
                                          <p:val>
                                            <p:fltVal val="1"/>
                                          </p:val>
                                        </p:tav>
                                      </p:tavLst>
                                    </p:anim>
                                    <p:anim calcmode="lin" valueType="num">
                                      <p:cBhvr>
                                        <p:cTn id="628" dur="166" tmFilter="0, 0; 0.125,0.2665; 0.25,0.4; 0.375,0.465; 0.5,0.5;  0.625,0.535; 0.75,0.6; 0.875,0.7335; 1,1">
                                          <p:stCondLst>
                                            <p:cond delay="662"/>
                                          </p:stCondLst>
                                        </p:cTn>
                                        <p:tgtEl>
                                          <p:spTgt spid="452629"/>
                                        </p:tgtEl>
                                        <p:attrNameLst>
                                          <p:attrName>ppt_y</p:attrName>
                                        </p:attrNameLst>
                                      </p:cBhvr>
                                      <p:tavLst>
                                        <p:tav tm="0" fmla="#ppt_y-sin(pi*$)/27">
                                          <p:val>
                                            <p:fltVal val="0"/>
                                          </p:val>
                                        </p:tav>
                                        <p:tav tm="100000">
                                          <p:val>
                                            <p:fltVal val="1"/>
                                          </p:val>
                                        </p:tav>
                                      </p:tavLst>
                                    </p:anim>
                                    <p:anim calcmode="lin" valueType="num">
                                      <p:cBhvr>
                                        <p:cTn id="629" dur="82" tmFilter="0, 0; 0.125,0.2665; 0.25,0.4; 0.375,0.465; 0.5,0.5;  0.625,0.535; 0.75,0.6; 0.875,0.7335; 1,1">
                                          <p:stCondLst>
                                            <p:cond delay="828"/>
                                          </p:stCondLst>
                                        </p:cTn>
                                        <p:tgtEl>
                                          <p:spTgt spid="452629"/>
                                        </p:tgtEl>
                                        <p:attrNameLst>
                                          <p:attrName>ppt_y</p:attrName>
                                        </p:attrNameLst>
                                      </p:cBhvr>
                                      <p:tavLst>
                                        <p:tav tm="0" fmla="#ppt_y-sin(pi*$)/81">
                                          <p:val>
                                            <p:fltVal val="0"/>
                                          </p:val>
                                        </p:tav>
                                        <p:tav tm="100000">
                                          <p:val>
                                            <p:fltVal val="1"/>
                                          </p:val>
                                        </p:tav>
                                      </p:tavLst>
                                    </p:anim>
                                    <p:animScale>
                                      <p:cBhvr>
                                        <p:cTn id="630" dur="13">
                                          <p:stCondLst>
                                            <p:cond delay="325"/>
                                          </p:stCondLst>
                                        </p:cTn>
                                        <p:tgtEl>
                                          <p:spTgt spid="452629"/>
                                        </p:tgtEl>
                                      </p:cBhvr>
                                      <p:to x="100000" y="60000"/>
                                    </p:animScale>
                                    <p:animScale>
                                      <p:cBhvr>
                                        <p:cTn id="631" dur="83" decel="50000">
                                          <p:stCondLst>
                                            <p:cond delay="338"/>
                                          </p:stCondLst>
                                        </p:cTn>
                                        <p:tgtEl>
                                          <p:spTgt spid="452629"/>
                                        </p:tgtEl>
                                      </p:cBhvr>
                                      <p:to x="100000" y="100000"/>
                                    </p:animScale>
                                    <p:animScale>
                                      <p:cBhvr>
                                        <p:cTn id="632" dur="13">
                                          <p:stCondLst>
                                            <p:cond delay="656"/>
                                          </p:stCondLst>
                                        </p:cTn>
                                        <p:tgtEl>
                                          <p:spTgt spid="452629"/>
                                        </p:tgtEl>
                                      </p:cBhvr>
                                      <p:to x="100000" y="80000"/>
                                    </p:animScale>
                                    <p:animScale>
                                      <p:cBhvr>
                                        <p:cTn id="633" dur="83" decel="50000">
                                          <p:stCondLst>
                                            <p:cond delay="669"/>
                                          </p:stCondLst>
                                        </p:cTn>
                                        <p:tgtEl>
                                          <p:spTgt spid="452629"/>
                                        </p:tgtEl>
                                      </p:cBhvr>
                                      <p:to x="100000" y="100000"/>
                                    </p:animScale>
                                    <p:animScale>
                                      <p:cBhvr>
                                        <p:cTn id="634" dur="13">
                                          <p:stCondLst>
                                            <p:cond delay="821"/>
                                          </p:stCondLst>
                                        </p:cTn>
                                        <p:tgtEl>
                                          <p:spTgt spid="452629"/>
                                        </p:tgtEl>
                                      </p:cBhvr>
                                      <p:to x="100000" y="90000"/>
                                    </p:animScale>
                                    <p:animScale>
                                      <p:cBhvr>
                                        <p:cTn id="635" dur="83" decel="50000">
                                          <p:stCondLst>
                                            <p:cond delay="834"/>
                                          </p:stCondLst>
                                        </p:cTn>
                                        <p:tgtEl>
                                          <p:spTgt spid="452629"/>
                                        </p:tgtEl>
                                      </p:cBhvr>
                                      <p:to x="100000" y="100000"/>
                                    </p:animScale>
                                    <p:animScale>
                                      <p:cBhvr>
                                        <p:cTn id="636" dur="13">
                                          <p:stCondLst>
                                            <p:cond delay="904"/>
                                          </p:stCondLst>
                                        </p:cTn>
                                        <p:tgtEl>
                                          <p:spTgt spid="452629"/>
                                        </p:tgtEl>
                                      </p:cBhvr>
                                      <p:to x="100000" y="95000"/>
                                    </p:animScale>
                                    <p:animScale>
                                      <p:cBhvr>
                                        <p:cTn id="637" dur="83" decel="50000">
                                          <p:stCondLst>
                                            <p:cond delay="917"/>
                                          </p:stCondLst>
                                        </p:cTn>
                                        <p:tgtEl>
                                          <p:spTgt spid="452629"/>
                                        </p:tgtEl>
                                      </p:cBhvr>
                                      <p:to x="100000" y="100000"/>
                                    </p:animScale>
                                  </p:childTnLst>
                                </p:cTn>
                              </p:par>
                              <p:par>
                                <p:cTn id="638" presetID="9" presetClass="entr" presetSubtype="0" fill="hold" grpId="8" nodeType="withEffect">
                                  <p:stCondLst>
                                    <p:cond delay="0"/>
                                  </p:stCondLst>
                                  <p:childTnLst>
                                    <p:set>
                                      <p:cBhvr>
                                        <p:cTn id="639" dur="1" fill="hold">
                                          <p:stCondLst>
                                            <p:cond delay="0"/>
                                          </p:stCondLst>
                                        </p:cTn>
                                        <p:tgtEl>
                                          <p:spTgt spid="452613"/>
                                        </p:tgtEl>
                                        <p:attrNameLst>
                                          <p:attrName>style.visibility</p:attrName>
                                        </p:attrNameLst>
                                      </p:cBhvr>
                                      <p:to>
                                        <p:strVal val="visible"/>
                                      </p:to>
                                    </p:set>
                                    <p:animEffect transition="in" filter="dissolve">
                                      <p:cBhvr>
                                        <p:cTn id="640" dur="500"/>
                                        <p:tgtEl>
                                          <p:spTgt spid="452613"/>
                                        </p:tgtEl>
                                      </p:cBhvr>
                                    </p:animEffect>
                                  </p:childTnLst>
                                </p:cTn>
                              </p:par>
                              <p:par>
                                <p:cTn id="641" presetID="9" presetClass="entr" presetSubtype="0" fill="hold" grpId="8" nodeType="withEffect">
                                  <p:stCondLst>
                                    <p:cond delay="0"/>
                                  </p:stCondLst>
                                  <p:childTnLst>
                                    <p:set>
                                      <p:cBhvr>
                                        <p:cTn id="642" dur="1" fill="hold">
                                          <p:stCondLst>
                                            <p:cond delay="0"/>
                                          </p:stCondLst>
                                        </p:cTn>
                                        <p:tgtEl>
                                          <p:spTgt spid="452614"/>
                                        </p:tgtEl>
                                        <p:attrNameLst>
                                          <p:attrName>style.visibility</p:attrName>
                                        </p:attrNameLst>
                                      </p:cBhvr>
                                      <p:to>
                                        <p:strVal val="visible"/>
                                      </p:to>
                                    </p:set>
                                    <p:animEffect transition="in" filter="dissolve">
                                      <p:cBhvr>
                                        <p:cTn id="643" dur="500"/>
                                        <p:tgtEl>
                                          <p:spTgt spid="452614"/>
                                        </p:tgtEl>
                                      </p:cBhvr>
                                    </p:animEffect>
                                  </p:childTnLst>
                                </p:cTn>
                              </p:par>
                              <p:par>
                                <p:cTn id="644" presetID="9" presetClass="entr" presetSubtype="0" fill="hold" grpId="8" nodeType="withEffect">
                                  <p:stCondLst>
                                    <p:cond delay="0"/>
                                  </p:stCondLst>
                                  <p:childTnLst>
                                    <p:set>
                                      <p:cBhvr>
                                        <p:cTn id="645" dur="1" fill="hold">
                                          <p:stCondLst>
                                            <p:cond delay="0"/>
                                          </p:stCondLst>
                                        </p:cTn>
                                        <p:tgtEl>
                                          <p:spTgt spid="452615"/>
                                        </p:tgtEl>
                                        <p:attrNameLst>
                                          <p:attrName>style.visibility</p:attrName>
                                        </p:attrNameLst>
                                      </p:cBhvr>
                                      <p:to>
                                        <p:strVal val="visible"/>
                                      </p:to>
                                    </p:set>
                                    <p:animEffect transition="in" filter="dissolve">
                                      <p:cBhvr>
                                        <p:cTn id="646" dur="500"/>
                                        <p:tgtEl>
                                          <p:spTgt spid="452615"/>
                                        </p:tgtEl>
                                      </p:cBhvr>
                                    </p:animEffect>
                                  </p:childTnLst>
                                </p:cTn>
                              </p:par>
                              <p:par>
                                <p:cTn id="647" presetID="9" presetClass="entr" presetSubtype="0" fill="hold" grpId="8" nodeType="withEffect">
                                  <p:stCondLst>
                                    <p:cond delay="0"/>
                                  </p:stCondLst>
                                  <p:childTnLst>
                                    <p:set>
                                      <p:cBhvr>
                                        <p:cTn id="648" dur="1" fill="hold">
                                          <p:stCondLst>
                                            <p:cond delay="0"/>
                                          </p:stCondLst>
                                        </p:cTn>
                                        <p:tgtEl>
                                          <p:spTgt spid="452616"/>
                                        </p:tgtEl>
                                        <p:attrNameLst>
                                          <p:attrName>style.visibility</p:attrName>
                                        </p:attrNameLst>
                                      </p:cBhvr>
                                      <p:to>
                                        <p:strVal val="visible"/>
                                      </p:to>
                                    </p:set>
                                    <p:animEffect transition="in" filter="dissolve">
                                      <p:cBhvr>
                                        <p:cTn id="649" dur="500"/>
                                        <p:tgtEl>
                                          <p:spTgt spid="452616"/>
                                        </p:tgtEl>
                                      </p:cBhvr>
                                    </p:animEffect>
                                  </p:childTnLst>
                                </p:cTn>
                              </p:par>
                              <p:par>
                                <p:cTn id="650" presetID="9" presetClass="entr" presetSubtype="0" fill="hold" grpId="8" nodeType="withEffect">
                                  <p:stCondLst>
                                    <p:cond delay="0"/>
                                  </p:stCondLst>
                                  <p:childTnLst>
                                    <p:set>
                                      <p:cBhvr>
                                        <p:cTn id="651" dur="1" fill="hold">
                                          <p:stCondLst>
                                            <p:cond delay="0"/>
                                          </p:stCondLst>
                                        </p:cTn>
                                        <p:tgtEl>
                                          <p:spTgt spid="452612"/>
                                        </p:tgtEl>
                                        <p:attrNameLst>
                                          <p:attrName>style.visibility</p:attrName>
                                        </p:attrNameLst>
                                      </p:cBhvr>
                                      <p:to>
                                        <p:strVal val="visible"/>
                                      </p:to>
                                    </p:set>
                                    <p:animEffect transition="in" filter="dissolve">
                                      <p:cBhvr>
                                        <p:cTn id="652" dur="500"/>
                                        <p:tgtEl>
                                          <p:spTgt spid="452612"/>
                                        </p:tgtEl>
                                      </p:cBhvr>
                                    </p:animEffect>
                                  </p:childTnLst>
                                </p:cTn>
                              </p:par>
                              <p:par>
                                <p:cTn id="653" presetID="9" presetClass="entr" presetSubtype="0" fill="hold" grpId="8" nodeType="withEffect">
                                  <p:stCondLst>
                                    <p:cond delay="0"/>
                                  </p:stCondLst>
                                  <p:childTnLst>
                                    <p:set>
                                      <p:cBhvr>
                                        <p:cTn id="654" dur="1" fill="hold">
                                          <p:stCondLst>
                                            <p:cond delay="0"/>
                                          </p:stCondLst>
                                        </p:cTn>
                                        <p:tgtEl>
                                          <p:spTgt spid="452611"/>
                                        </p:tgtEl>
                                        <p:attrNameLst>
                                          <p:attrName>style.visibility</p:attrName>
                                        </p:attrNameLst>
                                      </p:cBhvr>
                                      <p:to>
                                        <p:strVal val="visible"/>
                                      </p:to>
                                    </p:set>
                                    <p:animEffect transition="in" filter="dissolve">
                                      <p:cBhvr>
                                        <p:cTn id="655" dur="500"/>
                                        <p:tgtEl>
                                          <p:spTgt spid="452611"/>
                                        </p:tgtEl>
                                      </p:cBhvr>
                                    </p:animEffect>
                                  </p:childTnLst>
                                </p:cTn>
                              </p:par>
                              <p:par>
                                <p:cTn id="656" presetID="9" presetClass="entr" presetSubtype="0" fill="hold" grpId="8" nodeType="withEffect">
                                  <p:stCondLst>
                                    <p:cond delay="0"/>
                                  </p:stCondLst>
                                  <p:childTnLst>
                                    <p:set>
                                      <p:cBhvr>
                                        <p:cTn id="657" dur="1" fill="hold">
                                          <p:stCondLst>
                                            <p:cond delay="0"/>
                                          </p:stCondLst>
                                        </p:cTn>
                                        <p:tgtEl>
                                          <p:spTgt spid="452610"/>
                                        </p:tgtEl>
                                        <p:attrNameLst>
                                          <p:attrName>style.visibility</p:attrName>
                                        </p:attrNameLst>
                                      </p:cBhvr>
                                      <p:to>
                                        <p:strVal val="visible"/>
                                      </p:to>
                                    </p:set>
                                    <p:animEffect transition="in" filter="dissolve">
                                      <p:cBhvr>
                                        <p:cTn id="658" dur="500"/>
                                        <p:tgtEl>
                                          <p:spTgt spid="452610"/>
                                        </p:tgtEl>
                                      </p:cBhvr>
                                    </p:animEffect>
                                  </p:childTnLst>
                                </p:cTn>
                              </p:par>
                            </p:childTnLst>
                          </p:cTn>
                        </p:par>
                      </p:childTnLst>
                    </p:cTn>
                  </p:par>
                </p:childTnLst>
              </p:cTn>
              <p:nextCondLst>
                <p:cond evt="onClick" delay="0">
                  <p:tgtEl>
                    <p:spTgt spid="452626"/>
                  </p:tgtEl>
                </p:cond>
              </p:nextCondLst>
            </p:seq>
            <p:seq concurrent="1" nextAc="seek">
              <p:cTn id="659" restart="whenNotActive" fill="hold" evtFilter="cancelBubble" nodeType="interactiveSeq">
                <p:stCondLst>
                  <p:cond evt="onClick" delay="0">
                    <p:tgtEl>
                      <p:spTgt spid="452629"/>
                    </p:tgtEl>
                  </p:cond>
                </p:stCondLst>
                <p:endSync evt="end" delay="0">
                  <p:rtn val="all"/>
                </p:endSync>
                <p:childTnLst>
                  <p:par>
                    <p:cTn id="660" fill="hold" nodeType="clickPar">
                      <p:stCondLst>
                        <p:cond delay="0"/>
                      </p:stCondLst>
                      <p:childTnLst>
                        <p:par>
                          <p:cTn id="661" fill="hold" nodeType="withGroup">
                            <p:stCondLst>
                              <p:cond delay="0"/>
                            </p:stCondLst>
                            <p:childTnLst>
                              <p:par>
                                <p:cTn id="662" presetID="6" presetClass="emph" presetSubtype="0" fill="hold" nodeType="clickEffect">
                                  <p:stCondLst>
                                    <p:cond delay="0"/>
                                  </p:stCondLst>
                                  <p:childTnLst>
                                    <p:animScale>
                                      <p:cBhvr>
                                        <p:cTn id="663" dur="1000" fill="hold"/>
                                        <p:tgtEl>
                                          <p:spTgt spid="452629"/>
                                        </p:tgtEl>
                                      </p:cBhvr>
                                      <p:by x="200000" y="200000"/>
                                    </p:animScale>
                                  </p:childTnLst>
                                  <p:subTnLst>
                                    <p:audio>
                                      <p:cMediaNode vol="100000">
                                        <p:cTn display="0" masterRel="sameClick">
                                          <p:stCondLst>
                                            <p:cond evt="begin" delay="0">
                                              <p:tn val="662"/>
                                            </p:cond>
                                          </p:stCondLst>
                                          <p:endCondLst>
                                            <p:cond evt="onStopAudio" delay="0">
                                              <p:tgtEl>
                                                <p:sldTgt/>
                                              </p:tgtEl>
                                            </p:cond>
                                          </p:endCondLst>
                                        </p:cTn>
                                        <p:tgtEl>
                                          <p:sndTgt r:embed="rId2" name="chimes.wav"/>
                                        </p:tgtEl>
                                      </p:cMediaNode>
                                    </p:audio>
                                  </p:subTnLst>
                                </p:cTn>
                              </p:par>
                              <p:par>
                                <p:cTn id="664" presetID="62" presetClass="path" presetSubtype="0" accel="50000" decel="50000" fill="hold" nodeType="withEffect">
                                  <p:stCondLst>
                                    <p:cond delay="0"/>
                                  </p:stCondLst>
                                  <p:childTnLst>
                                    <p:animMotion origin="layout" path="M -2.5E-6 -3.4104E-6 L -0.05382 -3.4104E-6 L -0.05382 -0.03052 L -0.10764 -0.03052 L -0.10764 -0.06104 L -0.16146 -0.06104 L -0.16146 -0.09133 L -0.21528 -0.09133 L -0.21528 -0.12185 L -0.26909 -0.12185 L -0.26909 -0.15214 L -0.32291 -0.15214 L -0.32291 -0.18266 L -0.37656 -0.18266 L -0.37656 -0.21294 " pathEditMode="relative" rAng="0" ptsTypes="FFFFFFFFFFFFFFF">
                                      <p:cBhvr>
                                        <p:cTn id="665" dur="1000" fill="hold"/>
                                        <p:tgtEl>
                                          <p:spTgt spid="452629"/>
                                        </p:tgtEl>
                                        <p:attrNameLst>
                                          <p:attrName>ppt_x</p:attrName>
                                          <p:attrName>ppt_y</p:attrName>
                                        </p:attrNameLst>
                                      </p:cBhvr>
                                      <p:rCtr x="-18837" y="-10659"/>
                                    </p:animMotion>
                                  </p:childTnLst>
                                </p:cTn>
                              </p:par>
                              <p:par>
                                <p:cTn id="666" presetID="15" presetClass="exit" presetSubtype="0" fill="hold" nodeType="withEffect">
                                  <p:stCondLst>
                                    <p:cond delay="0"/>
                                  </p:stCondLst>
                                  <p:childTnLst>
                                    <p:anim calcmode="lin" valueType="num">
                                      <p:cBhvr>
                                        <p:cTn id="667" dur="1000"/>
                                        <p:tgtEl>
                                          <p:spTgt spid="452617"/>
                                        </p:tgtEl>
                                        <p:attrNameLst>
                                          <p:attrName>ppt_w</p:attrName>
                                        </p:attrNameLst>
                                      </p:cBhvr>
                                      <p:tavLst>
                                        <p:tav tm="0">
                                          <p:val>
                                            <p:strVal val="ppt_w"/>
                                          </p:val>
                                        </p:tav>
                                        <p:tav tm="100000">
                                          <p:val>
                                            <p:fltVal val="0"/>
                                          </p:val>
                                        </p:tav>
                                      </p:tavLst>
                                    </p:anim>
                                    <p:anim calcmode="lin" valueType="num">
                                      <p:cBhvr>
                                        <p:cTn id="668" dur="1000"/>
                                        <p:tgtEl>
                                          <p:spTgt spid="452617"/>
                                        </p:tgtEl>
                                        <p:attrNameLst>
                                          <p:attrName>ppt_h</p:attrName>
                                        </p:attrNameLst>
                                      </p:cBhvr>
                                      <p:tavLst>
                                        <p:tav tm="0">
                                          <p:val>
                                            <p:strVal val="ppt_h"/>
                                          </p:val>
                                        </p:tav>
                                        <p:tav tm="100000">
                                          <p:val>
                                            <p:fltVal val="0"/>
                                          </p:val>
                                        </p:tav>
                                      </p:tavLst>
                                    </p:anim>
                                    <p:anim calcmode="lin" valueType="num">
                                      <p:cBhvr>
                                        <p:cTn id="669" dur="1000"/>
                                        <p:tgtEl>
                                          <p:spTgt spid="452617"/>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670" dur="1000"/>
                                        <p:tgtEl>
                                          <p:spTgt spid="452617"/>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671" dur="1" fill="hold">
                                          <p:stCondLst>
                                            <p:cond delay="999"/>
                                          </p:stCondLst>
                                        </p:cTn>
                                        <p:tgtEl>
                                          <p:spTgt spid="452617"/>
                                        </p:tgtEl>
                                        <p:attrNameLst>
                                          <p:attrName>style.visibility</p:attrName>
                                        </p:attrNameLst>
                                      </p:cBhvr>
                                      <p:to>
                                        <p:strVal val="hidden"/>
                                      </p:to>
                                    </p:set>
                                  </p:childTnLst>
                                </p:cTn>
                              </p:par>
                              <p:par>
                                <p:cTn id="672" presetID="15" presetClass="exit" presetSubtype="0" fill="hold" nodeType="withEffect">
                                  <p:stCondLst>
                                    <p:cond delay="0"/>
                                  </p:stCondLst>
                                  <p:childTnLst>
                                    <p:anim calcmode="lin" valueType="num">
                                      <p:cBhvr>
                                        <p:cTn id="673" dur="1000"/>
                                        <p:tgtEl>
                                          <p:spTgt spid="452620"/>
                                        </p:tgtEl>
                                        <p:attrNameLst>
                                          <p:attrName>ppt_w</p:attrName>
                                        </p:attrNameLst>
                                      </p:cBhvr>
                                      <p:tavLst>
                                        <p:tav tm="0">
                                          <p:val>
                                            <p:strVal val="ppt_w"/>
                                          </p:val>
                                        </p:tav>
                                        <p:tav tm="100000">
                                          <p:val>
                                            <p:fltVal val="0"/>
                                          </p:val>
                                        </p:tav>
                                      </p:tavLst>
                                    </p:anim>
                                    <p:anim calcmode="lin" valueType="num">
                                      <p:cBhvr>
                                        <p:cTn id="674" dur="1000"/>
                                        <p:tgtEl>
                                          <p:spTgt spid="452620"/>
                                        </p:tgtEl>
                                        <p:attrNameLst>
                                          <p:attrName>ppt_h</p:attrName>
                                        </p:attrNameLst>
                                      </p:cBhvr>
                                      <p:tavLst>
                                        <p:tav tm="0">
                                          <p:val>
                                            <p:strVal val="ppt_h"/>
                                          </p:val>
                                        </p:tav>
                                        <p:tav tm="100000">
                                          <p:val>
                                            <p:fltVal val="0"/>
                                          </p:val>
                                        </p:tav>
                                      </p:tavLst>
                                    </p:anim>
                                    <p:anim calcmode="lin" valueType="num">
                                      <p:cBhvr>
                                        <p:cTn id="675" dur="1000"/>
                                        <p:tgtEl>
                                          <p:spTgt spid="452620"/>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676" dur="1000"/>
                                        <p:tgtEl>
                                          <p:spTgt spid="452620"/>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677" dur="1" fill="hold">
                                          <p:stCondLst>
                                            <p:cond delay="999"/>
                                          </p:stCondLst>
                                        </p:cTn>
                                        <p:tgtEl>
                                          <p:spTgt spid="452620"/>
                                        </p:tgtEl>
                                        <p:attrNameLst>
                                          <p:attrName>style.visibility</p:attrName>
                                        </p:attrNameLst>
                                      </p:cBhvr>
                                      <p:to>
                                        <p:strVal val="hidden"/>
                                      </p:to>
                                    </p:set>
                                  </p:childTnLst>
                                </p:cTn>
                              </p:par>
                              <p:par>
                                <p:cTn id="678" presetID="15" presetClass="exit" presetSubtype="0" fill="hold" nodeType="withEffect">
                                  <p:stCondLst>
                                    <p:cond delay="0"/>
                                  </p:stCondLst>
                                  <p:childTnLst>
                                    <p:anim calcmode="lin" valueType="num">
                                      <p:cBhvr>
                                        <p:cTn id="679" dur="1000"/>
                                        <p:tgtEl>
                                          <p:spTgt spid="452623"/>
                                        </p:tgtEl>
                                        <p:attrNameLst>
                                          <p:attrName>ppt_w</p:attrName>
                                        </p:attrNameLst>
                                      </p:cBhvr>
                                      <p:tavLst>
                                        <p:tav tm="0">
                                          <p:val>
                                            <p:strVal val="ppt_w"/>
                                          </p:val>
                                        </p:tav>
                                        <p:tav tm="100000">
                                          <p:val>
                                            <p:fltVal val="0"/>
                                          </p:val>
                                        </p:tav>
                                      </p:tavLst>
                                    </p:anim>
                                    <p:anim calcmode="lin" valueType="num">
                                      <p:cBhvr>
                                        <p:cTn id="680" dur="1000"/>
                                        <p:tgtEl>
                                          <p:spTgt spid="452623"/>
                                        </p:tgtEl>
                                        <p:attrNameLst>
                                          <p:attrName>ppt_h</p:attrName>
                                        </p:attrNameLst>
                                      </p:cBhvr>
                                      <p:tavLst>
                                        <p:tav tm="0">
                                          <p:val>
                                            <p:strVal val="ppt_h"/>
                                          </p:val>
                                        </p:tav>
                                        <p:tav tm="100000">
                                          <p:val>
                                            <p:fltVal val="0"/>
                                          </p:val>
                                        </p:tav>
                                      </p:tavLst>
                                    </p:anim>
                                    <p:anim calcmode="lin" valueType="num">
                                      <p:cBhvr>
                                        <p:cTn id="681" dur="1000"/>
                                        <p:tgtEl>
                                          <p:spTgt spid="452623"/>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682" dur="1000"/>
                                        <p:tgtEl>
                                          <p:spTgt spid="452623"/>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683" dur="1" fill="hold">
                                          <p:stCondLst>
                                            <p:cond delay="999"/>
                                          </p:stCondLst>
                                        </p:cTn>
                                        <p:tgtEl>
                                          <p:spTgt spid="452623"/>
                                        </p:tgtEl>
                                        <p:attrNameLst>
                                          <p:attrName>style.visibility</p:attrName>
                                        </p:attrNameLst>
                                      </p:cBhvr>
                                      <p:to>
                                        <p:strVal val="hidden"/>
                                      </p:to>
                                    </p:set>
                                  </p:childTnLst>
                                </p:cTn>
                              </p:par>
                              <p:par>
                                <p:cTn id="684" presetID="15" presetClass="exit" presetSubtype="0" fill="hold" nodeType="withEffect">
                                  <p:stCondLst>
                                    <p:cond delay="0"/>
                                  </p:stCondLst>
                                  <p:childTnLst>
                                    <p:anim calcmode="lin" valueType="num">
                                      <p:cBhvr>
                                        <p:cTn id="685" dur="1000"/>
                                        <p:tgtEl>
                                          <p:spTgt spid="452626"/>
                                        </p:tgtEl>
                                        <p:attrNameLst>
                                          <p:attrName>ppt_w</p:attrName>
                                        </p:attrNameLst>
                                      </p:cBhvr>
                                      <p:tavLst>
                                        <p:tav tm="0">
                                          <p:val>
                                            <p:strVal val="ppt_w"/>
                                          </p:val>
                                        </p:tav>
                                        <p:tav tm="100000">
                                          <p:val>
                                            <p:fltVal val="0"/>
                                          </p:val>
                                        </p:tav>
                                      </p:tavLst>
                                    </p:anim>
                                    <p:anim calcmode="lin" valueType="num">
                                      <p:cBhvr>
                                        <p:cTn id="686" dur="1000"/>
                                        <p:tgtEl>
                                          <p:spTgt spid="452626"/>
                                        </p:tgtEl>
                                        <p:attrNameLst>
                                          <p:attrName>ppt_h</p:attrName>
                                        </p:attrNameLst>
                                      </p:cBhvr>
                                      <p:tavLst>
                                        <p:tav tm="0">
                                          <p:val>
                                            <p:strVal val="ppt_h"/>
                                          </p:val>
                                        </p:tav>
                                        <p:tav tm="100000">
                                          <p:val>
                                            <p:fltVal val="0"/>
                                          </p:val>
                                        </p:tav>
                                      </p:tavLst>
                                    </p:anim>
                                    <p:anim calcmode="lin" valueType="num">
                                      <p:cBhvr>
                                        <p:cTn id="687" dur="1000"/>
                                        <p:tgtEl>
                                          <p:spTgt spid="452626"/>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688" dur="1000"/>
                                        <p:tgtEl>
                                          <p:spTgt spid="452626"/>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689" dur="1" fill="hold">
                                          <p:stCondLst>
                                            <p:cond delay="999"/>
                                          </p:stCondLst>
                                        </p:cTn>
                                        <p:tgtEl>
                                          <p:spTgt spid="452626"/>
                                        </p:tgtEl>
                                        <p:attrNameLst>
                                          <p:attrName>style.visibility</p:attrName>
                                        </p:attrNameLst>
                                      </p:cBhvr>
                                      <p:to>
                                        <p:strVal val="hidden"/>
                                      </p:to>
                                    </p:set>
                                  </p:childTnLst>
                                </p:cTn>
                              </p:par>
                              <p:par>
                                <p:cTn id="690" presetID="15" presetClass="exit" presetSubtype="0" fill="hold" nodeType="withEffect">
                                  <p:stCondLst>
                                    <p:cond delay="0"/>
                                  </p:stCondLst>
                                  <p:childTnLst>
                                    <p:anim calcmode="lin" valueType="num">
                                      <p:cBhvr>
                                        <p:cTn id="691" dur="1000"/>
                                        <p:tgtEl>
                                          <p:spTgt spid="452638"/>
                                        </p:tgtEl>
                                        <p:attrNameLst>
                                          <p:attrName>ppt_w</p:attrName>
                                        </p:attrNameLst>
                                      </p:cBhvr>
                                      <p:tavLst>
                                        <p:tav tm="0">
                                          <p:val>
                                            <p:strVal val="ppt_w"/>
                                          </p:val>
                                        </p:tav>
                                        <p:tav tm="100000">
                                          <p:val>
                                            <p:fltVal val="0"/>
                                          </p:val>
                                        </p:tav>
                                      </p:tavLst>
                                    </p:anim>
                                    <p:anim calcmode="lin" valueType="num">
                                      <p:cBhvr>
                                        <p:cTn id="692" dur="1000"/>
                                        <p:tgtEl>
                                          <p:spTgt spid="452638"/>
                                        </p:tgtEl>
                                        <p:attrNameLst>
                                          <p:attrName>ppt_h</p:attrName>
                                        </p:attrNameLst>
                                      </p:cBhvr>
                                      <p:tavLst>
                                        <p:tav tm="0">
                                          <p:val>
                                            <p:strVal val="ppt_h"/>
                                          </p:val>
                                        </p:tav>
                                        <p:tav tm="100000">
                                          <p:val>
                                            <p:fltVal val="0"/>
                                          </p:val>
                                        </p:tav>
                                      </p:tavLst>
                                    </p:anim>
                                    <p:anim calcmode="lin" valueType="num">
                                      <p:cBhvr>
                                        <p:cTn id="693" dur="1000"/>
                                        <p:tgtEl>
                                          <p:spTgt spid="452638"/>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694" dur="1000"/>
                                        <p:tgtEl>
                                          <p:spTgt spid="452638"/>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695" dur="1" fill="hold">
                                          <p:stCondLst>
                                            <p:cond delay="999"/>
                                          </p:stCondLst>
                                        </p:cTn>
                                        <p:tgtEl>
                                          <p:spTgt spid="452638"/>
                                        </p:tgtEl>
                                        <p:attrNameLst>
                                          <p:attrName>style.visibility</p:attrName>
                                        </p:attrNameLst>
                                      </p:cBhvr>
                                      <p:to>
                                        <p:strVal val="hidden"/>
                                      </p:to>
                                    </p:set>
                                  </p:childTnLst>
                                </p:cTn>
                              </p:par>
                              <p:par>
                                <p:cTn id="696" presetID="15" presetClass="exit" presetSubtype="0" fill="hold" nodeType="withEffect">
                                  <p:stCondLst>
                                    <p:cond delay="0"/>
                                  </p:stCondLst>
                                  <p:childTnLst>
                                    <p:anim calcmode="lin" valueType="num">
                                      <p:cBhvr>
                                        <p:cTn id="697" dur="1000"/>
                                        <p:tgtEl>
                                          <p:spTgt spid="452635"/>
                                        </p:tgtEl>
                                        <p:attrNameLst>
                                          <p:attrName>ppt_w</p:attrName>
                                        </p:attrNameLst>
                                      </p:cBhvr>
                                      <p:tavLst>
                                        <p:tav tm="0">
                                          <p:val>
                                            <p:strVal val="ppt_w"/>
                                          </p:val>
                                        </p:tav>
                                        <p:tav tm="100000">
                                          <p:val>
                                            <p:fltVal val="0"/>
                                          </p:val>
                                        </p:tav>
                                      </p:tavLst>
                                    </p:anim>
                                    <p:anim calcmode="lin" valueType="num">
                                      <p:cBhvr>
                                        <p:cTn id="698" dur="1000"/>
                                        <p:tgtEl>
                                          <p:spTgt spid="452635"/>
                                        </p:tgtEl>
                                        <p:attrNameLst>
                                          <p:attrName>ppt_h</p:attrName>
                                        </p:attrNameLst>
                                      </p:cBhvr>
                                      <p:tavLst>
                                        <p:tav tm="0">
                                          <p:val>
                                            <p:strVal val="ppt_h"/>
                                          </p:val>
                                        </p:tav>
                                        <p:tav tm="100000">
                                          <p:val>
                                            <p:fltVal val="0"/>
                                          </p:val>
                                        </p:tav>
                                      </p:tavLst>
                                    </p:anim>
                                    <p:anim calcmode="lin" valueType="num">
                                      <p:cBhvr>
                                        <p:cTn id="699" dur="1000"/>
                                        <p:tgtEl>
                                          <p:spTgt spid="45263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700" dur="1000"/>
                                        <p:tgtEl>
                                          <p:spTgt spid="45263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701" dur="1" fill="hold">
                                          <p:stCondLst>
                                            <p:cond delay="999"/>
                                          </p:stCondLst>
                                        </p:cTn>
                                        <p:tgtEl>
                                          <p:spTgt spid="452635"/>
                                        </p:tgtEl>
                                        <p:attrNameLst>
                                          <p:attrName>style.visibility</p:attrName>
                                        </p:attrNameLst>
                                      </p:cBhvr>
                                      <p:to>
                                        <p:strVal val="hidden"/>
                                      </p:to>
                                    </p:set>
                                  </p:childTnLst>
                                </p:cTn>
                              </p:par>
                              <p:par>
                                <p:cTn id="702" presetID="15" presetClass="exit" presetSubtype="0" fill="hold" nodeType="withEffect">
                                  <p:stCondLst>
                                    <p:cond delay="0"/>
                                  </p:stCondLst>
                                  <p:childTnLst>
                                    <p:anim calcmode="lin" valueType="num">
                                      <p:cBhvr>
                                        <p:cTn id="703" dur="1000"/>
                                        <p:tgtEl>
                                          <p:spTgt spid="452632"/>
                                        </p:tgtEl>
                                        <p:attrNameLst>
                                          <p:attrName>ppt_w</p:attrName>
                                        </p:attrNameLst>
                                      </p:cBhvr>
                                      <p:tavLst>
                                        <p:tav tm="0">
                                          <p:val>
                                            <p:strVal val="ppt_w"/>
                                          </p:val>
                                        </p:tav>
                                        <p:tav tm="100000">
                                          <p:val>
                                            <p:fltVal val="0"/>
                                          </p:val>
                                        </p:tav>
                                      </p:tavLst>
                                    </p:anim>
                                    <p:anim calcmode="lin" valueType="num">
                                      <p:cBhvr>
                                        <p:cTn id="704" dur="1000"/>
                                        <p:tgtEl>
                                          <p:spTgt spid="452632"/>
                                        </p:tgtEl>
                                        <p:attrNameLst>
                                          <p:attrName>ppt_h</p:attrName>
                                        </p:attrNameLst>
                                      </p:cBhvr>
                                      <p:tavLst>
                                        <p:tav tm="0">
                                          <p:val>
                                            <p:strVal val="ppt_h"/>
                                          </p:val>
                                        </p:tav>
                                        <p:tav tm="100000">
                                          <p:val>
                                            <p:fltVal val="0"/>
                                          </p:val>
                                        </p:tav>
                                      </p:tavLst>
                                    </p:anim>
                                    <p:anim calcmode="lin" valueType="num">
                                      <p:cBhvr>
                                        <p:cTn id="705" dur="1000"/>
                                        <p:tgtEl>
                                          <p:spTgt spid="452632"/>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706" dur="1000"/>
                                        <p:tgtEl>
                                          <p:spTgt spid="452632"/>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707" dur="1" fill="hold">
                                          <p:stCondLst>
                                            <p:cond delay="999"/>
                                          </p:stCondLst>
                                        </p:cTn>
                                        <p:tgtEl>
                                          <p:spTgt spid="452632"/>
                                        </p:tgtEl>
                                        <p:attrNameLst>
                                          <p:attrName>style.visibility</p:attrName>
                                        </p:attrNameLst>
                                      </p:cBhvr>
                                      <p:to>
                                        <p:strVal val="hidden"/>
                                      </p:to>
                                    </p:set>
                                  </p:childTnLst>
                                </p:cTn>
                              </p:par>
                              <p:par>
                                <p:cTn id="708" presetID="9" presetClass="exit" presetSubtype="0" fill="hold" grpId="9" nodeType="withEffect">
                                  <p:stCondLst>
                                    <p:cond delay="0"/>
                                  </p:stCondLst>
                                  <p:childTnLst>
                                    <p:animEffect transition="out" filter="dissolve">
                                      <p:cBhvr>
                                        <p:cTn id="709" dur="500"/>
                                        <p:tgtEl>
                                          <p:spTgt spid="452613"/>
                                        </p:tgtEl>
                                      </p:cBhvr>
                                    </p:animEffect>
                                    <p:set>
                                      <p:cBhvr>
                                        <p:cTn id="710" dur="1" fill="hold">
                                          <p:stCondLst>
                                            <p:cond delay="499"/>
                                          </p:stCondLst>
                                        </p:cTn>
                                        <p:tgtEl>
                                          <p:spTgt spid="452613"/>
                                        </p:tgtEl>
                                        <p:attrNameLst>
                                          <p:attrName>style.visibility</p:attrName>
                                        </p:attrNameLst>
                                      </p:cBhvr>
                                      <p:to>
                                        <p:strVal val="hidden"/>
                                      </p:to>
                                    </p:set>
                                  </p:childTnLst>
                                </p:cTn>
                              </p:par>
                              <p:par>
                                <p:cTn id="711" presetID="9" presetClass="exit" presetSubtype="0" fill="hold" grpId="9" nodeType="withEffect">
                                  <p:stCondLst>
                                    <p:cond delay="0"/>
                                  </p:stCondLst>
                                  <p:childTnLst>
                                    <p:animEffect transition="out" filter="dissolve">
                                      <p:cBhvr>
                                        <p:cTn id="712" dur="500"/>
                                        <p:tgtEl>
                                          <p:spTgt spid="452614"/>
                                        </p:tgtEl>
                                      </p:cBhvr>
                                    </p:animEffect>
                                    <p:set>
                                      <p:cBhvr>
                                        <p:cTn id="713" dur="1" fill="hold">
                                          <p:stCondLst>
                                            <p:cond delay="499"/>
                                          </p:stCondLst>
                                        </p:cTn>
                                        <p:tgtEl>
                                          <p:spTgt spid="452614"/>
                                        </p:tgtEl>
                                        <p:attrNameLst>
                                          <p:attrName>style.visibility</p:attrName>
                                        </p:attrNameLst>
                                      </p:cBhvr>
                                      <p:to>
                                        <p:strVal val="hidden"/>
                                      </p:to>
                                    </p:set>
                                  </p:childTnLst>
                                </p:cTn>
                              </p:par>
                              <p:par>
                                <p:cTn id="714" presetID="9" presetClass="exit" presetSubtype="0" fill="hold" grpId="9" nodeType="withEffect">
                                  <p:stCondLst>
                                    <p:cond delay="0"/>
                                  </p:stCondLst>
                                  <p:childTnLst>
                                    <p:animEffect transition="out" filter="dissolve">
                                      <p:cBhvr>
                                        <p:cTn id="715" dur="500"/>
                                        <p:tgtEl>
                                          <p:spTgt spid="452615"/>
                                        </p:tgtEl>
                                      </p:cBhvr>
                                    </p:animEffect>
                                    <p:set>
                                      <p:cBhvr>
                                        <p:cTn id="716" dur="1" fill="hold">
                                          <p:stCondLst>
                                            <p:cond delay="499"/>
                                          </p:stCondLst>
                                        </p:cTn>
                                        <p:tgtEl>
                                          <p:spTgt spid="452615"/>
                                        </p:tgtEl>
                                        <p:attrNameLst>
                                          <p:attrName>style.visibility</p:attrName>
                                        </p:attrNameLst>
                                      </p:cBhvr>
                                      <p:to>
                                        <p:strVal val="hidden"/>
                                      </p:to>
                                    </p:set>
                                  </p:childTnLst>
                                </p:cTn>
                              </p:par>
                              <p:par>
                                <p:cTn id="717" presetID="9" presetClass="exit" presetSubtype="0" fill="hold" grpId="9" nodeType="withEffect">
                                  <p:stCondLst>
                                    <p:cond delay="0"/>
                                  </p:stCondLst>
                                  <p:childTnLst>
                                    <p:animEffect transition="out" filter="dissolve">
                                      <p:cBhvr>
                                        <p:cTn id="718" dur="500"/>
                                        <p:tgtEl>
                                          <p:spTgt spid="452616"/>
                                        </p:tgtEl>
                                      </p:cBhvr>
                                    </p:animEffect>
                                    <p:set>
                                      <p:cBhvr>
                                        <p:cTn id="719" dur="1" fill="hold">
                                          <p:stCondLst>
                                            <p:cond delay="499"/>
                                          </p:stCondLst>
                                        </p:cTn>
                                        <p:tgtEl>
                                          <p:spTgt spid="452616"/>
                                        </p:tgtEl>
                                        <p:attrNameLst>
                                          <p:attrName>style.visibility</p:attrName>
                                        </p:attrNameLst>
                                      </p:cBhvr>
                                      <p:to>
                                        <p:strVal val="hidden"/>
                                      </p:to>
                                    </p:set>
                                  </p:childTnLst>
                                </p:cTn>
                              </p:par>
                              <p:par>
                                <p:cTn id="720" presetID="9" presetClass="exit" presetSubtype="0" fill="hold" grpId="9" nodeType="withEffect">
                                  <p:stCondLst>
                                    <p:cond delay="0"/>
                                  </p:stCondLst>
                                  <p:childTnLst>
                                    <p:animEffect transition="out" filter="dissolve">
                                      <p:cBhvr>
                                        <p:cTn id="721" dur="500"/>
                                        <p:tgtEl>
                                          <p:spTgt spid="452612"/>
                                        </p:tgtEl>
                                      </p:cBhvr>
                                    </p:animEffect>
                                    <p:set>
                                      <p:cBhvr>
                                        <p:cTn id="722" dur="1" fill="hold">
                                          <p:stCondLst>
                                            <p:cond delay="499"/>
                                          </p:stCondLst>
                                        </p:cTn>
                                        <p:tgtEl>
                                          <p:spTgt spid="452612"/>
                                        </p:tgtEl>
                                        <p:attrNameLst>
                                          <p:attrName>style.visibility</p:attrName>
                                        </p:attrNameLst>
                                      </p:cBhvr>
                                      <p:to>
                                        <p:strVal val="hidden"/>
                                      </p:to>
                                    </p:set>
                                  </p:childTnLst>
                                </p:cTn>
                              </p:par>
                              <p:par>
                                <p:cTn id="723" presetID="9" presetClass="exit" presetSubtype="0" fill="hold" grpId="9" nodeType="withEffect">
                                  <p:stCondLst>
                                    <p:cond delay="0"/>
                                  </p:stCondLst>
                                  <p:childTnLst>
                                    <p:animEffect transition="out" filter="dissolve">
                                      <p:cBhvr>
                                        <p:cTn id="724" dur="500"/>
                                        <p:tgtEl>
                                          <p:spTgt spid="452611"/>
                                        </p:tgtEl>
                                      </p:cBhvr>
                                    </p:animEffect>
                                    <p:set>
                                      <p:cBhvr>
                                        <p:cTn id="725" dur="1" fill="hold">
                                          <p:stCondLst>
                                            <p:cond delay="499"/>
                                          </p:stCondLst>
                                        </p:cTn>
                                        <p:tgtEl>
                                          <p:spTgt spid="452611"/>
                                        </p:tgtEl>
                                        <p:attrNameLst>
                                          <p:attrName>style.visibility</p:attrName>
                                        </p:attrNameLst>
                                      </p:cBhvr>
                                      <p:to>
                                        <p:strVal val="hidden"/>
                                      </p:to>
                                    </p:set>
                                  </p:childTnLst>
                                </p:cTn>
                              </p:par>
                              <p:par>
                                <p:cTn id="726" presetID="9" presetClass="exit" presetSubtype="0" fill="hold" grpId="9" nodeType="withEffect">
                                  <p:stCondLst>
                                    <p:cond delay="0"/>
                                  </p:stCondLst>
                                  <p:childTnLst>
                                    <p:animEffect transition="out" filter="dissolve">
                                      <p:cBhvr>
                                        <p:cTn id="727" dur="500"/>
                                        <p:tgtEl>
                                          <p:spTgt spid="452610"/>
                                        </p:tgtEl>
                                      </p:cBhvr>
                                    </p:animEffect>
                                    <p:set>
                                      <p:cBhvr>
                                        <p:cTn id="728" dur="1" fill="hold">
                                          <p:stCondLst>
                                            <p:cond delay="499"/>
                                          </p:stCondLst>
                                        </p:cTn>
                                        <p:tgtEl>
                                          <p:spTgt spid="452610"/>
                                        </p:tgtEl>
                                        <p:attrNameLst>
                                          <p:attrName>style.visibility</p:attrName>
                                        </p:attrNameLst>
                                      </p:cBhvr>
                                      <p:to>
                                        <p:strVal val="hidden"/>
                                      </p:to>
                                    </p:set>
                                  </p:childTnLst>
                                </p:cTn>
                              </p:par>
                            </p:childTnLst>
                          </p:cTn>
                        </p:par>
                      </p:childTnLst>
                    </p:cTn>
                  </p:par>
                  <p:par>
                    <p:cTn id="729" fill="hold" nodeType="clickPar">
                      <p:stCondLst>
                        <p:cond delay="indefinite"/>
                      </p:stCondLst>
                      <p:childTnLst>
                        <p:par>
                          <p:cTn id="730" fill="hold" nodeType="withGroup">
                            <p:stCondLst>
                              <p:cond delay="0"/>
                            </p:stCondLst>
                            <p:childTnLst>
                              <p:par>
                                <p:cTn id="731" presetID="6" presetClass="emph" presetSubtype="0" fill="hold" nodeType="clickEffect">
                                  <p:stCondLst>
                                    <p:cond delay="0"/>
                                  </p:stCondLst>
                                  <p:childTnLst>
                                    <p:animScale>
                                      <p:cBhvr>
                                        <p:cTn id="732" dur="1000" fill="hold"/>
                                        <p:tgtEl>
                                          <p:spTgt spid="452629"/>
                                        </p:tgtEl>
                                      </p:cBhvr>
                                      <p:by x="50000" y="50000"/>
                                    </p:animScale>
                                  </p:childTnLst>
                                  <p:subTnLst>
                                    <p:audio>
                                      <p:cMediaNode vol="100000">
                                        <p:cTn display="0" masterRel="sameClick">
                                          <p:stCondLst>
                                            <p:cond evt="begin" delay="0">
                                              <p:tn val="731"/>
                                            </p:cond>
                                          </p:stCondLst>
                                          <p:endCondLst>
                                            <p:cond evt="onStopAudio" delay="0">
                                              <p:tgtEl>
                                                <p:sldTgt/>
                                              </p:tgtEl>
                                            </p:cond>
                                          </p:endCondLst>
                                        </p:cTn>
                                        <p:tgtEl>
                                          <p:sndTgt r:embed="rId3" name="whoosh.wav"/>
                                        </p:tgtEl>
                                      </p:cMediaNode>
                                    </p:audio>
                                  </p:subTnLst>
                                </p:cTn>
                              </p:par>
                              <p:par>
                                <p:cTn id="733" presetID="63" presetClass="path" presetSubtype="0" accel="50000" decel="50000" fill="hold" nodeType="withEffect">
                                  <p:stCondLst>
                                    <p:cond delay="0"/>
                                  </p:stCondLst>
                                  <p:childTnLst>
                                    <p:animMotion origin="layout" path="M -2.5E-6 -3.4104E-6 L -0.39323 -0.21294 " pathEditMode="relative" rAng="0" ptsTypes="AA">
                                      <p:cBhvr>
                                        <p:cTn id="734" dur="1000" spd="-100000" fill="hold"/>
                                        <p:tgtEl>
                                          <p:spTgt spid="452629"/>
                                        </p:tgtEl>
                                        <p:attrNameLst>
                                          <p:attrName>ppt_x</p:attrName>
                                          <p:attrName>ppt_y</p:attrName>
                                        </p:attrNameLst>
                                      </p:cBhvr>
                                      <p:rCtr x="-19670" y="-10659"/>
                                    </p:animMotion>
                                  </p:childTnLst>
                                </p:cTn>
                              </p:par>
                              <p:par>
                                <p:cTn id="735" presetID="48" presetClass="entr" presetSubtype="0" accel="50000" fill="hold" nodeType="withEffect">
                                  <p:stCondLst>
                                    <p:cond delay="0"/>
                                  </p:stCondLst>
                                  <p:childTnLst>
                                    <p:set>
                                      <p:cBhvr>
                                        <p:cTn id="736" dur="1" fill="hold">
                                          <p:stCondLst>
                                            <p:cond delay="0"/>
                                          </p:stCondLst>
                                        </p:cTn>
                                        <p:tgtEl>
                                          <p:spTgt spid="452617"/>
                                        </p:tgtEl>
                                        <p:attrNameLst>
                                          <p:attrName>style.visibility</p:attrName>
                                        </p:attrNameLst>
                                      </p:cBhvr>
                                      <p:to>
                                        <p:strVal val="visible"/>
                                      </p:to>
                                    </p:set>
                                    <p:anim calcmode="lin" valueType="num">
                                      <p:cBhvr>
                                        <p:cTn id="737" dur="1000" fill="hold"/>
                                        <p:tgtEl>
                                          <p:spTgt spid="45261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38" dur="1000" fill="hold"/>
                                        <p:tgtEl>
                                          <p:spTgt spid="452617"/>
                                        </p:tgtEl>
                                        <p:attrNameLst>
                                          <p:attrName>ppt_x</p:attrName>
                                        </p:attrNameLst>
                                      </p:cBhvr>
                                      <p:tavLst>
                                        <p:tav tm="0">
                                          <p:val>
                                            <p:fltVal val="-1"/>
                                          </p:val>
                                        </p:tav>
                                        <p:tav tm="50000">
                                          <p:val>
                                            <p:fltVal val="0.95"/>
                                          </p:val>
                                        </p:tav>
                                        <p:tav tm="100000">
                                          <p:val>
                                            <p:strVal val="#ppt_x"/>
                                          </p:val>
                                        </p:tav>
                                      </p:tavLst>
                                    </p:anim>
                                    <p:anim calcmode="lin" valueType="num">
                                      <p:cBhvr>
                                        <p:cTn id="739" dur="1000" fill="hold"/>
                                        <p:tgtEl>
                                          <p:spTgt spid="452617"/>
                                        </p:tgtEl>
                                        <p:attrNameLst>
                                          <p:attrName>ppt_y</p:attrName>
                                        </p:attrNameLst>
                                      </p:cBhvr>
                                      <p:tavLst>
                                        <p:tav tm="0">
                                          <p:val>
                                            <p:strVal val="#ppt_y"/>
                                          </p:val>
                                        </p:tav>
                                        <p:tav tm="100000">
                                          <p:val>
                                            <p:strVal val="#ppt_y"/>
                                          </p:val>
                                        </p:tav>
                                      </p:tavLst>
                                    </p:anim>
                                    <p:animEffect transition="in" filter="fade">
                                      <p:cBhvr>
                                        <p:cTn id="740" dur="1000"/>
                                        <p:tgtEl>
                                          <p:spTgt spid="452617"/>
                                        </p:tgtEl>
                                      </p:cBhvr>
                                    </p:animEffect>
                                  </p:childTnLst>
                                </p:cTn>
                              </p:par>
                              <p:par>
                                <p:cTn id="741" presetID="48" presetClass="entr" presetSubtype="0" accel="50000" fill="hold" nodeType="withEffect">
                                  <p:stCondLst>
                                    <p:cond delay="0"/>
                                  </p:stCondLst>
                                  <p:childTnLst>
                                    <p:set>
                                      <p:cBhvr>
                                        <p:cTn id="742" dur="1" fill="hold">
                                          <p:stCondLst>
                                            <p:cond delay="0"/>
                                          </p:stCondLst>
                                        </p:cTn>
                                        <p:tgtEl>
                                          <p:spTgt spid="452620"/>
                                        </p:tgtEl>
                                        <p:attrNameLst>
                                          <p:attrName>style.visibility</p:attrName>
                                        </p:attrNameLst>
                                      </p:cBhvr>
                                      <p:to>
                                        <p:strVal val="visible"/>
                                      </p:to>
                                    </p:set>
                                    <p:anim calcmode="lin" valueType="num">
                                      <p:cBhvr>
                                        <p:cTn id="743" dur="1000" fill="hold"/>
                                        <p:tgtEl>
                                          <p:spTgt spid="45262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44" dur="1000" fill="hold"/>
                                        <p:tgtEl>
                                          <p:spTgt spid="452620"/>
                                        </p:tgtEl>
                                        <p:attrNameLst>
                                          <p:attrName>ppt_x</p:attrName>
                                        </p:attrNameLst>
                                      </p:cBhvr>
                                      <p:tavLst>
                                        <p:tav tm="0">
                                          <p:val>
                                            <p:fltVal val="-1"/>
                                          </p:val>
                                        </p:tav>
                                        <p:tav tm="50000">
                                          <p:val>
                                            <p:fltVal val="0.95"/>
                                          </p:val>
                                        </p:tav>
                                        <p:tav tm="100000">
                                          <p:val>
                                            <p:strVal val="#ppt_x"/>
                                          </p:val>
                                        </p:tav>
                                      </p:tavLst>
                                    </p:anim>
                                    <p:anim calcmode="lin" valueType="num">
                                      <p:cBhvr>
                                        <p:cTn id="745" dur="1000" fill="hold"/>
                                        <p:tgtEl>
                                          <p:spTgt spid="452620"/>
                                        </p:tgtEl>
                                        <p:attrNameLst>
                                          <p:attrName>ppt_y</p:attrName>
                                        </p:attrNameLst>
                                      </p:cBhvr>
                                      <p:tavLst>
                                        <p:tav tm="0">
                                          <p:val>
                                            <p:strVal val="#ppt_y"/>
                                          </p:val>
                                        </p:tav>
                                        <p:tav tm="100000">
                                          <p:val>
                                            <p:strVal val="#ppt_y"/>
                                          </p:val>
                                        </p:tav>
                                      </p:tavLst>
                                    </p:anim>
                                    <p:animEffect transition="in" filter="fade">
                                      <p:cBhvr>
                                        <p:cTn id="746" dur="1000"/>
                                        <p:tgtEl>
                                          <p:spTgt spid="452620"/>
                                        </p:tgtEl>
                                      </p:cBhvr>
                                    </p:animEffect>
                                  </p:childTnLst>
                                </p:cTn>
                              </p:par>
                              <p:par>
                                <p:cTn id="747" presetID="48" presetClass="entr" presetSubtype="0" accel="50000" fill="hold" nodeType="withEffect">
                                  <p:stCondLst>
                                    <p:cond delay="0"/>
                                  </p:stCondLst>
                                  <p:childTnLst>
                                    <p:set>
                                      <p:cBhvr>
                                        <p:cTn id="748" dur="1" fill="hold">
                                          <p:stCondLst>
                                            <p:cond delay="0"/>
                                          </p:stCondLst>
                                        </p:cTn>
                                        <p:tgtEl>
                                          <p:spTgt spid="452623"/>
                                        </p:tgtEl>
                                        <p:attrNameLst>
                                          <p:attrName>style.visibility</p:attrName>
                                        </p:attrNameLst>
                                      </p:cBhvr>
                                      <p:to>
                                        <p:strVal val="visible"/>
                                      </p:to>
                                    </p:set>
                                    <p:anim calcmode="lin" valueType="num">
                                      <p:cBhvr>
                                        <p:cTn id="749" dur="1000" fill="hold"/>
                                        <p:tgtEl>
                                          <p:spTgt spid="45262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50" dur="1000" fill="hold"/>
                                        <p:tgtEl>
                                          <p:spTgt spid="452623"/>
                                        </p:tgtEl>
                                        <p:attrNameLst>
                                          <p:attrName>ppt_x</p:attrName>
                                        </p:attrNameLst>
                                      </p:cBhvr>
                                      <p:tavLst>
                                        <p:tav tm="0">
                                          <p:val>
                                            <p:fltVal val="-1"/>
                                          </p:val>
                                        </p:tav>
                                        <p:tav tm="50000">
                                          <p:val>
                                            <p:fltVal val="0.95"/>
                                          </p:val>
                                        </p:tav>
                                        <p:tav tm="100000">
                                          <p:val>
                                            <p:strVal val="#ppt_x"/>
                                          </p:val>
                                        </p:tav>
                                      </p:tavLst>
                                    </p:anim>
                                    <p:anim calcmode="lin" valueType="num">
                                      <p:cBhvr>
                                        <p:cTn id="751" dur="1000" fill="hold"/>
                                        <p:tgtEl>
                                          <p:spTgt spid="452623"/>
                                        </p:tgtEl>
                                        <p:attrNameLst>
                                          <p:attrName>ppt_y</p:attrName>
                                        </p:attrNameLst>
                                      </p:cBhvr>
                                      <p:tavLst>
                                        <p:tav tm="0">
                                          <p:val>
                                            <p:strVal val="#ppt_y"/>
                                          </p:val>
                                        </p:tav>
                                        <p:tav tm="100000">
                                          <p:val>
                                            <p:strVal val="#ppt_y"/>
                                          </p:val>
                                        </p:tav>
                                      </p:tavLst>
                                    </p:anim>
                                    <p:animEffect transition="in" filter="fade">
                                      <p:cBhvr>
                                        <p:cTn id="752" dur="1000"/>
                                        <p:tgtEl>
                                          <p:spTgt spid="452623"/>
                                        </p:tgtEl>
                                      </p:cBhvr>
                                    </p:animEffect>
                                  </p:childTnLst>
                                </p:cTn>
                              </p:par>
                              <p:par>
                                <p:cTn id="753" presetID="48" presetClass="entr" presetSubtype="0" accel="50000" fill="hold" nodeType="withEffect">
                                  <p:stCondLst>
                                    <p:cond delay="0"/>
                                  </p:stCondLst>
                                  <p:childTnLst>
                                    <p:set>
                                      <p:cBhvr>
                                        <p:cTn id="754" dur="1" fill="hold">
                                          <p:stCondLst>
                                            <p:cond delay="0"/>
                                          </p:stCondLst>
                                        </p:cTn>
                                        <p:tgtEl>
                                          <p:spTgt spid="452626"/>
                                        </p:tgtEl>
                                        <p:attrNameLst>
                                          <p:attrName>style.visibility</p:attrName>
                                        </p:attrNameLst>
                                      </p:cBhvr>
                                      <p:to>
                                        <p:strVal val="visible"/>
                                      </p:to>
                                    </p:set>
                                    <p:anim calcmode="lin" valueType="num">
                                      <p:cBhvr>
                                        <p:cTn id="755" dur="1000" fill="hold"/>
                                        <p:tgtEl>
                                          <p:spTgt spid="45262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56" dur="1000" fill="hold"/>
                                        <p:tgtEl>
                                          <p:spTgt spid="452626"/>
                                        </p:tgtEl>
                                        <p:attrNameLst>
                                          <p:attrName>ppt_x</p:attrName>
                                        </p:attrNameLst>
                                      </p:cBhvr>
                                      <p:tavLst>
                                        <p:tav tm="0">
                                          <p:val>
                                            <p:fltVal val="-1"/>
                                          </p:val>
                                        </p:tav>
                                        <p:tav tm="50000">
                                          <p:val>
                                            <p:fltVal val="0.95"/>
                                          </p:val>
                                        </p:tav>
                                        <p:tav tm="100000">
                                          <p:val>
                                            <p:strVal val="#ppt_x"/>
                                          </p:val>
                                        </p:tav>
                                      </p:tavLst>
                                    </p:anim>
                                    <p:anim calcmode="lin" valueType="num">
                                      <p:cBhvr>
                                        <p:cTn id="757" dur="1000" fill="hold"/>
                                        <p:tgtEl>
                                          <p:spTgt spid="452626"/>
                                        </p:tgtEl>
                                        <p:attrNameLst>
                                          <p:attrName>ppt_y</p:attrName>
                                        </p:attrNameLst>
                                      </p:cBhvr>
                                      <p:tavLst>
                                        <p:tav tm="0">
                                          <p:val>
                                            <p:strVal val="#ppt_y"/>
                                          </p:val>
                                        </p:tav>
                                        <p:tav tm="100000">
                                          <p:val>
                                            <p:strVal val="#ppt_y"/>
                                          </p:val>
                                        </p:tav>
                                      </p:tavLst>
                                    </p:anim>
                                    <p:animEffect transition="in" filter="fade">
                                      <p:cBhvr>
                                        <p:cTn id="758" dur="1000"/>
                                        <p:tgtEl>
                                          <p:spTgt spid="452626"/>
                                        </p:tgtEl>
                                      </p:cBhvr>
                                    </p:animEffect>
                                  </p:childTnLst>
                                </p:cTn>
                              </p:par>
                              <p:par>
                                <p:cTn id="759" presetID="48" presetClass="entr" presetSubtype="0" accel="50000" fill="hold" nodeType="withEffect">
                                  <p:stCondLst>
                                    <p:cond delay="0"/>
                                  </p:stCondLst>
                                  <p:childTnLst>
                                    <p:set>
                                      <p:cBhvr>
                                        <p:cTn id="760" dur="1" fill="hold">
                                          <p:stCondLst>
                                            <p:cond delay="0"/>
                                          </p:stCondLst>
                                        </p:cTn>
                                        <p:tgtEl>
                                          <p:spTgt spid="452638"/>
                                        </p:tgtEl>
                                        <p:attrNameLst>
                                          <p:attrName>style.visibility</p:attrName>
                                        </p:attrNameLst>
                                      </p:cBhvr>
                                      <p:to>
                                        <p:strVal val="visible"/>
                                      </p:to>
                                    </p:set>
                                    <p:anim calcmode="lin" valueType="num">
                                      <p:cBhvr>
                                        <p:cTn id="761" dur="1000" fill="hold"/>
                                        <p:tgtEl>
                                          <p:spTgt spid="45263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62" dur="1000" fill="hold"/>
                                        <p:tgtEl>
                                          <p:spTgt spid="452638"/>
                                        </p:tgtEl>
                                        <p:attrNameLst>
                                          <p:attrName>ppt_x</p:attrName>
                                        </p:attrNameLst>
                                      </p:cBhvr>
                                      <p:tavLst>
                                        <p:tav tm="0">
                                          <p:val>
                                            <p:fltVal val="-1"/>
                                          </p:val>
                                        </p:tav>
                                        <p:tav tm="50000">
                                          <p:val>
                                            <p:fltVal val="0.95"/>
                                          </p:val>
                                        </p:tav>
                                        <p:tav tm="100000">
                                          <p:val>
                                            <p:strVal val="#ppt_x"/>
                                          </p:val>
                                        </p:tav>
                                      </p:tavLst>
                                    </p:anim>
                                    <p:anim calcmode="lin" valueType="num">
                                      <p:cBhvr>
                                        <p:cTn id="763" dur="1000" fill="hold"/>
                                        <p:tgtEl>
                                          <p:spTgt spid="452638"/>
                                        </p:tgtEl>
                                        <p:attrNameLst>
                                          <p:attrName>ppt_y</p:attrName>
                                        </p:attrNameLst>
                                      </p:cBhvr>
                                      <p:tavLst>
                                        <p:tav tm="0">
                                          <p:val>
                                            <p:strVal val="#ppt_y"/>
                                          </p:val>
                                        </p:tav>
                                        <p:tav tm="100000">
                                          <p:val>
                                            <p:strVal val="#ppt_y"/>
                                          </p:val>
                                        </p:tav>
                                      </p:tavLst>
                                    </p:anim>
                                    <p:animEffect transition="in" filter="fade">
                                      <p:cBhvr>
                                        <p:cTn id="764" dur="1000"/>
                                        <p:tgtEl>
                                          <p:spTgt spid="452638"/>
                                        </p:tgtEl>
                                      </p:cBhvr>
                                    </p:animEffect>
                                  </p:childTnLst>
                                </p:cTn>
                              </p:par>
                              <p:par>
                                <p:cTn id="765" presetID="48" presetClass="entr" presetSubtype="0" accel="50000" fill="hold" nodeType="withEffect">
                                  <p:stCondLst>
                                    <p:cond delay="0"/>
                                  </p:stCondLst>
                                  <p:childTnLst>
                                    <p:set>
                                      <p:cBhvr>
                                        <p:cTn id="766" dur="1" fill="hold">
                                          <p:stCondLst>
                                            <p:cond delay="0"/>
                                          </p:stCondLst>
                                        </p:cTn>
                                        <p:tgtEl>
                                          <p:spTgt spid="452635"/>
                                        </p:tgtEl>
                                        <p:attrNameLst>
                                          <p:attrName>style.visibility</p:attrName>
                                        </p:attrNameLst>
                                      </p:cBhvr>
                                      <p:to>
                                        <p:strVal val="visible"/>
                                      </p:to>
                                    </p:set>
                                    <p:anim calcmode="lin" valueType="num">
                                      <p:cBhvr>
                                        <p:cTn id="767" dur="1000" fill="hold"/>
                                        <p:tgtEl>
                                          <p:spTgt spid="45263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68" dur="1000" fill="hold"/>
                                        <p:tgtEl>
                                          <p:spTgt spid="452635"/>
                                        </p:tgtEl>
                                        <p:attrNameLst>
                                          <p:attrName>ppt_x</p:attrName>
                                        </p:attrNameLst>
                                      </p:cBhvr>
                                      <p:tavLst>
                                        <p:tav tm="0">
                                          <p:val>
                                            <p:fltVal val="-1"/>
                                          </p:val>
                                        </p:tav>
                                        <p:tav tm="50000">
                                          <p:val>
                                            <p:fltVal val="0.95"/>
                                          </p:val>
                                        </p:tav>
                                        <p:tav tm="100000">
                                          <p:val>
                                            <p:strVal val="#ppt_x"/>
                                          </p:val>
                                        </p:tav>
                                      </p:tavLst>
                                    </p:anim>
                                    <p:anim calcmode="lin" valueType="num">
                                      <p:cBhvr>
                                        <p:cTn id="769" dur="1000" fill="hold"/>
                                        <p:tgtEl>
                                          <p:spTgt spid="452635"/>
                                        </p:tgtEl>
                                        <p:attrNameLst>
                                          <p:attrName>ppt_y</p:attrName>
                                        </p:attrNameLst>
                                      </p:cBhvr>
                                      <p:tavLst>
                                        <p:tav tm="0">
                                          <p:val>
                                            <p:strVal val="#ppt_y"/>
                                          </p:val>
                                        </p:tav>
                                        <p:tav tm="100000">
                                          <p:val>
                                            <p:strVal val="#ppt_y"/>
                                          </p:val>
                                        </p:tav>
                                      </p:tavLst>
                                    </p:anim>
                                    <p:animEffect transition="in" filter="fade">
                                      <p:cBhvr>
                                        <p:cTn id="770" dur="1000"/>
                                        <p:tgtEl>
                                          <p:spTgt spid="452635"/>
                                        </p:tgtEl>
                                      </p:cBhvr>
                                    </p:animEffect>
                                  </p:childTnLst>
                                </p:cTn>
                              </p:par>
                              <p:par>
                                <p:cTn id="771" presetID="48" presetClass="entr" presetSubtype="0" accel="50000" fill="hold" nodeType="withEffect">
                                  <p:stCondLst>
                                    <p:cond delay="0"/>
                                  </p:stCondLst>
                                  <p:childTnLst>
                                    <p:set>
                                      <p:cBhvr>
                                        <p:cTn id="772" dur="1" fill="hold">
                                          <p:stCondLst>
                                            <p:cond delay="0"/>
                                          </p:stCondLst>
                                        </p:cTn>
                                        <p:tgtEl>
                                          <p:spTgt spid="452632"/>
                                        </p:tgtEl>
                                        <p:attrNameLst>
                                          <p:attrName>style.visibility</p:attrName>
                                        </p:attrNameLst>
                                      </p:cBhvr>
                                      <p:to>
                                        <p:strVal val="visible"/>
                                      </p:to>
                                    </p:set>
                                    <p:anim calcmode="lin" valueType="num">
                                      <p:cBhvr>
                                        <p:cTn id="773" dur="1000" fill="hold"/>
                                        <p:tgtEl>
                                          <p:spTgt spid="45263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74" dur="1000" fill="hold"/>
                                        <p:tgtEl>
                                          <p:spTgt spid="452632"/>
                                        </p:tgtEl>
                                        <p:attrNameLst>
                                          <p:attrName>ppt_x</p:attrName>
                                        </p:attrNameLst>
                                      </p:cBhvr>
                                      <p:tavLst>
                                        <p:tav tm="0">
                                          <p:val>
                                            <p:fltVal val="-1"/>
                                          </p:val>
                                        </p:tav>
                                        <p:tav tm="50000">
                                          <p:val>
                                            <p:fltVal val="0.95"/>
                                          </p:val>
                                        </p:tav>
                                        <p:tav tm="100000">
                                          <p:val>
                                            <p:strVal val="#ppt_x"/>
                                          </p:val>
                                        </p:tav>
                                      </p:tavLst>
                                    </p:anim>
                                    <p:anim calcmode="lin" valueType="num">
                                      <p:cBhvr>
                                        <p:cTn id="775" dur="1000" fill="hold"/>
                                        <p:tgtEl>
                                          <p:spTgt spid="452632"/>
                                        </p:tgtEl>
                                        <p:attrNameLst>
                                          <p:attrName>ppt_y</p:attrName>
                                        </p:attrNameLst>
                                      </p:cBhvr>
                                      <p:tavLst>
                                        <p:tav tm="0">
                                          <p:val>
                                            <p:strVal val="#ppt_y"/>
                                          </p:val>
                                        </p:tav>
                                        <p:tav tm="100000">
                                          <p:val>
                                            <p:strVal val="#ppt_y"/>
                                          </p:val>
                                        </p:tav>
                                      </p:tavLst>
                                    </p:anim>
                                    <p:animEffect transition="in" filter="fade">
                                      <p:cBhvr>
                                        <p:cTn id="776" dur="1000"/>
                                        <p:tgtEl>
                                          <p:spTgt spid="452632"/>
                                        </p:tgtEl>
                                      </p:cBhvr>
                                    </p:animEffect>
                                  </p:childTnLst>
                                </p:cTn>
                              </p:par>
                              <p:par>
                                <p:cTn id="777" presetID="9" presetClass="entr" presetSubtype="0" fill="hold" grpId="10" nodeType="withEffect">
                                  <p:stCondLst>
                                    <p:cond delay="0"/>
                                  </p:stCondLst>
                                  <p:childTnLst>
                                    <p:set>
                                      <p:cBhvr>
                                        <p:cTn id="778" dur="1" fill="hold">
                                          <p:stCondLst>
                                            <p:cond delay="0"/>
                                          </p:stCondLst>
                                        </p:cTn>
                                        <p:tgtEl>
                                          <p:spTgt spid="452613"/>
                                        </p:tgtEl>
                                        <p:attrNameLst>
                                          <p:attrName>style.visibility</p:attrName>
                                        </p:attrNameLst>
                                      </p:cBhvr>
                                      <p:to>
                                        <p:strVal val="visible"/>
                                      </p:to>
                                    </p:set>
                                    <p:animEffect transition="in" filter="dissolve">
                                      <p:cBhvr>
                                        <p:cTn id="779" dur="500"/>
                                        <p:tgtEl>
                                          <p:spTgt spid="452613"/>
                                        </p:tgtEl>
                                      </p:cBhvr>
                                    </p:animEffect>
                                  </p:childTnLst>
                                </p:cTn>
                              </p:par>
                              <p:par>
                                <p:cTn id="780" presetID="9" presetClass="entr" presetSubtype="0" fill="hold" grpId="10" nodeType="withEffect">
                                  <p:stCondLst>
                                    <p:cond delay="0"/>
                                  </p:stCondLst>
                                  <p:childTnLst>
                                    <p:set>
                                      <p:cBhvr>
                                        <p:cTn id="781" dur="1" fill="hold">
                                          <p:stCondLst>
                                            <p:cond delay="0"/>
                                          </p:stCondLst>
                                        </p:cTn>
                                        <p:tgtEl>
                                          <p:spTgt spid="452614"/>
                                        </p:tgtEl>
                                        <p:attrNameLst>
                                          <p:attrName>style.visibility</p:attrName>
                                        </p:attrNameLst>
                                      </p:cBhvr>
                                      <p:to>
                                        <p:strVal val="visible"/>
                                      </p:to>
                                    </p:set>
                                    <p:animEffect transition="in" filter="dissolve">
                                      <p:cBhvr>
                                        <p:cTn id="782" dur="500"/>
                                        <p:tgtEl>
                                          <p:spTgt spid="452614"/>
                                        </p:tgtEl>
                                      </p:cBhvr>
                                    </p:animEffect>
                                  </p:childTnLst>
                                </p:cTn>
                              </p:par>
                              <p:par>
                                <p:cTn id="783" presetID="9" presetClass="entr" presetSubtype="0" fill="hold" grpId="10" nodeType="withEffect">
                                  <p:stCondLst>
                                    <p:cond delay="0"/>
                                  </p:stCondLst>
                                  <p:childTnLst>
                                    <p:set>
                                      <p:cBhvr>
                                        <p:cTn id="784" dur="1" fill="hold">
                                          <p:stCondLst>
                                            <p:cond delay="0"/>
                                          </p:stCondLst>
                                        </p:cTn>
                                        <p:tgtEl>
                                          <p:spTgt spid="452615"/>
                                        </p:tgtEl>
                                        <p:attrNameLst>
                                          <p:attrName>style.visibility</p:attrName>
                                        </p:attrNameLst>
                                      </p:cBhvr>
                                      <p:to>
                                        <p:strVal val="visible"/>
                                      </p:to>
                                    </p:set>
                                    <p:animEffect transition="in" filter="dissolve">
                                      <p:cBhvr>
                                        <p:cTn id="785" dur="500"/>
                                        <p:tgtEl>
                                          <p:spTgt spid="452615"/>
                                        </p:tgtEl>
                                      </p:cBhvr>
                                    </p:animEffect>
                                  </p:childTnLst>
                                </p:cTn>
                              </p:par>
                              <p:par>
                                <p:cTn id="786" presetID="9" presetClass="entr" presetSubtype="0" fill="hold" grpId="10" nodeType="withEffect">
                                  <p:stCondLst>
                                    <p:cond delay="0"/>
                                  </p:stCondLst>
                                  <p:childTnLst>
                                    <p:set>
                                      <p:cBhvr>
                                        <p:cTn id="787" dur="1" fill="hold">
                                          <p:stCondLst>
                                            <p:cond delay="0"/>
                                          </p:stCondLst>
                                        </p:cTn>
                                        <p:tgtEl>
                                          <p:spTgt spid="452616"/>
                                        </p:tgtEl>
                                        <p:attrNameLst>
                                          <p:attrName>style.visibility</p:attrName>
                                        </p:attrNameLst>
                                      </p:cBhvr>
                                      <p:to>
                                        <p:strVal val="visible"/>
                                      </p:to>
                                    </p:set>
                                    <p:animEffect transition="in" filter="dissolve">
                                      <p:cBhvr>
                                        <p:cTn id="788" dur="500"/>
                                        <p:tgtEl>
                                          <p:spTgt spid="452616"/>
                                        </p:tgtEl>
                                      </p:cBhvr>
                                    </p:animEffect>
                                  </p:childTnLst>
                                </p:cTn>
                              </p:par>
                              <p:par>
                                <p:cTn id="789" presetID="9" presetClass="entr" presetSubtype="0" fill="hold" grpId="10" nodeType="withEffect">
                                  <p:stCondLst>
                                    <p:cond delay="0"/>
                                  </p:stCondLst>
                                  <p:childTnLst>
                                    <p:set>
                                      <p:cBhvr>
                                        <p:cTn id="790" dur="1" fill="hold">
                                          <p:stCondLst>
                                            <p:cond delay="0"/>
                                          </p:stCondLst>
                                        </p:cTn>
                                        <p:tgtEl>
                                          <p:spTgt spid="452612"/>
                                        </p:tgtEl>
                                        <p:attrNameLst>
                                          <p:attrName>style.visibility</p:attrName>
                                        </p:attrNameLst>
                                      </p:cBhvr>
                                      <p:to>
                                        <p:strVal val="visible"/>
                                      </p:to>
                                    </p:set>
                                    <p:animEffect transition="in" filter="dissolve">
                                      <p:cBhvr>
                                        <p:cTn id="791" dur="500"/>
                                        <p:tgtEl>
                                          <p:spTgt spid="452612"/>
                                        </p:tgtEl>
                                      </p:cBhvr>
                                    </p:animEffect>
                                  </p:childTnLst>
                                </p:cTn>
                              </p:par>
                              <p:par>
                                <p:cTn id="792" presetID="9" presetClass="entr" presetSubtype="0" fill="hold" grpId="10" nodeType="withEffect">
                                  <p:stCondLst>
                                    <p:cond delay="0"/>
                                  </p:stCondLst>
                                  <p:childTnLst>
                                    <p:set>
                                      <p:cBhvr>
                                        <p:cTn id="793" dur="1" fill="hold">
                                          <p:stCondLst>
                                            <p:cond delay="0"/>
                                          </p:stCondLst>
                                        </p:cTn>
                                        <p:tgtEl>
                                          <p:spTgt spid="452611"/>
                                        </p:tgtEl>
                                        <p:attrNameLst>
                                          <p:attrName>style.visibility</p:attrName>
                                        </p:attrNameLst>
                                      </p:cBhvr>
                                      <p:to>
                                        <p:strVal val="visible"/>
                                      </p:to>
                                    </p:set>
                                    <p:animEffect transition="in" filter="dissolve">
                                      <p:cBhvr>
                                        <p:cTn id="794" dur="500"/>
                                        <p:tgtEl>
                                          <p:spTgt spid="452611"/>
                                        </p:tgtEl>
                                      </p:cBhvr>
                                    </p:animEffect>
                                  </p:childTnLst>
                                </p:cTn>
                              </p:par>
                              <p:par>
                                <p:cTn id="795" presetID="9" presetClass="entr" presetSubtype="0" fill="hold" grpId="10" nodeType="withEffect">
                                  <p:stCondLst>
                                    <p:cond delay="0"/>
                                  </p:stCondLst>
                                  <p:childTnLst>
                                    <p:set>
                                      <p:cBhvr>
                                        <p:cTn id="796" dur="1" fill="hold">
                                          <p:stCondLst>
                                            <p:cond delay="0"/>
                                          </p:stCondLst>
                                        </p:cTn>
                                        <p:tgtEl>
                                          <p:spTgt spid="452610"/>
                                        </p:tgtEl>
                                        <p:attrNameLst>
                                          <p:attrName>style.visibility</p:attrName>
                                        </p:attrNameLst>
                                      </p:cBhvr>
                                      <p:to>
                                        <p:strVal val="visible"/>
                                      </p:to>
                                    </p:set>
                                    <p:animEffect transition="in" filter="dissolve">
                                      <p:cBhvr>
                                        <p:cTn id="797" dur="500"/>
                                        <p:tgtEl>
                                          <p:spTgt spid="452610"/>
                                        </p:tgtEl>
                                      </p:cBhvr>
                                    </p:animEffect>
                                  </p:childTnLst>
                                </p:cTn>
                              </p:par>
                            </p:childTnLst>
                          </p:cTn>
                        </p:par>
                      </p:childTnLst>
                    </p:cTn>
                  </p:par>
                </p:childTnLst>
              </p:cTn>
              <p:nextCondLst>
                <p:cond evt="onClick" delay="0">
                  <p:tgtEl>
                    <p:spTgt spid="452629"/>
                  </p:tgtEl>
                </p:cond>
              </p:nextCondLst>
            </p:seq>
            <p:seq concurrent="1" nextAc="seek">
              <p:cTn id="798" restart="whenNotActive" fill="hold" evtFilter="cancelBubble" nodeType="interactiveSeq">
                <p:stCondLst>
                  <p:cond evt="onClick" delay="0">
                    <p:tgtEl>
                      <p:spTgt spid="452632"/>
                    </p:tgtEl>
                  </p:cond>
                </p:stCondLst>
                <p:endSync evt="end" delay="0">
                  <p:rtn val="all"/>
                </p:endSync>
                <p:childTnLst>
                  <p:par>
                    <p:cTn id="799" fill="hold" nodeType="clickPar">
                      <p:stCondLst>
                        <p:cond delay="0"/>
                      </p:stCondLst>
                      <p:childTnLst>
                        <p:par>
                          <p:cTn id="800" fill="hold" nodeType="withGroup">
                            <p:stCondLst>
                              <p:cond delay="0"/>
                            </p:stCondLst>
                            <p:childTnLst>
                              <p:par>
                                <p:cTn id="801" presetID="6" presetClass="emph" presetSubtype="0" fill="hold" nodeType="clickEffect">
                                  <p:stCondLst>
                                    <p:cond delay="0"/>
                                  </p:stCondLst>
                                  <p:childTnLst>
                                    <p:animScale>
                                      <p:cBhvr>
                                        <p:cTn id="802" dur="1000" fill="hold"/>
                                        <p:tgtEl>
                                          <p:spTgt spid="452632"/>
                                        </p:tgtEl>
                                      </p:cBhvr>
                                      <p:by x="200000" y="200000"/>
                                    </p:animScale>
                                  </p:childTnLst>
                                  <p:subTnLst>
                                    <p:audio>
                                      <p:cMediaNode vol="100000">
                                        <p:cTn display="0" masterRel="sameClick">
                                          <p:stCondLst>
                                            <p:cond evt="begin" delay="0">
                                              <p:tn val="801"/>
                                            </p:cond>
                                          </p:stCondLst>
                                          <p:endCondLst>
                                            <p:cond evt="onStopAudio" delay="0">
                                              <p:tgtEl>
                                                <p:sldTgt/>
                                              </p:tgtEl>
                                            </p:cond>
                                          </p:endCondLst>
                                        </p:cTn>
                                        <p:tgtEl>
                                          <p:sndTgt r:embed="rId2" name="chimes.wav"/>
                                        </p:tgtEl>
                                      </p:cMediaNode>
                                    </p:audio>
                                  </p:subTnLst>
                                </p:cTn>
                              </p:par>
                              <p:par>
                                <p:cTn id="803" presetID="56" presetClass="path" presetSubtype="0" accel="50000" decel="50000" fill="hold" nodeType="withEffect">
                                  <p:stCondLst>
                                    <p:cond delay="0"/>
                                  </p:stCondLst>
                                  <p:childTnLst>
                                    <p:animMotion origin="layout" path="M 4.16667E-6 -2.13873E-6 L -0.1599 -0.28508 " pathEditMode="relative" rAng="0" ptsTypes="AA">
                                      <p:cBhvr>
                                        <p:cTn id="804" dur="1000" fill="hold"/>
                                        <p:tgtEl>
                                          <p:spTgt spid="452632"/>
                                        </p:tgtEl>
                                        <p:attrNameLst>
                                          <p:attrName>ppt_x</p:attrName>
                                          <p:attrName>ppt_y</p:attrName>
                                        </p:attrNameLst>
                                      </p:cBhvr>
                                      <p:rCtr x="-8003" y="-14266"/>
                                    </p:animMotion>
                                  </p:childTnLst>
                                </p:cTn>
                              </p:par>
                              <p:par>
                                <p:cTn id="805" presetID="34" presetClass="exit" presetSubtype="0" fill="hold" nodeType="withEffect">
                                  <p:stCondLst>
                                    <p:cond delay="0"/>
                                  </p:stCondLst>
                                  <p:childTnLst>
                                    <p:anim from="(ppt_x)" to="(ppt_x+1)" calcmode="lin" valueType="num">
                                      <p:cBhvr>
                                        <p:cTn id="806" dur="1000">
                                          <p:stCondLst>
                                            <p:cond delay="0"/>
                                          </p:stCondLst>
                                        </p:cTn>
                                        <p:tgtEl>
                                          <p:spTgt spid="452617"/>
                                        </p:tgtEl>
                                        <p:attrNameLst>
                                          <p:attrName>ppt_x</p:attrName>
                                        </p:attrNameLst>
                                      </p:cBhvr>
                                    </p:anim>
                                    <p:anim from="0" to="-1.0" calcmode="lin" valueType="num">
                                      <p:cBhvr>
                                        <p:cTn id="807" dur="200" accel="50000">
                                          <p:stCondLst>
                                            <p:cond delay="0"/>
                                          </p:stCondLst>
                                        </p:cTn>
                                        <p:tgtEl>
                                          <p:spTgt spid="452617"/>
                                        </p:tgtEl>
                                        <p:attrNameLst>
                                          <p:attrName>xshear</p:attrName>
                                        </p:attrNameLst>
                                      </p:cBhvr>
                                    </p:anim>
                                    <p:set>
                                      <p:cBhvr>
                                        <p:cTn id="808" dur="800">
                                          <p:stCondLst>
                                            <p:cond delay="200"/>
                                          </p:stCondLst>
                                        </p:cTn>
                                        <p:tgtEl>
                                          <p:spTgt spid="452617"/>
                                        </p:tgtEl>
                                        <p:attrNameLst>
                                          <p:attrName>xshear</p:attrName>
                                        </p:attrNameLst>
                                      </p:cBhvr>
                                      <p:to>
                                        <p:strVal val="-1.0"/>
                                      </p:to>
                                    </p:set>
                                    <p:set>
                                      <p:cBhvr>
                                        <p:cTn id="809" dur="1" fill="hold">
                                          <p:stCondLst>
                                            <p:cond delay="999"/>
                                          </p:stCondLst>
                                        </p:cTn>
                                        <p:tgtEl>
                                          <p:spTgt spid="452617"/>
                                        </p:tgtEl>
                                        <p:attrNameLst>
                                          <p:attrName>style.visibility</p:attrName>
                                        </p:attrNameLst>
                                      </p:cBhvr>
                                      <p:to>
                                        <p:strVal val="hidden"/>
                                      </p:to>
                                    </p:set>
                                  </p:childTnLst>
                                </p:cTn>
                              </p:par>
                              <p:par>
                                <p:cTn id="810" presetID="34" presetClass="exit" presetSubtype="0" fill="hold" nodeType="withEffect">
                                  <p:stCondLst>
                                    <p:cond delay="0"/>
                                  </p:stCondLst>
                                  <p:childTnLst>
                                    <p:anim from="(ppt_x)" to="(ppt_x+1)" calcmode="lin" valueType="num">
                                      <p:cBhvr>
                                        <p:cTn id="811" dur="1000">
                                          <p:stCondLst>
                                            <p:cond delay="0"/>
                                          </p:stCondLst>
                                        </p:cTn>
                                        <p:tgtEl>
                                          <p:spTgt spid="452620"/>
                                        </p:tgtEl>
                                        <p:attrNameLst>
                                          <p:attrName>ppt_x</p:attrName>
                                        </p:attrNameLst>
                                      </p:cBhvr>
                                    </p:anim>
                                    <p:anim from="0" to="-1.0" calcmode="lin" valueType="num">
                                      <p:cBhvr>
                                        <p:cTn id="812" dur="200" accel="50000">
                                          <p:stCondLst>
                                            <p:cond delay="0"/>
                                          </p:stCondLst>
                                        </p:cTn>
                                        <p:tgtEl>
                                          <p:spTgt spid="452620"/>
                                        </p:tgtEl>
                                        <p:attrNameLst>
                                          <p:attrName>xshear</p:attrName>
                                        </p:attrNameLst>
                                      </p:cBhvr>
                                    </p:anim>
                                    <p:set>
                                      <p:cBhvr>
                                        <p:cTn id="813" dur="800">
                                          <p:stCondLst>
                                            <p:cond delay="200"/>
                                          </p:stCondLst>
                                        </p:cTn>
                                        <p:tgtEl>
                                          <p:spTgt spid="452620"/>
                                        </p:tgtEl>
                                        <p:attrNameLst>
                                          <p:attrName>xshear</p:attrName>
                                        </p:attrNameLst>
                                      </p:cBhvr>
                                      <p:to>
                                        <p:strVal val="-1.0"/>
                                      </p:to>
                                    </p:set>
                                    <p:set>
                                      <p:cBhvr>
                                        <p:cTn id="814" dur="1" fill="hold">
                                          <p:stCondLst>
                                            <p:cond delay="999"/>
                                          </p:stCondLst>
                                        </p:cTn>
                                        <p:tgtEl>
                                          <p:spTgt spid="452620"/>
                                        </p:tgtEl>
                                        <p:attrNameLst>
                                          <p:attrName>style.visibility</p:attrName>
                                        </p:attrNameLst>
                                      </p:cBhvr>
                                      <p:to>
                                        <p:strVal val="hidden"/>
                                      </p:to>
                                    </p:set>
                                  </p:childTnLst>
                                </p:cTn>
                              </p:par>
                              <p:par>
                                <p:cTn id="815" presetID="34" presetClass="exit" presetSubtype="0" fill="hold" nodeType="withEffect">
                                  <p:stCondLst>
                                    <p:cond delay="0"/>
                                  </p:stCondLst>
                                  <p:childTnLst>
                                    <p:anim from="(ppt_x)" to="(ppt_x+1)" calcmode="lin" valueType="num">
                                      <p:cBhvr>
                                        <p:cTn id="816" dur="1000">
                                          <p:stCondLst>
                                            <p:cond delay="0"/>
                                          </p:stCondLst>
                                        </p:cTn>
                                        <p:tgtEl>
                                          <p:spTgt spid="452623"/>
                                        </p:tgtEl>
                                        <p:attrNameLst>
                                          <p:attrName>ppt_x</p:attrName>
                                        </p:attrNameLst>
                                      </p:cBhvr>
                                    </p:anim>
                                    <p:anim from="0" to="-1.0" calcmode="lin" valueType="num">
                                      <p:cBhvr>
                                        <p:cTn id="817" dur="200" accel="50000">
                                          <p:stCondLst>
                                            <p:cond delay="0"/>
                                          </p:stCondLst>
                                        </p:cTn>
                                        <p:tgtEl>
                                          <p:spTgt spid="452623"/>
                                        </p:tgtEl>
                                        <p:attrNameLst>
                                          <p:attrName>xshear</p:attrName>
                                        </p:attrNameLst>
                                      </p:cBhvr>
                                    </p:anim>
                                    <p:set>
                                      <p:cBhvr>
                                        <p:cTn id="818" dur="800">
                                          <p:stCondLst>
                                            <p:cond delay="200"/>
                                          </p:stCondLst>
                                        </p:cTn>
                                        <p:tgtEl>
                                          <p:spTgt spid="452623"/>
                                        </p:tgtEl>
                                        <p:attrNameLst>
                                          <p:attrName>xshear</p:attrName>
                                        </p:attrNameLst>
                                      </p:cBhvr>
                                      <p:to>
                                        <p:strVal val="-1.0"/>
                                      </p:to>
                                    </p:set>
                                    <p:set>
                                      <p:cBhvr>
                                        <p:cTn id="819" dur="1" fill="hold">
                                          <p:stCondLst>
                                            <p:cond delay="999"/>
                                          </p:stCondLst>
                                        </p:cTn>
                                        <p:tgtEl>
                                          <p:spTgt spid="452623"/>
                                        </p:tgtEl>
                                        <p:attrNameLst>
                                          <p:attrName>style.visibility</p:attrName>
                                        </p:attrNameLst>
                                      </p:cBhvr>
                                      <p:to>
                                        <p:strVal val="hidden"/>
                                      </p:to>
                                    </p:set>
                                  </p:childTnLst>
                                </p:cTn>
                              </p:par>
                              <p:par>
                                <p:cTn id="820" presetID="34" presetClass="exit" presetSubtype="0" fill="hold" nodeType="withEffect">
                                  <p:stCondLst>
                                    <p:cond delay="0"/>
                                  </p:stCondLst>
                                  <p:childTnLst>
                                    <p:anim from="(ppt_x)" to="(ppt_x+1)" calcmode="lin" valueType="num">
                                      <p:cBhvr>
                                        <p:cTn id="821" dur="1000">
                                          <p:stCondLst>
                                            <p:cond delay="0"/>
                                          </p:stCondLst>
                                        </p:cTn>
                                        <p:tgtEl>
                                          <p:spTgt spid="452626"/>
                                        </p:tgtEl>
                                        <p:attrNameLst>
                                          <p:attrName>ppt_x</p:attrName>
                                        </p:attrNameLst>
                                      </p:cBhvr>
                                    </p:anim>
                                    <p:anim from="0" to="-1.0" calcmode="lin" valueType="num">
                                      <p:cBhvr>
                                        <p:cTn id="822" dur="200" accel="50000">
                                          <p:stCondLst>
                                            <p:cond delay="0"/>
                                          </p:stCondLst>
                                        </p:cTn>
                                        <p:tgtEl>
                                          <p:spTgt spid="452626"/>
                                        </p:tgtEl>
                                        <p:attrNameLst>
                                          <p:attrName>xshear</p:attrName>
                                        </p:attrNameLst>
                                      </p:cBhvr>
                                    </p:anim>
                                    <p:set>
                                      <p:cBhvr>
                                        <p:cTn id="823" dur="800">
                                          <p:stCondLst>
                                            <p:cond delay="200"/>
                                          </p:stCondLst>
                                        </p:cTn>
                                        <p:tgtEl>
                                          <p:spTgt spid="452626"/>
                                        </p:tgtEl>
                                        <p:attrNameLst>
                                          <p:attrName>xshear</p:attrName>
                                        </p:attrNameLst>
                                      </p:cBhvr>
                                      <p:to>
                                        <p:strVal val="-1.0"/>
                                      </p:to>
                                    </p:set>
                                    <p:set>
                                      <p:cBhvr>
                                        <p:cTn id="824" dur="1" fill="hold">
                                          <p:stCondLst>
                                            <p:cond delay="999"/>
                                          </p:stCondLst>
                                        </p:cTn>
                                        <p:tgtEl>
                                          <p:spTgt spid="452626"/>
                                        </p:tgtEl>
                                        <p:attrNameLst>
                                          <p:attrName>style.visibility</p:attrName>
                                        </p:attrNameLst>
                                      </p:cBhvr>
                                      <p:to>
                                        <p:strVal val="hidden"/>
                                      </p:to>
                                    </p:set>
                                  </p:childTnLst>
                                </p:cTn>
                              </p:par>
                              <p:par>
                                <p:cTn id="825" presetID="34" presetClass="exit" presetSubtype="0" fill="hold" nodeType="withEffect">
                                  <p:stCondLst>
                                    <p:cond delay="0"/>
                                  </p:stCondLst>
                                  <p:childTnLst>
                                    <p:anim from="(ppt_x)" to="(ppt_x+1)" calcmode="lin" valueType="num">
                                      <p:cBhvr>
                                        <p:cTn id="826" dur="1000">
                                          <p:stCondLst>
                                            <p:cond delay="0"/>
                                          </p:stCondLst>
                                        </p:cTn>
                                        <p:tgtEl>
                                          <p:spTgt spid="452629"/>
                                        </p:tgtEl>
                                        <p:attrNameLst>
                                          <p:attrName>ppt_x</p:attrName>
                                        </p:attrNameLst>
                                      </p:cBhvr>
                                    </p:anim>
                                    <p:anim from="0" to="-1.0" calcmode="lin" valueType="num">
                                      <p:cBhvr>
                                        <p:cTn id="827" dur="200" accel="50000">
                                          <p:stCondLst>
                                            <p:cond delay="0"/>
                                          </p:stCondLst>
                                        </p:cTn>
                                        <p:tgtEl>
                                          <p:spTgt spid="452629"/>
                                        </p:tgtEl>
                                        <p:attrNameLst>
                                          <p:attrName>xshear</p:attrName>
                                        </p:attrNameLst>
                                      </p:cBhvr>
                                    </p:anim>
                                    <p:set>
                                      <p:cBhvr>
                                        <p:cTn id="828" dur="800">
                                          <p:stCondLst>
                                            <p:cond delay="200"/>
                                          </p:stCondLst>
                                        </p:cTn>
                                        <p:tgtEl>
                                          <p:spTgt spid="452629"/>
                                        </p:tgtEl>
                                        <p:attrNameLst>
                                          <p:attrName>xshear</p:attrName>
                                        </p:attrNameLst>
                                      </p:cBhvr>
                                      <p:to>
                                        <p:strVal val="-1.0"/>
                                      </p:to>
                                    </p:set>
                                    <p:set>
                                      <p:cBhvr>
                                        <p:cTn id="829" dur="1" fill="hold">
                                          <p:stCondLst>
                                            <p:cond delay="999"/>
                                          </p:stCondLst>
                                        </p:cTn>
                                        <p:tgtEl>
                                          <p:spTgt spid="452629"/>
                                        </p:tgtEl>
                                        <p:attrNameLst>
                                          <p:attrName>style.visibility</p:attrName>
                                        </p:attrNameLst>
                                      </p:cBhvr>
                                      <p:to>
                                        <p:strVal val="hidden"/>
                                      </p:to>
                                    </p:set>
                                  </p:childTnLst>
                                </p:cTn>
                              </p:par>
                              <p:par>
                                <p:cTn id="830" presetID="34" presetClass="exit" presetSubtype="0" fill="hold" nodeType="withEffect">
                                  <p:stCondLst>
                                    <p:cond delay="0"/>
                                  </p:stCondLst>
                                  <p:childTnLst>
                                    <p:anim from="(ppt_x)" to="(ppt_x+1)" calcmode="lin" valueType="num">
                                      <p:cBhvr>
                                        <p:cTn id="831" dur="1000">
                                          <p:stCondLst>
                                            <p:cond delay="0"/>
                                          </p:stCondLst>
                                        </p:cTn>
                                        <p:tgtEl>
                                          <p:spTgt spid="452635"/>
                                        </p:tgtEl>
                                        <p:attrNameLst>
                                          <p:attrName>ppt_x</p:attrName>
                                        </p:attrNameLst>
                                      </p:cBhvr>
                                    </p:anim>
                                    <p:anim from="0" to="-1.0" calcmode="lin" valueType="num">
                                      <p:cBhvr>
                                        <p:cTn id="832" dur="200" accel="50000">
                                          <p:stCondLst>
                                            <p:cond delay="0"/>
                                          </p:stCondLst>
                                        </p:cTn>
                                        <p:tgtEl>
                                          <p:spTgt spid="452635"/>
                                        </p:tgtEl>
                                        <p:attrNameLst>
                                          <p:attrName>xshear</p:attrName>
                                        </p:attrNameLst>
                                      </p:cBhvr>
                                    </p:anim>
                                    <p:set>
                                      <p:cBhvr>
                                        <p:cTn id="833" dur="800">
                                          <p:stCondLst>
                                            <p:cond delay="200"/>
                                          </p:stCondLst>
                                        </p:cTn>
                                        <p:tgtEl>
                                          <p:spTgt spid="452635"/>
                                        </p:tgtEl>
                                        <p:attrNameLst>
                                          <p:attrName>xshear</p:attrName>
                                        </p:attrNameLst>
                                      </p:cBhvr>
                                      <p:to>
                                        <p:strVal val="-1.0"/>
                                      </p:to>
                                    </p:set>
                                    <p:set>
                                      <p:cBhvr>
                                        <p:cTn id="834" dur="1" fill="hold">
                                          <p:stCondLst>
                                            <p:cond delay="999"/>
                                          </p:stCondLst>
                                        </p:cTn>
                                        <p:tgtEl>
                                          <p:spTgt spid="452635"/>
                                        </p:tgtEl>
                                        <p:attrNameLst>
                                          <p:attrName>style.visibility</p:attrName>
                                        </p:attrNameLst>
                                      </p:cBhvr>
                                      <p:to>
                                        <p:strVal val="hidden"/>
                                      </p:to>
                                    </p:set>
                                  </p:childTnLst>
                                </p:cTn>
                              </p:par>
                              <p:par>
                                <p:cTn id="835" presetID="34" presetClass="exit" presetSubtype="0" fill="hold" nodeType="withEffect">
                                  <p:stCondLst>
                                    <p:cond delay="0"/>
                                  </p:stCondLst>
                                  <p:childTnLst>
                                    <p:anim from="(ppt_x)" to="(ppt_x+1)" calcmode="lin" valueType="num">
                                      <p:cBhvr>
                                        <p:cTn id="836" dur="1000">
                                          <p:stCondLst>
                                            <p:cond delay="0"/>
                                          </p:stCondLst>
                                        </p:cTn>
                                        <p:tgtEl>
                                          <p:spTgt spid="452638"/>
                                        </p:tgtEl>
                                        <p:attrNameLst>
                                          <p:attrName>ppt_x</p:attrName>
                                        </p:attrNameLst>
                                      </p:cBhvr>
                                    </p:anim>
                                    <p:anim from="0" to="-1.0" calcmode="lin" valueType="num">
                                      <p:cBhvr>
                                        <p:cTn id="837" dur="200" accel="50000">
                                          <p:stCondLst>
                                            <p:cond delay="0"/>
                                          </p:stCondLst>
                                        </p:cTn>
                                        <p:tgtEl>
                                          <p:spTgt spid="452638"/>
                                        </p:tgtEl>
                                        <p:attrNameLst>
                                          <p:attrName>xshear</p:attrName>
                                        </p:attrNameLst>
                                      </p:cBhvr>
                                    </p:anim>
                                    <p:set>
                                      <p:cBhvr>
                                        <p:cTn id="838" dur="800">
                                          <p:stCondLst>
                                            <p:cond delay="200"/>
                                          </p:stCondLst>
                                        </p:cTn>
                                        <p:tgtEl>
                                          <p:spTgt spid="452638"/>
                                        </p:tgtEl>
                                        <p:attrNameLst>
                                          <p:attrName>xshear</p:attrName>
                                        </p:attrNameLst>
                                      </p:cBhvr>
                                      <p:to>
                                        <p:strVal val="-1.0"/>
                                      </p:to>
                                    </p:set>
                                    <p:set>
                                      <p:cBhvr>
                                        <p:cTn id="839" dur="1" fill="hold">
                                          <p:stCondLst>
                                            <p:cond delay="999"/>
                                          </p:stCondLst>
                                        </p:cTn>
                                        <p:tgtEl>
                                          <p:spTgt spid="452638"/>
                                        </p:tgtEl>
                                        <p:attrNameLst>
                                          <p:attrName>style.visibility</p:attrName>
                                        </p:attrNameLst>
                                      </p:cBhvr>
                                      <p:to>
                                        <p:strVal val="hidden"/>
                                      </p:to>
                                    </p:set>
                                  </p:childTnLst>
                                </p:cTn>
                              </p:par>
                              <p:par>
                                <p:cTn id="840" presetID="9" presetClass="exit" presetSubtype="0" fill="hold" grpId="11" nodeType="withEffect">
                                  <p:stCondLst>
                                    <p:cond delay="0"/>
                                  </p:stCondLst>
                                  <p:childTnLst>
                                    <p:animEffect transition="out" filter="dissolve">
                                      <p:cBhvr>
                                        <p:cTn id="841" dur="500"/>
                                        <p:tgtEl>
                                          <p:spTgt spid="452613"/>
                                        </p:tgtEl>
                                      </p:cBhvr>
                                    </p:animEffect>
                                    <p:set>
                                      <p:cBhvr>
                                        <p:cTn id="842" dur="1" fill="hold">
                                          <p:stCondLst>
                                            <p:cond delay="499"/>
                                          </p:stCondLst>
                                        </p:cTn>
                                        <p:tgtEl>
                                          <p:spTgt spid="452613"/>
                                        </p:tgtEl>
                                        <p:attrNameLst>
                                          <p:attrName>style.visibility</p:attrName>
                                        </p:attrNameLst>
                                      </p:cBhvr>
                                      <p:to>
                                        <p:strVal val="hidden"/>
                                      </p:to>
                                    </p:set>
                                  </p:childTnLst>
                                </p:cTn>
                              </p:par>
                              <p:par>
                                <p:cTn id="843" presetID="9" presetClass="exit" presetSubtype="0" fill="hold" grpId="11" nodeType="withEffect">
                                  <p:stCondLst>
                                    <p:cond delay="0"/>
                                  </p:stCondLst>
                                  <p:childTnLst>
                                    <p:animEffect transition="out" filter="dissolve">
                                      <p:cBhvr>
                                        <p:cTn id="844" dur="500"/>
                                        <p:tgtEl>
                                          <p:spTgt spid="452614"/>
                                        </p:tgtEl>
                                      </p:cBhvr>
                                    </p:animEffect>
                                    <p:set>
                                      <p:cBhvr>
                                        <p:cTn id="845" dur="1" fill="hold">
                                          <p:stCondLst>
                                            <p:cond delay="499"/>
                                          </p:stCondLst>
                                        </p:cTn>
                                        <p:tgtEl>
                                          <p:spTgt spid="452614"/>
                                        </p:tgtEl>
                                        <p:attrNameLst>
                                          <p:attrName>style.visibility</p:attrName>
                                        </p:attrNameLst>
                                      </p:cBhvr>
                                      <p:to>
                                        <p:strVal val="hidden"/>
                                      </p:to>
                                    </p:set>
                                  </p:childTnLst>
                                </p:cTn>
                              </p:par>
                              <p:par>
                                <p:cTn id="846" presetID="9" presetClass="exit" presetSubtype="0" fill="hold" grpId="11" nodeType="withEffect">
                                  <p:stCondLst>
                                    <p:cond delay="0"/>
                                  </p:stCondLst>
                                  <p:childTnLst>
                                    <p:animEffect transition="out" filter="dissolve">
                                      <p:cBhvr>
                                        <p:cTn id="847" dur="500"/>
                                        <p:tgtEl>
                                          <p:spTgt spid="452615"/>
                                        </p:tgtEl>
                                      </p:cBhvr>
                                    </p:animEffect>
                                    <p:set>
                                      <p:cBhvr>
                                        <p:cTn id="848" dur="1" fill="hold">
                                          <p:stCondLst>
                                            <p:cond delay="499"/>
                                          </p:stCondLst>
                                        </p:cTn>
                                        <p:tgtEl>
                                          <p:spTgt spid="452615"/>
                                        </p:tgtEl>
                                        <p:attrNameLst>
                                          <p:attrName>style.visibility</p:attrName>
                                        </p:attrNameLst>
                                      </p:cBhvr>
                                      <p:to>
                                        <p:strVal val="hidden"/>
                                      </p:to>
                                    </p:set>
                                  </p:childTnLst>
                                </p:cTn>
                              </p:par>
                              <p:par>
                                <p:cTn id="849" presetID="9" presetClass="exit" presetSubtype="0" fill="hold" grpId="11" nodeType="withEffect">
                                  <p:stCondLst>
                                    <p:cond delay="0"/>
                                  </p:stCondLst>
                                  <p:childTnLst>
                                    <p:animEffect transition="out" filter="dissolve">
                                      <p:cBhvr>
                                        <p:cTn id="850" dur="500"/>
                                        <p:tgtEl>
                                          <p:spTgt spid="452616"/>
                                        </p:tgtEl>
                                      </p:cBhvr>
                                    </p:animEffect>
                                    <p:set>
                                      <p:cBhvr>
                                        <p:cTn id="851" dur="1" fill="hold">
                                          <p:stCondLst>
                                            <p:cond delay="499"/>
                                          </p:stCondLst>
                                        </p:cTn>
                                        <p:tgtEl>
                                          <p:spTgt spid="452616"/>
                                        </p:tgtEl>
                                        <p:attrNameLst>
                                          <p:attrName>style.visibility</p:attrName>
                                        </p:attrNameLst>
                                      </p:cBhvr>
                                      <p:to>
                                        <p:strVal val="hidden"/>
                                      </p:to>
                                    </p:set>
                                  </p:childTnLst>
                                </p:cTn>
                              </p:par>
                              <p:par>
                                <p:cTn id="852" presetID="9" presetClass="exit" presetSubtype="0" fill="hold" grpId="11" nodeType="withEffect">
                                  <p:stCondLst>
                                    <p:cond delay="0"/>
                                  </p:stCondLst>
                                  <p:childTnLst>
                                    <p:animEffect transition="out" filter="dissolve">
                                      <p:cBhvr>
                                        <p:cTn id="853" dur="500"/>
                                        <p:tgtEl>
                                          <p:spTgt spid="452612"/>
                                        </p:tgtEl>
                                      </p:cBhvr>
                                    </p:animEffect>
                                    <p:set>
                                      <p:cBhvr>
                                        <p:cTn id="854" dur="1" fill="hold">
                                          <p:stCondLst>
                                            <p:cond delay="499"/>
                                          </p:stCondLst>
                                        </p:cTn>
                                        <p:tgtEl>
                                          <p:spTgt spid="452612"/>
                                        </p:tgtEl>
                                        <p:attrNameLst>
                                          <p:attrName>style.visibility</p:attrName>
                                        </p:attrNameLst>
                                      </p:cBhvr>
                                      <p:to>
                                        <p:strVal val="hidden"/>
                                      </p:to>
                                    </p:set>
                                  </p:childTnLst>
                                </p:cTn>
                              </p:par>
                              <p:par>
                                <p:cTn id="855" presetID="9" presetClass="exit" presetSubtype="0" fill="hold" grpId="11" nodeType="withEffect">
                                  <p:stCondLst>
                                    <p:cond delay="0"/>
                                  </p:stCondLst>
                                  <p:childTnLst>
                                    <p:animEffect transition="out" filter="dissolve">
                                      <p:cBhvr>
                                        <p:cTn id="856" dur="500"/>
                                        <p:tgtEl>
                                          <p:spTgt spid="452611"/>
                                        </p:tgtEl>
                                      </p:cBhvr>
                                    </p:animEffect>
                                    <p:set>
                                      <p:cBhvr>
                                        <p:cTn id="857" dur="1" fill="hold">
                                          <p:stCondLst>
                                            <p:cond delay="499"/>
                                          </p:stCondLst>
                                        </p:cTn>
                                        <p:tgtEl>
                                          <p:spTgt spid="452611"/>
                                        </p:tgtEl>
                                        <p:attrNameLst>
                                          <p:attrName>style.visibility</p:attrName>
                                        </p:attrNameLst>
                                      </p:cBhvr>
                                      <p:to>
                                        <p:strVal val="hidden"/>
                                      </p:to>
                                    </p:set>
                                  </p:childTnLst>
                                </p:cTn>
                              </p:par>
                              <p:par>
                                <p:cTn id="858" presetID="9" presetClass="exit" presetSubtype="0" fill="hold" grpId="11" nodeType="withEffect">
                                  <p:stCondLst>
                                    <p:cond delay="0"/>
                                  </p:stCondLst>
                                  <p:childTnLst>
                                    <p:animEffect transition="out" filter="dissolve">
                                      <p:cBhvr>
                                        <p:cTn id="859" dur="500"/>
                                        <p:tgtEl>
                                          <p:spTgt spid="452610"/>
                                        </p:tgtEl>
                                      </p:cBhvr>
                                    </p:animEffect>
                                    <p:set>
                                      <p:cBhvr>
                                        <p:cTn id="860" dur="1" fill="hold">
                                          <p:stCondLst>
                                            <p:cond delay="499"/>
                                          </p:stCondLst>
                                        </p:cTn>
                                        <p:tgtEl>
                                          <p:spTgt spid="452610"/>
                                        </p:tgtEl>
                                        <p:attrNameLst>
                                          <p:attrName>style.visibility</p:attrName>
                                        </p:attrNameLst>
                                      </p:cBhvr>
                                      <p:to>
                                        <p:strVal val="hidden"/>
                                      </p:to>
                                    </p:set>
                                  </p:childTnLst>
                                </p:cTn>
                              </p:par>
                            </p:childTnLst>
                          </p:cTn>
                        </p:par>
                      </p:childTnLst>
                    </p:cTn>
                  </p:par>
                  <p:par>
                    <p:cTn id="861" fill="hold" nodeType="clickPar">
                      <p:stCondLst>
                        <p:cond delay="indefinite"/>
                      </p:stCondLst>
                      <p:childTnLst>
                        <p:par>
                          <p:cTn id="862" fill="hold" nodeType="withGroup">
                            <p:stCondLst>
                              <p:cond delay="0"/>
                            </p:stCondLst>
                            <p:childTnLst>
                              <p:par>
                                <p:cTn id="863" presetID="6" presetClass="emph" presetSubtype="0" fill="hold" nodeType="clickEffect">
                                  <p:stCondLst>
                                    <p:cond delay="0"/>
                                  </p:stCondLst>
                                  <p:childTnLst>
                                    <p:animScale>
                                      <p:cBhvr>
                                        <p:cTn id="864" dur="1000" fill="hold"/>
                                        <p:tgtEl>
                                          <p:spTgt spid="452632"/>
                                        </p:tgtEl>
                                      </p:cBhvr>
                                      <p:by x="50000" y="50000"/>
                                    </p:animScale>
                                  </p:childTnLst>
                                  <p:subTnLst>
                                    <p:audio>
                                      <p:cMediaNode vol="100000">
                                        <p:cTn display="0" masterRel="sameClick">
                                          <p:stCondLst>
                                            <p:cond evt="begin" delay="0">
                                              <p:tn val="863"/>
                                            </p:cond>
                                          </p:stCondLst>
                                          <p:endCondLst>
                                            <p:cond evt="onStopAudio" delay="0">
                                              <p:tgtEl>
                                                <p:sldTgt/>
                                              </p:tgtEl>
                                            </p:cond>
                                          </p:endCondLst>
                                        </p:cTn>
                                        <p:tgtEl>
                                          <p:sndTgt r:embed="rId3" name="whoosh.wav"/>
                                        </p:tgtEl>
                                      </p:cMediaNode>
                                    </p:audio>
                                  </p:subTnLst>
                                </p:cTn>
                              </p:par>
                              <p:par>
                                <p:cTn id="865" presetID="42" presetClass="path" presetSubtype="0" accel="50000" decel="50000" fill="hold" nodeType="withEffect">
                                  <p:stCondLst>
                                    <p:cond delay="0"/>
                                  </p:stCondLst>
                                  <p:childTnLst>
                                    <p:animMotion origin="layout" path="M 4.16667E-6 -2.13873E-6 L -0.15157 -0.29618 " pathEditMode="relative" rAng="0" ptsTypes="AA">
                                      <p:cBhvr>
                                        <p:cTn id="866" dur="1000" spd="-100000" fill="hold"/>
                                        <p:tgtEl>
                                          <p:spTgt spid="452632"/>
                                        </p:tgtEl>
                                        <p:attrNameLst>
                                          <p:attrName>ppt_x</p:attrName>
                                          <p:attrName>ppt_y</p:attrName>
                                        </p:attrNameLst>
                                      </p:cBhvr>
                                      <p:rCtr x="-7587" y="-14821"/>
                                    </p:animMotion>
                                  </p:childTnLst>
                                </p:cTn>
                              </p:par>
                              <p:par>
                                <p:cTn id="867" presetID="29" presetClass="entr" presetSubtype="0" fill="hold" nodeType="withEffect">
                                  <p:stCondLst>
                                    <p:cond delay="0"/>
                                  </p:stCondLst>
                                  <p:childTnLst>
                                    <p:set>
                                      <p:cBhvr>
                                        <p:cTn id="868" dur="1" fill="hold">
                                          <p:stCondLst>
                                            <p:cond delay="0"/>
                                          </p:stCondLst>
                                        </p:cTn>
                                        <p:tgtEl>
                                          <p:spTgt spid="452617"/>
                                        </p:tgtEl>
                                        <p:attrNameLst>
                                          <p:attrName>style.visibility</p:attrName>
                                        </p:attrNameLst>
                                      </p:cBhvr>
                                      <p:to>
                                        <p:strVal val="visible"/>
                                      </p:to>
                                    </p:set>
                                    <p:anim calcmode="lin" valueType="num">
                                      <p:cBhvr>
                                        <p:cTn id="869" dur="1000" fill="hold"/>
                                        <p:tgtEl>
                                          <p:spTgt spid="452617"/>
                                        </p:tgtEl>
                                        <p:attrNameLst>
                                          <p:attrName>ppt_x</p:attrName>
                                        </p:attrNameLst>
                                      </p:cBhvr>
                                      <p:tavLst>
                                        <p:tav tm="0">
                                          <p:val>
                                            <p:strVal val="#ppt_x-.2"/>
                                          </p:val>
                                        </p:tav>
                                        <p:tav tm="100000">
                                          <p:val>
                                            <p:strVal val="#ppt_x"/>
                                          </p:val>
                                        </p:tav>
                                      </p:tavLst>
                                    </p:anim>
                                    <p:anim calcmode="lin" valueType="num">
                                      <p:cBhvr>
                                        <p:cTn id="870" dur="1000" fill="hold"/>
                                        <p:tgtEl>
                                          <p:spTgt spid="452617"/>
                                        </p:tgtEl>
                                        <p:attrNameLst>
                                          <p:attrName>ppt_y</p:attrName>
                                        </p:attrNameLst>
                                      </p:cBhvr>
                                      <p:tavLst>
                                        <p:tav tm="0">
                                          <p:val>
                                            <p:strVal val="#ppt_y"/>
                                          </p:val>
                                        </p:tav>
                                        <p:tav tm="100000">
                                          <p:val>
                                            <p:strVal val="#ppt_y"/>
                                          </p:val>
                                        </p:tav>
                                      </p:tavLst>
                                    </p:anim>
                                    <p:animEffect transition="in" filter="wipe(right)" prLst="gradientSize: 0.1">
                                      <p:cBhvr>
                                        <p:cTn id="871" dur="1000"/>
                                        <p:tgtEl>
                                          <p:spTgt spid="452617"/>
                                        </p:tgtEl>
                                      </p:cBhvr>
                                    </p:animEffect>
                                  </p:childTnLst>
                                </p:cTn>
                              </p:par>
                              <p:par>
                                <p:cTn id="872" presetID="29" presetClass="entr" presetSubtype="0" fill="hold" nodeType="withEffect">
                                  <p:stCondLst>
                                    <p:cond delay="0"/>
                                  </p:stCondLst>
                                  <p:childTnLst>
                                    <p:set>
                                      <p:cBhvr>
                                        <p:cTn id="873" dur="1" fill="hold">
                                          <p:stCondLst>
                                            <p:cond delay="0"/>
                                          </p:stCondLst>
                                        </p:cTn>
                                        <p:tgtEl>
                                          <p:spTgt spid="452620"/>
                                        </p:tgtEl>
                                        <p:attrNameLst>
                                          <p:attrName>style.visibility</p:attrName>
                                        </p:attrNameLst>
                                      </p:cBhvr>
                                      <p:to>
                                        <p:strVal val="visible"/>
                                      </p:to>
                                    </p:set>
                                    <p:anim calcmode="lin" valueType="num">
                                      <p:cBhvr>
                                        <p:cTn id="874" dur="1000" fill="hold"/>
                                        <p:tgtEl>
                                          <p:spTgt spid="452620"/>
                                        </p:tgtEl>
                                        <p:attrNameLst>
                                          <p:attrName>ppt_x</p:attrName>
                                        </p:attrNameLst>
                                      </p:cBhvr>
                                      <p:tavLst>
                                        <p:tav tm="0">
                                          <p:val>
                                            <p:strVal val="#ppt_x-.2"/>
                                          </p:val>
                                        </p:tav>
                                        <p:tav tm="100000">
                                          <p:val>
                                            <p:strVal val="#ppt_x"/>
                                          </p:val>
                                        </p:tav>
                                      </p:tavLst>
                                    </p:anim>
                                    <p:anim calcmode="lin" valueType="num">
                                      <p:cBhvr>
                                        <p:cTn id="875" dur="1000" fill="hold"/>
                                        <p:tgtEl>
                                          <p:spTgt spid="452620"/>
                                        </p:tgtEl>
                                        <p:attrNameLst>
                                          <p:attrName>ppt_y</p:attrName>
                                        </p:attrNameLst>
                                      </p:cBhvr>
                                      <p:tavLst>
                                        <p:tav tm="0">
                                          <p:val>
                                            <p:strVal val="#ppt_y"/>
                                          </p:val>
                                        </p:tav>
                                        <p:tav tm="100000">
                                          <p:val>
                                            <p:strVal val="#ppt_y"/>
                                          </p:val>
                                        </p:tav>
                                      </p:tavLst>
                                    </p:anim>
                                    <p:animEffect transition="in" filter="wipe(right)" prLst="gradientSize: 0.1">
                                      <p:cBhvr>
                                        <p:cTn id="876" dur="1000"/>
                                        <p:tgtEl>
                                          <p:spTgt spid="452620"/>
                                        </p:tgtEl>
                                      </p:cBhvr>
                                    </p:animEffect>
                                  </p:childTnLst>
                                </p:cTn>
                              </p:par>
                              <p:par>
                                <p:cTn id="877" presetID="29" presetClass="entr" presetSubtype="0" fill="hold" nodeType="withEffect">
                                  <p:stCondLst>
                                    <p:cond delay="0"/>
                                  </p:stCondLst>
                                  <p:childTnLst>
                                    <p:set>
                                      <p:cBhvr>
                                        <p:cTn id="878" dur="1" fill="hold">
                                          <p:stCondLst>
                                            <p:cond delay="0"/>
                                          </p:stCondLst>
                                        </p:cTn>
                                        <p:tgtEl>
                                          <p:spTgt spid="452623"/>
                                        </p:tgtEl>
                                        <p:attrNameLst>
                                          <p:attrName>style.visibility</p:attrName>
                                        </p:attrNameLst>
                                      </p:cBhvr>
                                      <p:to>
                                        <p:strVal val="visible"/>
                                      </p:to>
                                    </p:set>
                                    <p:anim calcmode="lin" valueType="num">
                                      <p:cBhvr>
                                        <p:cTn id="879" dur="1000" fill="hold"/>
                                        <p:tgtEl>
                                          <p:spTgt spid="452623"/>
                                        </p:tgtEl>
                                        <p:attrNameLst>
                                          <p:attrName>ppt_x</p:attrName>
                                        </p:attrNameLst>
                                      </p:cBhvr>
                                      <p:tavLst>
                                        <p:tav tm="0">
                                          <p:val>
                                            <p:strVal val="#ppt_x-.2"/>
                                          </p:val>
                                        </p:tav>
                                        <p:tav tm="100000">
                                          <p:val>
                                            <p:strVal val="#ppt_x"/>
                                          </p:val>
                                        </p:tav>
                                      </p:tavLst>
                                    </p:anim>
                                    <p:anim calcmode="lin" valueType="num">
                                      <p:cBhvr>
                                        <p:cTn id="880" dur="1000" fill="hold"/>
                                        <p:tgtEl>
                                          <p:spTgt spid="452623"/>
                                        </p:tgtEl>
                                        <p:attrNameLst>
                                          <p:attrName>ppt_y</p:attrName>
                                        </p:attrNameLst>
                                      </p:cBhvr>
                                      <p:tavLst>
                                        <p:tav tm="0">
                                          <p:val>
                                            <p:strVal val="#ppt_y"/>
                                          </p:val>
                                        </p:tav>
                                        <p:tav tm="100000">
                                          <p:val>
                                            <p:strVal val="#ppt_y"/>
                                          </p:val>
                                        </p:tav>
                                      </p:tavLst>
                                    </p:anim>
                                    <p:animEffect transition="in" filter="wipe(right)" prLst="gradientSize: 0.1">
                                      <p:cBhvr>
                                        <p:cTn id="881" dur="1000"/>
                                        <p:tgtEl>
                                          <p:spTgt spid="452623"/>
                                        </p:tgtEl>
                                      </p:cBhvr>
                                    </p:animEffect>
                                  </p:childTnLst>
                                </p:cTn>
                              </p:par>
                              <p:par>
                                <p:cTn id="882" presetID="29" presetClass="entr" presetSubtype="0" fill="hold" nodeType="withEffect">
                                  <p:stCondLst>
                                    <p:cond delay="0"/>
                                  </p:stCondLst>
                                  <p:childTnLst>
                                    <p:set>
                                      <p:cBhvr>
                                        <p:cTn id="883" dur="1" fill="hold">
                                          <p:stCondLst>
                                            <p:cond delay="0"/>
                                          </p:stCondLst>
                                        </p:cTn>
                                        <p:tgtEl>
                                          <p:spTgt spid="452626"/>
                                        </p:tgtEl>
                                        <p:attrNameLst>
                                          <p:attrName>style.visibility</p:attrName>
                                        </p:attrNameLst>
                                      </p:cBhvr>
                                      <p:to>
                                        <p:strVal val="visible"/>
                                      </p:to>
                                    </p:set>
                                    <p:anim calcmode="lin" valueType="num">
                                      <p:cBhvr>
                                        <p:cTn id="884" dur="1000" fill="hold"/>
                                        <p:tgtEl>
                                          <p:spTgt spid="452626"/>
                                        </p:tgtEl>
                                        <p:attrNameLst>
                                          <p:attrName>ppt_x</p:attrName>
                                        </p:attrNameLst>
                                      </p:cBhvr>
                                      <p:tavLst>
                                        <p:tav tm="0">
                                          <p:val>
                                            <p:strVal val="#ppt_x-.2"/>
                                          </p:val>
                                        </p:tav>
                                        <p:tav tm="100000">
                                          <p:val>
                                            <p:strVal val="#ppt_x"/>
                                          </p:val>
                                        </p:tav>
                                      </p:tavLst>
                                    </p:anim>
                                    <p:anim calcmode="lin" valueType="num">
                                      <p:cBhvr>
                                        <p:cTn id="885" dur="1000" fill="hold"/>
                                        <p:tgtEl>
                                          <p:spTgt spid="452626"/>
                                        </p:tgtEl>
                                        <p:attrNameLst>
                                          <p:attrName>ppt_y</p:attrName>
                                        </p:attrNameLst>
                                      </p:cBhvr>
                                      <p:tavLst>
                                        <p:tav tm="0">
                                          <p:val>
                                            <p:strVal val="#ppt_y"/>
                                          </p:val>
                                        </p:tav>
                                        <p:tav tm="100000">
                                          <p:val>
                                            <p:strVal val="#ppt_y"/>
                                          </p:val>
                                        </p:tav>
                                      </p:tavLst>
                                    </p:anim>
                                    <p:animEffect transition="in" filter="wipe(right)" prLst="gradientSize: 0.1">
                                      <p:cBhvr>
                                        <p:cTn id="886" dur="1000"/>
                                        <p:tgtEl>
                                          <p:spTgt spid="452626"/>
                                        </p:tgtEl>
                                      </p:cBhvr>
                                    </p:animEffect>
                                  </p:childTnLst>
                                </p:cTn>
                              </p:par>
                              <p:par>
                                <p:cTn id="887" presetID="29" presetClass="entr" presetSubtype="0" fill="hold" nodeType="withEffect">
                                  <p:stCondLst>
                                    <p:cond delay="0"/>
                                  </p:stCondLst>
                                  <p:childTnLst>
                                    <p:set>
                                      <p:cBhvr>
                                        <p:cTn id="888" dur="1" fill="hold">
                                          <p:stCondLst>
                                            <p:cond delay="0"/>
                                          </p:stCondLst>
                                        </p:cTn>
                                        <p:tgtEl>
                                          <p:spTgt spid="452629"/>
                                        </p:tgtEl>
                                        <p:attrNameLst>
                                          <p:attrName>style.visibility</p:attrName>
                                        </p:attrNameLst>
                                      </p:cBhvr>
                                      <p:to>
                                        <p:strVal val="visible"/>
                                      </p:to>
                                    </p:set>
                                    <p:anim calcmode="lin" valueType="num">
                                      <p:cBhvr>
                                        <p:cTn id="889" dur="1000" fill="hold"/>
                                        <p:tgtEl>
                                          <p:spTgt spid="452629"/>
                                        </p:tgtEl>
                                        <p:attrNameLst>
                                          <p:attrName>ppt_x</p:attrName>
                                        </p:attrNameLst>
                                      </p:cBhvr>
                                      <p:tavLst>
                                        <p:tav tm="0">
                                          <p:val>
                                            <p:strVal val="#ppt_x-.2"/>
                                          </p:val>
                                        </p:tav>
                                        <p:tav tm="100000">
                                          <p:val>
                                            <p:strVal val="#ppt_x"/>
                                          </p:val>
                                        </p:tav>
                                      </p:tavLst>
                                    </p:anim>
                                    <p:anim calcmode="lin" valueType="num">
                                      <p:cBhvr>
                                        <p:cTn id="890" dur="1000" fill="hold"/>
                                        <p:tgtEl>
                                          <p:spTgt spid="452629"/>
                                        </p:tgtEl>
                                        <p:attrNameLst>
                                          <p:attrName>ppt_y</p:attrName>
                                        </p:attrNameLst>
                                      </p:cBhvr>
                                      <p:tavLst>
                                        <p:tav tm="0">
                                          <p:val>
                                            <p:strVal val="#ppt_y"/>
                                          </p:val>
                                        </p:tav>
                                        <p:tav tm="100000">
                                          <p:val>
                                            <p:strVal val="#ppt_y"/>
                                          </p:val>
                                        </p:tav>
                                      </p:tavLst>
                                    </p:anim>
                                    <p:animEffect transition="in" filter="wipe(right)" prLst="gradientSize: 0.1">
                                      <p:cBhvr>
                                        <p:cTn id="891" dur="1000"/>
                                        <p:tgtEl>
                                          <p:spTgt spid="452629"/>
                                        </p:tgtEl>
                                      </p:cBhvr>
                                    </p:animEffect>
                                  </p:childTnLst>
                                </p:cTn>
                              </p:par>
                              <p:par>
                                <p:cTn id="892" presetID="29" presetClass="entr" presetSubtype="0" fill="hold" nodeType="withEffect">
                                  <p:stCondLst>
                                    <p:cond delay="0"/>
                                  </p:stCondLst>
                                  <p:childTnLst>
                                    <p:set>
                                      <p:cBhvr>
                                        <p:cTn id="893" dur="1" fill="hold">
                                          <p:stCondLst>
                                            <p:cond delay="0"/>
                                          </p:stCondLst>
                                        </p:cTn>
                                        <p:tgtEl>
                                          <p:spTgt spid="452635"/>
                                        </p:tgtEl>
                                        <p:attrNameLst>
                                          <p:attrName>style.visibility</p:attrName>
                                        </p:attrNameLst>
                                      </p:cBhvr>
                                      <p:to>
                                        <p:strVal val="visible"/>
                                      </p:to>
                                    </p:set>
                                    <p:anim calcmode="lin" valueType="num">
                                      <p:cBhvr>
                                        <p:cTn id="894" dur="1000" fill="hold"/>
                                        <p:tgtEl>
                                          <p:spTgt spid="452635"/>
                                        </p:tgtEl>
                                        <p:attrNameLst>
                                          <p:attrName>ppt_x</p:attrName>
                                        </p:attrNameLst>
                                      </p:cBhvr>
                                      <p:tavLst>
                                        <p:tav tm="0">
                                          <p:val>
                                            <p:strVal val="#ppt_x-.2"/>
                                          </p:val>
                                        </p:tav>
                                        <p:tav tm="100000">
                                          <p:val>
                                            <p:strVal val="#ppt_x"/>
                                          </p:val>
                                        </p:tav>
                                      </p:tavLst>
                                    </p:anim>
                                    <p:anim calcmode="lin" valueType="num">
                                      <p:cBhvr>
                                        <p:cTn id="895" dur="1000" fill="hold"/>
                                        <p:tgtEl>
                                          <p:spTgt spid="452635"/>
                                        </p:tgtEl>
                                        <p:attrNameLst>
                                          <p:attrName>ppt_y</p:attrName>
                                        </p:attrNameLst>
                                      </p:cBhvr>
                                      <p:tavLst>
                                        <p:tav tm="0">
                                          <p:val>
                                            <p:strVal val="#ppt_y"/>
                                          </p:val>
                                        </p:tav>
                                        <p:tav tm="100000">
                                          <p:val>
                                            <p:strVal val="#ppt_y"/>
                                          </p:val>
                                        </p:tav>
                                      </p:tavLst>
                                    </p:anim>
                                    <p:animEffect transition="in" filter="wipe(right)" prLst="gradientSize: 0.1">
                                      <p:cBhvr>
                                        <p:cTn id="896" dur="1000"/>
                                        <p:tgtEl>
                                          <p:spTgt spid="452635"/>
                                        </p:tgtEl>
                                      </p:cBhvr>
                                    </p:animEffect>
                                  </p:childTnLst>
                                </p:cTn>
                              </p:par>
                              <p:par>
                                <p:cTn id="897" presetID="29" presetClass="entr" presetSubtype="0" fill="hold" nodeType="withEffect">
                                  <p:stCondLst>
                                    <p:cond delay="0"/>
                                  </p:stCondLst>
                                  <p:childTnLst>
                                    <p:set>
                                      <p:cBhvr>
                                        <p:cTn id="898" dur="1" fill="hold">
                                          <p:stCondLst>
                                            <p:cond delay="0"/>
                                          </p:stCondLst>
                                        </p:cTn>
                                        <p:tgtEl>
                                          <p:spTgt spid="452638"/>
                                        </p:tgtEl>
                                        <p:attrNameLst>
                                          <p:attrName>style.visibility</p:attrName>
                                        </p:attrNameLst>
                                      </p:cBhvr>
                                      <p:to>
                                        <p:strVal val="visible"/>
                                      </p:to>
                                    </p:set>
                                    <p:anim calcmode="lin" valueType="num">
                                      <p:cBhvr>
                                        <p:cTn id="899" dur="1000" fill="hold"/>
                                        <p:tgtEl>
                                          <p:spTgt spid="452638"/>
                                        </p:tgtEl>
                                        <p:attrNameLst>
                                          <p:attrName>ppt_x</p:attrName>
                                        </p:attrNameLst>
                                      </p:cBhvr>
                                      <p:tavLst>
                                        <p:tav tm="0">
                                          <p:val>
                                            <p:strVal val="#ppt_x-.2"/>
                                          </p:val>
                                        </p:tav>
                                        <p:tav tm="100000">
                                          <p:val>
                                            <p:strVal val="#ppt_x"/>
                                          </p:val>
                                        </p:tav>
                                      </p:tavLst>
                                    </p:anim>
                                    <p:anim calcmode="lin" valueType="num">
                                      <p:cBhvr>
                                        <p:cTn id="900" dur="1000" fill="hold"/>
                                        <p:tgtEl>
                                          <p:spTgt spid="452638"/>
                                        </p:tgtEl>
                                        <p:attrNameLst>
                                          <p:attrName>ppt_y</p:attrName>
                                        </p:attrNameLst>
                                      </p:cBhvr>
                                      <p:tavLst>
                                        <p:tav tm="0">
                                          <p:val>
                                            <p:strVal val="#ppt_y"/>
                                          </p:val>
                                        </p:tav>
                                        <p:tav tm="100000">
                                          <p:val>
                                            <p:strVal val="#ppt_y"/>
                                          </p:val>
                                        </p:tav>
                                      </p:tavLst>
                                    </p:anim>
                                    <p:animEffect transition="in" filter="wipe(right)" prLst="gradientSize: 0.1">
                                      <p:cBhvr>
                                        <p:cTn id="901" dur="1000"/>
                                        <p:tgtEl>
                                          <p:spTgt spid="452638"/>
                                        </p:tgtEl>
                                      </p:cBhvr>
                                    </p:animEffect>
                                  </p:childTnLst>
                                </p:cTn>
                              </p:par>
                              <p:par>
                                <p:cTn id="902" presetID="9" presetClass="entr" presetSubtype="0" fill="hold" grpId="12" nodeType="withEffect">
                                  <p:stCondLst>
                                    <p:cond delay="0"/>
                                  </p:stCondLst>
                                  <p:childTnLst>
                                    <p:set>
                                      <p:cBhvr>
                                        <p:cTn id="903" dur="1" fill="hold">
                                          <p:stCondLst>
                                            <p:cond delay="0"/>
                                          </p:stCondLst>
                                        </p:cTn>
                                        <p:tgtEl>
                                          <p:spTgt spid="452613"/>
                                        </p:tgtEl>
                                        <p:attrNameLst>
                                          <p:attrName>style.visibility</p:attrName>
                                        </p:attrNameLst>
                                      </p:cBhvr>
                                      <p:to>
                                        <p:strVal val="visible"/>
                                      </p:to>
                                    </p:set>
                                    <p:animEffect transition="in" filter="dissolve">
                                      <p:cBhvr>
                                        <p:cTn id="904" dur="500"/>
                                        <p:tgtEl>
                                          <p:spTgt spid="452613"/>
                                        </p:tgtEl>
                                      </p:cBhvr>
                                    </p:animEffect>
                                  </p:childTnLst>
                                </p:cTn>
                              </p:par>
                              <p:par>
                                <p:cTn id="905" presetID="9" presetClass="entr" presetSubtype="0" fill="hold" grpId="12" nodeType="withEffect">
                                  <p:stCondLst>
                                    <p:cond delay="0"/>
                                  </p:stCondLst>
                                  <p:childTnLst>
                                    <p:set>
                                      <p:cBhvr>
                                        <p:cTn id="906" dur="1" fill="hold">
                                          <p:stCondLst>
                                            <p:cond delay="0"/>
                                          </p:stCondLst>
                                        </p:cTn>
                                        <p:tgtEl>
                                          <p:spTgt spid="452614"/>
                                        </p:tgtEl>
                                        <p:attrNameLst>
                                          <p:attrName>style.visibility</p:attrName>
                                        </p:attrNameLst>
                                      </p:cBhvr>
                                      <p:to>
                                        <p:strVal val="visible"/>
                                      </p:to>
                                    </p:set>
                                    <p:animEffect transition="in" filter="dissolve">
                                      <p:cBhvr>
                                        <p:cTn id="907" dur="500"/>
                                        <p:tgtEl>
                                          <p:spTgt spid="452614"/>
                                        </p:tgtEl>
                                      </p:cBhvr>
                                    </p:animEffect>
                                  </p:childTnLst>
                                </p:cTn>
                              </p:par>
                              <p:par>
                                <p:cTn id="908" presetID="9" presetClass="entr" presetSubtype="0" fill="hold" grpId="12" nodeType="withEffect">
                                  <p:stCondLst>
                                    <p:cond delay="0"/>
                                  </p:stCondLst>
                                  <p:childTnLst>
                                    <p:set>
                                      <p:cBhvr>
                                        <p:cTn id="909" dur="1" fill="hold">
                                          <p:stCondLst>
                                            <p:cond delay="0"/>
                                          </p:stCondLst>
                                        </p:cTn>
                                        <p:tgtEl>
                                          <p:spTgt spid="452615"/>
                                        </p:tgtEl>
                                        <p:attrNameLst>
                                          <p:attrName>style.visibility</p:attrName>
                                        </p:attrNameLst>
                                      </p:cBhvr>
                                      <p:to>
                                        <p:strVal val="visible"/>
                                      </p:to>
                                    </p:set>
                                    <p:animEffect transition="in" filter="dissolve">
                                      <p:cBhvr>
                                        <p:cTn id="910" dur="500"/>
                                        <p:tgtEl>
                                          <p:spTgt spid="452615"/>
                                        </p:tgtEl>
                                      </p:cBhvr>
                                    </p:animEffect>
                                  </p:childTnLst>
                                </p:cTn>
                              </p:par>
                              <p:par>
                                <p:cTn id="911" presetID="9" presetClass="entr" presetSubtype="0" fill="hold" grpId="12" nodeType="withEffect">
                                  <p:stCondLst>
                                    <p:cond delay="0"/>
                                  </p:stCondLst>
                                  <p:childTnLst>
                                    <p:set>
                                      <p:cBhvr>
                                        <p:cTn id="912" dur="1" fill="hold">
                                          <p:stCondLst>
                                            <p:cond delay="0"/>
                                          </p:stCondLst>
                                        </p:cTn>
                                        <p:tgtEl>
                                          <p:spTgt spid="452616"/>
                                        </p:tgtEl>
                                        <p:attrNameLst>
                                          <p:attrName>style.visibility</p:attrName>
                                        </p:attrNameLst>
                                      </p:cBhvr>
                                      <p:to>
                                        <p:strVal val="visible"/>
                                      </p:to>
                                    </p:set>
                                    <p:animEffect transition="in" filter="dissolve">
                                      <p:cBhvr>
                                        <p:cTn id="913" dur="500"/>
                                        <p:tgtEl>
                                          <p:spTgt spid="452616"/>
                                        </p:tgtEl>
                                      </p:cBhvr>
                                    </p:animEffect>
                                  </p:childTnLst>
                                </p:cTn>
                              </p:par>
                              <p:par>
                                <p:cTn id="914" presetID="9" presetClass="entr" presetSubtype="0" fill="hold" grpId="12" nodeType="withEffect">
                                  <p:stCondLst>
                                    <p:cond delay="0"/>
                                  </p:stCondLst>
                                  <p:childTnLst>
                                    <p:set>
                                      <p:cBhvr>
                                        <p:cTn id="915" dur="1" fill="hold">
                                          <p:stCondLst>
                                            <p:cond delay="0"/>
                                          </p:stCondLst>
                                        </p:cTn>
                                        <p:tgtEl>
                                          <p:spTgt spid="452612"/>
                                        </p:tgtEl>
                                        <p:attrNameLst>
                                          <p:attrName>style.visibility</p:attrName>
                                        </p:attrNameLst>
                                      </p:cBhvr>
                                      <p:to>
                                        <p:strVal val="visible"/>
                                      </p:to>
                                    </p:set>
                                    <p:animEffect transition="in" filter="dissolve">
                                      <p:cBhvr>
                                        <p:cTn id="916" dur="500"/>
                                        <p:tgtEl>
                                          <p:spTgt spid="452612"/>
                                        </p:tgtEl>
                                      </p:cBhvr>
                                    </p:animEffect>
                                  </p:childTnLst>
                                </p:cTn>
                              </p:par>
                              <p:par>
                                <p:cTn id="917" presetID="9" presetClass="entr" presetSubtype="0" fill="hold" grpId="12" nodeType="withEffect">
                                  <p:stCondLst>
                                    <p:cond delay="0"/>
                                  </p:stCondLst>
                                  <p:childTnLst>
                                    <p:set>
                                      <p:cBhvr>
                                        <p:cTn id="918" dur="1" fill="hold">
                                          <p:stCondLst>
                                            <p:cond delay="0"/>
                                          </p:stCondLst>
                                        </p:cTn>
                                        <p:tgtEl>
                                          <p:spTgt spid="452611"/>
                                        </p:tgtEl>
                                        <p:attrNameLst>
                                          <p:attrName>style.visibility</p:attrName>
                                        </p:attrNameLst>
                                      </p:cBhvr>
                                      <p:to>
                                        <p:strVal val="visible"/>
                                      </p:to>
                                    </p:set>
                                    <p:animEffect transition="in" filter="dissolve">
                                      <p:cBhvr>
                                        <p:cTn id="919" dur="500"/>
                                        <p:tgtEl>
                                          <p:spTgt spid="452611"/>
                                        </p:tgtEl>
                                      </p:cBhvr>
                                    </p:animEffect>
                                  </p:childTnLst>
                                </p:cTn>
                              </p:par>
                              <p:par>
                                <p:cTn id="920" presetID="9" presetClass="entr" presetSubtype="0" fill="hold" grpId="12" nodeType="withEffect">
                                  <p:stCondLst>
                                    <p:cond delay="0"/>
                                  </p:stCondLst>
                                  <p:childTnLst>
                                    <p:set>
                                      <p:cBhvr>
                                        <p:cTn id="921" dur="1" fill="hold">
                                          <p:stCondLst>
                                            <p:cond delay="0"/>
                                          </p:stCondLst>
                                        </p:cTn>
                                        <p:tgtEl>
                                          <p:spTgt spid="452610"/>
                                        </p:tgtEl>
                                        <p:attrNameLst>
                                          <p:attrName>style.visibility</p:attrName>
                                        </p:attrNameLst>
                                      </p:cBhvr>
                                      <p:to>
                                        <p:strVal val="visible"/>
                                      </p:to>
                                    </p:set>
                                    <p:animEffect transition="in" filter="dissolve">
                                      <p:cBhvr>
                                        <p:cTn id="922" dur="500"/>
                                        <p:tgtEl>
                                          <p:spTgt spid="452610"/>
                                        </p:tgtEl>
                                      </p:cBhvr>
                                    </p:animEffect>
                                  </p:childTnLst>
                                </p:cTn>
                              </p:par>
                            </p:childTnLst>
                          </p:cTn>
                        </p:par>
                      </p:childTnLst>
                    </p:cTn>
                  </p:par>
                </p:childTnLst>
              </p:cTn>
              <p:nextCondLst>
                <p:cond evt="onClick" delay="0">
                  <p:tgtEl>
                    <p:spTgt spid="452632"/>
                  </p:tgtEl>
                </p:cond>
              </p:nextCondLst>
            </p:seq>
            <p:seq concurrent="1" nextAc="seek">
              <p:cTn id="923" restart="whenNotActive" fill="hold" evtFilter="cancelBubble" nodeType="interactiveSeq">
                <p:stCondLst>
                  <p:cond evt="onClick" delay="0">
                    <p:tgtEl>
                      <p:spTgt spid="452635"/>
                    </p:tgtEl>
                  </p:cond>
                </p:stCondLst>
                <p:endSync evt="end" delay="0">
                  <p:rtn val="all"/>
                </p:endSync>
                <p:childTnLst>
                  <p:par>
                    <p:cTn id="924" fill="hold" nodeType="clickPar">
                      <p:stCondLst>
                        <p:cond delay="0"/>
                      </p:stCondLst>
                      <p:childTnLst>
                        <p:par>
                          <p:cTn id="925" fill="hold" nodeType="withGroup">
                            <p:stCondLst>
                              <p:cond delay="0"/>
                            </p:stCondLst>
                            <p:childTnLst>
                              <p:par>
                                <p:cTn id="926" presetID="6" presetClass="emph" presetSubtype="0" fill="hold" nodeType="clickEffect">
                                  <p:stCondLst>
                                    <p:cond delay="0"/>
                                  </p:stCondLst>
                                  <p:childTnLst>
                                    <p:animScale>
                                      <p:cBhvr>
                                        <p:cTn id="927" dur="1000" fill="hold"/>
                                        <p:tgtEl>
                                          <p:spTgt spid="452635"/>
                                        </p:tgtEl>
                                      </p:cBhvr>
                                      <p:by x="200000" y="200000"/>
                                    </p:animScale>
                                  </p:childTnLst>
                                  <p:subTnLst>
                                    <p:audio>
                                      <p:cMediaNode vol="100000">
                                        <p:cTn display="0" masterRel="sameClick">
                                          <p:stCondLst>
                                            <p:cond evt="begin" delay="0">
                                              <p:tn val="926"/>
                                            </p:cond>
                                          </p:stCondLst>
                                          <p:endCondLst>
                                            <p:cond evt="onStopAudio" delay="0">
                                              <p:tgtEl>
                                                <p:sldTgt/>
                                              </p:tgtEl>
                                            </p:cond>
                                          </p:endCondLst>
                                        </p:cTn>
                                        <p:tgtEl>
                                          <p:sndTgt r:embed="rId2" name="chimes.wav"/>
                                        </p:tgtEl>
                                      </p:cMediaNode>
                                    </p:audio>
                                  </p:subTnLst>
                                </p:cTn>
                              </p:par>
                              <p:par>
                                <p:cTn id="928" presetID="0" presetClass="path" presetSubtype="0" accel="50000" decel="50000" fill="hold" nodeType="withEffect">
                                  <p:stCondLst>
                                    <p:cond delay="0"/>
                                  </p:stCondLst>
                                  <p:childTnLst>
                                    <p:animMotion origin="layout" path="M 5.55556E-7 -4.44444E-6 C -0.01701 -0.01805 -0.02812 -0.01505 -0.04792 -0.025 C -0.08038 -0.0412 -0.04948 -0.03333 -0.07917 -0.03889 C -0.08663 -0.0456 -0.09427 -0.04491 -0.10208 -0.05 C -0.12031 -0.06227 -0.10417 -0.05648 -0.125 -0.06111 C -0.13229 -0.06759 -0.13681 -0.07199 -0.13958 -0.08333 C -0.13889 -0.09167 -0.13906 -0.10023 -0.1375 -0.10833 C -0.13698 -0.11157 -0.13437 -0.11366 -0.13333 -0.11667 C -0.13229 -0.11921 -0.13247 -0.12245 -0.13125 -0.125 C -0.12552 -0.13634 -0.11562 -0.14305 -0.10625 -0.14722 C -0.06389 -0.14282 -0.0217 -0.13518 0.02083 -0.13055 C 0.03212 -0.12685 0.04306 -0.12153 0.05417 -0.11667 C 0.07378 -0.10787 0.09826 -0.10856 0.11875 -0.10555 C 0.12656 -0.10208 0.13385 -0.09792 0.14167 -0.09444 C 0.17292 -0.0956 0.2099 -0.07847 0.23542 -0.10278 C 0.24201 -0.10903 0.24653 -0.12106 0.25417 -0.12778 C 0.26059 -0.14467 0.26094 -0.16505 0.26875 -0.18055 C 0.2724 -0.20463 0.27483 -0.2088 0.27083 -0.23889 C 0.26667 -0.27014 0.23073 -0.29375 0.21042 -0.30278 C 0.20313 -0.30602 0.19514 -0.30463 0.1875 -0.30555 C 0.17847 -0.30648 0.16944 -0.30741 0.16042 -0.30833 C 0.15278 -0.30926 0.14514 -0.31018 0.1375 -0.31111 C 0.1059 -0.32176 0.07326 -0.32546 0.04167 -0.33611 C 0.03542 -0.34167 0.02917 -0.34722 0.02292 -0.35278 C 0.02083 -0.35463 0.01667 -0.35833 0.01667 -0.35833 C 0.01458 -0.36389 0.01215 -0.36921 0.01042 -0.375 C 0.00868 -0.38032 0.00625 -0.39167 0.00625 -0.39167 C 0.00729 -0.40116 0.00747 -0.42014 0.01458 -0.42778 C 0.01997 -0.43333 0.03333 -0.43449 0.03958 -0.43611 C 0.08611 -0.43356 0.09774 -0.43055 0.14375 -0.43333 C 0.15347 -0.43542 0.16319 -0.43657 0.17292 -0.43889 C 0.2026 -0.4463 0.17899 -0.44051 0.19792 -0.45 C 0.20729 -0.45463 0.22083 -0.45648 0.22917 -0.46389 C 0.23802 -0.47176 0.23316 -0.46805 0.24375 -0.475 C 0.24896 -0.48449 0.25347 -0.49167 0.25625 -0.50278 C 0.25556 -0.51204 0.25573 -0.52153 0.25417 -0.53055 C 0.25365 -0.5338 0.25139 -0.53611 0.25 -0.53889 C 0.24253 -0.55278 0.2349 -0.55995 0.22292 -0.56389 C 0.19375 -0.60278 0.12101 -0.58819 0.09583 -0.58889 C 0.0625 -0.58796 0.02917 -0.58773 -0.00417 -0.58611 C -0.01198 -0.58565 -0.01962 -0.57801 -0.02708 -0.575 C -0.03125 -0.57338 -0.03958 -0.56944 -0.03958 -0.56944 C -0.05451 -0.53958 -0.03125 -0.58495 -0.05 -0.55278 C -0.05816 -0.53866 -0.06458 -0.52245 -0.06875 -0.50555 C -0.07222 -0.46458 -0.06753 -0.42616 -0.0625 -0.38611 C -0.06163 -0.37963 -0.06181 -0.37292 -0.06042 -0.36667 C -0.05851 -0.35787 -0.05174 -0.34676 -0.04792 -0.33889 C -0.04722 -0.33518 -0.04809 -0.33032 -0.04583 -0.32778 C -0.04097 -0.32222 -0.03333 -0.3243 -0.02708 -0.32222 C -0.02639 -0.31944 -0.02674 -0.31574 -0.025 -0.31389 C -0.02274 -0.31157 -0.01927 -0.3125 -0.01667 -0.31111 C -0.00208 -0.3037 -0.01424 -0.3081 -0.00208 -0.3 C 0.00087 -0.29815 0.0099 -0.29537 0.0125 -0.29444 C 0.02604 -0.28264 0.04306 -0.28171 0.05833 -0.275 C 0.0684 -0.27847 0.07066 -0.27708 0.07917 -0.26944 C 0.07986 -0.26597 0.08038 -0.26204 0.08125 -0.25833 C 0.08177 -0.25555 0.08125 -0.25092 0.08333 -0.25 C 0.08663 -0.24861 0.09028 -0.25185 0.09375 -0.25278 C 0.09653 -0.25185 0.10087 -0.25347 0.10208 -0.25 C 0.10295 -0.24792 0.09392 -0.23634 0.1 -0.24444 " pathEditMode="relative" ptsTypes="fffffffffffffffffffffffffffffffffffffffffffffffffffffffffffA">
                                      <p:cBhvr>
                                        <p:cTn id="929" dur="1000" fill="hold"/>
                                        <p:tgtEl>
                                          <p:spTgt spid="452635"/>
                                        </p:tgtEl>
                                        <p:attrNameLst>
                                          <p:attrName>ppt_x</p:attrName>
                                          <p:attrName>ppt_y</p:attrName>
                                        </p:attrNameLst>
                                      </p:cBhvr>
                                    </p:animMotion>
                                  </p:childTnLst>
                                </p:cTn>
                              </p:par>
                              <p:par>
                                <p:cTn id="930" presetID="15" presetClass="exit" presetSubtype="0" fill="hold" nodeType="withEffect">
                                  <p:stCondLst>
                                    <p:cond delay="0"/>
                                  </p:stCondLst>
                                  <p:childTnLst>
                                    <p:anim calcmode="lin" valueType="num">
                                      <p:cBhvr>
                                        <p:cTn id="931" dur="1000"/>
                                        <p:tgtEl>
                                          <p:spTgt spid="452617"/>
                                        </p:tgtEl>
                                        <p:attrNameLst>
                                          <p:attrName>ppt_w</p:attrName>
                                        </p:attrNameLst>
                                      </p:cBhvr>
                                      <p:tavLst>
                                        <p:tav tm="0">
                                          <p:val>
                                            <p:strVal val="ppt_w"/>
                                          </p:val>
                                        </p:tav>
                                        <p:tav tm="100000">
                                          <p:val>
                                            <p:fltVal val="0"/>
                                          </p:val>
                                        </p:tav>
                                      </p:tavLst>
                                    </p:anim>
                                    <p:anim calcmode="lin" valueType="num">
                                      <p:cBhvr>
                                        <p:cTn id="932" dur="1000"/>
                                        <p:tgtEl>
                                          <p:spTgt spid="452617"/>
                                        </p:tgtEl>
                                        <p:attrNameLst>
                                          <p:attrName>ppt_h</p:attrName>
                                        </p:attrNameLst>
                                      </p:cBhvr>
                                      <p:tavLst>
                                        <p:tav tm="0">
                                          <p:val>
                                            <p:strVal val="ppt_h"/>
                                          </p:val>
                                        </p:tav>
                                        <p:tav tm="100000">
                                          <p:val>
                                            <p:fltVal val="0"/>
                                          </p:val>
                                        </p:tav>
                                      </p:tavLst>
                                    </p:anim>
                                    <p:anim calcmode="lin" valueType="num">
                                      <p:cBhvr>
                                        <p:cTn id="933" dur="1000"/>
                                        <p:tgtEl>
                                          <p:spTgt spid="452617"/>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34" dur="1000"/>
                                        <p:tgtEl>
                                          <p:spTgt spid="452617"/>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935" dur="1" fill="hold">
                                          <p:stCondLst>
                                            <p:cond delay="999"/>
                                          </p:stCondLst>
                                        </p:cTn>
                                        <p:tgtEl>
                                          <p:spTgt spid="452617"/>
                                        </p:tgtEl>
                                        <p:attrNameLst>
                                          <p:attrName>style.visibility</p:attrName>
                                        </p:attrNameLst>
                                      </p:cBhvr>
                                      <p:to>
                                        <p:strVal val="hidden"/>
                                      </p:to>
                                    </p:set>
                                  </p:childTnLst>
                                </p:cTn>
                              </p:par>
                              <p:par>
                                <p:cTn id="936" presetID="15" presetClass="exit" presetSubtype="0" fill="hold" nodeType="withEffect">
                                  <p:stCondLst>
                                    <p:cond delay="0"/>
                                  </p:stCondLst>
                                  <p:childTnLst>
                                    <p:anim calcmode="lin" valueType="num">
                                      <p:cBhvr>
                                        <p:cTn id="937" dur="1000"/>
                                        <p:tgtEl>
                                          <p:spTgt spid="452620"/>
                                        </p:tgtEl>
                                        <p:attrNameLst>
                                          <p:attrName>ppt_w</p:attrName>
                                        </p:attrNameLst>
                                      </p:cBhvr>
                                      <p:tavLst>
                                        <p:tav tm="0">
                                          <p:val>
                                            <p:strVal val="ppt_w"/>
                                          </p:val>
                                        </p:tav>
                                        <p:tav tm="100000">
                                          <p:val>
                                            <p:fltVal val="0"/>
                                          </p:val>
                                        </p:tav>
                                      </p:tavLst>
                                    </p:anim>
                                    <p:anim calcmode="lin" valueType="num">
                                      <p:cBhvr>
                                        <p:cTn id="938" dur="1000"/>
                                        <p:tgtEl>
                                          <p:spTgt spid="452620"/>
                                        </p:tgtEl>
                                        <p:attrNameLst>
                                          <p:attrName>ppt_h</p:attrName>
                                        </p:attrNameLst>
                                      </p:cBhvr>
                                      <p:tavLst>
                                        <p:tav tm="0">
                                          <p:val>
                                            <p:strVal val="ppt_h"/>
                                          </p:val>
                                        </p:tav>
                                        <p:tav tm="100000">
                                          <p:val>
                                            <p:fltVal val="0"/>
                                          </p:val>
                                        </p:tav>
                                      </p:tavLst>
                                    </p:anim>
                                    <p:anim calcmode="lin" valueType="num">
                                      <p:cBhvr>
                                        <p:cTn id="939" dur="1000"/>
                                        <p:tgtEl>
                                          <p:spTgt spid="452620"/>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40" dur="1000"/>
                                        <p:tgtEl>
                                          <p:spTgt spid="452620"/>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941" dur="1" fill="hold">
                                          <p:stCondLst>
                                            <p:cond delay="999"/>
                                          </p:stCondLst>
                                        </p:cTn>
                                        <p:tgtEl>
                                          <p:spTgt spid="452620"/>
                                        </p:tgtEl>
                                        <p:attrNameLst>
                                          <p:attrName>style.visibility</p:attrName>
                                        </p:attrNameLst>
                                      </p:cBhvr>
                                      <p:to>
                                        <p:strVal val="hidden"/>
                                      </p:to>
                                    </p:set>
                                  </p:childTnLst>
                                </p:cTn>
                              </p:par>
                              <p:par>
                                <p:cTn id="942" presetID="15" presetClass="exit" presetSubtype="0" fill="hold" nodeType="withEffect">
                                  <p:stCondLst>
                                    <p:cond delay="0"/>
                                  </p:stCondLst>
                                  <p:childTnLst>
                                    <p:anim calcmode="lin" valueType="num">
                                      <p:cBhvr>
                                        <p:cTn id="943" dur="1000"/>
                                        <p:tgtEl>
                                          <p:spTgt spid="452623"/>
                                        </p:tgtEl>
                                        <p:attrNameLst>
                                          <p:attrName>ppt_w</p:attrName>
                                        </p:attrNameLst>
                                      </p:cBhvr>
                                      <p:tavLst>
                                        <p:tav tm="0">
                                          <p:val>
                                            <p:strVal val="ppt_w"/>
                                          </p:val>
                                        </p:tav>
                                        <p:tav tm="100000">
                                          <p:val>
                                            <p:fltVal val="0"/>
                                          </p:val>
                                        </p:tav>
                                      </p:tavLst>
                                    </p:anim>
                                    <p:anim calcmode="lin" valueType="num">
                                      <p:cBhvr>
                                        <p:cTn id="944" dur="1000"/>
                                        <p:tgtEl>
                                          <p:spTgt spid="452623"/>
                                        </p:tgtEl>
                                        <p:attrNameLst>
                                          <p:attrName>ppt_h</p:attrName>
                                        </p:attrNameLst>
                                      </p:cBhvr>
                                      <p:tavLst>
                                        <p:tav tm="0">
                                          <p:val>
                                            <p:strVal val="ppt_h"/>
                                          </p:val>
                                        </p:tav>
                                        <p:tav tm="100000">
                                          <p:val>
                                            <p:fltVal val="0"/>
                                          </p:val>
                                        </p:tav>
                                      </p:tavLst>
                                    </p:anim>
                                    <p:anim calcmode="lin" valueType="num">
                                      <p:cBhvr>
                                        <p:cTn id="945" dur="1000"/>
                                        <p:tgtEl>
                                          <p:spTgt spid="452623"/>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46" dur="1000"/>
                                        <p:tgtEl>
                                          <p:spTgt spid="452623"/>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947" dur="1" fill="hold">
                                          <p:stCondLst>
                                            <p:cond delay="999"/>
                                          </p:stCondLst>
                                        </p:cTn>
                                        <p:tgtEl>
                                          <p:spTgt spid="452623"/>
                                        </p:tgtEl>
                                        <p:attrNameLst>
                                          <p:attrName>style.visibility</p:attrName>
                                        </p:attrNameLst>
                                      </p:cBhvr>
                                      <p:to>
                                        <p:strVal val="hidden"/>
                                      </p:to>
                                    </p:set>
                                  </p:childTnLst>
                                </p:cTn>
                              </p:par>
                              <p:par>
                                <p:cTn id="948" presetID="15" presetClass="exit" presetSubtype="0" fill="hold" nodeType="withEffect">
                                  <p:stCondLst>
                                    <p:cond delay="0"/>
                                  </p:stCondLst>
                                  <p:childTnLst>
                                    <p:anim calcmode="lin" valueType="num">
                                      <p:cBhvr>
                                        <p:cTn id="949" dur="1000"/>
                                        <p:tgtEl>
                                          <p:spTgt spid="452626"/>
                                        </p:tgtEl>
                                        <p:attrNameLst>
                                          <p:attrName>ppt_w</p:attrName>
                                        </p:attrNameLst>
                                      </p:cBhvr>
                                      <p:tavLst>
                                        <p:tav tm="0">
                                          <p:val>
                                            <p:strVal val="ppt_w"/>
                                          </p:val>
                                        </p:tav>
                                        <p:tav tm="100000">
                                          <p:val>
                                            <p:fltVal val="0"/>
                                          </p:val>
                                        </p:tav>
                                      </p:tavLst>
                                    </p:anim>
                                    <p:anim calcmode="lin" valueType="num">
                                      <p:cBhvr>
                                        <p:cTn id="950" dur="1000"/>
                                        <p:tgtEl>
                                          <p:spTgt spid="452626"/>
                                        </p:tgtEl>
                                        <p:attrNameLst>
                                          <p:attrName>ppt_h</p:attrName>
                                        </p:attrNameLst>
                                      </p:cBhvr>
                                      <p:tavLst>
                                        <p:tav tm="0">
                                          <p:val>
                                            <p:strVal val="ppt_h"/>
                                          </p:val>
                                        </p:tav>
                                        <p:tav tm="100000">
                                          <p:val>
                                            <p:fltVal val="0"/>
                                          </p:val>
                                        </p:tav>
                                      </p:tavLst>
                                    </p:anim>
                                    <p:anim calcmode="lin" valueType="num">
                                      <p:cBhvr>
                                        <p:cTn id="951" dur="1000"/>
                                        <p:tgtEl>
                                          <p:spTgt spid="452626"/>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52" dur="1000"/>
                                        <p:tgtEl>
                                          <p:spTgt spid="452626"/>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953" dur="1" fill="hold">
                                          <p:stCondLst>
                                            <p:cond delay="999"/>
                                          </p:stCondLst>
                                        </p:cTn>
                                        <p:tgtEl>
                                          <p:spTgt spid="452626"/>
                                        </p:tgtEl>
                                        <p:attrNameLst>
                                          <p:attrName>style.visibility</p:attrName>
                                        </p:attrNameLst>
                                      </p:cBhvr>
                                      <p:to>
                                        <p:strVal val="hidden"/>
                                      </p:to>
                                    </p:set>
                                  </p:childTnLst>
                                </p:cTn>
                              </p:par>
                              <p:par>
                                <p:cTn id="954" presetID="15" presetClass="exit" presetSubtype="0" fill="hold" nodeType="withEffect">
                                  <p:stCondLst>
                                    <p:cond delay="0"/>
                                  </p:stCondLst>
                                  <p:childTnLst>
                                    <p:anim calcmode="lin" valueType="num">
                                      <p:cBhvr>
                                        <p:cTn id="955" dur="1000"/>
                                        <p:tgtEl>
                                          <p:spTgt spid="452629"/>
                                        </p:tgtEl>
                                        <p:attrNameLst>
                                          <p:attrName>ppt_w</p:attrName>
                                        </p:attrNameLst>
                                      </p:cBhvr>
                                      <p:tavLst>
                                        <p:tav tm="0">
                                          <p:val>
                                            <p:strVal val="ppt_w"/>
                                          </p:val>
                                        </p:tav>
                                        <p:tav tm="100000">
                                          <p:val>
                                            <p:fltVal val="0"/>
                                          </p:val>
                                        </p:tav>
                                      </p:tavLst>
                                    </p:anim>
                                    <p:anim calcmode="lin" valueType="num">
                                      <p:cBhvr>
                                        <p:cTn id="956" dur="1000"/>
                                        <p:tgtEl>
                                          <p:spTgt spid="452629"/>
                                        </p:tgtEl>
                                        <p:attrNameLst>
                                          <p:attrName>ppt_h</p:attrName>
                                        </p:attrNameLst>
                                      </p:cBhvr>
                                      <p:tavLst>
                                        <p:tav tm="0">
                                          <p:val>
                                            <p:strVal val="ppt_h"/>
                                          </p:val>
                                        </p:tav>
                                        <p:tav tm="100000">
                                          <p:val>
                                            <p:fltVal val="0"/>
                                          </p:val>
                                        </p:tav>
                                      </p:tavLst>
                                    </p:anim>
                                    <p:anim calcmode="lin" valueType="num">
                                      <p:cBhvr>
                                        <p:cTn id="957" dur="1000"/>
                                        <p:tgtEl>
                                          <p:spTgt spid="452629"/>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58" dur="1000"/>
                                        <p:tgtEl>
                                          <p:spTgt spid="452629"/>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959" dur="1" fill="hold">
                                          <p:stCondLst>
                                            <p:cond delay="999"/>
                                          </p:stCondLst>
                                        </p:cTn>
                                        <p:tgtEl>
                                          <p:spTgt spid="452629"/>
                                        </p:tgtEl>
                                        <p:attrNameLst>
                                          <p:attrName>style.visibility</p:attrName>
                                        </p:attrNameLst>
                                      </p:cBhvr>
                                      <p:to>
                                        <p:strVal val="hidden"/>
                                      </p:to>
                                    </p:set>
                                  </p:childTnLst>
                                </p:cTn>
                              </p:par>
                              <p:par>
                                <p:cTn id="960" presetID="15" presetClass="exit" presetSubtype="0" fill="hold" nodeType="withEffect">
                                  <p:stCondLst>
                                    <p:cond delay="0"/>
                                  </p:stCondLst>
                                  <p:childTnLst>
                                    <p:anim calcmode="lin" valueType="num">
                                      <p:cBhvr>
                                        <p:cTn id="961" dur="1000"/>
                                        <p:tgtEl>
                                          <p:spTgt spid="452632"/>
                                        </p:tgtEl>
                                        <p:attrNameLst>
                                          <p:attrName>ppt_w</p:attrName>
                                        </p:attrNameLst>
                                      </p:cBhvr>
                                      <p:tavLst>
                                        <p:tav tm="0">
                                          <p:val>
                                            <p:strVal val="ppt_w"/>
                                          </p:val>
                                        </p:tav>
                                        <p:tav tm="100000">
                                          <p:val>
                                            <p:fltVal val="0"/>
                                          </p:val>
                                        </p:tav>
                                      </p:tavLst>
                                    </p:anim>
                                    <p:anim calcmode="lin" valueType="num">
                                      <p:cBhvr>
                                        <p:cTn id="962" dur="1000"/>
                                        <p:tgtEl>
                                          <p:spTgt spid="452632"/>
                                        </p:tgtEl>
                                        <p:attrNameLst>
                                          <p:attrName>ppt_h</p:attrName>
                                        </p:attrNameLst>
                                      </p:cBhvr>
                                      <p:tavLst>
                                        <p:tav tm="0">
                                          <p:val>
                                            <p:strVal val="ppt_h"/>
                                          </p:val>
                                        </p:tav>
                                        <p:tav tm="100000">
                                          <p:val>
                                            <p:fltVal val="0"/>
                                          </p:val>
                                        </p:tav>
                                      </p:tavLst>
                                    </p:anim>
                                    <p:anim calcmode="lin" valueType="num">
                                      <p:cBhvr>
                                        <p:cTn id="963" dur="1000"/>
                                        <p:tgtEl>
                                          <p:spTgt spid="452632"/>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64" dur="1000"/>
                                        <p:tgtEl>
                                          <p:spTgt spid="452632"/>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965" dur="1" fill="hold">
                                          <p:stCondLst>
                                            <p:cond delay="999"/>
                                          </p:stCondLst>
                                        </p:cTn>
                                        <p:tgtEl>
                                          <p:spTgt spid="452632"/>
                                        </p:tgtEl>
                                        <p:attrNameLst>
                                          <p:attrName>style.visibility</p:attrName>
                                        </p:attrNameLst>
                                      </p:cBhvr>
                                      <p:to>
                                        <p:strVal val="hidden"/>
                                      </p:to>
                                    </p:set>
                                  </p:childTnLst>
                                </p:cTn>
                              </p:par>
                              <p:par>
                                <p:cTn id="966" presetID="15" presetClass="exit" presetSubtype="0" fill="hold" nodeType="withEffect">
                                  <p:stCondLst>
                                    <p:cond delay="0"/>
                                  </p:stCondLst>
                                  <p:childTnLst>
                                    <p:anim calcmode="lin" valueType="num">
                                      <p:cBhvr>
                                        <p:cTn id="967" dur="1000"/>
                                        <p:tgtEl>
                                          <p:spTgt spid="452638"/>
                                        </p:tgtEl>
                                        <p:attrNameLst>
                                          <p:attrName>ppt_w</p:attrName>
                                        </p:attrNameLst>
                                      </p:cBhvr>
                                      <p:tavLst>
                                        <p:tav tm="0">
                                          <p:val>
                                            <p:strVal val="ppt_w"/>
                                          </p:val>
                                        </p:tav>
                                        <p:tav tm="100000">
                                          <p:val>
                                            <p:fltVal val="0"/>
                                          </p:val>
                                        </p:tav>
                                      </p:tavLst>
                                    </p:anim>
                                    <p:anim calcmode="lin" valueType="num">
                                      <p:cBhvr>
                                        <p:cTn id="968" dur="1000"/>
                                        <p:tgtEl>
                                          <p:spTgt spid="452638"/>
                                        </p:tgtEl>
                                        <p:attrNameLst>
                                          <p:attrName>ppt_h</p:attrName>
                                        </p:attrNameLst>
                                      </p:cBhvr>
                                      <p:tavLst>
                                        <p:tav tm="0">
                                          <p:val>
                                            <p:strVal val="ppt_h"/>
                                          </p:val>
                                        </p:tav>
                                        <p:tav tm="100000">
                                          <p:val>
                                            <p:fltVal val="0"/>
                                          </p:val>
                                        </p:tav>
                                      </p:tavLst>
                                    </p:anim>
                                    <p:anim calcmode="lin" valueType="num">
                                      <p:cBhvr>
                                        <p:cTn id="969" dur="1000"/>
                                        <p:tgtEl>
                                          <p:spTgt spid="452638"/>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70" dur="1000"/>
                                        <p:tgtEl>
                                          <p:spTgt spid="452638"/>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971" dur="1" fill="hold">
                                          <p:stCondLst>
                                            <p:cond delay="999"/>
                                          </p:stCondLst>
                                        </p:cTn>
                                        <p:tgtEl>
                                          <p:spTgt spid="452638"/>
                                        </p:tgtEl>
                                        <p:attrNameLst>
                                          <p:attrName>style.visibility</p:attrName>
                                        </p:attrNameLst>
                                      </p:cBhvr>
                                      <p:to>
                                        <p:strVal val="hidden"/>
                                      </p:to>
                                    </p:set>
                                  </p:childTnLst>
                                </p:cTn>
                              </p:par>
                              <p:par>
                                <p:cTn id="972" presetID="9" presetClass="exit" presetSubtype="0" fill="hold" grpId="13" nodeType="withEffect">
                                  <p:stCondLst>
                                    <p:cond delay="0"/>
                                  </p:stCondLst>
                                  <p:childTnLst>
                                    <p:animEffect transition="out" filter="dissolve">
                                      <p:cBhvr>
                                        <p:cTn id="973" dur="500"/>
                                        <p:tgtEl>
                                          <p:spTgt spid="452613"/>
                                        </p:tgtEl>
                                      </p:cBhvr>
                                    </p:animEffect>
                                    <p:set>
                                      <p:cBhvr>
                                        <p:cTn id="974" dur="1" fill="hold">
                                          <p:stCondLst>
                                            <p:cond delay="499"/>
                                          </p:stCondLst>
                                        </p:cTn>
                                        <p:tgtEl>
                                          <p:spTgt spid="452613"/>
                                        </p:tgtEl>
                                        <p:attrNameLst>
                                          <p:attrName>style.visibility</p:attrName>
                                        </p:attrNameLst>
                                      </p:cBhvr>
                                      <p:to>
                                        <p:strVal val="hidden"/>
                                      </p:to>
                                    </p:set>
                                  </p:childTnLst>
                                </p:cTn>
                              </p:par>
                              <p:par>
                                <p:cTn id="975" presetID="9" presetClass="exit" presetSubtype="0" fill="hold" grpId="13" nodeType="withEffect">
                                  <p:stCondLst>
                                    <p:cond delay="0"/>
                                  </p:stCondLst>
                                  <p:childTnLst>
                                    <p:animEffect transition="out" filter="dissolve">
                                      <p:cBhvr>
                                        <p:cTn id="976" dur="500"/>
                                        <p:tgtEl>
                                          <p:spTgt spid="452614"/>
                                        </p:tgtEl>
                                      </p:cBhvr>
                                    </p:animEffect>
                                    <p:set>
                                      <p:cBhvr>
                                        <p:cTn id="977" dur="1" fill="hold">
                                          <p:stCondLst>
                                            <p:cond delay="499"/>
                                          </p:stCondLst>
                                        </p:cTn>
                                        <p:tgtEl>
                                          <p:spTgt spid="452614"/>
                                        </p:tgtEl>
                                        <p:attrNameLst>
                                          <p:attrName>style.visibility</p:attrName>
                                        </p:attrNameLst>
                                      </p:cBhvr>
                                      <p:to>
                                        <p:strVal val="hidden"/>
                                      </p:to>
                                    </p:set>
                                  </p:childTnLst>
                                </p:cTn>
                              </p:par>
                              <p:par>
                                <p:cTn id="978" presetID="9" presetClass="exit" presetSubtype="0" fill="hold" grpId="13" nodeType="withEffect">
                                  <p:stCondLst>
                                    <p:cond delay="0"/>
                                  </p:stCondLst>
                                  <p:childTnLst>
                                    <p:animEffect transition="out" filter="dissolve">
                                      <p:cBhvr>
                                        <p:cTn id="979" dur="500"/>
                                        <p:tgtEl>
                                          <p:spTgt spid="452615"/>
                                        </p:tgtEl>
                                      </p:cBhvr>
                                    </p:animEffect>
                                    <p:set>
                                      <p:cBhvr>
                                        <p:cTn id="980" dur="1" fill="hold">
                                          <p:stCondLst>
                                            <p:cond delay="499"/>
                                          </p:stCondLst>
                                        </p:cTn>
                                        <p:tgtEl>
                                          <p:spTgt spid="452615"/>
                                        </p:tgtEl>
                                        <p:attrNameLst>
                                          <p:attrName>style.visibility</p:attrName>
                                        </p:attrNameLst>
                                      </p:cBhvr>
                                      <p:to>
                                        <p:strVal val="hidden"/>
                                      </p:to>
                                    </p:set>
                                  </p:childTnLst>
                                </p:cTn>
                              </p:par>
                              <p:par>
                                <p:cTn id="981" presetID="9" presetClass="exit" presetSubtype="0" fill="hold" grpId="13" nodeType="withEffect">
                                  <p:stCondLst>
                                    <p:cond delay="0"/>
                                  </p:stCondLst>
                                  <p:childTnLst>
                                    <p:animEffect transition="out" filter="dissolve">
                                      <p:cBhvr>
                                        <p:cTn id="982" dur="500"/>
                                        <p:tgtEl>
                                          <p:spTgt spid="452616"/>
                                        </p:tgtEl>
                                      </p:cBhvr>
                                    </p:animEffect>
                                    <p:set>
                                      <p:cBhvr>
                                        <p:cTn id="983" dur="1" fill="hold">
                                          <p:stCondLst>
                                            <p:cond delay="499"/>
                                          </p:stCondLst>
                                        </p:cTn>
                                        <p:tgtEl>
                                          <p:spTgt spid="452616"/>
                                        </p:tgtEl>
                                        <p:attrNameLst>
                                          <p:attrName>style.visibility</p:attrName>
                                        </p:attrNameLst>
                                      </p:cBhvr>
                                      <p:to>
                                        <p:strVal val="hidden"/>
                                      </p:to>
                                    </p:set>
                                  </p:childTnLst>
                                </p:cTn>
                              </p:par>
                              <p:par>
                                <p:cTn id="984" presetID="9" presetClass="exit" presetSubtype="0" fill="hold" grpId="13" nodeType="withEffect">
                                  <p:stCondLst>
                                    <p:cond delay="0"/>
                                  </p:stCondLst>
                                  <p:childTnLst>
                                    <p:animEffect transition="out" filter="dissolve">
                                      <p:cBhvr>
                                        <p:cTn id="985" dur="500"/>
                                        <p:tgtEl>
                                          <p:spTgt spid="452612"/>
                                        </p:tgtEl>
                                      </p:cBhvr>
                                    </p:animEffect>
                                    <p:set>
                                      <p:cBhvr>
                                        <p:cTn id="986" dur="1" fill="hold">
                                          <p:stCondLst>
                                            <p:cond delay="499"/>
                                          </p:stCondLst>
                                        </p:cTn>
                                        <p:tgtEl>
                                          <p:spTgt spid="452612"/>
                                        </p:tgtEl>
                                        <p:attrNameLst>
                                          <p:attrName>style.visibility</p:attrName>
                                        </p:attrNameLst>
                                      </p:cBhvr>
                                      <p:to>
                                        <p:strVal val="hidden"/>
                                      </p:to>
                                    </p:set>
                                  </p:childTnLst>
                                </p:cTn>
                              </p:par>
                              <p:par>
                                <p:cTn id="987" presetID="9" presetClass="exit" presetSubtype="0" fill="hold" grpId="13" nodeType="withEffect">
                                  <p:stCondLst>
                                    <p:cond delay="0"/>
                                  </p:stCondLst>
                                  <p:childTnLst>
                                    <p:animEffect transition="out" filter="dissolve">
                                      <p:cBhvr>
                                        <p:cTn id="988" dur="500"/>
                                        <p:tgtEl>
                                          <p:spTgt spid="452611"/>
                                        </p:tgtEl>
                                      </p:cBhvr>
                                    </p:animEffect>
                                    <p:set>
                                      <p:cBhvr>
                                        <p:cTn id="989" dur="1" fill="hold">
                                          <p:stCondLst>
                                            <p:cond delay="499"/>
                                          </p:stCondLst>
                                        </p:cTn>
                                        <p:tgtEl>
                                          <p:spTgt spid="452611"/>
                                        </p:tgtEl>
                                        <p:attrNameLst>
                                          <p:attrName>style.visibility</p:attrName>
                                        </p:attrNameLst>
                                      </p:cBhvr>
                                      <p:to>
                                        <p:strVal val="hidden"/>
                                      </p:to>
                                    </p:set>
                                  </p:childTnLst>
                                </p:cTn>
                              </p:par>
                              <p:par>
                                <p:cTn id="990" presetID="9" presetClass="exit" presetSubtype="0" fill="hold" grpId="13" nodeType="withEffect">
                                  <p:stCondLst>
                                    <p:cond delay="0"/>
                                  </p:stCondLst>
                                  <p:childTnLst>
                                    <p:animEffect transition="out" filter="dissolve">
                                      <p:cBhvr>
                                        <p:cTn id="991" dur="500"/>
                                        <p:tgtEl>
                                          <p:spTgt spid="452610"/>
                                        </p:tgtEl>
                                      </p:cBhvr>
                                    </p:animEffect>
                                    <p:set>
                                      <p:cBhvr>
                                        <p:cTn id="992" dur="1" fill="hold">
                                          <p:stCondLst>
                                            <p:cond delay="499"/>
                                          </p:stCondLst>
                                        </p:cTn>
                                        <p:tgtEl>
                                          <p:spTgt spid="452610"/>
                                        </p:tgtEl>
                                        <p:attrNameLst>
                                          <p:attrName>style.visibility</p:attrName>
                                        </p:attrNameLst>
                                      </p:cBhvr>
                                      <p:to>
                                        <p:strVal val="hidden"/>
                                      </p:to>
                                    </p:set>
                                  </p:childTnLst>
                                </p:cTn>
                              </p:par>
                            </p:childTnLst>
                          </p:cTn>
                        </p:par>
                      </p:childTnLst>
                    </p:cTn>
                  </p:par>
                  <p:par>
                    <p:cTn id="993" fill="hold" nodeType="clickPar">
                      <p:stCondLst>
                        <p:cond delay="indefinite"/>
                      </p:stCondLst>
                      <p:childTnLst>
                        <p:par>
                          <p:cTn id="994" fill="hold" nodeType="withGroup">
                            <p:stCondLst>
                              <p:cond delay="0"/>
                            </p:stCondLst>
                            <p:childTnLst>
                              <p:par>
                                <p:cTn id="995" presetID="6" presetClass="emph" presetSubtype="0" fill="hold" nodeType="clickEffect">
                                  <p:stCondLst>
                                    <p:cond delay="0"/>
                                  </p:stCondLst>
                                  <p:childTnLst>
                                    <p:animScale>
                                      <p:cBhvr>
                                        <p:cTn id="996" dur="1000" fill="hold"/>
                                        <p:tgtEl>
                                          <p:spTgt spid="452635"/>
                                        </p:tgtEl>
                                      </p:cBhvr>
                                      <p:by x="50000" y="50000"/>
                                    </p:animScale>
                                  </p:childTnLst>
                                  <p:subTnLst>
                                    <p:audio>
                                      <p:cMediaNode vol="100000">
                                        <p:cTn display="0" masterRel="sameClick">
                                          <p:stCondLst>
                                            <p:cond evt="begin" delay="0">
                                              <p:tn val="995"/>
                                            </p:cond>
                                          </p:stCondLst>
                                          <p:endCondLst>
                                            <p:cond evt="onStopAudio" delay="0">
                                              <p:tgtEl>
                                                <p:sldTgt/>
                                              </p:tgtEl>
                                            </p:cond>
                                          </p:endCondLst>
                                        </p:cTn>
                                        <p:tgtEl>
                                          <p:sndTgt r:embed="rId3" name="whoosh.wav"/>
                                        </p:tgtEl>
                                      </p:cMediaNode>
                                    </p:audio>
                                  </p:subTnLst>
                                </p:cTn>
                              </p:par>
                              <p:par>
                                <p:cTn id="997" presetID="42" presetClass="path" presetSubtype="0" accel="50000" decel="50000" fill="hold" nodeType="withEffect">
                                  <p:stCondLst>
                                    <p:cond delay="0"/>
                                  </p:stCondLst>
                                  <p:childTnLst>
                                    <p:animMotion origin="layout" path="M -5.55556E-7 3.33333E-6 L 0.10174 -0.25764 " pathEditMode="relative" rAng="0" ptsTypes="AA">
                                      <p:cBhvr>
                                        <p:cTn id="998" dur="1000" spd="-100000" fill="hold"/>
                                        <p:tgtEl>
                                          <p:spTgt spid="452635"/>
                                        </p:tgtEl>
                                        <p:attrNameLst>
                                          <p:attrName>ppt_x</p:attrName>
                                          <p:attrName>ppt_y</p:attrName>
                                        </p:attrNameLst>
                                      </p:cBhvr>
                                      <p:rCtr x="5087" y="-12894"/>
                                    </p:animMotion>
                                  </p:childTnLst>
                                </p:cTn>
                              </p:par>
                              <p:par>
                                <p:cTn id="999" presetID="15" presetClass="entr" presetSubtype="0" fill="hold" nodeType="withEffect">
                                  <p:stCondLst>
                                    <p:cond delay="0"/>
                                  </p:stCondLst>
                                  <p:childTnLst>
                                    <p:set>
                                      <p:cBhvr>
                                        <p:cTn id="1000" dur="1" fill="hold">
                                          <p:stCondLst>
                                            <p:cond delay="0"/>
                                          </p:stCondLst>
                                        </p:cTn>
                                        <p:tgtEl>
                                          <p:spTgt spid="452617"/>
                                        </p:tgtEl>
                                        <p:attrNameLst>
                                          <p:attrName>style.visibility</p:attrName>
                                        </p:attrNameLst>
                                      </p:cBhvr>
                                      <p:to>
                                        <p:strVal val="visible"/>
                                      </p:to>
                                    </p:set>
                                    <p:anim calcmode="lin" valueType="num">
                                      <p:cBhvr>
                                        <p:cTn id="1001" dur="1000" fill="hold"/>
                                        <p:tgtEl>
                                          <p:spTgt spid="452617"/>
                                        </p:tgtEl>
                                        <p:attrNameLst>
                                          <p:attrName>ppt_w</p:attrName>
                                        </p:attrNameLst>
                                      </p:cBhvr>
                                      <p:tavLst>
                                        <p:tav tm="0">
                                          <p:val>
                                            <p:fltVal val="0"/>
                                          </p:val>
                                        </p:tav>
                                        <p:tav tm="100000">
                                          <p:val>
                                            <p:strVal val="#ppt_w"/>
                                          </p:val>
                                        </p:tav>
                                      </p:tavLst>
                                    </p:anim>
                                    <p:anim calcmode="lin" valueType="num">
                                      <p:cBhvr>
                                        <p:cTn id="1002" dur="1000" fill="hold"/>
                                        <p:tgtEl>
                                          <p:spTgt spid="452617"/>
                                        </p:tgtEl>
                                        <p:attrNameLst>
                                          <p:attrName>ppt_h</p:attrName>
                                        </p:attrNameLst>
                                      </p:cBhvr>
                                      <p:tavLst>
                                        <p:tav tm="0">
                                          <p:val>
                                            <p:fltVal val="0"/>
                                          </p:val>
                                        </p:tav>
                                        <p:tav tm="100000">
                                          <p:val>
                                            <p:strVal val="#ppt_h"/>
                                          </p:val>
                                        </p:tav>
                                      </p:tavLst>
                                    </p:anim>
                                    <p:anim calcmode="lin" valueType="num">
                                      <p:cBhvr>
                                        <p:cTn id="1003" dur="1000" fill="hold"/>
                                        <p:tgtEl>
                                          <p:spTgt spid="452617"/>
                                        </p:tgtEl>
                                        <p:attrNameLst>
                                          <p:attrName>ppt_x</p:attrName>
                                        </p:attrNameLst>
                                      </p:cBhvr>
                                      <p:tavLst>
                                        <p:tav tm="0" fmla="#ppt_x+(cos(-2*pi*(1-$))*-#ppt_x-sin(-2*pi*(1-$))*(1-#ppt_y))*(1-$)">
                                          <p:val>
                                            <p:fltVal val="0"/>
                                          </p:val>
                                        </p:tav>
                                        <p:tav tm="100000">
                                          <p:val>
                                            <p:fltVal val="1"/>
                                          </p:val>
                                        </p:tav>
                                      </p:tavLst>
                                    </p:anim>
                                    <p:anim calcmode="lin" valueType="num">
                                      <p:cBhvr>
                                        <p:cTn id="1004" dur="1000" fill="hold"/>
                                        <p:tgtEl>
                                          <p:spTgt spid="452617"/>
                                        </p:tgtEl>
                                        <p:attrNameLst>
                                          <p:attrName>ppt_y</p:attrName>
                                        </p:attrNameLst>
                                      </p:cBhvr>
                                      <p:tavLst>
                                        <p:tav tm="0" fmla="#ppt_y+(sin(-2*pi*(1-$))*-#ppt_x+cos(-2*pi*(1-$))*(1-#ppt_y))*(1-$)">
                                          <p:val>
                                            <p:fltVal val="0"/>
                                          </p:val>
                                        </p:tav>
                                        <p:tav tm="100000">
                                          <p:val>
                                            <p:fltVal val="1"/>
                                          </p:val>
                                        </p:tav>
                                      </p:tavLst>
                                    </p:anim>
                                  </p:childTnLst>
                                </p:cTn>
                              </p:par>
                              <p:par>
                                <p:cTn id="1005" presetID="15" presetClass="entr" presetSubtype="0" fill="hold" nodeType="withEffect">
                                  <p:stCondLst>
                                    <p:cond delay="0"/>
                                  </p:stCondLst>
                                  <p:childTnLst>
                                    <p:set>
                                      <p:cBhvr>
                                        <p:cTn id="1006" dur="1" fill="hold">
                                          <p:stCondLst>
                                            <p:cond delay="0"/>
                                          </p:stCondLst>
                                        </p:cTn>
                                        <p:tgtEl>
                                          <p:spTgt spid="452620"/>
                                        </p:tgtEl>
                                        <p:attrNameLst>
                                          <p:attrName>style.visibility</p:attrName>
                                        </p:attrNameLst>
                                      </p:cBhvr>
                                      <p:to>
                                        <p:strVal val="visible"/>
                                      </p:to>
                                    </p:set>
                                    <p:anim calcmode="lin" valueType="num">
                                      <p:cBhvr>
                                        <p:cTn id="1007" dur="1000" fill="hold"/>
                                        <p:tgtEl>
                                          <p:spTgt spid="452620"/>
                                        </p:tgtEl>
                                        <p:attrNameLst>
                                          <p:attrName>ppt_w</p:attrName>
                                        </p:attrNameLst>
                                      </p:cBhvr>
                                      <p:tavLst>
                                        <p:tav tm="0">
                                          <p:val>
                                            <p:fltVal val="0"/>
                                          </p:val>
                                        </p:tav>
                                        <p:tav tm="100000">
                                          <p:val>
                                            <p:strVal val="#ppt_w"/>
                                          </p:val>
                                        </p:tav>
                                      </p:tavLst>
                                    </p:anim>
                                    <p:anim calcmode="lin" valueType="num">
                                      <p:cBhvr>
                                        <p:cTn id="1008" dur="1000" fill="hold"/>
                                        <p:tgtEl>
                                          <p:spTgt spid="452620"/>
                                        </p:tgtEl>
                                        <p:attrNameLst>
                                          <p:attrName>ppt_h</p:attrName>
                                        </p:attrNameLst>
                                      </p:cBhvr>
                                      <p:tavLst>
                                        <p:tav tm="0">
                                          <p:val>
                                            <p:fltVal val="0"/>
                                          </p:val>
                                        </p:tav>
                                        <p:tav tm="100000">
                                          <p:val>
                                            <p:strVal val="#ppt_h"/>
                                          </p:val>
                                        </p:tav>
                                      </p:tavLst>
                                    </p:anim>
                                    <p:anim calcmode="lin" valueType="num">
                                      <p:cBhvr>
                                        <p:cTn id="1009" dur="1000" fill="hold"/>
                                        <p:tgtEl>
                                          <p:spTgt spid="452620"/>
                                        </p:tgtEl>
                                        <p:attrNameLst>
                                          <p:attrName>ppt_x</p:attrName>
                                        </p:attrNameLst>
                                      </p:cBhvr>
                                      <p:tavLst>
                                        <p:tav tm="0" fmla="#ppt_x+(cos(-2*pi*(1-$))*-#ppt_x-sin(-2*pi*(1-$))*(1-#ppt_y))*(1-$)">
                                          <p:val>
                                            <p:fltVal val="0"/>
                                          </p:val>
                                        </p:tav>
                                        <p:tav tm="100000">
                                          <p:val>
                                            <p:fltVal val="1"/>
                                          </p:val>
                                        </p:tav>
                                      </p:tavLst>
                                    </p:anim>
                                    <p:anim calcmode="lin" valueType="num">
                                      <p:cBhvr>
                                        <p:cTn id="1010" dur="1000" fill="hold"/>
                                        <p:tgtEl>
                                          <p:spTgt spid="452620"/>
                                        </p:tgtEl>
                                        <p:attrNameLst>
                                          <p:attrName>ppt_y</p:attrName>
                                        </p:attrNameLst>
                                      </p:cBhvr>
                                      <p:tavLst>
                                        <p:tav tm="0" fmla="#ppt_y+(sin(-2*pi*(1-$))*-#ppt_x+cos(-2*pi*(1-$))*(1-#ppt_y))*(1-$)">
                                          <p:val>
                                            <p:fltVal val="0"/>
                                          </p:val>
                                        </p:tav>
                                        <p:tav tm="100000">
                                          <p:val>
                                            <p:fltVal val="1"/>
                                          </p:val>
                                        </p:tav>
                                      </p:tavLst>
                                    </p:anim>
                                  </p:childTnLst>
                                </p:cTn>
                              </p:par>
                              <p:par>
                                <p:cTn id="1011" presetID="15" presetClass="entr" presetSubtype="0" fill="hold" nodeType="withEffect">
                                  <p:stCondLst>
                                    <p:cond delay="0"/>
                                  </p:stCondLst>
                                  <p:childTnLst>
                                    <p:set>
                                      <p:cBhvr>
                                        <p:cTn id="1012" dur="1" fill="hold">
                                          <p:stCondLst>
                                            <p:cond delay="0"/>
                                          </p:stCondLst>
                                        </p:cTn>
                                        <p:tgtEl>
                                          <p:spTgt spid="452623"/>
                                        </p:tgtEl>
                                        <p:attrNameLst>
                                          <p:attrName>style.visibility</p:attrName>
                                        </p:attrNameLst>
                                      </p:cBhvr>
                                      <p:to>
                                        <p:strVal val="visible"/>
                                      </p:to>
                                    </p:set>
                                    <p:anim calcmode="lin" valueType="num">
                                      <p:cBhvr>
                                        <p:cTn id="1013" dur="1000" fill="hold"/>
                                        <p:tgtEl>
                                          <p:spTgt spid="452623"/>
                                        </p:tgtEl>
                                        <p:attrNameLst>
                                          <p:attrName>ppt_w</p:attrName>
                                        </p:attrNameLst>
                                      </p:cBhvr>
                                      <p:tavLst>
                                        <p:tav tm="0">
                                          <p:val>
                                            <p:fltVal val="0"/>
                                          </p:val>
                                        </p:tav>
                                        <p:tav tm="100000">
                                          <p:val>
                                            <p:strVal val="#ppt_w"/>
                                          </p:val>
                                        </p:tav>
                                      </p:tavLst>
                                    </p:anim>
                                    <p:anim calcmode="lin" valueType="num">
                                      <p:cBhvr>
                                        <p:cTn id="1014" dur="1000" fill="hold"/>
                                        <p:tgtEl>
                                          <p:spTgt spid="452623"/>
                                        </p:tgtEl>
                                        <p:attrNameLst>
                                          <p:attrName>ppt_h</p:attrName>
                                        </p:attrNameLst>
                                      </p:cBhvr>
                                      <p:tavLst>
                                        <p:tav tm="0">
                                          <p:val>
                                            <p:fltVal val="0"/>
                                          </p:val>
                                        </p:tav>
                                        <p:tav tm="100000">
                                          <p:val>
                                            <p:strVal val="#ppt_h"/>
                                          </p:val>
                                        </p:tav>
                                      </p:tavLst>
                                    </p:anim>
                                    <p:anim calcmode="lin" valueType="num">
                                      <p:cBhvr>
                                        <p:cTn id="1015" dur="1000" fill="hold"/>
                                        <p:tgtEl>
                                          <p:spTgt spid="452623"/>
                                        </p:tgtEl>
                                        <p:attrNameLst>
                                          <p:attrName>ppt_x</p:attrName>
                                        </p:attrNameLst>
                                      </p:cBhvr>
                                      <p:tavLst>
                                        <p:tav tm="0" fmla="#ppt_x+(cos(-2*pi*(1-$))*-#ppt_x-sin(-2*pi*(1-$))*(1-#ppt_y))*(1-$)">
                                          <p:val>
                                            <p:fltVal val="0"/>
                                          </p:val>
                                        </p:tav>
                                        <p:tav tm="100000">
                                          <p:val>
                                            <p:fltVal val="1"/>
                                          </p:val>
                                        </p:tav>
                                      </p:tavLst>
                                    </p:anim>
                                    <p:anim calcmode="lin" valueType="num">
                                      <p:cBhvr>
                                        <p:cTn id="1016" dur="1000" fill="hold"/>
                                        <p:tgtEl>
                                          <p:spTgt spid="452623"/>
                                        </p:tgtEl>
                                        <p:attrNameLst>
                                          <p:attrName>ppt_y</p:attrName>
                                        </p:attrNameLst>
                                      </p:cBhvr>
                                      <p:tavLst>
                                        <p:tav tm="0" fmla="#ppt_y+(sin(-2*pi*(1-$))*-#ppt_x+cos(-2*pi*(1-$))*(1-#ppt_y))*(1-$)">
                                          <p:val>
                                            <p:fltVal val="0"/>
                                          </p:val>
                                        </p:tav>
                                        <p:tav tm="100000">
                                          <p:val>
                                            <p:fltVal val="1"/>
                                          </p:val>
                                        </p:tav>
                                      </p:tavLst>
                                    </p:anim>
                                  </p:childTnLst>
                                </p:cTn>
                              </p:par>
                              <p:par>
                                <p:cTn id="1017" presetID="15" presetClass="entr" presetSubtype="0" fill="hold" nodeType="withEffect">
                                  <p:stCondLst>
                                    <p:cond delay="0"/>
                                  </p:stCondLst>
                                  <p:childTnLst>
                                    <p:set>
                                      <p:cBhvr>
                                        <p:cTn id="1018" dur="1" fill="hold">
                                          <p:stCondLst>
                                            <p:cond delay="0"/>
                                          </p:stCondLst>
                                        </p:cTn>
                                        <p:tgtEl>
                                          <p:spTgt spid="452626"/>
                                        </p:tgtEl>
                                        <p:attrNameLst>
                                          <p:attrName>style.visibility</p:attrName>
                                        </p:attrNameLst>
                                      </p:cBhvr>
                                      <p:to>
                                        <p:strVal val="visible"/>
                                      </p:to>
                                    </p:set>
                                    <p:anim calcmode="lin" valueType="num">
                                      <p:cBhvr>
                                        <p:cTn id="1019" dur="1000" fill="hold"/>
                                        <p:tgtEl>
                                          <p:spTgt spid="452626"/>
                                        </p:tgtEl>
                                        <p:attrNameLst>
                                          <p:attrName>ppt_w</p:attrName>
                                        </p:attrNameLst>
                                      </p:cBhvr>
                                      <p:tavLst>
                                        <p:tav tm="0">
                                          <p:val>
                                            <p:fltVal val="0"/>
                                          </p:val>
                                        </p:tav>
                                        <p:tav tm="100000">
                                          <p:val>
                                            <p:strVal val="#ppt_w"/>
                                          </p:val>
                                        </p:tav>
                                      </p:tavLst>
                                    </p:anim>
                                    <p:anim calcmode="lin" valueType="num">
                                      <p:cBhvr>
                                        <p:cTn id="1020" dur="1000" fill="hold"/>
                                        <p:tgtEl>
                                          <p:spTgt spid="452626"/>
                                        </p:tgtEl>
                                        <p:attrNameLst>
                                          <p:attrName>ppt_h</p:attrName>
                                        </p:attrNameLst>
                                      </p:cBhvr>
                                      <p:tavLst>
                                        <p:tav tm="0">
                                          <p:val>
                                            <p:fltVal val="0"/>
                                          </p:val>
                                        </p:tav>
                                        <p:tav tm="100000">
                                          <p:val>
                                            <p:strVal val="#ppt_h"/>
                                          </p:val>
                                        </p:tav>
                                      </p:tavLst>
                                    </p:anim>
                                    <p:anim calcmode="lin" valueType="num">
                                      <p:cBhvr>
                                        <p:cTn id="1021" dur="1000" fill="hold"/>
                                        <p:tgtEl>
                                          <p:spTgt spid="452626"/>
                                        </p:tgtEl>
                                        <p:attrNameLst>
                                          <p:attrName>ppt_x</p:attrName>
                                        </p:attrNameLst>
                                      </p:cBhvr>
                                      <p:tavLst>
                                        <p:tav tm="0" fmla="#ppt_x+(cos(-2*pi*(1-$))*-#ppt_x-sin(-2*pi*(1-$))*(1-#ppt_y))*(1-$)">
                                          <p:val>
                                            <p:fltVal val="0"/>
                                          </p:val>
                                        </p:tav>
                                        <p:tav tm="100000">
                                          <p:val>
                                            <p:fltVal val="1"/>
                                          </p:val>
                                        </p:tav>
                                      </p:tavLst>
                                    </p:anim>
                                    <p:anim calcmode="lin" valueType="num">
                                      <p:cBhvr>
                                        <p:cTn id="1022" dur="1000" fill="hold"/>
                                        <p:tgtEl>
                                          <p:spTgt spid="452626"/>
                                        </p:tgtEl>
                                        <p:attrNameLst>
                                          <p:attrName>ppt_y</p:attrName>
                                        </p:attrNameLst>
                                      </p:cBhvr>
                                      <p:tavLst>
                                        <p:tav tm="0" fmla="#ppt_y+(sin(-2*pi*(1-$))*-#ppt_x+cos(-2*pi*(1-$))*(1-#ppt_y))*(1-$)">
                                          <p:val>
                                            <p:fltVal val="0"/>
                                          </p:val>
                                        </p:tav>
                                        <p:tav tm="100000">
                                          <p:val>
                                            <p:fltVal val="1"/>
                                          </p:val>
                                        </p:tav>
                                      </p:tavLst>
                                    </p:anim>
                                  </p:childTnLst>
                                </p:cTn>
                              </p:par>
                              <p:par>
                                <p:cTn id="1023" presetID="15" presetClass="entr" presetSubtype="0" fill="hold" nodeType="withEffect">
                                  <p:stCondLst>
                                    <p:cond delay="0"/>
                                  </p:stCondLst>
                                  <p:childTnLst>
                                    <p:set>
                                      <p:cBhvr>
                                        <p:cTn id="1024" dur="1" fill="hold">
                                          <p:stCondLst>
                                            <p:cond delay="0"/>
                                          </p:stCondLst>
                                        </p:cTn>
                                        <p:tgtEl>
                                          <p:spTgt spid="452629"/>
                                        </p:tgtEl>
                                        <p:attrNameLst>
                                          <p:attrName>style.visibility</p:attrName>
                                        </p:attrNameLst>
                                      </p:cBhvr>
                                      <p:to>
                                        <p:strVal val="visible"/>
                                      </p:to>
                                    </p:set>
                                    <p:anim calcmode="lin" valueType="num">
                                      <p:cBhvr>
                                        <p:cTn id="1025" dur="1000" fill="hold"/>
                                        <p:tgtEl>
                                          <p:spTgt spid="452629"/>
                                        </p:tgtEl>
                                        <p:attrNameLst>
                                          <p:attrName>ppt_w</p:attrName>
                                        </p:attrNameLst>
                                      </p:cBhvr>
                                      <p:tavLst>
                                        <p:tav tm="0">
                                          <p:val>
                                            <p:fltVal val="0"/>
                                          </p:val>
                                        </p:tav>
                                        <p:tav tm="100000">
                                          <p:val>
                                            <p:strVal val="#ppt_w"/>
                                          </p:val>
                                        </p:tav>
                                      </p:tavLst>
                                    </p:anim>
                                    <p:anim calcmode="lin" valueType="num">
                                      <p:cBhvr>
                                        <p:cTn id="1026" dur="1000" fill="hold"/>
                                        <p:tgtEl>
                                          <p:spTgt spid="452629"/>
                                        </p:tgtEl>
                                        <p:attrNameLst>
                                          <p:attrName>ppt_h</p:attrName>
                                        </p:attrNameLst>
                                      </p:cBhvr>
                                      <p:tavLst>
                                        <p:tav tm="0">
                                          <p:val>
                                            <p:fltVal val="0"/>
                                          </p:val>
                                        </p:tav>
                                        <p:tav tm="100000">
                                          <p:val>
                                            <p:strVal val="#ppt_h"/>
                                          </p:val>
                                        </p:tav>
                                      </p:tavLst>
                                    </p:anim>
                                    <p:anim calcmode="lin" valueType="num">
                                      <p:cBhvr>
                                        <p:cTn id="1027" dur="1000" fill="hold"/>
                                        <p:tgtEl>
                                          <p:spTgt spid="452629"/>
                                        </p:tgtEl>
                                        <p:attrNameLst>
                                          <p:attrName>ppt_x</p:attrName>
                                        </p:attrNameLst>
                                      </p:cBhvr>
                                      <p:tavLst>
                                        <p:tav tm="0" fmla="#ppt_x+(cos(-2*pi*(1-$))*-#ppt_x-sin(-2*pi*(1-$))*(1-#ppt_y))*(1-$)">
                                          <p:val>
                                            <p:fltVal val="0"/>
                                          </p:val>
                                        </p:tav>
                                        <p:tav tm="100000">
                                          <p:val>
                                            <p:fltVal val="1"/>
                                          </p:val>
                                        </p:tav>
                                      </p:tavLst>
                                    </p:anim>
                                    <p:anim calcmode="lin" valueType="num">
                                      <p:cBhvr>
                                        <p:cTn id="1028" dur="1000" fill="hold"/>
                                        <p:tgtEl>
                                          <p:spTgt spid="452629"/>
                                        </p:tgtEl>
                                        <p:attrNameLst>
                                          <p:attrName>ppt_y</p:attrName>
                                        </p:attrNameLst>
                                      </p:cBhvr>
                                      <p:tavLst>
                                        <p:tav tm="0" fmla="#ppt_y+(sin(-2*pi*(1-$))*-#ppt_x+cos(-2*pi*(1-$))*(1-#ppt_y))*(1-$)">
                                          <p:val>
                                            <p:fltVal val="0"/>
                                          </p:val>
                                        </p:tav>
                                        <p:tav tm="100000">
                                          <p:val>
                                            <p:fltVal val="1"/>
                                          </p:val>
                                        </p:tav>
                                      </p:tavLst>
                                    </p:anim>
                                  </p:childTnLst>
                                </p:cTn>
                              </p:par>
                              <p:par>
                                <p:cTn id="1029" presetID="15" presetClass="entr" presetSubtype="0" fill="hold" nodeType="withEffect">
                                  <p:stCondLst>
                                    <p:cond delay="0"/>
                                  </p:stCondLst>
                                  <p:childTnLst>
                                    <p:set>
                                      <p:cBhvr>
                                        <p:cTn id="1030" dur="1" fill="hold">
                                          <p:stCondLst>
                                            <p:cond delay="0"/>
                                          </p:stCondLst>
                                        </p:cTn>
                                        <p:tgtEl>
                                          <p:spTgt spid="452632"/>
                                        </p:tgtEl>
                                        <p:attrNameLst>
                                          <p:attrName>style.visibility</p:attrName>
                                        </p:attrNameLst>
                                      </p:cBhvr>
                                      <p:to>
                                        <p:strVal val="visible"/>
                                      </p:to>
                                    </p:set>
                                    <p:anim calcmode="lin" valueType="num">
                                      <p:cBhvr>
                                        <p:cTn id="1031" dur="1000" fill="hold"/>
                                        <p:tgtEl>
                                          <p:spTgt spid="452632"/>
                                        </p:tgtEl>
                                        <p:attrNameLst>
                                          <p:attrName>ppt_w</p:attrName>
                                        </p:attrNameLst>
                                      </p:cBhvr>
                                      <p:tavLst>
                                        <p:tav tm="0">
                                          <p:val>
                                            <p:fltVal val="0"/>
                                          </p:val>
                                        </p:tav>
                                        <p:tav tm="100000">
                                          <p:val>
                                            <p:strVal val="#ppt_w"/>
                                          </p:val>
                                        </p:tav>
                                      </p:tavLst>
                                    </p:anim>
                                    <p:anim calcmode="lin" valueType="num">
                                      <p:cBhvr>
                                        <p:cTn id="1032" dur="1000" fill="hold"/>
                                        <p:tgtEl>
                                          <p:spTgt spid="452632"/>
                                        </p:tgtEl>
                                        <p:attrNameLst>
                                          <p:attrName>ppt_h</p:attrName>
                                        </p:attrNameLst>
                                      </p:cBhvr>
                                      <p:tavLst>
                                        <p:tav tm="0">
                                          <p:val>
                                            <p:fltVal val="0"/>
                                          </p:val>
                                        </p:tav>
                                        <p:tav tm="100000">
                                          <p:val>
                                            <p:strVal val="#ppt_h"/>
                                          </p:val>
                                        </p:tav>
                                      </p:tavLst>
                                    </p:anim>
                                    <p:anim calcmode="lin" valueType="num">
                                      <p:cBhvr>
                                        <p:cTn id="1033" dur="1000" fill="hold"/>
                                        <p:tgtEl>
                                          <p:spTgt spid="452632"/>
                                        </p:tgtEl>
                                        <p:attrNameLst>
                                          <p:attrName>ppt_x</p:attrName>
                                        </p:attrNameLst>
                                      </p:cBhvr>
                                      <p:tavLst>
                                        <p:tav tm="0" fmla="#ppt_x+(cos(-2*pi*(1-$))*-#ppt_x-sin(-2*pi*(1-$))*(1-#ppt_y))*(1-$)">
                                          <p:val>
                                            <p:fltVal val="0"/>
                                          </p:val>
                                        </p:tav>
                                        <p:tav tm="100000">
                                          <p:val>
                                            <p:fltVal val="1"/>
                                          </p:val>
                                        </p:tav>
                                      </p:tavLst>
                                    </p:anim>
                                    <p:anim calcmode="lin" valueType="num">
                                      <p:cBhvr>
                                        <p:cTn id="1034" dur="1000" fill="hold"/>
                                        <p:tgtEl>
                                          <p:spTgt spid="452632"/>
                                        </p:tgtEl>
                                        <p:attrNameLst>
                                          <p:attrName>ppt_y</p:attrName>
                                        </p:attrNameLst>
                                      </p:cBhvr>
                                      <p:tavLst>
                                        <p:tav tm="0" fmla="#ppt_y+(sin(-2*pi*(1-$))*-#ppt_x+cos(-2*pi*(1-$))*(1-#ppt_y))*(1-$)">
                                          <p:val>
                                            <p:fltVal val="0"/>
                                          </p:val>
                                        </p:tav>
                                        <p:tav tm="100000">
                                          <p:val>
                                            <p:fltVal val="1"/>
                                          </p:val>
                                        </p:tav>
                                      </p:tavLst>
                                    </p:anim>
                                  </p:childTnLst>
                                </p:cTn>
                              </p:par>
                              <p:par>
                                <p:cTn id="1035" presetID="15" presetClass="entr" presetSubtype="0" fill="hold" nodeType="withEffect">
                                  <p:stCondLst>
                                    <p:cond delay="0"/>
                                  </p:stCondLst>
                                  <p:childTnLst>
                                    <p:set>
                                      <p:cBhvr>
                                        <p:cTn id="1036" dur="1" fill="hold">
                                          <p:stCondLst>
                                            <p:cond delay="0"/>
                                          </p:stCondLst>
                                        </p:cTn>
                                        <p:tgtEl>
                                          <p:spTgt spid="452638"/>
                                        </p:tgtEl>
                                        <p:attrNameLst>
                                          <p:attrName>style.visibility</p:attrName>
                                        </p:attrNameLst>
                                      </p:cBhvr>
                                      <p:to>
                                        <p:strVal val="visible"/>
                                      </p:to>
                                    </p:set>
                                    <p:anim calcmode="lin" valueType="num">
                                      <p:cBhvr>
                                        <p:cTn id="1037" dur="1000" fill="hold"/>
                                        <p:tgtEl>
                                          <p:spTgt spid="452638"/>
                                        </p:tgtEl>
                                        <p:attrNameLst>
                                          <p:attrName>ppt_w</p:attrName>
                                        </p:attrNameLst>
                                      </p:cBhvr>
                                      <p:tavLst>
                                        <p:tav tm="0">
                                          <p:val>
                                            <p:fltVal val="0"/>
                                          </p:val>
                                        </p:tav>
                                        <p:tav tm="100000">
                                          <p:val>
                                            <p:strVal val="#ppt_w"/>
                                          </p:val>
                                        </p:tav>
                                      </p:tavLst>
                                    </p:anim>
                                    <p:anim calcmode="lin" valueType="num">
                                      <p:cBhvr>
                                        <p:cTn id="1038" dur="1000" fill="hold"/>
                                        <p:tgtEl>
                                          <p:spTgt spid="452638"/>
                                        </p:tgtEl>
                                        <p:attrNameLst>
                                          <p:attrName>ppt_h</p:attrName>
                                        </p:attrNameLst>
                                      </p:cBhvr>
                                      <p:tavLst>
                                        <p:tav tm="0">
                                          <p:val>
                                            <p:fltVal val="0"/>
                                          </p:val>
                                        </p:tav>
                                        <p:tav tm="100000">
                                          <p:val>
                                            <p:strVal val="#ppt_h"/>
                                          </p:val>
                                        </p:tav>
                                      </p:tavLst>
                                    </p:anim>
                                    <p:anim calcmode="lin" valueType="num">
                                      <p:cBhvr>
                                        <p:cTn id="1039" dur="1000" fill="hold"/>
                                        <p:tgtEl>
                                          <p:spTgt spid="452638"/>
                                        </p:tgtEl>
                                        <p:attrNameLst>
                                          <p:attrName>ppt_x</p:attrName>
                                        </p:attrNameLst>
                                      </p:cBhvr>
                                      <p:tavLst>
                                        <p:tav tm="0" fmla="#ppt_x+(cos(-2*pi*(1-$))*-#ppt_x-sin(-2*pi*(1-$))*(1-#ppt_y))*(1-$)">
                                          <p:val>
                                            <p:fltVal val="0"/>
                                          </p:val>
                                        </p:tav>
                                        <p:tav tm="100000">
                                          <p:val>
                                            <p:fltVal val="1"/>
                                          </p:val>
                                        </p:tav>
                                      </p:tavLst>
                                    </p:anim>
                                    <p:anim calcmode="lin" valueType="num">
                                      <p:cBhvr>
                                        <p:cTn id="1040" dur="1000" fill="hold"/>
                                        <p:tgtEl>
                                          <p:spTgt spid="452638"/>
                                        </p:tgtEl>
                                        <p:attrNameLst>
                                          <p:attrName>ppt_y</p:attrName>
                                        </p:attrNameLst>
                                      </p:cBhvr>
                                      <p:tavLst>
                                        <p:tav tm="0" fmla="#ppt_y+(sin(-2*pi*(1-$))*-#ppt_x+cos(-2*pi*(1-$))*(1-#ppt_y))*(1-$)">
                                          <p:val>
                                            <p:fltVal val="0"/>
                                          </p:val>
                                        </p:tav>
                                        <p:tav tm="100000">
                                          <p:val>
                                            <p:fltVal val="1"/>
                                          </p:val>
                                        </p:tav>
                                      </p:tavLst>
                                    </p:anim>
                                  </p:childTnLst>
                                </p:cTn>
                              </p:par>
                              <p:par>
                                <p:cTn id="1041" presetID="9" presetClass="entr" presetSubtype="0" fill="hold" grpId="14" nodeType="withEffect">
                                  <p:stCondLst>
                                    <p:cond delay="0"/>
                                  </p:stCondLst>
                                  <p:childTnLst>
                                    <p:set>
                                      <p:cBhvr>
                                        <p:cTn id="1042" dur="1" fill="hold">
                                          <p:stCondLst>
                                            <p:cond delay="0"/>
                                          </p:stCondLst>
                                        </p:cTn>
                                        <p:tgtEl>
                                          <p:spTgt spid="452613"/>
                                        </p:tgtEl>
                                        <p:attrNameLst>
                                          <p:attrName>style.visibility</p:attrName>
                                        </p:attrNameLst>
                                      </p:cBhvr>
                                      <p:to>
                                        <p:strVal val="visible"/>
                                      </p:to>
                                    </p:set>
                                    <p:animEffect transition="in" filter="dissolve">
                                      <p:cBhvr>
                                        <p:cTn id="1043" dur="500"/>
                                        <p:tgtEl>
                                          <p:spTgt spid="452613"/>
                                        </p:tgtEl>
                                      </p:cBhvr>
                                    </p:animEffect>
                                  </p:childTnLst>
                                </p:cTn>
                              </p:par>
                              <p:par>
                                <p:cTn id="1044" presetID="9" presetClass="entr" presetSubtype="0" fill="hold" grpId="14" nodeType="withEffect">
                                  <p:stCondLst>
                                    <p:cond delay="0"/>
                                  </p:stCondLst>
                                  <p:childTnLst>
                                    <p:set>
                                      <p:cBhvr>
                                        <p:cTn id="1045" dur="1" fill="hold">
                                          <p:stCondLst>
                                            <p:cond delay="0"/>
                                          </p:stCondLst>
                                        </p:cTn>
                                        <p:tgtEl>
                                          <p:spTgt spid="452614"/>
                                        </p:tgtEl>
                                        <p:attrNameLst>
                                          <p:attrName>style.visibility</p:attrName>
                                        </p:attrNameLst>
                                      </p:cBhvr>
                                      <p:to>
                                        <p:strVal val="visible"/>
                                      </p:to>
                                    </p:set>
                                    <p:animEffect transition="in" filter="dissolve">
                                      <p:cBhvr>
                                        <p:cTn id="1046" dur="500"/>
                                        <p:tgtEl>
                                          <p:spTgt spid="452614"/>
                                        </p:tgtEl>
                                      </p:cBhvr>
                                    </p:animEffect>
                                  </p:childTnLst>
                                </p:cTn>
                              </p:par>
                              <p:par>
                                <p:cTn id="1047" presetID="9" presetClass="entr" presetSubtype="0" fill="hold" grpId="14" nodeType="withEffect">
                                  <p:stCondLst>
                                    <p:cond delay="0"/>
                                  </p:stCondLst>
                                  <p:childTnLst>
                                    <p:set>
                                      <p:cBhvr>
                                        <p:cTn id="1048" dur="1" fill="hold">
                                          <p:stCondLst>
                                            <p:cond delay="0"/>
                                          </p:stCondLst>
                                        </p:cTn>
                                        <p:tgtEl>
                                          <p:spTgt spid="452615"/>
                                        </p:tgtEl>
                                        <p:attrNameLst>
                                          <p:attrName>style.visibility</p:attrName>
                                        </p:attrNameLst>
                                      </p:cBhvr>
                                      <p:to>
                                        <p:strVal val="visible"/>
                                      </p:to>
                                    </p:set>
                                    <p:animEffect transition="in" filter="dissolve">
                                      <p:cBhvr>
                                        <p:cTn id="1049" dur="500"/>
                                        <p:tgtEl>
                                          <p:spTgt spid="452615"/>
                                        </p:tgtEl>
                                      </p:cBhvr>
                                    </p:animEffect>
                                  </p:childTnLst>
                                </p:cTn>
                              </p:par>
                              <p:par>
                                <p:cTn id="1050" presetID="9" presetClass="entr" presetSubtype="0" fill="hold" grpId="14" nodeType="withEffect">
                                  <p:stCondLst>
                                    <p:cond delay="0"/>
                                  </p:stCondLst>
                                  <p:childTnLst>
                                    <p:set>
                                      <p:cBhvr>
                                        <p:cTn id="1051" dur="1" fill="hold">
                                          <p:stCondLst>
                                            <p:cond delay="0"/>
                                          </p:stCondLst>
                                        </p:cTn>
                                        <p:tgtEl>
                                          <p:spTgt spid="452616"/>
                                        </p:tgtEl>
                                        <p:attrNameLst>
                                          <p:attrName>style.visibility</p:attrName>
                                        </p:attrNameLst>
                                      </p:cBhvr>
                                      <p:to>
                                        <p:strVal val="visible"/>
                                      </p:to>
                                    </p:set>
                                    <p:animEffect transition="in" filter="dissolve">
                                      <p:cBhvr>
                                        <p:cTn id="1052" dur="500"/>
                                        <p:tgtEl>
                                          <p:spTgt spid="452616"/>
                                        </p:tgtEl>
                                      </p:cBhvr>
                                    </p:animEffect>
                                  </p:childTnLst>
                                </p:cTn>
                              </p:par>
                              <p:par>
                                <p:cTn id="1053" presetID="9" presetClass="entr" presetSubtype="0" fill="hold" grpId="14" nodeType="withEffect">
                                  <p:stCondLst>
                                    <p:cond delay="0"/>
                                  </p:stCondLst>
                                  <p:childTnLst>
                                    <p:set>
                                      <p:cBhvr>
                                        <p:cTn id="1054" dur="1" fill="hold">
                                          <p:stCondLst>
                                            <p:cond delay="0"/>
                                          </p:stCondLst>
                                        </p:cTn>
                                        <p:tgtEl>
                                          <p:spTgt spid="452612"/>
                                        </p:tgtEl>
                                        <p:attrNameLst>
                                          <p:attrName>style.visibility</p:attrName>
                                        </p:attrNameLst>
                                      </p:cBhvr>
                                      <p:to>
                                        <p:strVal val="visible"/>
                                      </p:to>
                                    </p:set>
                                    <p:animEffect transition="in" filter="dissolve">
                                      <p:cBhvr>
                                        <p:cTn id="1055" dur="500"/>
                                        <p:tgtEl>
                                          <p:spTgt spid="452612"/>
                                        </p:tgtEl>
                                      </p:cBhvr>
                                    </p:animEffect>
                                  </p:childTnLst>
                                </p:cTn>
                              </p:par>
                              <p:par>
                                <p:cTn id="1056" presetID="9" presetClass="entr" presetSubtype="0" fill="hold" grpId="14" nodeType="withEffect">
                                  <p:stCondLst>
                                    <p:cond delay="0"/>
                                  </p:stCondLst>
                                  <p:childTnLst>
                                    <p:set>
                                      <p:cBhvr>
                                        <p:cTn id="1057" dur="1" fill="hold">
                                          <p:stCondLst>
                                            <p:cond delay="0"/>
                                          </p:stCondLst>
                                        </p:cTn>
                                        <p:tgtEl>
                                          <p:spTgt spid="452611"/>
                                        </p:tgtEl>
                                        <p:attrNameLst>
                                          <p:attrName>style.visibility</p:attrName>
                                        </p:attrNameLst>
                                      </p:cBhvr>
                                      <p:to>
                                        <p:strVal val="visible"/>
                                      </p:to>
                                    </p:set>
                                    <p:animEffect transition="in" filter="dissolve">
                                      <p:cBhvr>
                                        <p:cTn id="1058" dur="500"/>
                                        <p:tgtEl>
                                          <p:spTgt spid="452611"/>
                                        </p:tgtEl>
                                      </p:cBhvr>
                                    </p:animEffect>
                                  </p:childTnLst>
                                </p:cTn>
                              </p:par>
                              <p:par>
                                <p:cTn id="1059" presetID="9" presetClass="entr" presetSubtype="0" fill="hold" grpId="14" nodeType="withEffect">
                                  <p:stCondLst>
                                    <p:cond delay="0"/>
                                  </p:stCondLst>
                                  <p:childTnLst>
                                    <p:set>
                                      <p:cBhvr>
                                        <p:cTn id="1060" dur="1" fill="hold">
                                          <p:stCondLst>
                                            <p:cond delay="0"/>
                                          </p:stCondLst>
                                        </p:cTn>
                                        <p:tgtEl>
                                          <p:spTgt spid="452610"/>
                                        </p:tgtEl>
                                        <p:attrNameLst>
                                          <p:attrName>style.visibility</p:attrName>
                                        </p:attrNameLst>
                                      </p:cBhvr>
                                      <p:to>
                                        <p:strVal val="visible"/>
                                      </p:to>
                                    </p:set>
                                    <p:animEffect transition="in" filter="dissolve">
                                      <p:cBhvr>
                                        <p:cTn id="1061" dur="500"/>
                                        <p:tgtEl>
                                          <p:spTgt spid="452610"/>
                                        </p:tgtEl>
                                      </p:cBhvr>
                                    </p:animEffect>
                                  </p:childTnLst>
                                </p:cTn>
                              </p:par>
                            </p:childTnLst>
                          </p:cTn>
                        </p:par>
                      </p:childTnLst>
                    </p:cTn>
                  </p:par>
                </p:childTnLst>
              </p:cTn>
              <p:nextCondLst>
                <p:cond evt="onClick" delay="0">
                  <p:tgtEl>
                    <p:spTgt spid="452635"/>
                  </p:tgtEl>
                </p:cond>
              </p:nextCondLst>
            </p:seq>
            <p:seq concurrent="1" nextAc="seek">
              <p:cTn id="1062" restart="whenNotActive" fill="hold" evtFilter="cancelBubble" nodeType="interactiveSeq">
                <p:stCondLst>
                  <p:cond evt="onClick" delay="0">
                    <p:tgtEl>
                      <p:spTgt spid="452638"/>
                    </p:tgtEl>
                  </p:cond>
                </p:stCondLst>
                <p:endSync evt="end" delay="0">
                  <p:rtn val="all"/>
                </p:endSync>
                <p:childTnLst>
                  <p:par>
                    <p:cTn id="1063" fill="hold" nodeType="clickPar">
                      <p:stCondLst>
                        <p:cond delay="0"/>
                      </p:stCondLst>
                      <p:childTnLst>
                        <p:par>
                          <p:cTn id="1064" fill="hold" nodeType="withGroup">
                            <p:stCondLst>
                              <p:cond delay="0"/>
                            </p:stCondLst>
                            <p:childTnLst>
                              <p:par>
                                <p:cTn id="1065" presetID="6" presetClass="emph" presetSubtype="0" fill="hold" nodeType="clickEffect">
                                  <p:stCondLst>
                                    <p:cond delay="0"/>
                                  </p:stCondLst>
                                  <p:childTnLst>
                                    <p:animScale>
                                      <p:cBhvr>
                                        <p:cTn id="1066" dur="1000" fill="hold"/>
                                        <p:tgtEl>
                                          <p:spTgt spid="452638"/>
                                        </p:tgtEl>
                                      </p:cBhvr>
                                      <p:by x="200000" y="200000"/>
                                    </p:animScale>
                                  </p:childTnLst>
                                  <p:subTnLst>
                                    <p:audio>
                                      <p:cMediaNode vol="100000">
                                        <p:cTn display="0" masterRel="sameClick">
                                          <p:stCondLst>
                                            <p:cond evt="begin" delay="0">
                                              <p:tn val="1065"/>
                                            </p:cond>
                                          </p:stCondLst>
                                          <p:endCondLst>
                                            <p:cond evt="onStopAudio" delay="0">
                                              <p:tgtEl>
                                                <p:sldTgt/>
                                              </p:tgtEl>
                                            </p:cond>
                                          </p:endCondLst>
                                        </p:cTn>
                                        <p:tgtEl>
                                          <p:sndTgt r:embed="rId2" name="chimes.wav"/>
                                        </p:tgtEl>
                                      </p:cMediaNode>
                                    </p:audio>
                                  </p:subTnLst>
                                </p:cTn>
                              </p:par>
                              <p:par>
                                <p:cTn id="1067" presetID="42" presetClass="path" presetSubtype="0" accel="50000" decel="50000" fill="hold" nodeType="withEffect">
                                  <p:stCondLst>
                                    <p:cond delay="0"/>
                                  </p:stCondLst>
                                  <p:childTnLst>
                                    <p:animMotion origin="layout" path="M 4.72222E-6 1.85185E-6 L 0.33211 -0.20926 " pathEditMode="relative" rAng="0" ptsTypes="AA">
                                      <p:cBhvr>
                                        <p:cTn id="1068" dur="1000" fill="hold"/>
                                        <p:tgtEl>
                                          <p:spTgt spid="452638"/>
                                        </p:tgtEl>
                                        <p:attrNameLst>
                                          <p:attrName>ppt_x</p:attrName>
                                          <p:attrName>ppt_y</p:attrName>
                                        </p:attrNameLst>
                                      </p:cBhvr>
                                      <p:rCtr x="16597" y="-10463"/>
                                    </p:animMotion>
                                  </p:childTnLst>
                                </p:cTn>
                              </p:par>
                              <p:par>
                                <p:cTn id="1069" presetID="25" presetClass="exit" presetSubtype="0" fill="hold" nodeType="withEffect">
                                  <p:stCondLst>
                                    <p:cond delay="0"/>
                                  </p:stCondLst>
                                  <p:childTnLst>
                                    <p:animEffect transition="out" filter="fade">
                                      <p:cBhvr>
                                        <p:cTn id="1070" dur="1000" accel="50000">
                                          <p:stCondLst>
                                            <p:cond delay="0"/>
                                          </p:stCondLst>
                                        </p:cTn>
                                        <p:tgtEl>
                                          <p:spTgt spid="452617"/>
                                        </p:tgtEl>
                                      </p:cBhvr>
                                    </p:animEffect>
                                    <p:anim calcmode="lin" valueType="num">
                                      <p:cBhvr>
                                        <p:cTn id="1071" dur="500" accel="50000">
                                          <p:stCondLst>
                                            <p:cond delay="0"/>
                                          </p:stCondLst>
                                        </p:cTn>
                                        <p:tgtEl>
                                          <p:spTgt spid="452617"/>
                                        </p:tgtEl>
                                        <p:attrNameLst>
                                          <p:attrName>ppt_y</p:attrName>
                                        </p:attrNameLst>
                                      </p:cBhvr>
                                      <p:tavLst>
                                        <p:tav tm="0">
                                          <p:val>
                                            <p:strVal val="ppt_y"/>
                                          </p:val>
                                        </p:tav>
                                        <p:tav tm="100000">
                                          <p:val>
                                            <p:strVal val="ppt_y+.1"/>
                                          </p:val>
                                        </p:tav>
                                      </p:tavLst>
                                    </p:anim>
                                    <p:anim calcmode="lin" valueType="num">
                                      <p:cBhvr>
                                        <p:cTn id="1072" dur="500" decel="50000">
                                          <p:stCondLst>
                                            <p:cond delay="500"/>
                                          </p:stCondLst>
                                        </p:cTn>
                                        <p:tgtEl>
                                          <p:spTgt spid="452617"/>
                                        </p:tgtEl>
                                        <p:attrNameLst>
                                          <p:attrName>ppt_y</p:attrName>
                                        </p:attrNameLst>
                                      </p:cBhvr>
                                      <p:tavLst>
                                        <p:tav tm="0">
                                          <p:val>
                                            <p:strVal val="ppt_y"/>
                                          </p:val>
                                        </p:tav>
                                        <p:tav tm="100000">
                                          <p:val>
                                            <p:strVal val="ppt_y-.1"/>
                                          </p:val>
                                        </p:tav>
                                      </p:tavLst>
                                    </p:anim>
                                    <p:anim calcmode="lin" valueType="num">
                                      <p:cBhvr>
                                        <p:cTn id="1073" dur="500" accel="50000">
                                          <p:stCondLst>
                                            <p:cond delay="500"/>
                                          </p:stCondLst>
                                        </p:cTn>
                                        <p:tgtEl>
                                          <p:spTgt spid="452617"/>
                                        </p:tgtEl>
                                        <p:attrNameLst>
                                          <p:attrName>ppt_x</p:attrName>
                                        </p:attrNameLst>
                                      </p:cBhvr>
                                      <p:tavLst>
                                        <p:tav tm="0">
                                          <p:val>
                                            <p:strVal val="ppt_x"/>
                                          </p:val>
                                        </p:tav>
                                        <p:tav tm="100000">
                                          <p:val>
                                            <p:strVal val="ppt_x+.4"/>
                                          </p:val>
                                        </p:tav>
                                      </p:tavLst>
                                    </p:anim>
                                    <p:anim calcmode="lin" valueType="num">
                                      <p:cBhvr>
                                        <p:cTn id="1074" dur="1000"/>
                                        <p:tgtEl>
                                          <p:spTgt spid="452617"/>
                                        </p:tgtEl>
                                        <p:attrNameLst>
                                          <p:attrName>ppt_h</p:attrName>
                                        </p:attrNameLst>
                                      </p:cBhvr>
                                      <p:tavLst>
                                        <p:tav tm="0">
                                          <p:val>
                                            <p:strVal val="ppt_h"/>
                                          </p:val>
                                        </p:tav>
                                        <p:tav tm="100000">
                                          <p:val>
                                            <p:strVal val="ppt_h"/>
                                          </p:val>
                                        </p:tav>
                                      </p:tavLst>
                                    </p:anim>
                                    <p:anim calcmode="lin" valueType="num">
                                      <p:cBhvr>
                                        <p:cTn id="1075" dur="500" accel="50000">
                                          <p:stCondLst>
                                            <p:cond delay="0"/>
                                          </p:stCondLst>
                                        </p:cTn>
                                        <p:tgtEl>
                                          <p:spTgt spid="452617"/>
                                        </p:tgtEl>
                                        <p:attrNameLst>
                                          <p:attrName>ppt_w</p:attrName>
                                        </p:attrNameLst>
                                      </p:cBhvr>
                                      <p:tavLst>
                                        <p:tav tm="0">
                                          <p:val>
                                            <p:strVal val="ppt_w"/>
                                          </p:val>
                                        </p:tav>
                                        <p:tav tm="100000">
                                          <p:val>
                                            <p:strVal val="ppt_w*.05"/>
                                          </p:val>
                                        </p:tav>
                                      </p:tavLst>
                                    </p:anim>
                                    <p:anim calcmode="lin" valueType="num">
                                      <p:cBhvr>
                                        <p:cTn id="1076" dur="500" decel="50000">
                                          <p:stCondLst>
                                            <p:cond delay="500"/>
                                          </p:stCondLst>
                                        </p:cTn>
                                        <p:tgtEl>
                                          <p:spTgt spid="452617"/>
                                        </p:tgtEl>
                                        <p:attrNameLst>
                                          <p:attrName>ppt_w</p:attrName>
                                        </p:attrNameLst>
                                      </p:cBhvr>
                                      <p:tavLst>
                                        <p:tav tm="0">
                                          <p:val>
                                            <p:strVal val="ppt_w"/>
                                          </p:val>
                                        </p:tav>
                                        <p:tav tm="100000">
                                          <p:val>
                                            <p:strVal val="ppt_w/.05"/>
                                          </p:val>
                                        </p:tav>
                                      </p:tavLst>
                                    </p:anim>
                                    <p:anim calcmode="lin" valueType="num">
                                      <p:cBhvr>
                                        <p:cTn id="1077" dur="500" accel="50000">
                                          <p:stCondLst>
                                            <p:cond delay="500"/>
                                          </p:stCondLst>
                                        </p:cTn>
                                        <p:tgtEl>
                                          <p:spTgt spid="452617"/>
                                        </p:tgtEl>
                                        <p:attrNameLst>
                                          <p:attrName>style.rotation</p:attrName>
                                        </p:attrNameLst>
                                      </p:cBhvr>
                                      <p:tavLst>
                                        <p:tav tm="0">
                                          <p:val>
                                            <p:fltVal val="0"/>
                                          </p:val>
                                        </p:tav>
                                        <p:tav tm="100000">
                                          <p:val>
                                            <p:fltVal val="-90"/>
                                          </p:val>
                                        </p:tav>
                                      </p:tavLst>
                                    </p:anim>
                                    <p:set>
                                      <p:cBhvr>
                                        <p:cTn id="1078" dur="1" fill="hold">
                                          <p:stCondLst>
                                            <p:cond delay="999"/>
                                          </p:stCondLst>
                                        </p:cTn>
                                        <p:tgtEl>
                                          <p:spTgt spid="452617"/>
                                        </p:tgtEl>
                                        <p:attrNameLst>
                                          <p:attrName>style.visibility</p:attrName>
                                        </p:attrNameLst>
                                      </p:cBhvr>
                                      <p:to>
                                        <p:strVal val="hidden"/>
                                      </p:to>
                                    </p:set>
                                  </p:childTnLst>
                                </p:cTn>
                              </p:par>
                              <p:par>
                                <p:cTn id="1079" presetID="25" presetClass="exit" presetSubtype="0" fill="hold" nodeType="withEffect">
                                  <p:stCondLst>
                                    <p:cond delay="0"/>
                                  </p:stCondLst>
                                  <p:childTnLst>
                                    <p:animEffect transition="out" filter="fade">
                                      <p:cBhvr>
                                        <p:cTn id="1080" dur="1000" accel="50000">
                                          <p:stCondLst>
                                            <p:cond delay="0"/>
                                          </p:stCondLst>
                                        </p:cTn>
                                        <p:tgtEl>
                                          <p:spTgt spid="452620"/>
                                        </p:tgtEl>
                                      </p:cBhvr>
                                    </p:animEffect>
                                    <p:anim calcmode="lin" valueType="num">
                                      <p:cBhvr>
                                        <p:cTn id="1081" dur="500" accel="50000">
                                          <p:stCondLst>
                                            <p:cond delay="0"/>
                                          </p:stCondLst>
                                        </p:cTn>
                                        <p:tgtEl>
                                          <p:spTgt spid="452620"/>
                                        </p:tgtEl>
                                        <p:attrNameLst>
                                          <p:attrName>ppt_y</p:attrName>
                                        </p:attrNameLst>
                                      </p:cBhvr>
                                      <p:tavLst>
                                        <p:tav tm="0">
                                          <p:val>
                                            <p:strVal val="ppt_y"/>
                                          </p:val>
                                        </p:tav>
                                        <p:tav tm="100000">
                                          <p:val>
                                            <p:strVal val="ppt_y+.1"/>
                                          </p:val>
                                        </p:tav>
                                      </p:tavLst>
                                    </p:anim>
                                    <p:anim calcmode="lin" valueType="num">
                                      <p:cBhvr>
                                        <p:cTn id="1082" dur="500" decel="50000">
                                          <p:stCondLst>
                                            <p:cond delay="500"/>
                                          </p:stCondLst>
                                        </p:cTn>
                                        <p:tgtEl>
                                          <p:spTgt spid="452620"/>
                                        </p:tgtEl>
                                        <p:attrNameLst>
                                          <p:attrName>ppt_y</p:attrName>
                                        </p:attrNameLst>
                                      </p:cBhvr>
                                      <p:tavLst>
                                        <p:tav tm="0">
                                          <p:val>
                                            <p:strVal val="ppt_y"/>
                                          </p:val>
                                        </p:tav>
                                        <p:tav tm="100000">
                                          <p:val>
                                            <p:strVal val="ppt_y-.1"/>
                                          </p:val>
                                        </p:tav>
                                      </p:tavLst>
                                    </p:anim>
                                    <p:anim calcmode="lin" valueType="num">
                                      <p:cBhvr>
                                        <p:cTn id="1083" dur="500" accel="50000">
                                          <p:stCondLst>
                                            <p:cond delay="500"/>
                                          </p:stCondLst>
                                        </p:cTn>
                                        <p:tgtEl>
                                          <p:spTgt spid="452620"/>
                                        </p:tgtEl>
                                        <p:attrNameLst>
                                          <p:attrName>ppt_x</p:attrName>
                                        </p:attrNameLst>
                                      </p:cBhvr>
                                      <p:tavLst>
                                        <p:tav tm="0">
                                          <p:val>
                                            <p:strVal val="ppt_x"/>
                                          </p:val>
                                        </p:tav>
                                        <p:tav tm="100000">
                                          <p:val>
                                            <p:strVal val="ppt_x+.4"/>
                                          </p:val>
                                        </p:tav>
                                      </p:tavLst>
                                    </p:anim>
                                    <p:anim calcmode="lin" valueType="num">
                                      <p:cBhvr>
                                        <p:cTn id="1084" dur="1000"/>
                                        <p:tgtEl>
                                          <p:spTgt spid="452620"/>
                                        </p:tgtEl>
                                        <p:attrNameLst>
                                          <p:attrName>ppt_h</p:attrName>
                                        </p:attrNameLst>
                                      </p:cBhvr>
                                      <p:tavLst>
                                        <p:tav tm="0">
                                          <p:val>
                                            <p:strVal val="ppt_h"/>
                                          </p:val>
                                        </p:tav>
                                        <p:tav tm="100000">
                                          <p:val>
                                            <p:strVal val="ppt_h"/>
                                          </p:val>
                                        </p:tav>
                                      </p:tavLst>
                                    </p:anim>
                                    <p:anim calcmode="lin" valueType="num">
                                      <p:cBhvr>
                                        <p:cTn id="1085" dur="500" accel="50000">
                                          <p:stCondLst>
                                            <p:cond delay="0"/>
                                          </p:stCondLst>
                                        </p:cTn>
                                        <p:tgtEl>
                                          <p:spTgt spid="452620"/>
                                        </p:tgtEl>
                                        <p:attrNameLst>
                                          <p:attrName>ppt_w</p:attrName>
                                        </p:attrNameLst>
                                      </p:cBhvr>
                                      <p:tavLst>
                                        <p:tav tm="0">
                                          <p:val>
                                            <p:strVal val="ppt_w"/>
                                          </p:val>
                                        </p:tav>
                                        <p:tav tm="100000">
                                          <p:val>
                                            <p:strVal val="ppt_w*.05"/>
                                          </p:val>
                                        </p:tav>
                                      </p:tavLst>
                                    </p:anim>
                                    <p:anim calcmode="lin" valueType="num">
                                      <p:cBhvr>
                                        <p:cTn id="1086" dur="500" decel="50000">
                                          <p:stCondLst>
                                            <p:cond delay="500"/>
                                          </p:stCondLst>
                                        </p:cTn>
                                        <p:tgtEl>
                                          <p:spTgt spid="452620"/>
                                        </p:tgtEl>
                                        <p:attrNameLst>
                                          <p:attrName>ppt_w</p:attrName>
                                        </p:attrNameLst>
                                      </p:cBhvr>
                                      <p:tavLst>
                                        <p:tav tm="0">
                                          <p:val>
                                            <p:strVal val="ppt_w"/>
                                          </p:val>
                                        </p:tav>
                                        <p:tav tm="100000">
                                          <p:val>
                                            <p:strVal val="ppt_w/.05"/>
                                          </p:val>
                                        </p:tav>
                                      </p:tavLst>
                                    </p:anim>
                                    <p:anim calcmode="lin" valueType="num">
                                      <p:cBhvr>
                                        <p:cTn id="1087" dur="500" accel="50000">
                                          <p:stCondLst>
                                            <p:cond delay="500"/>
                                          </p:stCondLst>
                                        </p:cTn>
                                        <p:tgtEl>
                                          <p:spTgt spid="452620"/>
                                        </p:tgtEl>
                                        <p:attrNameLst>
                                          <p:attrName>style.rotation</p:attrName>
                                        </p:attrNameLst>
                                      </p:cBhvr>
                                      <p:tavLst>
                                        <p:tav tm="0">
                                          <p:val>
                                            <p:fltVal val="0"/>
                                          </p:val>
                                        </p:tav>
                                        <p:tav tm="100000">
                                          <p:val>
                                            <p:fltVal val="-90"/>
                                          </p:val>
                                        </p:tav>
                                      </p:tavLst>
                                    </p:anim>
                                    <p:set>
                                      <p:cBhvr>
                                        <p:cTn id="1088" dur="1" fill="hold">
                                          <p:stCondLst>
                                            <p:cond delay="999"/>
                                          </p:stCondLst>
                                        </p:cTn>
                                        <p:tgtEl>
                                          <p:spTgt spid="452620"/>
                                        </p:tgtEl>
                                        <p:attrNameLst>
                                          <p:attrName>style.visibility</p:attrName>
                                        </p:attrNameLst>
                                      </p:cBhvr>
                                      <p:to>
                                        <p:strVal val="hidden"/>
                                      </p:to>
                                    </p:set>
                                  </p:childTnLst>
                                </p:cTn>
                              </p:par>
                              <p:par>
                                <p:cTn id="1089" presetID="25" presetClass="exit" presetSubtype="0" fill="hold" nodeType="withEffect">
                                  <p:stCondLst>
                                    <p:cond delay="0"/>
                                  </p:stCondLst>
                                  <p:childTnLst>
                                    <p:animEffect transition="out" filter="fade">
                                      <p:cBhvr>
                                        <p:cTn id="1090" dur="1000" accel="50000">
                                          <p:stCondLst>
                                            <p:cond delay="0"/>
                                          </p:stCondLst>
                                        </p:cTn>
                                        <p:tgtEl>
                                          <p:spTgt spid="452623"/>
                                        </p:tgtEl>
                                      </p:cBhvr>
                                    </p:animEffect>
                                    <p:anim calcmode="lin" valueType="num">
                                      <p:cBhvr>
                                        <p:cTn id="1091" dur="500" accel="50000">
                                          <p:stCondLst>
                                            <p:cond delay="0"/>
                                          </p:stCondLst>
                                        </p:cTn>
                                        <p:tgtEl>
                                          <p:spTgt spid="452623"/>
                                        </p:tgtEl>
                                        <p:attrNameLst>
                                          <p:attrName>ppt_y</p:attrName>
                                        </p:attrNameLst>
                                      </p:cBhvr>
                                      <p:tavLst>
                                        <p:tav tm="0">
                                          <p:val>
                                            <p:strVal val="ppt_y"/>
                                          </p:val>
                                        </p:tav>
                                        <p:tav tm="100000">
                                          <p:val>
                                            <p:strVal val="ppt_y+.1"/>
                                          </p:val>
                                        </p:tav>
                                      </p:tavLst>
                                    </p:anim>
                                    <p:anim calcmode="lin" valueType="num">
                                      <p:cBhvr>
                                        <p:cTn id="1092" dur="500" decel="50000">
                                          <p:stCondLst>
                                            <p:cond delay="500"/>
                                          </p:stCondLst>
                                        </p:cTn>
                                        <p:tgtEl>
                                          <p:spTgt spid="452623"/>
                                        </p:tgtEl>
                                        <p:attrNameLst>
                                          <p:attrName>ppt_y</p:attrName>
                                        </p:attrNameLst>
                                      </p:cBhvr>
                                      <p:tavLst>
                                        <p:tav tm="0">
                                          <p:val>
                                            <p:strVal val="ppt_y"/>
                                          </p:val>
                                        </p:tav>
                                        <p:tav tm="100000">
                                          <p:val>
                                            <p:strVal val="ppt_y-.1"/>
                                          </p:val>
                                        </p:tav>
                                      </p:tavLst>
                                    </p:anim>
                                    <p:anim calcmode="lin" valueType="num">
                                      <p:cBhvr>
                                        <p:cTn id="1093" dur="500" accel="50000">
                                          <p:stCondLst>
                                            <p:cond delay="500"/>
                                          </p:stCondLst>
                                        </p:cTn>
                                        <p:tgtEl>
                                          <p:spTgt spid="452623"/>
                                        </p:tgtEl>
                                        <p:attrNameLst>
                                          <p:attrName>ppt_x</p:attrName>
                                        </p:attrNameLst>
                                      </p:cBhvr>
                                      <p:tavLst>
                                        <p:tav tm="0">
                                          <p:val>
                                            <p:strVal val="ppt_x"/>
                                          </p:val>
                                        </p:tav>
                                        <p:tav tm="100000">
                                          <p:val>
                                            <p:strVal val="ppt_x+.4"/>
                                          </p:val>
                                        </p:tav>
                                      </p:tavLst>
                                    </p:anim>
                                    <p:anim calcmode="lin" valueType="num">
                                      <p:cBhvr>
                                        <p:cTn id="1094" dur="1000"/>
                                        <p:tgtEl>
                                          <p:spTgt spid="452623"/>
                                        </p:tgtEl>
                                        <p:attrNameLst>
                                          <p:attrName>ppt_h</p:attrName>
                                        </p:attrNameLst>
                                      </p:cBhvr>
                                      <p:tavLst>
                                        <p:tav tm="0">
                                          <p:val>
                                            <p:strVal val="ppt_h"/>
                                          </p:val>
                                        </p:tav>
                                        <p:tav tm="100000">
                                          <p:val>
                                            <p:strVal val="ppt_h"/>
                                          </p:val>
                                        </p:tav>
                                      </p:tavLst>
                                    </p:anim>
                                    <p:anim calcmode="lin" valueType="num">
                                      <p:cBhvr>
                                        <p:cTn id="1095" dur="500" accel="50000">
                                          <p:stCondLst>
                                            <p:cond delay="0"/>
                                          </p:stCondLst>
                                        </p:cTn>
                                        <p:tgtEl>
                                          <p:spTgt spid="452623"/>
                                        </p:tgtEl>
                                        <p:attrNameLst>
                                          <p:attrName>ppt_w</p:attrName>
                                        </p:attrNameLst>
                                      </p:cBhvr>
                                      <p:tavLst>
                                        <p:tav tm="0">
                                          <p:val>
                                            <p:strVal val="ppt_w"/>
                                          </p:val>
                                        </p:tav>
                                        <p:tav tm="100000">
                                          <p:val>
                                            <p:strVal val="ppt_w*.05"/>
                                          </p:val>
                                        </p:tav>
                                      </p:tavLst>
                                    </p:anim>
                                    <p:anim calcmode="lin" valueType="num">
                                      <p:cBhvr>
                                        <p:cTn id="1096" dur="500" decel="50000">
                                          <p:stCondLst>
                                            <p:cond delay="500"/>
                                          </p:stCondLst>
                                        </p:cTn>
                                        <p:tgtEl>
                                          <p:spTgt spid="452623"/>
                                        </p:tgtEl>
                                        <p:attrNameLst>
                                          <p:attrName>ppt_w</p:attrName>
                                        </p:attrNameLst>
                                      </p:cBhvr>
                                      <p:tavLst>
                                        <p:tav tm="0">
                                          <p:val>
                                            <p:strVal val="ppt_w"/>
                                          </p:val>
                                        </p:tav>
                                        <p:tav tm="100000">
                                          <p:val>
                                            <p:strVal val="ppt_w/.05"/>
                                          </p:val>
                                        </p:tav>
                                      </p:tavLst>
                                    </p:anim>
                                    <p:anim calcmode="lin" valueType="num">
                                      <p:cBhvr>
                                        <p:cTn id="1097" dur="500" accel="50000">
                                          <p:stCondLst>
                                            <p:cond delay="500"/>
                                          </p:stCondLst>
                                        </p:cTn>
                                        <p:tgtEl>
                                          <p:spTgt spid="452623"/>
                                        </p:tgtEl>
                                        <p:attrNameLst>
                                          <p:attrName>style.rotation</p:attrName>
                                        </p:attrNameLst>
                                      </p:cBhvr>
                                      <p:tavLst>
                                        <p:tav tm="0">
                                          <p:val>
                                            <p:fltVal val="0"/>
                                          </p:val>
                                        </p:tav>
                                        <p:tav tm="100000">
                                          <p:val>
                                            <p:fltVal val="-90"/>
                                          </p:val>
                                        </p:tav>
                                      </p:tavLst>
                                    </p:anim>
                                    <p:set>
                                      <p:cBhvr>
                                        <p:cTn id="1098" dur="1" fill="hold">
                                          <p:stCondLst>
                                            <p:cond delay="999"/>
                                          </p:stCondLst>
                                        </p:cTn>
                                        <p:tgtEl>
                                          <p:spTgt spid="452623"/>
                                        </p:tgtEl>
                                        <p:attrNameLst>
                                          <p:attrName>style.visibility</p:attrName>
                                        </p:attrNameLst>
                                      </p:cBhvr>
                                      <p:to>
                                        <p:strVal val="hidden"/>
                                      </p:to>
                                    </p:set>
                                  </p:childTnLst>
                                </p:cTn>
                              </p:par>
                              <p:par>
                                <p:cTn id="1099" presetID="25" presetClass="exit" presetSubtype="0" fill="hold" nodeType="withEffect">
                                  <p:stCondLst>
                                    <p:cond delay="0"/>
                                  </p:stCondLst>
                                  <p:childTnLst>
                                    <p:animEffect transition="out" filter="fade">
                                      <p:cBhvr>
                                        <p:cTn id="1100" dur="1000" accel="50000">
                                          <p:stCondLst>
                                            <p:cond delay="0"/>
                                          </p:stCondLst>
                                        </p:cTn>
                                        <p:tgtEl>
                                          <p:spTgt spid="452626"/>
                                        </p:tgtEl>
                                      </p:cBhvr>
                                    </p:animEffect>
                                    <p:anim calcmode="lin" valueType="num">
                                      <p:cBhvr>
                                        <p:cTn id="1101" dur="500" accel="50000">
                                          <p:stCondLst>
                                            <p:cond delay="0"/>
                                          </p:stCondLst>
                                        </p:cTn>
                                        <p:tgtEl>
                                          <p:spTgt spid="452626"/>
                                        </p:tgtEl>
                                        <p:attrNameLst>
                                          <p:attrName>ppt_y</p:attrName>
                                        </p:attrNameLst>
                                      </p:cBhvr>
                                      <p:tavLst>
                                        <p:tav tm="0">
                                          <p:val>
                                            <p:strVal val="ppt_y"/>
                                          </p:val>
                                        </p:tav>
                                        <p:tav tm="100000">
                                          <p:val>
                                            <p:strVal val="ppt_y+.1"/>
                                          </p:val>
                                        </p:tav>
                                      </p:tavLst>
                                    </p:anim>
                                    <p:anim calcmode="lin" valueType="num">
                                      <p:cBhvr>
                                        <p:cTn id="1102" dur="500" decel="50000">
                                          <p:stCondLst>
                                            <p:cond delay="500"/>
                                          </p:stCondLst>
                                        </p:cTn>
                                        <p:tgtEl>
                                          <p:spTgt spid="452626"/>
                                        </p:tgtEl>
                                        <p:attrNameLst>
                                          <p:attrName>ppt_y</p:attrName>
                                        </p:attrNameLst>
                                      </p:cBhvr>
                                      <p:tavLst>
                                        <p:tav tm="0">
                                          <p:val>
                                            <p:strVal val="ppt_y"/>
                                          </p:val>
                                        </p:tav>
                                        <p:tav tm="100000">
                                          <p:val>
                                            <p:strVal val="ppt_y-.1"/>
                                          </p:val>
                                        </p:tav>
                                      </p:tavLst>
                                    </p:anim>
                                    <p:anim calcmode="lin" valueType="num">
                                      <p:cBhvr>
                                        <p:cTn id="1103" dur="500" accel="50000">
                                          <p:stCondLst>
                                            <p:cond delay="500"/>
                                          </p:stCondLst>
                                        </p:cTn>
                                        <p:tgtEl>
                                          <p:spTgt spid="452626"/>
                                        </p:tgtEl>
                                        <p:attrNameLst>
                                          <p:attrName>ppt_x</p:attrName>
                                        </p:attrNameLst>
                                      </p:cBhvr>
                                      <p:tavLst>
                                        <p:tav tm="0">
                                          <p:val>
                                            <p:strVal val="ppt_x"/>
                                          </p:val>
                                        </p:tav>
                                        <p:tav tm="100000">
                                          <p:val>
                                            <p:strVal val="ppt_x+.4"/>
                                          </p:val>
                                        </p:tav>
                                      </p:tavLst>
                                    </p:anim>
                                    <p:anim calcmode="lin" valueType="num">
                                      <p:cBhvr>
                                        <p:cTn id="1104" dur="1000"/>
                                        <p:tgtEl>
                                          <p:spTgt spid="452626"/>
                                        </p:tgtEl>
                                        <p:attrNameLst>
                                          <p:attrName>ppt_h</p:attrName>
                                        </p:attrNameLst>
                                      </p:cBhvr>
                                      <p:tavLst>
                                        <p:tav tm="0">
                                          <p:val>
                                            <p:strVal val="ppt_h"/>
                                          </p:val>
                                        </p:tav>
                                        <p:tav tm="100000">
                                          <p:val>
                                            <p:strVal val="ppt_h"/>
                                          </p:val>
                                        </p:tav>
                                      </p:tavLst>
                                    </p:anim>
                                    <p:anim calcmode="lin" valueType="num">
                                      <p:cBhvr>
                                        <p:cTn id="1105" dur="500" accel="50000">
                                          <p:stCondLst>
                                            <p:cond delay="0"/>
                                          </p:stCondLst>
                                        </p:cTn>
                                        <p:tgtEl>
                                          <p:spTgt spid="452626"/>
                                        </p:tgtEl>
                                        <p:attrNameLst>
                                          <p:attrName>ppt_w</p:attrName>
                                        </p:attrNameLst>
                                      </p:cBhvr>
                                      <p:tavLst>
                                        <p:tav tm="0">
                                          <p:val>
                                            <p:strVal val="ppt_w"/>
                                          </p:val>
                                        </p:tav>
                                        <p:tav tm="100000">
                                          <p:val>
                                            <p:strVal val="ppt_w*.05"/>
                                          </p:val>
                                        </p:tav>
                                      </p:tavLst>
                                    </p:anim>
                                    <p:anim calcmode="lin" valueType="num">
                                      <p:cBhvr>
                                        <p:cTn id="1106" dur="500" decel="50000">
                                          <p:stCondLst>
                                            <p:cond delay="500"/>
                                          </p:stCondLst>
                                        </p:cTn>
                                        <p:tgtEl>
                                          <p:spTgt spid="452626"/>
                                        </p:tgtEl>
                                        <p:attrNameLst>
                                          <p:attrName>ppt_w</p:attrName>
                                        </p:attrNameLst>
                                      </p:cBhvr>
                                      <p:tavLst>
                                        <p:tav tm="0">
                                          <p:val>
                                            <p:strVal val="ppt_w"/>
                                          </p:val>
                                        </p:tav>
                                        <p:tav tm="100000">
                                          <p:val>
                                            <p:strVal val="ppt_w/.05"/>
                                          </p:val>
                                        </p:tav>
                                      </p:tavLst>
                                    </p:anim>
                                    <p:anim calcmode="lin" valueType="num">
                                      <p:cBhvr>
                                        <p:cTn id="1107" dur="500" accel="50000">
                                          <p:stCondLst>
                                            <p:cond delay="500"/>
                                          </p:stCondLst>
                                        </p:cTn>
                                        <p:tgtEl>
                                          <p:spTgt spid="452626"/>
                                        </p:tgtEl>
                                        <p:attrNameLst>
                                          <p:attrName>style.rotation</p:attrName>
                                        </p:attrNameLst>
                                      </p:cBhvr>
                                      <p:tavLst>
                                        <p:tav tm="0">
                                          <p:val>
                                            <p:fltVal val="0"/>
                                          </p:val>
                                        </p:tav>
                                        <p:tav tm="100000">
                                          <p:val>
                                            <p:fltVal val="-90"/>
                                          </p:val>
                                        </p:tav>
                                      </p:tavLst>
                                    </p:anim>
                                    <p:set>
                                      <p:cBhvr>
                                        <p:cTn id="1108" dur="1" fill="hold">
                                          <p:stCondLst>
                                            <p:cond delay="999"/>
                                          </p:stCondLst>
                                        </p:cTn>
                                        <p:tgtEl>
                                          <p:spTgt spid="452626"/>
                                        </p:tgtEl>
                                        <p:attrNameLst>
                                          <p:attrName>style.visibility</p:attrName>
                                        </p:attrNameLst>
                                      </p:cBhvr>
                                      <p:to>
                                        <p:strVal val="hidden"/>
                                      </p:to>
                                    </p:set>
                                  </p:childTnLst>
                                </p:cTn>
                              </p:par>
                              <p:par>
                                <p:cTn id="1109" presetID="25" presetClass="exit" presetSubtype="0" fill="hold" nodeType="withEffect">
                                  <p:stCondLst>
                                    <p:cond delay="0"/>
                                  </p:stCondLst>
                                  <p:childTnLst>
                                    <p:animEffect transition="out" filter="fade">
                                      <p:cBhvr>
                                        <p:cTn id="1110" dur="1000" accel="50000">
                                          <p:stCondLst>
                                            <p:cond delay="0"/>
                                          </p:stCondLst>
                                        </p:cTn>
                                        <p:tgtEl>
                                          <p:spTgt spid="452629"/>
                                        </p:tgtEl>
                                      </p:cBhvr>
                                    </p:animEffect>
                                    <p:anim calcmode="lin" valueType="num">
                                      <p:cBhvr>
                                        <p:cTn id="1111" dur="500" accel="50000">
                                          <p:stCondLst>
                                            <p:cond delay="0"/>
                                          </p:stCondLst>
                                        </p:cTn>
                                        <p:tgtEl>
                                          <p:spTgt spid="452629"/>
                                        </p:tgtEl>
                                        <p:attrNameLst>
                                          <p:attrName>ppt_y</p:attrName>
                                        </p:attrNameLst>
                                      </p:cBhvr>
                                      <p:tavLst>
                                        <p:tav tm="0">
                                          <p:val>
                                            <p:strVal val="ppt_y"/>
                                          </p:val>
                                        </p:tav>
                                        <p:tav tm="100000">
                                          <p:val>
                                            <p:strVal val="ppt_y+.1"/>
                                          </p:val>
                                        </p:tav>
                                      </p:tavLst>
                                    </p:anim>
                                    <p:anim calcmode="lin" valueType="num">
                                      <p:cBhvr>
                                        <p:cTn id="1112" dur="500" decel="50000">
                                          <p:stCondLst>
                                            <p:cond delay="500"/>
                                          </p:stCondLst>
                                        </p:cTn>
                                        <p:tgtEl>
                                          <p:spTgt spid="452629"/>
                                        </p:tgtEl>
                                        <p:attrNameLst>
                                          <p:attrName>ppt_y</p:attrName>
                                        </p:attrNameLst>
                                      </p:cBhvr>
                                      <p:tavLst>
                                        <p:tav tm="0">
                                          <p:val>
                                            <p:strVal val="ppt_y"/>
                                          </p:val>
                                        </p:tav>
                                        <p:tav tm="100000">
                                          <p:val>
                                            <p:strVal val="ppt_y-.1"/>
                                          </p:val>
                                        </p:tav>
                                      </p:tavLst>
                                    </p:anim>
                                    <p:anim calcmode="lin" valueType="num">
                                      <p:cBhvr>
                                        <p:cTn id="1113" dur="500" accel="50000">
                                          <p:stCondLst>
                                            <p:cond delay="500"/>
                                          </p:stCondLst>
                                        </p:cTn>
                                        <p:tgtEl>
                                          <p:spTgt spid="452629"/>
                                        </p:tgtEl>
                                        <p:attrNameLst>
                                          <p:attrName>ppt_x</p:attrName>
                                        </p:attrNameLst>
                                      </p:cBhvr>
                                      <p:tavLst>
                                        <p:tav tm="0">
                                          <p:val>
                                            <p:strVal val="ppt_x"/>
                                          </p:val>
                                        </p:tav>
                                        <p:tav tm="100000">
                                          <p:val>
                                            <p:strVal val="ppt_x+.4"/>
                                          </p:val>
                                        </p:tav>
                                      </p:tavLst>
                                    </p:anim>
                                    <p:anim calcmode="lin" valueType="num">
                                      <p:cBhvr>
                                        <p:cTn id="1114" dur="1000"/>
                                        <p:tgtEl>
                                          <p:spTgt spid="452629"/>
                                        </p:tgtEl>
                                        <p:attrNameLst>
                                          <p:attrName>ppt_h</p:attrName>
                                        </p:attrNameLst>
                                      </p:cBhvr>
                                      <p:tavLst>
                                        <p:tav tm="0">
                                          <p:val>
                                            <p:strVal val="ppt_h"/>
                                          </p:val>
                                        </p:tav>
                                        <p:tav tm="100000">
                                          <p:val>
                                            <p:strVal val="ppt_h"/>
                                          </p:val>
                                        </p:tav>
                                      </p:tavLst>
                                    </p:anim>
                                    <p:anim calcmode="lin" valueType="num">
                                      <p:cBhvr>
                                        <p:cTn id="1115" dur="500" accel="50000">
                                          <p:stCondLst>
                                            <p:cond delay="0"/>
                                          </p:stCondLst>
                                        </p:cTn>
                                        <p:tgtEl>
                                          <p:spTgt spid="452629"/>
                                        </p:tgtEl>
                                        <p:attrNameLst>
                                          <p:attrName>ppt_w</p:attrName>
                                        </p:attrNameLst>
                                      </p:cBhvr>
                                      <p:tavLst>
                                        <p:tav tm="0">
                                          <p:val>
                                            <p:strVal val="ppt_w"/>
                                          </p:val>
                                        </p:tav>
                                        <p:tav tm="100000">
                                          <p:val>
                                            <p:strVal val="ppt_w*.05"/>
                                          </p:val>
                                        </p:tav>
                                      </p:tavLst>
                                    </p:anim>
                                    <p:anim calcmode="lin" valueType="num">
                                      <p:cBhvr>
                                        <p:cTn id="1116" dur="500" decel="50000">
                                          <p:stCondLst>
                                            <p:cond delay="500"/>
                                          </p:stCondLst>
                                        </p:cTn>
                                        <p:tgtEl>
                                          <p:spTgt spid="452629"/>
                                        </p:tgtEl>
                                        <p:attrNameLst>
                                          <p:attrName>ppt_w</p:attrName>
                                        </p:attrNameLst>
                                      </p:cBhvr>
                                      <p:tavLst>
                                        <p:tav tm="0">
                                          <p:val>
                                            <p:strVal val="ppt_w"/>
                                          </p:val>
                                        </p:tav>
                                        <p:tav tm="100000">
                                          <p:val>
                                            <p:strVal val="ppt_w/.05"/>
                                          </p:val>
                                        </p:tav>
                                      </p:tavLst>
                                    </p:anim>
                                    <p:anim calcmode="lin" valueType="num">
                                      <p:cBhvr>
                                        <p:cTn id="1117" dur="500" accel="50000">
                                          <p:stCondLst>
                                            <p:cond delay="500"/>
                                          </p:stCondLst>
                                        </p:cTn>
                                        <p:tgtEl>
                                          <p:spTgt spid="452629"/>
                                        </p:tgtEl>
                                        <p:attrNameLst>
                                          <p:attrName>style.rotation</p:attrName>
                                        </p:attrNameLst>
                                      </p:cBhvr>
                                      <p:tavLst>
                                        <p:tav tm="0">
                                          <p:val>
                                            <p:fltVal val="0"/>
                                          </p:val>
                                        </p:tav>
                                        <p:tav tm="100000">
                                          <p:val>
                                            <p:fltVal val="-90"/>
                                          </p:val>
                                        </p:tav>
                                      </p:tavLst>
                                    </p:anim>
                                    <p:set>
                                      <p:cBhvr>
                                        <p:cTn id="1118" dur="1" fill="hold">
                                          <p:stCondLst>
                                            <p:cond delay="999"/>
                                          </p:stCondLst>
                                        </p:cTn>
                                        <p:tgtEl>
                                          <p:spTgt spid="452629"/>
                                        </p:tgtEl>
                                        <p:attrNameLst>
                                          <p:attrName>style.visibility</p:attrName>
                                        </p:attrNameLst>
                                      </p:cBhvr>
                                      <p:to>
                                        <p:strVal val="hidden"/>
                                      </p:to>
                                    </p:set>
                                  </p:childTnLst>
                                </p:cTn>
                              </p:par>
                              <p:par>
                                <p:cTn id="1119" presetID="25" presetClass="exit" presetSubtype="0" fill="hold" nodeType="withEffect">
                                  <p:stCondLst>
                                    <p:cond delay="0"/>
                                  </p:stCondLst>
                                  <p:childTnLst>
                                    <p:animEffect transition="out" filter="fade">
                                      <p:cBhvr>
                                        <p:cTn id="1120" dur="1000" accel="50000">
                                          <p:stCondLst>
                                            <p:cond delay="0"/>
                                          </p:stCondLst>
                                        </p:cTn>
                                        <p:tgtEl>
                                          <p:spTgt spid="452632"/>
                                        </p:tgtEl>
                                      </p:cBhvr>
                                    </p:animEffect>
                                    <p:anim calcmode="lin" valueType="num">
                                      <p:cBhvr>
                                        <p:cTn id="1121" dur="500" accel="50000">
                                          <p:stCondLst>
                                            <p:cond delay="0"/>
                                          </p:stCondLst>
                                        </p:cTn>
                                        <p:tgtEl>
                                          <p:spTgt spid="452632"/>
                                        </p:tgtEl>
                                        <p:attrNameLst>
                                          <p:attrName>ppt_y</p:attrName>
                                        </p:attrNameLst>
                                      </p:cBhvr>
                                      <p:tavLst>
                                        <p:tav tm="0">
                                          <p:val>
                                            <p:strVal val="ppt_y"/>
                                          </p:val>
                                        </p:tav>
                                        <p:tav tm="100000">
                                          <p:val>
                                            <p:strVal val="ppt_y+.1"/>
                                          </p:val>
                                        </p:tav>
                                      </p:tavLst>
                                    </p:anim>
                                    <p:anim calcmode="lin" valueType="num">
                                      <p:cBhvr>
                                        <p:cTn id="1122" dur="500" decel="50000">
                                          <p:stCondLst>
                                            <p:cond delay="500"/>
                                          </p:stCondLst>
                                        </p:cTn>
                                        <p:tgtEl>
                                          <p:spTgt spid="452632"/>
                                        </p:tgtEl>
                                        <p:attrNameLst>
                                          <p:attrName>ppt_y</p:attrName>
                                        </p:attrNameLst>
                                      </p:cBhvr>
                                      <p:tavLst>
                                        <p:tav tm="0">
                                          <p:val>
                                            <p:strVal val="ppt_y"/>
                                          </p:val>
                                        </p:tav>
                                        <p:tav tm="100000">
                                          <p:val>
                                            <p:strVal val="ppt_y-.1"/>
                                          </p:val>
                                        </p:tav>
                                      </p:tavLst>
                                    </p:anim>
                                    <p:anim calcmode="lin" valueType="num">
                                      <p:cBhvr>
                                        <p:cTn id="1123" dur="500" accel="50000">
                                          <p:stCondLst>
                                            <p:cond delay="500"/>
                                          </p:stCondLst>
                                        </p:cTn>
                                        <p:tgtEl>
                                          <p:spTgt spid="452632"/>
                                        </p:tgtEl>
                                        <p:attrNameLst>
                                          <p:attrName>ppt_x</p:attrName>
                                        </p:attrNameLst>
                                      </p:cBhvr>
                                      <p:tavLst>
                                        <p:tav tm="0">
                                          <p:val>
                                            <p:strVal val="ppt_x"/>
                                          </p:val>
                                        </p:tav>
                                        <p:tav tm="100000">
                                          <p:val>
                                            <p:strVal val="ppt_x+.4"/>
                                          </p:val>
                                        </p:tav>
                                      </p:tavLst>
                                    </p:anim>
                                    <p:anim calcmode="lin" valueType="num">
                                      <p:cBhvr>
                                        <p:cTn id="1124" dur="1000"/>
                                        <p:tgtEl>
                                          <p:spTgt spid="452632"/>
                                        </p:tgtEl>
                                        <p:attrNameLst>
                                          <p:attrName>ppt_h</p:attrName>
                                        </p:attrNameLst>
                                      </p:cBhvr>
                                      <p:tavLst>
                                        <p:tav tm="0">
                                          <p:val>
                                            <p:strVal val="ppt_h"/>
                                          </p:val>
                                        </p:tav>
                                        <p:tav tm="100000">
                                          <p:val>
                                            <p:strVal val="ppt_h"/>
                                          </p:val>
                                        </p:tav>
                                      </p:tavLst>
                                    </p:anim>
                                    <p:anim calcmode="lin" valueType="num">
                                      <p:cBhvr>
                                        <p:cTn id="1125" dur="500" accel="50000">
                                          <p:stCondLst>
                                            <p:cond delay="0"/>
                                          </p:stCondLst>
                                        </p:cTn>
                                        <p:tgtEl>
                                          <p:spTgt spid="452632"/>
                                        </p:tgtEl>
                                        <p:attrNameLst>
                                          <p:attrName>ppt_w</p:attrName>
                                        </p:attrNameLst>
                                      </p:cBhvr>
                                      <p:tavLst>
                                        <p:tav tm="0">
                                          <p:val>
                                            <p:strVal val="ppt_w"/>
                                          </p:val>
                                        </p:tav>
                                        <p:tav tm="100000">
                                          <p:val>
                                            <p:strVal val="ppt_w*.05"/>
                                          </p:val>
                                        </p:tav>
                                      </p:tavLst>
                                    </p:anim>
                                    <p:anim calcmode="lin" valueType="num">
                                      <p:cBhvr>
                                        <p:cTn id="1126" dur="500" decel="50000">
                                          <p:stCondLst>
                                            <p:cond delay="500"/>
                                          </p:stCondLst>
                                        </p:cTn>
                                        <p:tgtEl>
                                          <p:spTgt spid="452632"/>
                                        </p:tgtEl>
                                        <p:attrNameLst>
                                          <p:attrName>ppt_w</p:attrName>
                                        </p:attrNameLst>
                                      </p:cBhvr>
                                      <p:tavLst>
                                        <p:tav tm="0">
                                          <p:val>
                                            <p:strVal val="ppt_w"/>
                                          </p:val>
                                        </p:tav>
                                        <p:tav tm="100000">
                                          <p:val>
                                            <p:strVal val="ppt_w/.05"/>
                                          </p:val>
                                        </p:tav>
                                      </p:tavLst>
                                    </p:anim>
                                    <p:anim calcmode="lin" valueType="num">
                                      <p:cBhvr>
                                        <p:cTn id="1127" dur="500" accel="50000">
                                          <p:stCondLst>
                                            <p:cond delay="500"/>
                                          </p:stCondLst>
                                        </p:cTn>
                                        <p:tgtEl>
                                          <p:spTgt spid="452632"/>
                                        </p:tgtEl>
                                        <p:attrNameLst>
                                          <p:attrName>style.rotation</p:attrName>
                                        </p:attrNameLst>
                                      </p:cBhvr>
                                      <p:tavLst>
                                        <p:tav tm="0">
                                          <p:val>
                                            <p:fltVal val="0"/>
                                          </p:val>
                                        </p:tav>
                                        <p:tav tm="100000">
                                          <p:val>
                                            <p:fltVal val="-90"/>
                                          </p:val>
                                        </p:tav>
                                      </p:tavLst>
                                    </p:anim>
                                    <p:set>
                                      <p:cBhvr>
                                        <p:cTn id="1128" dur="1" fill="hold">
                                          <p:stCondLst>
                                            <p:cond delay="999"/>
                                          </p:stCondLst>
                                        </p:cTn>
                                        <p:tgtEl>
                                          <p:spTgt spid="452632"/>
                                        </p:tgtEl>
                                        <p:attrNameLst>
                                          <p:attrName>style.visibility</p:attrName>
                                        </p:attrNameLst>
                                      </p:cBhvr>
                                      <p:to>
                                        <p:strVal val="hidden"/>
                                      </p:to>
                                    </p:set>
                                  </p:childTnLst>
                                </p:cTn>
                              </p:par>
                              <p:par>
                                <p:cTn id="1129" presetID="25" presetClass="exit" presetSubtype="0" fill="hold" nodeType="withEffect">
                                  <p:stCondLst>
                                    <p:cond delay="0"/>
                                  </p:stCondLst>
                                  <p:childTnLst>
                                    <p:animEffect transition="out" filter="fade">
                                      <p:cBhvr>
                                        <p:cTn id="1130" dur="1000" accel="50000">
                                          <p:stCondLst>
                                            <p:cond delay="0"/>
                                          </p:stCondLst>
                                        </p:cTn>
                                        <p:tgtEl>
                                          <p:spTgt spid="452635"/>
                                        </p:tgtEl>
                                      </p:cBhvr>
                                    </p:animEffect>
                                    <p:anim calcmode="lin" valueType="num">
                                      <p:cBhvr>
                                        <p:cTn id="1131" dur="500" accel="50000">
                                          <p:stCondLst>
                                            <p:cond delay="0"/>
                                          </p:stCondLst>
                                        </p:cTn>
                                        <p:tgtEl>
                                          <p:spTgt spid="452635"/>
                                        </p:tgtEl>
                                        <p:attrNameLst>
                                          <p:attrName>ppt_y</p:attrName>
                                        </p:attrNameLst>
                                      </p:cBhvr>
                                      <p:tavLst>
                                        <p:tav tm="0">
                                          <p:val>
                                            <p:strVal val="ppt_y"/>
                                          </p:val>
                                        </p:tav>
                                        <p:tav tm="100000">
                                          <p:val>
                                            <p:strVal val="ppt_y+.1"/>
                                          </p:val>
                                        </p:tav>
                                      </p:tavLst>
                                    </p:anim>
                                    <p:anim calcmode="lin" valueType="num">
                                      <p:cBhvr>
                                        <p:cTn id="1132" dur="500" decel="50000">
                                          <p:stCondLst>
                                            <p:cond delay="500"/>
                                          </p:stCondLst>
                                        </p:cTn>
                                        <p:tgtEl>
                                          <p:spTgt spid="452635"/>
                                        </p:tgtEl>
                                        <p:attrNameLst>
                                          <p:attrName>ppt_y</p:attrName>
                                        </p:attrNameLst>
                                      </p:cBhvr>
                                      <p:tavLst>
                                        <p:tav tm="0">
                                          <p:val>
                                            <p:strVal val="ppt_y"/>
                                          </p:val>
                                        </p:tav>
                                        <p:tav tm="100000">
                                          <p:val>
                                            <p:strVal val="ppt_y-.1"/>
                                          </p:val>
                                        </p:tav>
                                      </p:tavLst>
                                    </p:anim>
                                    <p:anim calcmode="lin" valueType="num">
                                      <p:cBhvr>
                                        <p:cTn id="1133" dur="500" accel="50000">
                                          <p:stCondLst>
                                            <p:cond delay="500"/>
                                          </p:stCondLst>
                                        </p:cTn>
                                        <p:tgtEl>
                                          <p:spTgt spid="452635"/>
                                        </p:tgtEl>
                                        <p:attrNameLst>
                                          <p:attrName>ppt_x</p:attrName>
                                        </p:attrNameLst>
                                      </p:cBhvr>
                                      <p:tavLst>
                                        <p:tav tm="0">
                                          <p:val>
                                            <p:strVal val="ppt_x"/>
                                          </p:val>
                                        </p:tav>
                                        <p:tav tm="100000">
                                          <p:val>
                                            <p:strVal val="ppt_x+.4"/>
                                          </p:val>
                                        </p:tav>
                                      </p:tavLst>
                                    </p:anim>
                                    <p:anim calcmode="lin" valueType="num">
                                      <p:cBhvr>
                                        <p:cTn id="1134" dur="1000"/>
                                        <p:tgtEl>
                                          <p:spTgt spid="452635"/>
                                        </p:tgtEl>
                                        <p:attrNameLst>
                                          <p:attrName>ppt_h</p:attrName>
                                        </p:attrNameLst>
                                      </p:cBhvr>
                                      <p:tavLst>
                                        <p:tav tm="0">
                                          <p:val>
                                            <p:strVal val="ppt_h"/>
                                          </p:val>
                                        </p:tav>
                                        <p:tav tm="100000">
                                          <p:val>
                                            <p:strVal val="ppt_h"/>
                                          </p:val>
                                        </p:tav>
                                      </p:tavLst>
                                    </p:anim>
                                    <p:anim calcmode="lin" valueType="num">
                                      <p:cBhvr>
                                        <p:cTn id="1135" dur="500" accel="50000">
                                          <p:stCondLst>
                                            <p:cond delay="0"/>
                                          </p:stCondLst>
                                        </p:cTn>
                                        <p:tgtEl>
                                          <p:spTgt spid="452635"/>
                                        </p:tgtEl>
                                        <p:attrNameLst>
                                          <p:attrName>ppt_w</p:attrName>
                                        </p:attrNameLst>
                                      </p:cBhvr>
                                      <p:tavLst>
                                        <p:tav tm="0">
                                          <p:val>
                                            <p:strVal val="ppt_w"/>
                                          </p:val>
                                        </p:tav>
                                        <p:tav tm="100000">
                                          <p:val>
                                            <p:strVal val="ppt_w*.05"/>
                                          </p:val>
                                        </p:tav>
                                      </p:tavLst>
                                    </p:anim>
                                    <p:anim calcmode="lin" valueType="num">
                                      <p:cBhvr>
                                        <p:cTn id="1136" dur="500" decel="50000">
                                          <p:stCondLst>
                                            <p:cond delay="500"/>
                                          </p:stCondLst>
                                        </p:cTn>
                                        <p:tgtEl>
                                          <p:spTgt spid="452635"/>
                                        </p:tgtEl>
                                        <p:attrNameLst>
                                          <p:attrName>ppt_w</p:attrName>
                                        </p:attrNameLst>
                                      </p:cBhvr>
                                      <p:tavLst>
                                        <p:tav tm="0">
                                          <p:val>
                                            <p:strVal val="ppt_w"/>
                                          </p:val>
                                        </p:tav>
                                        <p:tav tm="100000">
                                          <p:val>
                                            <p:strVal val="ppt_w/.05"/>
                                          </p:val>
                                        </p:tav>
                                      </p:tavLst>
                                    </p:anim>
                                    <p:anim calcmode="lin" valueType="num">
                                      <p:cBhvr>
                                        <p:cTn id="1137" dur="500" accel="50000">
                                          <p:stCondLst>
                                            <p:cond delay="500"/>
                                          </p:stCondLst>
                                        </p:cTn>
                                        <p:tgtEl>
                                          <p:spTgt spid="452635"/>
                                        </p:tgtEl>
                                        <p:attrNameLst>
                                          <p:attrName>style.rotation</p:attrName>
                                        </p:attrNameLst>
                                      </p:cBhvr>
                                      <p:tavLst>
                                        <p:tav tm="0">
                                          <p:val>
                                            <p:fltVal val="0"/>
                                          </p:val>
                                        </p:tav>
                                        <p:tav tm="100000">
                                          <p:val>
                                            <p:fltVal val="-90"/>
                                          </p:val>
                                        </p:tav>
                                      </p:tavLst>
                                    </p:anim>
                                    <p:set>
                                      <p:cBhvr>
                                        <p:cTn id="1138" dur="1" fill="hold">
                                          <p:stCondLst>
                                            <p:cond delay="999"/>
                                          </p:stCondLst>
                                        </p:cTn>
                                        <p:tgtEl>
                                          <p:spTgt spid="452635"/>
                                        </p:tgtEl>
                                        <p:attrNameLst>
                                          <p:attrName>style.visibility</p:attrName>
                                        </p:attrNameLst>
                                      </p:cBhvr>
                                      <p:to>
                                        <p:strVal val="hidden"/>
                                      </p:to>
                                    </p:set>
                                  </p:childTnLst>
                                </p:cTn>
                              </p:par>
                              <p:par>
                                <p:cTn id="1139" presetID="9" presetClass="exit" presetSubtype="0" fill="hold" grpId="15" nodeType="withEffect">
                                  <p:stCondLst>
                                    <p:cond delay="0"/>
                                  </p:stCondLst>
                                  <p:childTnLst>
                                    <p:animEffect transition="out" filter="dissolve">
                                      <p:cBhvr>
                                        <p:cTn id="1140" dur="500"/>
                                        <p:tgtEl>
                                          <p:spTgt spid="452613"/>
                                        </p:tgtEl>
                                      </p:cBhvr>
                                    </p:animEffect>
                                    <p:set>
                                      <p:cBhvr>
                                        <p:cTn id="1141" dur="1" fill="hold">
                                          <p:stCondLst>
                                            <p:cond delay="499"/>
                                          </p:stCondLst>
                                        </p:cTn>
                                        <p:tgtEl>
                                          <p:spTgt spid="452613"/>
                                        </p:tgtEl>
                                        <p:attrNameLst>
                                          <p:attrName>style.visibility</p:attrName>
                                        </p:attrNameLst>
                                      </p:cBhvr>
                                      <p:to>
                                        <p:strVal val="hidden"/>
                                      </p:to>
                                    </p:set>
                                  </p:childTnLst>
                                </p:cTn>
                              </p:par>
                              <p:par>
                                <p:cTn id="1142" presetID="9" presetClass="exit" presetSubtype="0" fill="hold" grpId="15" nodeType="withEffect">
                                  <p:stCondLst>
                                    <p:cond delay="0"/>
                                  </p:stCondLst>
                                  <p:childTnLst>
                                    <p:animEffect transition="out" filter="dissolve">
                                      <p:cBhvr>
                                        <p:cTn id="1143" dur="500"/>
                                        <p:tgtEl>
                                          <p:spTgt spid="452614"/>
                                        </p:tgtEl>
                                      </p:cBhvr>
                                    </p:animEffect>
                                    <p:set>
                                      <p:cBhvr>
                                        <p:cTn id="1144" dur="1" fill="hold">
                                          <p:stCondLst>
                                            <p:cond delay="499"/>
                                          </p:stCondLst>
                                        </p:cTn>
                                        <p:tgtEl>
                                          <p:spTgt spid="452614"/>
                                        </p:tgtEl>
                                        <p:attrNameLst>
                                          <p:attrName>style.visibility</p:attrName>
                                        </p:attrNameLst>
                                      </p:cBhvr>
                                      <p:to>
                                        <p:strVal val="hidden"/>
                                      </p:to>
                                    </p:set>
                                  </p:childTnLst>
                                </p:cTn>
                              </p:par>
                              <p:par>
                                <p:cTn id="1145" presetID="9" presetClass="exit" presetSubtype="0" fill="hold" grpId="15" nodeType="withEffect">
                                  <p:stCondLst>
                                    <p:cond delay="0"/>
                                  </p:stCondLst>
                                  <p:childTnLst>
                                    <p:animEffect transition="out" filter="dissolve">
                                      <p:cBhvr>
                                        <p:cTn id="1146" dur="500"/>
                                        <p:tgtEl>
                                          <p:spTgt spid="452615"/>
                                        </p:tgtEl>
                                      </p:cBhvr>
                                    </p:animEffect>
                                    <p:set>
                                      <p:cBhvr>
                                        <p:cTn id="1147" dur="1" fill="hold">
                                          <p:stCondLst>
                                            <p:cond delay="499"/>
                                          </p:stCondLst>
                                        </p:cTn>
                                        <p:tgtEl>
                                          <p:spTgt spid="452615"/>
                                        </p:tgtEl>
                                        <p:attrNameLst>
                                          <p:attrName>style.visibility</p:attrName>
                                        </p:attrNameLst>
                                      </p:cBhvr>
                                      <p:to>
                                        <p:strVal val="hidden"/>
                                      </p:to>
                                    </p:set>
                                  </p:childTnLst>
                                </p:cTn>
                              </p:par>
                              <p:par>
                                <p:cTn id="1148" presetID="9" presetClass="exit" presetSubtype="0" fill="hold" grpId="15" nodeType="withEffect">
                                  <p:stCondLst>
                                    <p:cond delay="0"/>
                                  </p:stCondLst>
                                  <p:childTnLst>
                                    <p:animEffect transition="out" filter="dissolve">
                                      <p:cBhvr>
                                        <p:cTn id="1149" dur="500"/>
                                        <p:tgtEl>
                                          <p:spTgt spid="452616"/>
                                        </p:tgtEl>
                                      </p:cBhvr>
                                    </p:animEffect>
                                    <p:set>
                                      <p:cBhvr>
                                        <p:cTn id="1150" dur="1" fill="hold">
                                          <p:stCondLst>
                                            <p:cond delay="499"/>
                                          </p:stCondLst>
                                        </p:cTn>
                                        <p:tgtEl>
                                          <p:spTgt spid="452616"/>
                                        </p:tgtEl>
                                        <p:attrNameLst>
                                          <p:attrName>style.visibility</p:attrName>
                                        </p:attrNameLst>
                                      </p:cBhvr>
                                      <p:to>
                                        <p:strVal val="hidden"/>
                                      </p:to>
                                    </p:set>
                                  </p:childTnLst>
                                </p:cTn>
                              </p:par>
                              <p:par>
                                <p:cTn id="1151" presetID="9" presetClass="exit" presetSubtype="0" fill="hold" grpId="15" nodeType="withEffect">
                                  <p:stCondLst>
                                    <p:cond delay="0"/>
                                  </p:stCondLst>
                                  <p:childTnLst>
                                    <p:animEffect transition="out" filter="dissolve">
                                      <p:cBhvr>
                                        <p:cTn id="1152" dur="500"/>
                                        <p:tgtEl>
                                          <p:spTgt spid="452612"/>
                                        </p:tgtEl>
                                      </p:cBhvr>
                                    </p:animEffect>
                                    <p:set>
                                      <p:cBhvr>
                                        <p:cTn id="1153" dur="1" fill="hold">
                                          <p:stCondLst>
                                            <p:cond delay="499"/>
                                          </p:stCondLst>
                                        </p:cTn>
                                        <p:tgtEl>
                                          <p:spTgt spid="452612"/>
                                        </p:tgtEl>
                                        <p:attrNameLst>
                                          <p:attrName>style.visibility</p:attrName>
                                        </p:attrNameLst>
                                      </p:cBhvr>
                                      <p:to>
                                        <p:strVal val="hidden"/>
                                      </p:to>
                                    </p:set>
                                  </p:childTnLst>
                                </p:cTn>
                              </p:par>
                              <p:par>
                                <p:cTn id="1154" presetID="9" presetClass="exit" presetSubtype="0" fill="hold" grpId="15" nodeType="withEffect">
                                  <p:stCondLst>
                                    <p:cond delay="0"/>
                                  </p:stCondLst>
                                  <p:childTnLst>
                                    <p:animEffect transition="out" filter="dissolve">
                                      <p:cBhvr>
                                        <p:cTn id="1155" dur="500"/>
                                        <p:tgtEl>
                                          <p:spTgt spid="452611"/>
                                        </p:tgtEl>
                                      </p:cBhvr>
                                    </p:animEffect>
                                    <p:set>
                                      <p:cBhvr>
                                        <p:cTn id="1156" dur="1" fill="hold">
                                          <p:stCondLst>
                                            <p:cond delay="499"/>
                                          </p:stCondLst>
                                        </p:cTn>
                                        <p:tgtEl>
                                          <p:spTgt spid="452611"/>
                                        </p:tgtEl>
                                        <p:attrNameLst>
                                          <p:attrName>style.visibility</p:attrName>
                                        </p:attrNameLst>
                                      </p:cBhvr>
                                      <p:to>
                                        <p:strVal val="hidden"/>
                                      </p:to>
                                    </p:set>
                                  </p:childTnLst>
                                </p:cTn>
                              </p:par>
                              <p:par>
                                <p:cTn id="1157" presetID="9" presetClass="exit" presetSubtype="0" fill="hold" grpId="15" nodeType="withEffect">
                                  <p:stCondLst>
                                    <p:cond delay="0"/>
                                  </p:stCondLst>
                                  <p:childTnLst>
                                    <p:animEffect transition="out" filter="dissolve">
                                      <p:cBhvr>
                                        <p:cTn id="1158" dur="500"/>
                                        <p:tgtEl>
                                          <p:spTgt spid="452610"/>
                                        </p:tgtEl>
                                      </p:cBhvr>
                                    </p:animEffect>
                                    <p:set>
                                      <p:cBhvr>
                                        <p:cTn id="1159" dur="1" fill="hold">
                                          <p:stCondLst>
                                            <p:cond delay="499"/>
                                          </p:stCondLst>
                                        </p:cTn>
                                        <p:tgtEl>
                                          <p:spTgt spid="452610"/>
                                        </p:tgtEl>
                                        <p:attrNameLst>
                                          <p:attrName>style.visibility</p:attrName>
                                        </p:attrNameLst>
                                      </p:cBhvr>
                                      <p:to>
                                        <p:strVal val="hidden"/>
                                      </p:to>
                                    </p:set>
                                  </p:childTnLst>
                                </p:cTn>
                              </p:par>
                            </p:childTnLst>
                          </p:cTn>
                        </p:par>
                      </p:childTnLst>
                    </p:cTn>
                  </p:par>
                  <p:par>
                    <p:cTn id="1160" fill="hold" nodeType="clickPar">
                      <p:stCondLst>
                        <p:cond delay="indefinite"/>
                      </p:stCondLst>
                      <p:childTnLst>
                        <p:par>
                          <p:cTn id="1161" fill="hold" nodeType="withGroup">
                            <p:stCondLst>
                              <p:cond delay="0"/>
                            </p:stCondLst>
                            <p:childTnLst>
                              <p:par>
                                <p:cTn id="1162" presetID="6" presetClass="emph" presetSubtype="0" fill="hold" nodeType="clickEffect">
                                  <p:stCondLst>
                                    <p:cond delay="0"/>
                                  </p:stCondLst>
                                  <p:childTnLst>
                                    <p:animScale>
                                      <p:cBhvr>
                                        <p:cTn id="1163" dur="1000" fill="hold"/>
                                        <p:tgtEl>
                                          <p:spTgt spid="452638"/>
                                        </p:tgtEl>
                                      </p:cBhvr>
                                      <p:by x="50000" y="50000"/>
                                    </p:animScale>
                                  </p:childTnLst>
                                  <p:subTnLst>
                                    <p:audio>
                                      <p:cMediaNode vol="100000">
                                        <p:cTn display="0" masterRel="sameClick">
                                          <p:stCondLst>
                                            <p:cond evt="begin" delay="0">
                                              <p:tn val="1162"/>
                                            </p:cond>
                                          </p:stCondLst>
                                          <p:endCondLst>
                                            <p:cond evt="onStopAudio" delay="0">
                                              <p:tgtEl>
                                                <p:sldTgt/>
                                              </p:tgtEl>
                                            </p:cond>
                                          </p:endCondLst>
                                        </p:cTn>
                                        <p:tgtEl>
                                          <p:sndTgt r:embed="rId3" name="whoosh.wav"/>
                                        </p:tgtEl>
                                      </p:cMediaNode>
                                    </p:audio>
                                  </p:subTnLst>
                                </p:cTn>
                              </p:par>
                              <p:par>
                                <p:cTn id="1164" presetID="56" presetClass="path" presetSubtype="0" accel="50000" decel="50000" fill="hold" nodeType="withEffect">
                                  <p:stCondLst>
                                    <p:cond delay="0"/>
                                  </p:stCondLst>
                                  <p:childTnLst>
                                    <p:animMotion origin="layout" path="M 4.72222E-6 1.85185E-6 L 0.33211 -0.20926 " pathEditMode="relative" rAng="0" ptsTypes="AA">
                                      <p:cBhvr>
                                        <p:cTn id="1165" dur="1000" spd="-100000" fill="hold"/>
                                        <p:tgtEl>
                                          <p:spTgt spid="452638"/>
                                        </p:tgtEl>
                                        <p:attrNameLst>
                                          <p:attrName>ppt_x</p:attrName>
                                          <p:attrName>ppt_y</p:attrName>
                                        </p:attrNameLst>
                                      </p:cBhvr>
                                      <p:rCtr x="16597" y="-10463"/>
                                    </p:animMotion>
                                  </p:childTnLst>
                                </p:cTn>
                              </p:par>
                              <p:par>
                                <p:cTn id="1166" presetID="25" presetClass="entr" presetSubtype="0" fill="hold" nodeType="withEffect">
                                  <p:stCondLst>
                                    <p:cond delay="0"/>
                                  </p:stCondLst>
                                  <p:childTnLst>
                                    <p:set>
                                      <p:cBhvr>
                                        <p:cTn id="1167" dur="1" fill="hold">
                                          <p:stCondLst>
                                            <p:cond delay="0"/>
                                          </p:stCondLst>
                                        </p:cTn>
                                        <p:tgtEl>
                                          <p:spTgt spid="452617"/>
                                        </p:tgtEl>
                                        <p:attrNameLst>
                                          <p:attrName>style.visibility</p:attrName>
                                        </p:attrNameLst>
                                      </p:cBhvr>
                                      <p:to>
                                        <p:strVal val="visible"/>
                                      </p:to>
                                    </p:set>
                                    <p:anim calcmode="lin" valueType="num">
                                      <p:cBhvr>
                                        <p:cTn id="1168" dur="500" decel="50000" fill="hold">
                                          <p:stCondLst>
                                            <p:cond delay="0"/>
                                          </p:stCondLst>
                                        </p:cTn>
                                        <p:tgtEl>
                                          <p:spTgt spid="452617"/>
                                        </p:tgtEl>
                                        <p:attrNameLst>
                                          <p:attrName>style.rotation</p:attrName>
                                        </p:attrNameLst>
                                      </p:cBhvr>
                                      <p:tavLst>
                                        <p:tav tm="0">
                                          <p:val>
                                            <p:fltVal val="-90"/>
                                          </p:val>
                                        </p:tav>
                                        <p:tav tm="100000">
                                          <p:val>
                                            <p:fltVal val="0"/>
                                          </p:val>
                                        </p:tav>
                                      </p:tavLst>
                                    </p:anim>
                                    <p:anim calcmode="lin" valueType="num">
                                      <p:cBhvr>
                                        <p:cTn id="1169" dur="500" decel="50000" fill="hold">
                                          <p:stCondLst>
                                            <p:cond delay="0"/>
                                          </p:stCondLst>
                                        </p:cTn>
                                        <p:tgtEl>
                                          <p:spTgt spid="452617"/>
                                        </p:tgtEl>
                                        <p:attrNameLst>
                                          <p:attrName>ppt_w</p:attrName>
                                        </p:attrNameLst>
                                      </p:cBhvr>
                                      <p:tavLst>
                                        <p:tav tm="0">
                                          <p:val>
                                            <p:strVal val="#ppt_w"/>
                                          </p:val>
                                        </p:tav>
                                        <p:tav tm="100000">
                                          <p:val>
                                            <p:strVal val="#ppt_w*.05"/>
                                          </p:val>
                                        </p:tav>
                                      </p:tavLst>
                                    </p:anim>
                                    <p:anim calcmode="lin" valueType="num">
                                      <p:cBhvr>
                                        <p:cTn id="1170" dur="500" accel="50000" fill="hold">
                                          <p:stCondLst>
                                            <p:cond delay="500"/>
                                          </p:stCondLst>
                                        </p:cTn>
                                        <p:tgtEl>
                                          <p:spTgt spid="452617"/>
                                        </p:tgtEl>
                                        <p:attrNameLst>
                                          <p:attrName>ppt_w</p:attrName>
                                        </p:attrNameLst>
                                      </p:cBhvr>
                                      <p:tavLst>
                                        <p:tav tm="0">
                                          <p:val>
                                            <p:strVal val="#ppt_w*.05"/>
                                          </p:val>
                                        </p:tav>
                                        <p:tav tm="100000">
                                          <p:val>
                                            <p:strVal val="#ppt_w"/>
                                          </p:val>
                                        </p:tav>
                                      </p:tavLst>
                                    </p:anim>
                                    <p:anim calcmode="lin" valueType="num">
                                      <p:cBhvr>
                                        <p:cTn id="1171" dur="1000" fill="hold"/>
                                        <p:tgtEl>
                                          <p:spTgt spid="452617"/>
                                        </p:tgtEl>
                                        <p:attrNameLst>
                                          <p:attrName>ppt_h</p:attrName>
                                        </p:attrNameLst>
                                      </p:cBhvr>
                                      <p:tavLst>
                                        <p:tav tm="0">
                                          <p:val>
                                            <p:strVal val="#ppt_h"/>
                                          </p:val>
                                        </p:tav>
                                        <p:tav tm="100000">
                                          <p:val>
                                            <p:strVal val="#ppt_h"/>
                                          </p:val>
                                        </p:tav>
                                      </p:tavLst>
                                    </p:anim>
                                    <p:anim calcmode="lin" valueType="num">
                                      <p:cBhvr>
                                        <p:cTn id="1172" dur="500" decel="50000" fill="hold">
                                          <p:stCondLst>
                                            <p:cond delay="0"/>
                                          </p:stCondLst>
                                        </p:cTn>
                                        <p:tgtEl>
                                          <p:spTgt spid="452617"/>
                                        </p:tgtEl>
                                        <p:attrNameLst>
                                          <p:attrName>ppt_x</p:attrName>
                                        </p:attrNameLst>
                                      </p:cBhvr>
                                      <p:tavLst>
                                        <p:tav tm="0">
                                          <p:val>
                                            <p:strVal val="#ppt_x+.4"/>
                                          </p:val>
                                        </p:tav>
                                        <p:tav tm="100000">
                                          <p:val>
                                            <p:strVal val="#ppt_x"/>
                                          </p:val>
                                        </p:tav>
                                      </p:tavLst>
                                    </p:anim>
                                    <p:anim calcmode="lin" valueType="num">
                                      <p:cBhvr>
                                        <p:cTn id="1173" dur="500" decel="50000" fill="hold">
                                          <p:stCondLst>
                                            <p:cond delay="0"/>
                                          </p:stCondLst>
                                        </p:cTn>
                                        <p:tgtEl>
                                          <p:spTgt spid="452617"/>
                                        </p:tgtEl>
                                        <p:attrNameLst>
                                          <p:attrName>ppt_y</p:attrName>
                                        </p:attrNameLst>
                                      </p:cBhvr>
                                      <p:tavLst>
                                        <p:tav tm="0">
                                          <p:val>
                                            <p:strVal val="#ppt_y-.2"/>
                                          </p:val>
                                        </p:tav>
                                        <p:tav tm="100000">
                                          <p:val>
                                            <p:strVal val="#ppt_y+.1"/>
                                          </p:val>
                                        </p:tav>
                                      </p:tavLst>
                                    </p:anim>
                                    <p:anim calcmode="lin" valueType="num">
                                      <p:cBhvr>
                                        <p:cTn id="1174" dur="500" accel="50000" fill="hold">
                                          <p:stCondLst>
                                            <p:cond delay="500"/>
                                          </p:stCondLst>
                                        </p:cTn>
                                        <p:tgtEl>
                                          <p:spTgt spid="452617"/>
                                        </p:tgtEl>
                                        <p:attrNameLst>
                                          <p:attrName>ppt_y</p:attrName>
                                        </p:attrNameLst>
                                      </p:cBhvr>
                                      <p:tavLst>
                                        <p:tav tm="0">
                                          <p:val>
                                            <p:strVal val="#ppt_y+.1"/>
                                          </p:val>
                                        </p:tav>
                                        <p:tav tm="100000">
                                          <p:val>
                                            <p:strVal val="#ppt_y"/>
                                          </p:val>
                                        </p:tav>
                                      </p:tavLst>
                                    </p:anim>
                                    <p:animEffect transition="in" filter="fade">
                                      <p:cBhvr>
                                        <p:cTn id="1175" dur="1000" decel="50000">
                                          <p:stCondLst>
                                            <p:cond delay="0"/>
                                          </p:stCondLst>
                                        </p:cTn>
                                        <p:tgtEl>
                                          <p:spTgt spid="452617"/>
                                        </p:tgtEl>
                                      </p:cBhvr>
                                    </p:animEffect>
                                  </p:childTnLst>
                                </p:cTn>
                              </p:par>
                              <p:par>
                                <p:cTn id="1176" presetID="25" presetClass="entr" presetSubtype="0" fill="hold" nodeType="withEffect">
                                  <p:stCondLst>
                                    <p:cond delay="0"/>
                                  </p:stCondLst>
                                  <p:childTnLst>
                                    <p:set>
                                      <p:cBhvr>
                                        <p:cTn id="1177" dur="1" fill="hold">
                                          <p:stCondLst>
                                            <p:cond delay="0"/>
                                          </p:stCondLst>
                                        </p:cTn>
                                        <p:tgtEl>
                                          <p:spTgt spid="452620"/>
                                        </p:tgtEl>
                                        <p:attrNameLst>
                                          <p:attrName>style.visibility</p:attrName>
                                        </p:attrNameLst>
                                      </p:cBhvr>
                                      <p:to>
                                        <p:strVal val="visible"/>
                                      </p:to>
                                    </p:set>
                                    <p:anim calcmode="lin" valueType="num">
                                      <p:cBhvr>
                                        <p:cTn id="1178" dur="500" decel="50000" fill="hold">
                                          <p:stCondLst>
                                            <p:cond delay="0"/>
                                          </p:stCondLst>
                                        </p:cTn>
                                        <p:tgtEl>
                                          <p:spTgt spid="452620"/>
                                        </p:tgtEl>
                                        <p:attrNameLst>
                                          <p:attrName>style.rotation</p:attrName>
                                        </p:attrNameLst>
                                      </p:cBhvr>
                                      <p:tavLst>
                                        <p:tav tm="0">
                                          <p:val>
                                            <p:fltVal val="-90"/>
                                          </p:val>
                                        </p:tav>
                                        <p:tav tm="100000">
                                          <p:val>
                                            <p:fltVal val="0"/>
                                          </p:val>
                                        </p:tav>
                                      </p:tavLst>
                                    </p:anim>
                                    <p:anim calcmode="lin" valueType="num">
                                      <p:cBhvr>
                                        <p:cTn id="1179" dur="500" decel="50000" fill="hold">
                                          <p:stCondLst>
                                            <p:cond delay="0"/>
                                          </p:stCondLst>
                                        </p:cTn>
                                        <p:tgtEl>
                                          <p:spTgt spid="452620"/>
                                        </p:tgtEl>
                                        <p:attrNameLst>
                                          <p:attrName>ppt_w</p:attrName>
                                        </p:attrNameLst>
                                      </p:cBhvr>
                                      <p:tavLst>
                                        <p:tav tm="0">
                                          <p:val>
                                            <p:strVal val="#ppt_w"/>
                                          </p:val>
                                        </p:tav>
                                        <p:tav tm="100000">
                                          <p:val>
                                            <p:strVal val="#ppt_w*.05"/>
                                          </p:val>
                                        </p:tav>
                                      </p:tavLst>
                                    </p:anim>
                                    <p:anim calcmode="lin" valueType="num">
                                      <p:cBhvr>
                                        <p:cTn id="1180" dur="500" accel="50000" fill="hold">
                                          <p:stCondLst>
                                            <p:cond delay="500"/>
                                          </p:stCondLst>
                                        </p:cTn>
                                        <p:tgtEl>
                                          <p:spTgt spid="452620"/>
                                        </p:tgtEl>
                                        <p:attrNameLst>
                                          <p:attrName>ppt_w</p:attrName>
                                        </p:attrNameLst>
                                      </p:cBhvr>
                                      <p:tavLst>
                                        <p:tav tm="0">
                                          <p:val>
                                            <p:strVal val="#ppt_w*.05"/>
                                          </p:val>
                                        </p:tav>
                                        <p:tav tm="100000">
                                          <p:val>
                                            <p:strVal val="#ppt_w"/>
                                          </p:val>
                                        </p:tav>
                                      </p:tavLst>
                                    </p:anim>
                                    <p:anim calcmode="lin" valueType="num">
                                      <p:cBhvr>
                                        <p:cTn id="1181" dur="1000" fill="hold"/>
                                        <p:tgtEl>
                                          <p:spTgt spid="452620"/>
                                        </p:tgtEl>
                                        <p:attrNameLst>
                                          <p:attrName>ppt_h</p:attrName>
                                        </p:attrNameLst>
                                      </p:cBhvr>
                                      <p:tavLst>
                                        <p:tav tm="0">
                                          <p:val>
                                            <p:strVal val="#ppt_h"/>
                                          </p:val>
                                        </p:tav>
                                        <p:tav tm="100000">
                                          <p:val>
                                            <p:strVal val="#ppt_h"/>
                                          </p:val>
                                        </p:tav>
                                      </p:tavLst>
                                    </p:anim>
                                    <p:anim calcmode="lin" valueType="num">
                                      <p:cBhvr>
                                        <p:cTn id="1182" dur="500" decel="50000" fill="hold">
                                          <p:stCondLst>
                                            <p:cond delay="0"/>
                                          </p:stCondLst>
                                        </p:cTn>
                                        <p:tgtEl>
                                          <p:spTgt spid="452620"/>
                                        </p:tgtEl>
                                        <p:attrNameLst>
                                          <p:attrName>ppt_x</p:attrName>
                                        </p:attrNameLst>
                                      </p:cBhvr>
                                      <p:tavLst>
                                        <p:tav tm="0">
                                          <p:val>
                                            <p:strVal val="#ppt_x+.4"/>
                                          </p:val>
                                        </p:tav>
                                        <p:tav tm="100000">
                                          <p:val>
                                            <p:strVal val="#ppt_x"/>
                                          </p:val>
                                        </p:tav>
                                      </p:tavLst>
                                    </p:anim>
                                    <p:anim calcmode="lin" valueType="num">
                                      <p:cBhvr>
                                        <p:cTn id="1183" dur="500" decel="50000" fill="hold">
                                          <p:stCondLst>
                                            <p:cond delay="0"/>
                                          </p:stCondLst>
                                        </p:cTn>
                                        <p:tgtEl>
                                          <p:spTgt spid="452620"/>
                                        </p:tgtEl>
                                        <p:attrNameLst>
                                          <p:attrName>ppt_y</p:attrName>
                                        </p:attrNameLst>
                                      </p:cBhvr>
                                      <p:tavLst>
                                        <p:tav tm="0">
                                          <p:val>
                                            <p:strVal val="#ppt_y-.2"/>
                                          </p:val>
                                        </p:tav>
                                        <p:tav tm="100000">
                                          <p:val>
                                            <p:strVal val="#ppt_y+.1"/>
                                          </p:val>
                                        </p:tav>
                                      </p:tavLst>
                                    </p:anim>
                                    <p:anim calcmode="lin" valueType="num">
                                      <p:cBhvr>
                                        <p:cTn id="1184" dur="500" accel="50000" fill="hold">
                                          <p:stCondLst>
                                            <p:cond delay="500"/>
                                          </p:stCondLst>
                                        </p:cTn>
                                        <p:tgtEl>
                                          <p:spTgt spid="452620"/>
                                        </p:tgtEl>
                                        <p:attrNameLst>
                                          <p:attrName>ppt_y</p:attrName>
                                        </p:attrNameLst>
                                      </p:cBhvr>
                                      <p:tavLst>
                                        <p:tav tm="0">
                                          <p:val>
                                            <p:strVal val="#ppt_y+.1"/>
                                          </p:val>
                                        </p:tav>
                                        <p:tav tm="100000">
                                          <p:val>
                                            <p:strVal val="#ppt_y"/>
                                          </p:val>
                                        </p:tav>
                                      </p:tavLst>
                                    </p:anim>
                                    <p:animEffect transition="in" filter="fade">
                                      <p:cBhvr>
                                        <p:cTn id="1185" dur="1000" decel="50000">
                                          <p:stCondLst>
                                            <p:cond delay="0"/>
                                          </p:stCondLst>
                                        </p:cTn>
                                        <p:tgtEl>
                                          <p:spTgt spid="452620"/>
                                        </p:tgtEl>
                                      </p:cBhvr>
                                    </p:animEffect>
                                  </p:childTnLst>
                                </p:cTn>
                              </p:par>
                              <p:par>
                                <p:cTn id="1186" presetID="25" presetClass="entr" presetSubtype="0" fill="hold" nodeType="withEffect">
                                  <p:stCondLst>
                                    <p:cond delay="0"/>
                                  </p:stCondLst>
                                  <p:childTnLst>
                                    <p:set>
                                      <p:cBhvr>
                                        <p:cTn id="1187" dur="1" fill="hold">
                                          <p:stCondLst>
                                            <p:cond delay="0"/>
                                          </p:stCondLst>
                                        </p:cTn>
                                        <p:tgtEl>
                                          <p:spTgt spid="452623"/>
                                        </p:tgtEl>
                                        <p:attrNameLst>
                                          <p:attrName>style.visibility</p:attrName>
                                        </p:attrNameLst>
                                      </p:cBhvr>
                                      <p:to>
                                        <p:strVal val="visible"/>
                                      </p:to>
                                    </p:set>
                                    <p:anim calcmode="lin" valueType="num">
                                      <p:cBhvr>
                                        <p:cTn id="1188" dur="500" decel="50000" fill="hold">
                                          <p:stCondLst>
                                            <p:cond delay="0"/>
                                          </p:stCondLst>
                                        </p:cTn>
                                        <p:tgtEl>
                                          <p:spTgt spid="452623"/>
                                        </p:tgtEl>
                                        <p:attrNameLst>
                                          <p:attrName>style.rotation</p:attrName>
                                        </p:attrNameLst>
                                      </p:cBhvr>
                                      <p:tavLst>
                                        <p:tav tm="0">
                                          <p:val>
                                            <p:fltVal val="-90"/>
                                          </p:val>
                                        </p:tav>
                                        <p:tav tm="100000">
                                          <p:val>
                                            <p:fltVal val="0"/>
                                          </p:val>
                                        </p:tav>
                                      </p:tavLst>
                                    </p:anim>
                                    <p:anim calcmode="lin" valueType="num">
                                      <p:cBhvr>
                                        <p:cTn id="1189" dur="500" decel="50000" fill="hold">
                                          <p:stCondLst>
                                            <p:cond delay="0"/>
                                          </p:stCondLst>
                                        </p:cTn>
                                        <p:tgtEl>
                                          <p:spTgt spid="452623"/>
                                        </p:tgtEl>
                                        <p:attrNameLst>
                                          <p:attrName>ppt_w</p:attrName>
                                        </p:attrNameLst>
                                      </p:cBhvr>
                                      <p:tavLst>
                                        <p:tav tm="0">
                                          <p:val>
                                            <p:strVal val="#ppt_w"/>
                                          </p:val>
                                        </p:tav>
                                        <p:tav tm="100000">
                                          <p:val>
                                            <p:strVal val="#ppt_w*.05"/>
                                          </p:val>
                                        </p:tav>
                                      </p:tavLst>
                                    </p:anim>
                                    <p:anim calcmode="lin" valueType="num">
                                      <p:cBhvr>
                                        <p:cTn id="1190" dur="500" accel="50000" fill="hold">
                                          <p:stCondLst>
                                            <p:cond delay="500"/>
                                          </p:stCondLst>
                                        </p:cTn>
                                        <p:tgtEl>
                                          <p:spTgt spid="452623"/>
                                        </p:tgtEl>
                                        <p:attrNameLst>
                                          <p:attrName>ppt_w</p:attrName>
                                        </p:attrNameLst>
                                      </p:cBhvr>
                                      <p:tavLst>
                                        <p:tav tm="0">
                                          <p:val>
                                            <p:strVal val="#ppt_w*.05"/>
                                          </p:val>
                                        </p:tav>
                                        <p:tav tm="100000">
                                          <p:val>
                                            <p:strVal val="#ppt_w"/>
                                          </p:val>
                                        </p:tav>
                                      </p:tavLst>
                                    </p:anim>
                                    <p:anim calcmode="lin" valueType="num">
                                      <p:cBhvr>
                                        <p:cTn id="1191" dur="1000" fill="hold"/>
                                        <p:tgtEl>
                                          <p:spTgt spid="452623"/>
                                        </p:tgtEl>
                                        <p:attrNameLst>
                                          <p:attrName>ppt_h</p:attrName>
                                        </p:attrNameLst>
                                      </p:cBhvr>
                                      <p:tavLst>
                                        <p:tav tm="0">
                                          <p:val>
                                            <p:strVal val="#ppt_h"/>
                                          </p:val>
                                        </p:tav>
                                        <p:tav tm="100000">
                                          <p:val>
                                            <p:strVal val="#ppt_h"/>
                                          </p:val>
                                        </p:tav>
                                      </p:tavLst>
                                    </p:anim>
                                    <p:anim calcmode="lin" valueType="num">
                                      <p:cBhvr>
                                        <p:cTn id="1192" dur="500" decel="50000" fill="hold">
                                          <p:stCondLst>
                                            <p:cond delay="0"/>
                                          </p:stCondLst>
                                        </p:cTn>
                                        <p:tgtEl>
                                          <p:spTgt spid="452623"/>
                                        </p:tgtEl>
                                        <p:attrNameLst>
                                          <p:attrName>ppt_x</p:attrName>
                                        </p:attrNameLst>
                                      </p:cBhvr>
                                      <p:tavLst>
                                        <p:tav tm="0">
                                          <p:val>
                                            <p:strVal val="#ppt_x+.4"/>
                                          </p:val>
                                        </p:tav>
                                        <p:tav tm="100000">
                                          <p:val>
                                            <p:strVal val="#ppt_x"/>
                                          </p:val>
                                        </p:tav>
                                      </p:tavLst>
                                    </p:anim>
                                    <p:anim calcmode="lin" valueType="num">
                                      <p:cBhvr>
                                        <p:cTn id="1193" dur="500" decel="50000" fill="hold">
                                          <p:stCondLst>
                                            <p:cond delay="0"/>
                                          </p:stCondLst>
                                        </p:cTn>
                                        <p:tgtEl>
                                          <p:spTgt spid="452623"/>
                                        </p:tgtEl>
                                        <p:attrNameLst>
                                          <p:attrName>ppt_y</p:attrName>
                                        </p:attrNameLst>
                                      </p:cBhvr>
                                      <p:tavLst>
                                        <p:tav tm="0">
                                          <p:val>
                                            <p:strVal val="#ppt_y-.2"/>
                                          </p:val>
                                        </p:tav>
                                        <p:tav tm="100000">
                                          <p:val>
                                            <p:strVal val="#ppt_y+.1"/>
                                          </p:val>
                                        </p:tav>
                                      </p:tavLst>
                                    </p:anim>
                                    <p:anim calcmode="lin" valueType="num">
                                      <p:cBhvr>
                                        <p:cTn id="1194" dur="500" accel="50000" fill="hold">
                                          <p:stCondLst>
                                            <p:cond delay="500"/>
                                          </p:stCondLst>
                                        </p:cTn>
                                        <p:tgtEl>
                                          <p:spTgt spid="452623"/>
                                        </p:tgtEl>
                                        <p:attrNameLst>
                                          <p:attrName>ppt_y</p:attrName>
                                        </p:attrNameLst>
                                      </p:cBhvr>
                                      <p:tavLst>
                                        <p:tav tm="0">
                                          <p:val>
                                            <p:strVal val="#ppt_y+.1"/>
                                          </p:val>
                                        </p:tav>
                                        <p:tav tm="100000">
                                          <p:val>
                                            <p:strVal val="#ppt_y"/>
                                          </p:val>
                                        </p:tav>
                                      </p:tavLst>
                                    </p:anim>
                                    <p:animEffect transition="in" filter="fade">
                                      <p:cBhvr>
                                        <p:cTn id="1195" dur="1000" decel="50000">
                                          <p:stCondLst>
                                            <p:cond delay="0"/>
                                          </p:stCondLst>
                                        </p:cTn>
                                        <p:tgtEl>
                                          <p:spTgt spid="452623"/>
                                        </p:tgtEl>
                                      </p:cBhvr>
                                    </p:animEffect>
                                  </p:childTnLst>
                                </p:cTn>
                              </p:par>
                              <p:par>
                                <p:cTn id="1196" presetID="25" presetClass="entr" presetSubtype="0" fill="hold" nodeType="withEffect">
                                  <p:stCondLst>
                                    <p:cond delay="0"/>
                                  </p:stCondLst>
                                  <p:childTnLst>
                                    <p:set>
                                      <p:cBhvr>
                                        <p:cTn id="1197" dur="1" fill="hold">
                                          <p:stCondLst>
                                            <p:cond delay="0"/>
                                          </p:stCondLst>
                                        </p:cTn>
                                        <p:tgtEl>
                                          <p:spTgt spid="452626"/>
                                        </p:tgtEl>
                                        <p:attrNameLst>
                                          <p:attrName>style.visibility</p:attrName>
                                        </p:attrNameLst>
                                      </p:cBhvr>
                                      <p:to>
                                        <p:strVal val="visible"/>
                                      </p:to>
                                    </p:set>
                                    <p:anim calcmode="lin" valueType="num">
                                      <p:cBhvr>
                                        <p:cTn id="1198" dur="500" decel="50000" fill="hold">
                                          <p:stCondLst>
                                            <p:cond delay="0"/>
                                          </p:stCondLst>
                                        </p:cTn>
                                        <p:tgtEl>
                                          <p:spTgt spid="452626"/>
                                        </p:tgtEl>
                                        <p:attrNameLst>
                                          <p:attrName>style.rotation</p:attrName>
                                        </p:attrNameLst>
                                      </p:cBhvr>
                                      <p:tavLst>
                                        <p:tav tm="0">
                                          <p:val>
                                            <p:fltVal val="-90"/>
                                          </p:val>
                                        </p:tav>
                                        <p:tav tm="100000">
                                          <p:val>
                                            <p:fltVal val="0"/>
                                          </p:val>
                                        </p:tav>
                                      </p:tavLst>
                                    </p:anim>
                                    <p:anim calcmode="lin" valueType="num">
                                      <p:cBhvr>
                                        <p:cTn id="1199" dur="500" decel="50000" fill="hold">
                                          <p:stCondLst>
                                            <p:cond delay="0"/>
                                          </p:stCondLst>
                                        </p:cTn>
                                        <p:tgtEl>
                                          <p:spTgt spid="452626"/>
                                        </p:tgtEl>
                                        <p:attrNameLst>
                                          <p:attrName>ppt_w</p:attrName>
                                        </p:attrNameLst>
                                      </p:cBhvr>
                                      <p:tavLst>
                                        <p:tav tm="0">
                                          <p:val>
                                            <p:strVal val="#ppt_w"/>
                                          </p:val>
                                        </p:tav>
                                        <p:tav tm="100000">
                                          <p:val>
                                            <p:strVal val="#ppt_w*.05"/>
                                          </p:val>
                                        </p:tav>
                                      </p:tavLst>
                                    </p:anim>
                                    <p:anim calcmode="lin" valueType="num">
                                      <p:cBhvr>
                                        <p:cTn id="1200" dur="500" accel="50000" fill="hold">
                                          <p:stCondLst>
                                            <p:cond delay="500"/>
                                          </p:stCondLst>
                                        </p:cTn>
                                        <p:tgtEl>
                                          <p:spTgt spid="452626"/>
                                        </p:tgtEl>
                                        <p:attrNameLst>
                                          <p:attrName>ppt_w</p:attrName>
                                        </p:attrNameLst>
                                      </p:cBhvr>
                                      <p:tavLst>
                                        <p:tav tm="0">
                                          <p:val>
                                            <p:strVal val="#ppt_w*.05"/>
                                          </p:val>
                                        </p:tav>
                                        <p:tav tm="100000">
                                          <p:val>
                                            <p:strVal val="#ppt_w"/>
                                          </p:val>
                                        </p:tav>
                                      </p:tavLst>
                                    </p:anim>
                                    <p:anim calcmode="lin" valueType="num">
                                      <p:cBhvr>
                                        <p:cTn id="1201" dur="1000" fill="hold"/>
                                        <p:tgtEl>
                                          <p:spTgt spid="452626"/>
                                        </p:tgtEl>
                                        <p:attrNameLst>
                                          <p:attrName>ppt_h</p:attrName>
                                        </p:attrNameLst>
                                      </p:cBhvr>
                                      <p:tavLst>
                                        <p:tav tm="0">
                                          <p:val>
                                            <p:strVal val="#ppt_h"/>
                                          </p:val>
                                        </p:tav>
                                        <p:tav tm="100000">
                                          <p:val>
                                            <p:strVal val="#ppt_h"/>
                                          </p:val>
                                        </p:tav>
                                      </p:tavLst>
                                    </p:anim>
                                    <p:anim calcmode="lin" valueType="num">
                                      <p:cBhvr>
                                        <p:cTn id="1202" dur="500" decel="50000" fill="hold">
                                          <p:stCondLst>
                                            <p:cond delay="0"/>
                                          </p:stCondLst>
                                        </p:cTn>
                                        <p:tgtEl>
                                          <p:spTgt spid="452626"/>
                                        </p:tgtEl>
                                        <p:attrNameLst>
                                          <p:attrName>ppt_x</p:attrName>
                                        </p:attrNameLst>
                                      </p:cBhvr>
                                      <p:tavLst>
                                        <p:tav tm="0">
                                          <p:val>
                                            <p:strVal val="#ppt_x+.4"/>
                                          </p:val>
                                        </p:tav>
                                        <p:tav tm="100000">
                                          <p:val>
                                            <p:strVal val="#ppt_x"/>
                                          </p:val>
                                        </p:tav>
                                      </p:tavLst>
                                    </p:anim>
                                    <p:anim calcmode="lin" valueType="num">
                                      <p:cBhvr>
                                        <p:cTn id="1203" dur="500" decel="50000" fill="hold">
                                          <p:stCondLst>
                                            <p:cond delay="0"/>
                                          </p:stCondLst>
                                        </p:cTn>
                                        <p:tgtEl>
                                          <p:spTgt spid="452626"/>
                                        </p:tgtEl>
                                        <p:attrNameLst>
                                          <p:attrName>ppt_y</p:attrName>
                                        </p:attrNameLst>
                                      </p:cBhvr>
                                      <p:tavLst>
                                        <p:tav tm="0">
                                          <p:val>
                                            <p:strVal val="#ppt_y-.2"/>
                                          </p:val>
                                        </p:tav>
                                        <p:tav tm="100000">
                                          <p:val>
                                            <p:strVal val="#ppt_y+.1"/>
                                          </p:val>
                                        </p:tav>
                                      </p:tavLst>
                                    </p:anim>
                                    <p:anim calcmode="lin" valueType="num">
                                      <p:cBhvr>
                                        <p:cTn id="1204" dur="500" accel="50000" fill="hold">
                                          <p:stCondLst>
                                            <p:cond delay="500"/>
                                          </p:stCondLst>
                                        </p:cTn>
                                        <p:tgtEl>
                                          <p:spTgt spid="452626"/>
                                        </p:tgtEl>
                                        <p:attrNameLst>
                                          <p:attrName>ppt_y</p:attrName>
                                        </p:attrNameLst>
                                      </p:cBhvr>
                                      <p:tavLst>
                                        <p:tav tm="0">
                                          <p:val>
                                            <p:strVal val="#ppt_y+.1"/>
                                          </p:val>
                                        </p:tav>
                                        <p:tav tm="100000">
                                          <p:val>
                                            <p:strVal val="#ppt_y"/>
                                          </p:val>
                                        </p:tav>
                                      </p:tavLst>
                                    </p:anim>
                                    <p:animEffect transition="in" filter="fade">
                                      <p:cBhvr>
                                        <p:cTn id="1205" dur="1000" decel="50000">
                                          <p:stCondLst>
                                            <p:cond delay="0"/>
                                          </p:stCondLst>
                                        </p:cTn>
                                        <p:tgtEl>
                                          <p:spTgt spid="452626"/>
                                        </p:tgtEl>
                                      </p:cBhvr>
                                    </p:animEffect>
                                  </p:childTnLst>
                                </p:cTn>
                              </p:par>
                              <p:par>
                                <p:cTn id="1206" presetID="25" presetClass="entr" presetSubtype="0" fill="hold" nodeType="withEffect">
                                  <p:stCondLst>
                                    <p:cond delay="0"/>
                                  </p:stCondLst>
                                  <p:childTnLst>
                                    <p:set>
                                      <p:cBhvr>
                                        <p:cTn id="1207" dur="1" fill="hold">
                                          <p:stCondLst>
                                            <p:cond delay="0"/>
                                          </p:stCondLst>
                                        </p:cTn>
                                        <p:tgtEl>
                                          <p:spTgt spid="452629"/>
                                        </p:tgtEl>
                                        <p:attrNameLst>
                                          <p:attrName>style.visibility</p:attrName>
                                        </p:attrNameLst>
                                      </p:cBhvr>
                                      <p:to>
                                        <p:strVal val="visible"/>
                                      </p:to>
                                    </p:set>
                                    <p:anim calcmode="lin" valueType="num">
                                      <p:cBhvr>
                                        <p:cTn id="1208" dur="500" decel="50000" fill="hold">
                                          <p:stCondLst>
                                            <p:cond delay="0"/>
                                          </p:stCondLst>
                                        </p:cTn>
                                        <p:tgtEl>
                                          <p:spTgt spid="452629"/>
                                        </p:tgtEl>
                                        <p:attrNameLst>
                                          <p:attrName>style.rotation</p:attrName>
                                        </p:attrNameLst>
                                      </p:cBhvr>
                                      <p:tavLst>
                                        <p:tav tm="0">
                                          <p:val>
                                            <p:fltVal val="-90"/>
                                          </p:val>
                                        </p:tav>
                                        <p:tav tm="100000">
                                          <p:val>
                                            <p:fltVal val="0"/>
                                          </p:val>
                                        </p:tav>
                                      </p:tavLst>
                                    </p:anim>
                                    <p:anim calcmode="lin" valueType="num">
                                      <p:cBhvr>
                                        <p:cTn id="1209" dur="500" decel="50000" fill="hold">
                                          <p:stCondLst>
                                            <p:cond delay="0"/>
                                          </p:stCondLst>
                                        </p:cTn>
                                        <p:tgtEl>
                                          <p:spTgt spid="452629"/>
                                        </p:tgtEl>
                                        <p:attrNameLst>
                                          <p:attrName>ppt_w</p:attrName>
                                        </p:attrNameLst>
                                      </p:cBhvr>
                                      <p:tavLst>
                                        <p:tav tm="0">
                                          <p:val>
                                            <p:strVal val="#ppt_w"/>
                                          </p:val>
                                        </p:tav>
                                        <p:tav tm="100000">
                                          <p:val>
                                            <p:strVal val="#ppt_w*.05"/>
                                          </p:val>
                                        </p:tav>
                                      </p:tavLst>
                                    </p:anim>
                                    <p:anim calcmode="lin" valueType="num">
                                      <p:cBhvr>
                                        <p:cTn id="1210" dur="500" accel="50000" fill="hold">
                                          <p:stCondLst>
                                            <p:cond delay="500"/>
                                          </p:stCondLst>
                                        </p:cTn>
                                        <p:tgtEl>
                                          <p:spTgt spid="452629"/>
                                        </p:tgtEl>
                                        <p:attrNameLst>
                                          <p:attrName>ppt_w</p:attrName>
                                        </p:attrNameLst>
                                      </p:cBhvr>
                                      <p:tavLst>
                                        <p:tav tm="0">
                                          <p:val>
                                            <p:strVal val="#ppt_w*.05"/>
                                          </p:val>
                                        </p:tav>
                                        <p:tav tm="100000">
                                          <p:val>
                                            <p:strVal val="#ppt_w"/>
                                          </p:val>
                                        </p:tav>
                                      </p:tavLst>
                                    </p:anim>
                                    <p:anim calcmode="lin" valueType="num">
                                      <p:cBhvr>
                                        <p:cTn id="1211" dur="1000" fill="hold"/>
                                        <p:tgtEl>
                                          <p:spTgt spid="452629"/>
                                        </p:tgtEl>
                                        <p:attrNameLst>
                                          <p:attrName>ppt_h</p:attrName>
                                        </p:attrNameLst>
                                      </p:cBhvr>
                                      <p:tavLst>
                                        <p:tav tm="0">
                                          <p:val>
                                            <p:strVal val="#ppt_h"/>
                                          </p:val>
                                        </p:tav>
                                        <p:tav tm="100000">
                                          <p:val>
                                            <p:strVal val="#ppt_h"/>
                                          </p:val>
                                        </p:tav>
                                      </p:tavLst>
                                    </p:anim>
                                    <p:anim calcmode="lin" valueType="num">
                                      <p:cBhvr>
                                        <p:cTn id="1212" dur="500" decel="50000" fill="hold">
                                          <p:stCondLst>
                                            <p:cond delay="0"/>
                                          </p:stCondLst>
                                        </p:cTn>
                                        <p:tgtEl>
                                          <p:spTgt spid="452629"/>
                                        </p:tgtEl>
                                        <p:attrNameLst>
                                          <p:attrName>ppt_x</p:attrName>
                                        </p:attrNameLst>
                                      </p:cBhvr>
                                      <p:tavLst>
                                        <p:tav tm="0">
                                          <p:val>
                                            <p:strVal val="#ppt_x+.4"/>
                                          </p:val>
                                        </p:tav>
                                        <p:tav tm="100000">
                                          <p:val>
                                            <p:strVal val="#ppt_x"/>
                                          </p:val>
                                        </p:tav>
                                      </p:tavLst>
                                    </p:anim>
                                    <p:anim calcmode="lin" valueType="num">
                                      <p:cBhvr>
                                        <p:cTn id="1213" dur="500" decel="50000" fill="hold">
                                          <p:stCondLst>
                                            <p:cond delay="0"/>
                                          </p:stCondLst>
                                        </p:cTn>
                                        <p:tgtEl>
                                          <p:spTgt spid="452629"/>
                                        </p:tgtEl>
                                        <p:attrNameLst>
                                          <p:attrName>ppt_y</p:attrName>
                                        </p:attrNameLst>
                                      </p:cBhvr>
                                      <p:tavLst>
                                        <p:tav tm="0">
                                          <p:val>
                                            <p:strVal val="#ppt_y-.2"/>
                                          </p:val>
                                        </p:tav>
                                        <p:tav tm="100000">
                                          <p:val>
                                            <p:strVal val="#ppt_y+.1"/>
                                          </p:val>
                                        </p:tav>
                                      </p:tavLst>
                                    </p:anim>
                                    <p:anim calcmode="lin" valueType="num">
                                      <p:cBhvr>
                                        <p:cTn id="1214" dur="500" accel="50000" fill="hold">
                                          <p:stCondLst>
                                            <p:cond delay="500"/>
                                          </p:stCondLst>
                                        </p:cTn>
                                        <p:tgtEl>
                                          <p:spTgt spid="452629"/>
                                        </p:tgtEl>
                                        <p:attrNameLst>
                                          <p:attrName>ppt_y</p:attrName>
                                        </p:attrNameLst>
                                      </p:cBhvr>
                                      <p:tavLst>
                                        <p:tav tm="0">
                                          <p:val>
                                            <p:strVal val="#ppt_y+.1"/>
                                          </p:val>
                                        </p:tav>
                                        <p:tav tm="100000">
                                          <p:val>
                                            <p:strVal val="#ppt_y"/>
                                          </p:val>
                                        </p:tav>
                                      </p:tavLst>
                                    </p:anim>
                                    <p:animEffect transition="in" filter="fade">
                                      <p:cBhvr>
                                        <p:cTn id="1215" dur="1000" decel="50000">
                                          <p:stCondLst>
                                            <p:cond delay="0"/>
                                          </p:stCondLst>
                                        </p:cTn>
                                        <p:tgtEl>
                                          <p:spTgt spid="452629"/>
                                        </p:tgtEl>
                                      </p:cBhvr>
                                    </p:animEffect>
                                  </p:childTnLst>
                                </p:cTn>
                              </p:par>
                              <p:par>
                                <p:cTn id="1216" presetID="25" presetClass="entr" presetSubtype="0" fill="hold" nodeType="withEffect">
                                  <p:stCondLst>
                                    <p:cond delay="0"/>
                                  </p:stCondLst>
                                  <p:childTnLst>
                                    <p:set>
                                      <p:cBhvr>
                                        <p:cTn id="1217" dur="1" fill="hold">
                                          <p:stCondLst>
                                            <p:cond delay="0"/>
                                          </p:stCondLst>
                                        </p:cTn>
                                        <p:tgtEl>
                                          <p:spTgt spid="452632"/>
                                        </p:tgtEl>
                                        <p:attrNameLst>
                                          <p:attrName>style.visibility</p:attrName>
                                        </p:attrNameLst>
                                      </p:cBhvr>
                                      <p:to>
                                        <p:strVal val="visible"/>
                                      </p:to>
                                    </p:set>
                                    <p:anim calcmode="lin" valueType="num">
                                      <p:cBhvr>
                                        <p:cTn id="1218" dur="500" decel="50000" fill="hold">
                                          <p:stCondLst>
                                            <p:cond delay="0"/>
                                          </p:stCondLst>
                                        </p:cTn>
                                        <p:tgtEl>
                                          <p:spTgt spid="452632"/>
                                        </p:tgtEl>
                                        <p:attrNameLst>
                                          <p:attrName>style.rotation</p:attrName>
                                        </p:attrNameLst>
                                      </p:cBhvr>
                                      <p:tavLst>
                                        <p:tav tm="0">
                                          <p:val>
                                            <p:fltVal val="-90"/>
                                          </p:val>
                                        </p:tav>
                                        <p:tav tm="100000">
                                          <p:val>
                                            <p:fltVal val="0"/>
                                          </p:val>
                                        </p:tav>
                                      </p:tavLst>
                                    </p:anim>
                                    <p:anim calcmode="lin" valueType="num">
                                      <p:cBhvr>
                                        <p:cTn id="1219" dur="500" decel="50000" fill="hold">
                                          <p:stCondLst>
                                            <p:cond delay="0"/>
                                          </p:stCondLst>
                                        </p:cTn>
                                        <p:tgtEl>
                                          <p:spTgt spid="452632"/>
                                        </p:tgtEl>
                                        <p:attrNameLst>
                                          <p:attrName>ppt_w</p:attrName>
                                        </p:attrNameLst>
                                      </p:cBhvr>
                                      <p:tavLst>
                                        <p:tav tm="0">
                                          <p:val>
                                            <p:strVal val="#ppt_w"/>
                                          </p:val>
                                        </p:tav>
                                        <p:tav tm="100000">
                                          <p:val>
                                            <p:strVal val="#ppt_w*.05"/>
                                          </p:val>
                                        </p:tav>
                                      </p:tavLst>
                                    </p:anim>
                                    <p:anim calcmode="lin" valueType="num">
                                      <p:cBhvr>
                                        <p:cTn id="1220" dur="500" accel="50000" fill="hold">
                                          <p:stCondLst>
                                            <p:cond delay="500"/>
                                          </p:stCondLst>
                                        </p:cTn>
                                        <p:tgtEl>
                                          <p:spTgt spid="452632"/>
                                        </p:tgtEl>
                                        <p:attrNameLst>
                                          <p:attrName>ppt_w</p:attrName>
                                        </p:attrNameLst>
                                      </p:cBhvr>
                                      <p:tavLst>
                                        <p:tav tm="0">
                                          <p:val>
                                            <p:strVal val="#ppt_w*.05"/>
                                          </p:val>
                                        </p:tav>
                                        <p:tav tm="100000">
                                          <p:val>
                                            <p:strVal val="#ppt_w"/>
                                          </p:val>
                                        </p:tav>
                                      </p:tavLst>
                                    </p:anim>
                                    <p:anim calcmode="lin" valueType="num">
                                      <p:cBhvr>
                                        <p:cTn id="1221" dur="1000" fill="hold"/>
                                        <p:tgtEl>
                                          <p:spTgt spid="452632"/>
                                        </p:tgtEl>
                                        <p:attrNameLst>
                                          <p:attrName>ppt_h</p:attrName>
                                        </p:attrNameLst>
                                      </p:cBhvr>
                                      <p:tavLst>
                                        <p:tav tm="0">
                                          <p:val>
                                            <p:strVal val="#ppt_h"/>
                                          </p:val>
                                        </p:tav>
                                        <p:tav tm="100000">
                                          <p:val>
                                            <p:strVal val="#ppt_h"/>
                                          </p:val>
                                        </p:tav>
                                      </p:tavLst>
                                    </p:anim>
                                    <p:anim calcmode="lin" valueType="num">
                                      <p:cBhvr>
                                        <p:cTn id="1222" dur="500" decel="50000" fill="hold">
                                          <p:stCondLst>
                                            <p:cond delay="0"/>
                                          </p:stCondLst>
                                        </p:cTn>
                                        <p:tgtEl>
                                          <p:spTgt spid="452632"/>
                                        </p:tgtEl>
                                        <p:attrNameLst>
                                          <p:attrName>ppt_x</p:attrName>
                                        </p:attrNameLst>
                                      </p:cBhvr>
                                      <p:tavLst>
                                        <p:tav tm="0">
                                          <p:val>
                                            <p:strVal val="#ppt_x+.4"/>
                                          </p:val>
                                        </p:tav>
                                        <p:tav tm="100000">
                                          <p:val>
                                            <p:strVal val="#ppt_x"/>
                                          </p:val>
                                        </p:tav>
                                      </p:tavLst>
                                    </p:anim>
                                    <p:anim calcmode="lin" valueType="num">
                                      <p:cBhvr>
                                        <p:cTn id="1223" dur="500" decel="50000" fill="hold">
                                          <p:stCondLst>
                                            <p:cond delay="0"/>
                                          </p:stCondLst>
                                        </p:cTn>
                                        <p:tgtEl>
                                          <p:spTgt spid="452632"/>
                                        </p:tgtEl>
                                        <p:attrNameLst>
                                          <p:attrName>ppt_y</p:attrName>
                                        </p:attrNameLst>
                                      </p:cBhvr>
                                      <p:tavLst>
                                        <p:tav tm="0">
                                          <p:val>
                                            <p:strVal val="#ppt_y-.2"/>
                                          </p:val>
                                        </p:tav>
                                        <p:tav tm="100000">
                                          <p:val>
                                            <p:strVal val="#ppt_y+.1"/>
                                          </p:val>
                                        </p:tav>
                                      </p:tavLst>
                                    </p:anim>
                                    <p:anim calcmode="lin" valueType="num">
                                      <p:cBhvr>
                                        <p:cTn id="1224" dur="500" accel="50000" fill="hold">
                                          <p:stCondLst>
                                            <p:cond delay="500"/>
                                          </p:stCondLst>
                                        </p:cTn>
                                        <p:tgtEl>
                                          <p:spTgt spid="452632"/>
                                        </p:tgtEl>
                                        <p:attrNameLst>
                                          <p:attrName>ppt_y</p:attrName>
                                        </p:attrNameLst>
                                      </p:cBhvr>
                                      <p:tavLst>
                                        <p:tav tm="0">
                                          <p:val>
                                            <p:strVal val="#ppt_y+.1"/>
                                          </p:val>
                                        </p:tav>
                                        <p:tav tm="100000">
                                          <p:val>
                                            <p:strVal val="#ppt_y"/>
                                          </p:val>
                                        </p:tav>
                                      </p:tavLst>
                                    </p:anim>
                                    <p:animEffect transition="in" filter="fade">
                                      <p:cBhvr>
                                        <p:cTn id="1225" dur="1000" decel="50000">
                                          <p:stCondLst>
                                            <p:cond delay="0"/>
                                          </p:stCondLst>
                                        </p:cTn>
                                        <p:tgtEl>
                                          <p:spTgt spid="452632"/>
                                        </p:tgtEl>
                                      </p:cBhvr>
                                    </p:animEffect>
                                  </p:childTnLst>
                                </p:cTn>
                              </p:par>
                              <p:par>
                                <p:cTn id="1226" presetID="25" presetClass="entr" presetSubtype="0" fill="hold" nodeType="withEffect">
                                  <p:stCondLst>
                                    <p:cond delay="0"/>
                                  </p:stCondLst>
                                  <p:childTnLst>
                                    <p:set>
                                      <p:cBhvr>
                                        <p:cTn id="1227" dur="1" fill="hold">
                                          <p:stCondLst>
                                            <p:cond delay="0"/>
                                          </p:stCondLst>
                                        </p:cTn>
                                        <p:tgtEl>
                                          <p:spTgt spid="452635"/>
                                        </p:tgtEl>
                                        <p:attrNameLst>
                                          <p:attrName>style.visibility</p:attrName>
                                        </p:attrNameLst>
                                      </p:cBhvr>
                                      <p:to>
                                        <p:strVal val="visible"/>
                                      </p:to>
                                    </p:set>
                                    <p:anim calcmode="lin" valueType="num">
                                      <p:cBhvr>
                                        <p:cTn id="1228" dur="500" decel="50000" fill="hold">
                                          <p:stCondLst>
                                            <p:cond delay="0"/>
                                          </p:stCondLst>
                                        </p:cTn>
                                        <p:tgtEl>
                                          <p:spTgt spid="452635"/>
                                        </p:tgtEl>
                                        <p:attrNameLst>
                                          <p:attrName>style.rotation</p:attrName>
                                        </p:attrNameLst>
                                      </p:cBhvr>
                                      <p:tavLst>
                                        <p:tav tm="0">
                                          <p:val>
                                            <p:fltVal val="-90"/>
                                          </p:val>
                                        </p:tav>
                                        <p:tav tm="100000">
                                          <p:val>
                                            <p:fltVal val="0"/>
                                          </p:val>
                                        </p:tav>
                                      </p:tavLst>
                                    </p:anim>
                                    <p:anim calcmode="lin" valueType="num">
                                      <p:cBhvr>
                                        <p:cTn id="1229" dur="500" decel="50000" fill="hold">
                                          <p:stCondLst>
                                            <p:cond delay="0"/>
                                          </p:stCondLst>
                                        </p:cTn>
                                        <p:tgtEl>
                                          <p:spTgt spid="452635"/>
                                        </p:tgtEl>
                                        <p:attrNameLst>
                                          <p:attrName>ppt_w</p:attrName>
                                        </p:attrNameLst>
                                      </p:cBhvr>
                                      <p:tavLst>
                                        <p:tav tm="0">
                                          <p:val>
                                            <p:strVal val="#ppt_w"/>
                                          </p:val>
                                        </p:tav>
                                        <p:tav tm="100000">
                                          <p:val>
                                            <p:strVal val="#ppt_w*.05"/>
                                          </p:val>
                                        </p:tav>
                                      </p:tavLst>
                                    </p:anim>
                                    <p:anim calcmode="lin" valueType="num">
                                      <p:cBhvr>
                                        <p:cTn id="1230" dur="500" accel="50000" fill="hold">
                                          <p:stCondLst>
                                            <p:cond delay="500"/>
                                          </p:stCondLst>
                                        </p:cTn>
                                        <p:tgtEl>
                                          <p:spTgt spid="452635"/>
                                        </p:tgtEl>
                                        <p:attrNameLst>
                                          <p:attrName>ppt_w</p:attrName>
                                        </p:attrNameLst>
                                      </p:cBhvr>
                                      <p:tavLst>
                                        <p:tav tm="0">
                                          <p:val>
                                            <p:strVal val="#ppt_w*.05"/>
                                          </p:val>
                                        </p:tav>
                                        <p:tav tm="100000">
                                          <p:val>
                                            <p:strVal val="#ppt_w"/>
                                          </p:val>
                                        </p:tav>
                                      </p:tavLst>
                                    </p:anim>
                                    <p:anim calcmode="lin" valueType="num">
                                      <p:cBhvr>
                                        <p:cTn id="1231" dur="1000" fill="hold"/>
                                        <p:tgtEl>
                                          <p:spTgt spid="452635"/>
                                        </p:tgtEl>
                                        <p:attrNameLst>
                                          <p:attrName>ppt_h</p:attrName>
                                        </p:attrNameLst>
                                      </p:cBhvr>
                                      <p:tavLst>
                                        <p:tav tm="0">
                                          <p:val>
                                            <p:strVal val="#ppt_h"/>
                                          </p:val>
                                        </p:tav>
                                        <p:tav tm="100000">
                                          <p:val>
                                            <p:strVal val="#ppt_h"/>
                                          </p:val>
                                        </p:tav>
                                      </p:tavLst>
                                    </p:anim>
                                    <p:anim calcmode="lin" valueType="num">
                                      <p:cBhvr>
                                        <p:cTn id="1232" dur="500" decel="50000" fill="hold">
                                          <p:stCondLst>
                                            <p:cond delay="0"/>
                                          </p:stCondLst>
                                        </p:cTn>
                                        <p:tgtEl>
                                          <p:spTgt spid="452635"/>
                                        </p:tgtEl>
                                        <p:attrNameLst>
                                          <p:attrName>ppt_x</p:attrName>
                                        </p:attrNameLst>
                                      </p:cBhvr>
                                      <p:tavLst>
                                        <p:tav tm="0">
                                          <p:val>
                                            <p:strVal val="#ppt_x+.4"/>
                                          </p:val>
                                        </p:tav>
                                        <p:tav tm="100000">
                                          <p:val>
                                            <p:strVal val="#ppt_x"/>
                                          </p:val>
                                        </p:tav>
                                      </p:tavLst>
                                    </p:anim>
                                    <p:anim calcmode="lin" valueType="num">
                                      <p:cBhvr>
                                        <p:cTn id="1233" dur="500" decel="50000" fill="hold">
                                          <p:stCondLst>
                                            <p:cond delay="0"/>
                                          </p:stCondLst>
                                        </p:cTn>
                                        <p:tgtEl>
                                          <p:spTgt spid="452635"/>
                                        </p:tgtEl>
                                        <p:attrNameLst>
                                          <p:attrName>ppt_y</p:attrName>
                                        </p:attrNameLst>
                                      </p:cBhvr>
                                      <p:tavLst>
                                        <p:tav tm="0">
                                          <p:val>
                                            <p:strVal val="#ppt_y-.2"/>
                                          </p:val>
                                        </p:tav>
                                        <p:tav tm="100000">
                                          <p:val>
                                            <p:strVal val="#ppt_y+.1"/>
                                          </p:val>
                                        </p:tav>
                                      </p:tavLst>
                                    </p:anim>
                                    <p:anim calcmode="lin" valueType="num">
                                      <p:cBhvr>
                                        <p:cTn id="1234" dur="500" accel="50000" fill="hold">
                                          <p:stCondLst>
                                            <p:cond delay="500"/>
                                          </p:stCondLst>
                                        </p:cTn>
                                        <p:tgtEl>
                                          <p:spTgt spid="452635"/>
                                        </p:tgtEl>
                                        <p:attrNameLst>
                                          <p:attrName>ppt_y</p:attrName>
                                        </p:attrNameLst>
                                      </p:cBhvr>
                                      <p:tavLst>
                                        <p:tav tm="0">
                                          <p:val>
                                            <p:strVal val="#ppt_y+.1"/>
                                          </p:val>
                                        </p:tav>
                                        <p:tav tm="100000">
                                          <p:val>
                                            <p:strVal val="#ppt_y"/>
                                          </p:val>
                                        </p:tav>
                                      </p:tavLst>
                                    </p:anim>
                                    <p:animEffect transition="in" filter="fade">
                                      <p:cBhvr>
                                        <p:cTn id="1235" dur="1000" decel="50000">
                                          <p:stCondLst>
                                            <p:cond delay="0"/>
                                          </p:stCondLst>
                                        </p:cTn>
                                        <p:tgtEl>
                                          <p:spTgt spid="452635"/>
                                        </p:tgtEl>
                                      </p:cBhvr>
                                    </p:animEffect>
                                  </p:childTnLst>
                                </p:cTn>
                              </p:par>
                              <p:par>
                                <p:cTn id="1236" presetID="9" presetClass="entr" presetSubtype="0" fill="hold" grpId="16" nodeType="withEffect">
                                  <p:stCondLst>
                                    <p:cond delay="0"/>
                                  </p:stCondLst>
                                  <p:childTnLst>
                                    <p:set>
                                      <p:cBhvr>
                                        <p:cTn id="1237" dur="1" fill="hold">
                                          <p:stCondLst>
                                            <p:cond delay="0"/>
                                          </p:stCondLst>
                                        </p:cTn>
                                        <p:tgtEl>
                                          <p:spTgt spid="452613"/>
                                        </p:tgtEl>
                                        <p:attrNameLst>
                                          <p:attrName>style.visibility</p:attrName>
                                        </p:attrNameLst>
                                      </p:cBhvr>
                                      <p:to>
                                        <p:strVal val="visible"/>
                                      </p:to>
                                    </p:set>
                                    <p:animEffect transition="in" filter="dissolve">
                                      <p:cBhvr>
                                        <p:cTn id="1238" dur="500"/>
                                        <p:tgtEl>
                                          <p:spTgt spid="452613"/>
                                        </p:tgtEl>
                                      </p:cBhvr>
                                    </p:animEffect>
                                  </p:childTnLst>
                                </p:cTn>
                              </p:par>
                              <p:par>
                                <p:cTn id="1239" presetID="9" presetClass="entr" presetSubtype="0" fill="hold" grpId="16" nodeType="withEffect">
                                  <p:stCondLst>
                                    <p:cond delay="0"/>
                                  </p:stCondLst>
                                  <p:childTnLst>
                                    <p:set>
                                      <p:cBhvr>
                                        <p:cTn id="1240" dur="1" fill="hold">
                                          <p:stCondLst>
                                            <p:cond delay="0"/>
                                          </p:stCondLst>
                                        </p:cTn>
                                        <p:tgtEl>
                                          <p:spTgt spid="452614"/>
                                        </p:tgtEl>
                                        <p:attrNameLst>
                                          <p:attrName>style.visibility</p:attrName>
                                        </p:attrNameLst>
                                      </p:cBhvr>
                                      <p:to>
                                        <p:strVal val="visible"/>
                                      </p:to>
                                    </p:set>
                                    <p:animEffect transition="in" filter="dissolve">
                                      <p:cBhvr>
                                        <p:cTn id="1241" dur="500"/>
                                        <p:tgtEl>
                                          <p:spTgt spid="452614"/>
                                        </p:tgtEl>
                                      </p:cBhvr>
                                    </p:animEffect>
                                  </p:childTnLst>
                                </p:cTn>
                              </p:par>
                              <p:par>
                                <p:cTn id="1242" presetID="9" presetClass="entr" presetSubtype="0" fill="hold" grpId="16" nodeType="withEffect">
                                  <p:stCondLst>
                                    <p:cond delay="0"/>
                                  </p:stCondLst>
                                  <p:childTnLst>
                                    <p:set>
                                      <p:cBhvr>
                                        <p:cTn id="1243" dur="1" fill="hold">
                                          <p:stCondLst>
                                            <p:cond delay="0"/>
                                          </p:stCondLst>
                                        </p:cTn>
                                        <p:tgtEl>
                                          <p:spTgt spid="452615"/>
                                        </p:tgtEl>
                                        <p:attrNameLst>
                                          <p:attrName>style.visibility</p:attrName>
                                        </p:attrNameLst>
                                      </p:cBhvr>
                                      <p:to>
                                        <p:strVal val="visible"/>
                                      </p:to>
                                    </p:set>
                                    <p:animEffect transition="in" filter="dissolve">
                                      <p:cBhvr>
                                        <p:cTn id="1244" dur="500"/>
                                        <p:tgtEl>
                                          <p:spTgt spid="452615"/>
                                        </p:tgtEl>
                                      </p:cBhvr>
                                    </p:animEffect>
                                  </p:childTnLst>
                                </p:cTn>
                              </p:par>
                              <p:par>
                                <p:cTn id="1245" presetID="9" presetClass="entr" presetSubtype="0" fill="hold" grpId="16" nodeType="withEffect">
                                  <p:stCondLst>
                                    <p:cond delay="0"/>
                                  </p:stCondLst>
                                  <p:childTnLst>
                                    <p:set>
                                      <p:cBhvr>
                                        <p:cTn id="1246" dur="1" fill="hold">
                                          <p:stCondLst>
                                            <p:cond delay="0"/>
                                          </p:stCondLst>
                                        </p:cTn>
                                        <p:tgtEl>
                                          <p:spTgt spid="452616"/>
                                        </p:tgtEl>
                                        <p:attrNameLst>
                                          <p:attrName>style.visibility</p:attrName>
                                        </p:attrNameLst>
                                      </p:cBhvr>
                                      <p:to>
                                        <p:strVal val="visible"/>
                                      </p:to>
                                    </p:set>
                                    <p:animEffect transition="in" filter="dissolve">
                                      <p:cBhvr>
                                        <p:cTn id="1247" dur="500"/>
                                        <p:tgtEl>
                                          <p:spTgt spid="452616"/>
                                        </p:tgtEl>
                                      </p:cBhvr>
                                    </p:animEffect>
                                  </p:childTnLst>
                                </p:cTn>
                              </p:par>
                              <p:par>
                                <p:cTn id="1248" presetID="9" presetClass="entr" presetSubtype="0" fill="hold" grpId="16" nodeType="withEffect">
                                  <p:stCondLst>
                                    <p:cond delay="0"/>
                                  </p:stCondLst>
                                  <p:childTnLst>
                                    <p:set>
                                      <p:cBhvr>
                                        <p:cTn id="1249" dur="1" fill="hold">
                                          <p:stCondLst>
                                            <p:cond delay="0"/>
                                          </p:stCondLst>
                                        </p:cTn>
                                        <p:tgtEl>
                                          <p:spTgt spid="452612"/>
                                        </p:tgtEl>
                                        <p:attrNameLst>
                                          <p:attrName>style.visibility</p:attrName>
                                        </p:attrNameLst>
                                      </p:cBhvr>
                                      <p:to>
                                        <p:strVal val="visible"/>
                                      </p:to>
                                    </p:set>
                                    <p:animEffect transition="in" filter="dissolve">
                                      <p:cBhvr>
                                        <p:cTn id="1250" dur="500"/>
                                        <p:tgtEl>
                                          <p:spTgt spid="452612"/>
                                        </p:tgtEl>
                                      </p:cBhvr>
                                    </p:animEffect>
                                  </p:childTnLst>
                                </p:cTn>
                              </p:par>
                              <p:par>
                                <p:cTn id="1251" presetID="9" presetClass="entr" presetSubtype="0" fill="hold" grpId="16" nodeType="withEffect">
                                  <p:stCondLst>
                                    <p:cond delay="0"/>
                                  </p:stCondLst>
                                  <p:childTnLst>
                                    <p:set>
                                      <p:cBhvr>
                                        <p:cTn id="1252" dur="1" fill="hold">
                                          <p:stCondLst>
                                            <p:cond delay="0"/>
                                          </p:stCondLst>
                                        </p:cTn>
                                        <p:tgtEl>
                                          <p:spTgt spid="452611"/>
                                        </p:tgtEl>
                                        <p:attrNameLst>
                                          <p:attrName>style.visibility</p:attrName>
                                        </p:attrNameLst>
                                      </p:cBhvr>
                                      <p:to>
                                        <p:strVal val="visible"/>
                                      </p:to>
                                    </p:set>
                                    <p:animEffect transition="in" filter="dissolve">
                                      <p:cBhvr>
                                        <p:cTn id="1253" dur="500"/>
                                        <p:tgtEl>
                                          <p:spTgt spid="452611"/>
                                        </p:tgtEl>
                                      </p:cBhvr>
                                    </p:animEffect>
                                  </p:childTnLst>
                                </p:cTn>
                              </p:par>
                              <p:par>
                                <p:cTn id="1254" presetID="9" presetClass="entr" presetSubtype="0" fill="hold" grpId="16" nodeType="withEffect">
                                  <p:stCondLst>
                                    <p:cond delay="0"/>
                                  </p:stCondLst>
                                  <p:childTnLst>
                                    <p:set>
                                      <p:cBhvr>
                                        <p:cTn id="1255" dur="1" fill="hold">
                                          <p:stCondLst>
                                            <p:cond delay="0"/>
                                          </p:stCondLst>
                                        </p:cTn>
                                        <p:tgtEl>
                                          <p:spTgt spid="452610"/>
                                        </p:tgtEl>
                                        <p:attrNameLst>
                                          <p:attrName>style.visibility</p:attrName>
                                        </p:attrNameLst>
                                      </p:cBhvr>
                                      <p:to>
                                        <p:strVal val="visible"/>
                                      </p:to>
                                    </p:set>
                                    <p:animEffect transition="in" filter="dissolve">
                                      <p:cBhvr>
                                        <p:cTn id="1256" dur="500"/>
                                        <p:tgtEl>
                                          <p:spTgt spid="452610"/>
                                        </p:tgtEl>
                                      </p:cBhvr>
                                    </p:animEffect>
                                  </p:childTnLst>
                                </p:cTn>
                              </p:par>
                            </p:childTnLst>
                          </p:cTn>
                        </p:par>
                      </p:childTnLst>
                    </p:cTn>
                  </p:par>
                </p:childTnLst>
              </p:cTn>
              <p:nextCondLst>
                <p:cond evt="onClick" delay="0">
                  <p:tgtEl>
                    <p:spTgt spid="452638"/>
                  </p:tgtEl>
                </p:cond>
              </p:nextCondLst>
            </p:seq>
          </p:childTnLst>
        </p:cTn>
      </p:par>
    </p:tnLst>
    <p:bldLst>
      <p:bldP spid="452610" grpId="0" animBg="1"/>
      <p:bldP spid="452610" grpId="1" animBg="1"/>
      <p:bldP spid="452610" grpId="2" animBg="1"/>
      <p:bldP spid="452610" grpId="3" animBg="1"/>
      <p:bldP spid="452610" grpId="4" animBg="1"/>
      <p:bldP spid="452610" grpId="5" animBg="1"/>
      <p:bldP spid="452610" grpId="6" animBg="1"/>
      <p:bldP spid="452610" grpId="7" animBg="1"/>
      <p:bldP spid="452610" grpId="8" animBg="1"/>
      <p:bldP spid="452610" grpId="9" animBg="1"/>
      <p:bldP spid="452610" grpId="10" animBg="1"/>
      <p:bldP spid="452610" grpId="11" animBg="1"/>
      <p:bldP spid="452610" grpId="12" animBg="1"/>
      <p:bldP spid="452610" grpId="13" animBg="1"/>
      <p:bldP spid="452610" grpId="14" animBg="1"/>
      <p:bldP spid="452610" grpId="15" animBg="1"/>
      <p:bldP spid="452610" grpId="16" animBg="1"/>
      <p:bldP spid="452611" grpId="0" animBg="1"/>
      <p:bldP spid="452611" grpId="1" animBg="1"/>
      <p:bldP spid="452611" grpId="2" animBg="1"/>
      <p:bldP spid="452611" grpId="3" animBg="1"/>
      <p:bldP spid="452611" grpId="4" animBg="1"/>
      <p:bldP spid="452611" grpId="5" animBg="1"/>
      <p:bldP spid="452611" grpId="6" animBg="1"/>
      <p:bldP spid="452611" grpId="7" animBg="1"/>
      <p:bldP spid="452611" grpId="8" animBg="1"/>
      <p:bldP spid="452611" grpId="9" animBg="1"/>
      <p:bldP spid="452611" grpId="10" animBg="1"/>
      <p:bldP spid="452611" grpId="11" animBg="1"/>
      <p:bldP spid="452611" grpId="12" animBg="1"/>
      <p:bldP spid="452611" grpId="13" animBg="1"/>
      <p:bldP spid="452611" grpId="14" animBg="1"/>
      <p:bldP spid="452611" grpId="15" animBg="1"/>
      <p:bldP spid="452611" grpId="16" animBg="1"/>
      <p:bldP spid="452612" grpId="0" animBg="1"/>
      <p:bldP spid="452612" grpId="1" animBg="1"/>
      <p:bldP spid="452612" grpId="2" animBg="1"/>
      <p:bldP spid="452612" grpId="3" animBg="1"/>
      <p:bldP spid="452612" grpId="4" animBg="1"/>
      <p:bldP spid="452612" grpId="5" animBg="1"/>
      <p:bldP spid="452612" grpId="6" animBg="1"/>
      <p:bldP spid="452612" grpId="7" animBg="1"/>
      <p:bldP spid="452612" grpId="8" animBg="1"/>
      <p:bldP spid="452612" grpId="9" animBg="1"/>
      <p:bldP spid="452612" grpId="10" animBg="1"/>
      <p:bldP spid="452612" grpId="11" animBg="1"/>
      <p:bldP spid="452612" grpId="12" animBg="1"/>
      <p:bldP spid="452612" grpId="13" animBg="1"/>
      <p:bldP spid="452612" grpId="14" animBg="1"/>
      <p:bldP spid="452612" grpId="15" animBg="1"/>
      <p:bldP spid="452612" grpId="16" animBg="1"/>
      <p:bldP spid="452613" grpId="0" animBg="1"/>
      <p:bldP spid="452613" grpId="1" animBg="1"/>
      <p:bldP spid="452613" grpId="2" animBg="1"/>
      <p:bldP spid="452613" grpId="3" animBg="1"/>
      <p:bldP spid="452613" grpId="4" animBg="1"/>
      <p:bldP spid="452613" grpId="5" animBg="1"/>
      <p:bldP spid="452613" grpId="6" animBg="1"/>
      <p:bldP spid="452613" grpId="7" animBg="1"/>
      <p:bldP spid="452613" grpId="8" animBg="1"/>
      <p:bldP spid="452613" grpId="9" animBg="1"/>
      <p:bldP spid="452613" grpId="10" animBg="1"/>
      <p:bldP spid="452613" grpId="11" animBg="1"/>
      <p:bldP spid="452613" grpId="12" animBg="1"/>
      <p:bldP spid="452613" grpId="13" animBg="1"/>
      <p:bldP spid="452613" grpId="14" animBg="1"/>
      <p:bldP spid="452613" grpId="15" animBg="1"/>
      <p:bldP spid="452613" grpId="16" animBg="1"/>
      <p:bldP spid="452614" grpId="0" animBg="1"/>
      <p:bldP spid="452614" grpId="1" animBg="1"/>
      <p:bldP spid="452614" grpId="2" animBg="1"/>
      <p:bldP spid="452614" grpId="3" animBg="1"/>
      <p:bldP spid="452614" grpId="4" animBg="1"/>
      <p:bldP spid="452614" grpId="5" animBg="1"/>
      <p:bldP spid="452614" grpId="6" animBg="1"/>
      <p:bldP spid="452614" grpId="7" animBg="1"/>
      <p:bldP spid="452614" grpId="8" animBg="1"/>
      <p:bldP spid="452614" grpId="9" animBg="1"/>
      <p:bldP spid="452614" grpId="10" animBg="1"/>
      <p:bldP spid="452614" grpId="11" animBg="1"/>
      <p:bldP spid="452614" grpId="12" animBg="1"/>
      <p:bldP spid="452614" grpId="13" animBg="1"/>
      <p:bldP spid="452614" grpId="14" animBg="1"/>
      <p:bldP spid="452614" grpId="15" animBg="1"/>
      <p:bldP spid="452614" grpId="16" animBg="1"/>
      <p:bldP spid="452615" grpId="0" animBg="1"/>
      <p:bldP spid="452615" grpId="1" animBg="1"/>
      <p:bldP spid="452615" grpId="2" animBg="1"/>
      <p:bldP spid="452615" grpId="3" animBg="1"/>
      <p:bldP spid="452615" grpId="4" animBg="1"/>
      <p:bldP spid="452615" grpId="5" animBg="1"/>
      <p:bldP spid="452615" grpId="6" animBg="1"/>
      <p:bldP spid="452615" grpId="7" animBg="1"/>
      <p:bldP spid="452615" grpId="8" animBg="1"/>
      <p:bldP spid="452615" grpId="9" animBg="1"/>
      <p:bldP spid="452615" grpId="10" animBg="1"/>
      <p:bldP spid="452615" grpId="11" animBg="1"/>
      <p:bldP spid="452615" grpId="12" animBg="1"/>
      <p:bldP spid="452615" grpId="13" animBg="1"/>
      <p:bldP spid="452615" grpId="14" animBg="1"/>
      <p:bldP spid="452615" grpId="15" animBg="1"/>
      <p:bldP spid="452615" grpId="16" animBg="1"/>
      <p:bldP spid="452616" grpId="0" animBg="1"/>
      <p:bldP spid="452616" grpId="1" animBg="1"/>
      <p:bldP spid="452616" grpId="2" animBg="1"/>
      <p:bldP spid="452616" grpId="3" animBg="1"/>
      <p:bldP spid="452616" grpId="4" animBg="1"/>
      <p:bldP spid="452616" grpId="5" animBg="1"/>
      <p:bldP spid="452616" grpId="6" animBg="1"/>
      <p:bldP spid="452616" grpId="7" animBg="1"/>
      <p:bldP spid="452616" grpId="8" animBg="1"/>
      <p:bldP spid="452616" grpId="9" animBg="1"/>
      <p:bldP spid="452616" grpId="10" animBg="1"/>
      <p:bldP spid="452616" grpId="11" animBg="1"/>
      <p:bldP spid="452616" grpId="12" animBg="1"/>
      <p:bldP spid="452616" grpId="13" animBg="1"/>
      <p:bldP spid="452616" grpId="14" animBg="1"/>
      <p:bldP spid="452616" grpId="15" animBg="1"/>
      <p:bldP spid="452616" grpId="16"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0" y="-23813"/>
            <a:ext cx="8763000" cy="595313"/>
          </a:xfrm>
          <a:prstGeom prst="rect">
            <a:avLst/>
          </a:prstGeom>
          <a:noFill/>
          <a:ln w="9525">
            <a:noFill/>
            <a:miter lim="800000"/>
            <a:headEnd/>
            <a:tailEnd/>
          </a:ln>
        </p:spPr>
        <p:txBody>
          <a:bodyPr>
            <a:spAutoFit/>
          </a:bodyPr>
          <a:lstStyle/>
          <a:p>
            <a:pPr algn="l"/>
            <a:r>
              <a:rPr lang="en-US" sz="1800" b="1">
                <a:solidFill>
                  <a:schemeClr val="tx1"/>
                </a:solidFill>
              </a:rPr>
              <a:t>PENDAHULUAN</a:t>
            </a:r>
          </a:p>
          <a:p>
            <a:pPr algn="l"/>
            <a:r>
              <a:rPr lang="id-ID" sz="1500" b="1">
                <a:solidFill>
                  <a:schemeClr val="tx1"/>
                </a:solidFill>
              </a:rPr>
              <a:t>NASKAH RESMI UNDANG-UNDANG DASAR</a:t>
            </a:r>
            <a:r>
              <a:rPr lang="en-US" sz="1500" b="1">
                <a:solidFill>
                  <a:schemeClr val="tx1"/>
                </a:solidFill>
              </a:rPr>
              <a:t> </a:t>
            </a:r>
            <a:r>
              <a:rPr lang="id-ID" sz="1500" b="1">
                <a:solidFill>
                  <a:schemeClr val="tx1"/>
                </a:solidFill>
              </a:rPr>
              <a:t>NEGARA REPUBLIK INDONESIA TAHUN 1945</a:t>
            </a:r>
          </a:p>
        </p:txBody>
      </p:sp>
      <p:sp>
        <p:nvSpPr>
          <p:cNvPr id="737291" name="Text Box 11"/>
          <p:cNvSpPr txBox="1">
            <a:spLocks noChangeArrowheads="1"/>
          </p:cNvSpPr>
          <p:nvPr/>
        </p:nvSpPr>
        <p:spPr bwMode="auto">
          <a:xfrm>
            <a:off x="966788" y="5562600"/>
            <a:ext cx="7262812" cy="1066800"/>
          </a:xfrm>
          <a:prstGeom prst="rect">
            <a:avLst/>
          </a:prstGeom>
          <a:solidFill>
            <a:srgbClr val="CC99FF">
              <a:alpha val="70195"/>
            </a:srgbClr>
          </a:solidFill>
          <a:ln w="9525">
            <a:solidFill>
              <a:schemeClr val="tx1"/>
            </a:solidFill>
            <a:miter lim="800000"/>
            <a:headEnd/>
            <a:tailEnd/>
          </a:ln>
        </p:spPr>
        <p:txBody>
          <a:bodyPr/>
          <a:lstStyle/>
          <a:p>
            <a:pPr algn="just">
              <a:spcBef>
                <a:spcPct val="50000"/>
              </a:spcBef>
            </a:pPr>
            <a:r>
              <a:rPr lang="en-US" sz="1600" b="1">
                <a:solidFill>
                  <a:schemeClr val="tx1"/>
                </a:solidFill>
              </a:rPr>
              <a:t>Undang-Undang Dasar Negara Republik Indonesia Tahun 1945 Dalam Satu Naskah (Risalah Rapat Paripurna ke-5 Sidang Tahunan MPR Tahun 2002 Sebagai Naskah Perbantuan Dan Kompilasi Tanpa Ada Opini)</a:t>
            </a:r>
            <a:endParaRPr lang="id-ID" sz="1600" b="1">
              <a:solidFill>
                <a:schemeClr val="tx1"/>
              </a:solidFill>
            </a:endParaRPr>
          </a:p>
        </p:txBody>
      </p:sp>
      <p:sp>
        <p:nvSpPr>
          <p:cNvPr id="737287" name="Text Box 7"/>
          <p:cNvSpPr txBox="1">
            <a:spLocks noChangeArrowheads="1"/>
          </p:cNvSpPr>
          <p:nvPr/>
        </p:nvSpPr>
        <p:spPr bwMode="auto">
          <a:xfrm>
            <a:off x="966788" y="2362200"/>
            <a:ext cx="7262812" cy="622300"/>
          </a:xfrm>
          <a:prstGeom prst="rect">
            <a:avLst/>
          </a:prstGeom>
          <a:solidFill>
            <a:srgbClr val="FFFFFF">
              <a:alpha val="50195"/>
            </a:srgbClr>
          </a:solidFill>
          <a:ln w="9525">
            <a:solidFill>
              <a:srgbClr val="000000"/>
            </a:solidFill>
            <a:miter lim="800000"/>
            <a:headEnd/>
            <a:tailEnd/>
          </a:ln>
        </p:spPr>
        <p:txBody>
          <a:bodyPr/>
          <a:lstStyle/>
          <a:p>
            <a:pPr algn="just">
              <a:spcBef>
                <a:spcPct val="50000"/>
              </a:spcBef>
            </a:pPr>
            <a:r>
              <a:rPr lang="id-ID" sz="1600" b="1"/>
              <a:t>Naskah Perubahan Pertama Undang-Undang Dasar </a:t>
            </a:r>
            <a:r>
              <a:rPr lang="en-US" sz="1600" b="1"/>
              <a:t>Negara Republik Indonesia Tahun </a:t>
            </a:r>
            <a:r>
              <a:rPr lang="id-ID" sz="1600" b="1"/>
              <a:t>1945 (hasil Sidang Umum MPR Tahun 1999)</a:t>
            </a:r>
          </a:p>
        </p:txBody>
      </p:sp>
      <p:sp>
        <p:nvSpPr>
          <p:cNvPr id="737288" name="Text Box 8"/>
          <p:cNvSpPr txBox="1">
            <a:spLocks noChangeArrowheads="1"/>
          </p:cNvSpPr>
          <p:nvPr/>
        </p:nvSpPr>
        <p:spPr bwMode="auto">
          <a:xfrm>
            <a:off x="966788" y="3048000"/>
            <a:ext cx="7262812" cy="609600"/>
          </a:xfrm>
          <a:prstGeom prst="rect">
            <a:avLst/>
          </a:prstGeom>
          <a:solidFill>
            <a:srgbClr val="FFFFFF">
              <a:alpha val="50195"/>
            </a:srgbClr>
          </a:solidFill>
          <a:ln w="9525">
            <a:solidFill>
              <a:srgbClr val="000000"/>
            </a:solidFill>
            <a:miter lim="800000"/>
            <a:headEnd/>
            <a:tailEnd/>
          </a:ln>
        </p:spPr>
        <p:txBody>
          <a:bodyPr/>
          <a:lstStyle/>
          <a:p>
            <a:pPr algn="just">
              <a:spcBef>
                <a:spcPct val="50000"/>
              </a:spcBef>
            </a:pPr>
            <a:r>
              <a:rPr lang="id-ID" sz="1600" b="1"/>
              <a:t>Naskah Perubahan Kedua Undang-Undang Dasar Negara Republik Indonesia Tahun 1945 (hasil Sidang Tahunan MPR Tahun 2000)</a:t>
            </a:r>
          </a:p>
        </p:txBody>
      </p:sp>
      <p:sp>
        <p:nvSpPr>
          <p:cNvPr id="737289" name="Text Box 9"/>
          <p:cNvSpPr txBox="1">
            <a:spLocks noChangeArrowheads="1"/>
          </p:cNvSpPr>
          <p:nvPr/>
        </p:nvSpPr>
        <p:spPr bwMode="auto">
          <a:xfrm>
            <a:off x="966788" y="3733800"/>
            <a:ext cx="7262812" cy="609600"/>
          </a:xfrm>
          <a:prstGeom prst="rect">
            <a:avLst/>
          </a:prstGeom>
          <a:solidFill>
            <a:srgbClr val="FFFFFF">
              <a:alpha val="50195"/>
            </a:srgbClr>
          </a:solidFill>
          <a:ln w="9525">
            <a:solidFill>
              <a:srgbClr val="000000"/>
            </a:solidFill>
            <a:miter lim="800000"/>
            <a:headEnd/>
            <a:tailEnd/>
          </a:ln>
        </p:spPr>
        <p:txBody>
          <a:bodyPr/>
          <a:lstStyle/>
          <a:p>
            <a:pPr algn="just">
              <a:spcBef>
                <a:spcPct val="50000"/>
              </a:spcBef>
            </a:pPr>
            <a:r>
              <a:rPr lang="id-ID" sz="1600" b="1"/>
              <a:t>Naskah Perubahan Ketiga Undang-Undang Dasar Negara Republik Indonesia Tahun 1945 (hasil Sidang Tahunan MPR Tahun 2001)</a:t>
            </a:r>
          </a:p>
        </p:txBody>
      </p:sp>
      <p:sp>
        <p:nvSpPr>
          <p:cNvPr id="737290" name="Text Box 10"/>
          <p:cNvSpPr txBox="1">
            <a:spLocks noChangeArrowheads="1"/>
          </p:cNvSpPr>
          <p:nvPr/>
        </p:nvSpPr>
        <p:spPr bwMode="auto">
          <a:xfrm>
            <a:off x="966788" y="4419600"/>
            <a:ext cx="7262812" cy="838200"/>
          </a:xfrm>
          <a:prstGeom prst="rect">
            <a:avLst/>
          </a:prstGeom>
          <a:solidFill>
            <a:srgbClr val="FFFFFF">
              <a:alpha val="50195"/>
            </a:srgbClr>
          </a:solidFill>
          <a:ln w="9525">
            <a:solidFill>
              <a:srgbClr val="000000"/>
            </a:solidFill>
            <a:miter lim="800000"/>
            <a:headEnd/>
            <a:tailEnd/>
          </a:ln>
        </p:spPr>
        <p:txBody>
          <a:bodyPr/>
          <a:lstStyle/>
          <a:p>
            <a:pPr algn="just">
              <a:spcBef>
                <a:spcPct val="50000"/>
              </a:spcBef>
            </a:pPr>
            <a:r>
              <a:rPr lang="id-ID" sz="1600" b="1"/>
              <a:t>Naskah Perubahan Keempat Undang-Undang Dasar Negara Republik Indonesia Tahun 1945 (hasil Sidang Tahunan MPR Tahun 2002)</a:t>
            </a:r>
          </a:p>
        </p:txBody>
      </p:sp>
      <p:sp>
        <p:nvSpPr>
          <p:cNvPr id="737285" name="Text Box 5"/>
          <p:cNvSpPr txBox="1">
            <a:spLocks noChangeArrowheads="1"/>
          </p:cNvSpPr>
          <p:nvPr/>
        </p:nvSpPr>
        <p:spPr bwMode="auto">
          <a:xfrm>
            <a:off x="966788" y="685800"/>
            <a:ext cx="7262812" cy="1600200"/>
          </a:xfrm>
          <a:prstGeom prst="rect">
            <a:avLst/>
          </a:prstGeom>
          <a:solidFill>
            <a:srgbClr val="FF0000">
              <a:alpha val="70195"/>
            </a:srgbClr>
          </a:solidFill>
          <a:ln w="9525">
            <a:solidFill>
              <a:schemeClr val="tx1"/>
            </a:solidFill>
            <a:miter lim="800000"/>
            <a:headEnd/>
            <a:tailEnd/>
          </a:ln>
        </p:spPr>
        <p:txBody>
          <a:bodyPr/>
          <a:lstStyle/>
          <a:p>
            <a:pPr algn="just">
              <a:spcBef>
                <a:spcPct val="50000"/>
              </a:spcBef>
            </a:pPr>
            <a:r>
              <a:rPr lang="en-US" sz="1600" b="1">
                <a:solidFill>
                  <a:schemeClr val="accent1"/>
                </a:solidFill>
              </a:rPr>
              <a:t>Naskah </a:t>
            </a:r>
            <a:r>
              <a:rPr lang="id-ID" sz="1600" b="1">
                <a:solidFill>
                  <a:schemeClr val="accent1"/>
                </a:solidFill>
              </a:rPr>
              <a:t>Undang-Undang Dasar Negara Republik Indonesia Tahun 1945 yang ditetapkan pada tanggal 18 Agustus 1945 dan diberlakukan kembali dengan Dekrit Presiden pada tanggal 5 Juli 1959 serta dikukuhkan secara aklamasi pada tanggal 22 Juli 1959 oleh Dewan Perwakilan Rakyat (sebagaimana tercantum dalam Lembaran Negara Nomor 75 Tahun 1959)</a:t>
            </a:r>
          </a:p>
        </p:txBody>
      </p:sp>
      <p:sp>
        <p:nvSpPr>
          <p:cNvPr id="9225" name="Text Box 43"/>
          <p:cNvSpPr txBox="1">
            <a:spLocks noChangeArrowheads="1"/>
          </p:cNvSpPr>
          <p:nvPr/>
        </p:nvSpPr>
        <p:spPr bwMode="auto">
          <a:xfrm>
            <a:off x="8763000" y="76200"/>
            <a:ext cx="317500" cy="330200"/>
          </a:xfrm>
          <a:prstGeom prst="rect">
            <a:avLst/>
          </a:prstGeom>
          <a:noFill/>
          <a:ln w="9525" algn="ctr">
            <a:solidFill>
              <a:schemeClr val="tx1"/>
            </a:solidFill>
            <a:miter lim="800000"/>
            <a:headEnd/>
            <a:tailEnd/>
          </a:ln>
        </p:spPr>
        <p:txBody>
          <a:bodyPr lIns="0" tIns="0" rIns="0" bIns="0" anchor="ctr" anchorCtr="1"/>
          <a:lstStyle/>
          <a:p>
            <a:pPr>
              <a:spcBef>
                <a:spcPct val="50000"/>
              </a:spcBef>
            </a:pPr>
            <a:r>
              <a:rPr lang="en-US" sz="2000">
                <a:latin typeface="Arial Rounded MT Bold" pitchFamily="34" charset="0"/>
              </a:rPr>
              <a:t>2</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37285"/>
                                        </p:tgtEl>
                                        <p:attrNameLst>
                                          <p:attrName>style.visibility</p:attrName>
                                        </p:attrNameLst>
                                      </p:cBhvr>
                                      <p:to>
                                        <p:strVal val="visible"/>
                                      </p:to>
                                    </p:set>
                                    <p:animEffect transition="in" filter="dissolve">
                                      <p:cBhvr>
                                        <p:cTn id="7" dur="500"/>
                                        <p:tgtEl>
                                          <p:spTgt spid="73728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37287"/>
                                        </p:tgtEl>
                                        <p:attrNameLst>
                                          <p:attrName>style.visibility</p:attrName>
                                        </p:attrNameLst>
                                      </p:cBhvr>
                                      <p:to>
                                        <p:strVal val="visible"/>
                                      </p:to>
                                    </p:set>
                                    <p:animEffect transition="in" filter="dissolve">
                                      <p:cBhvr>
                                        <p:cTn id="11" dur="500"/>
                                        <p:tgtEl>
                                          <p:spTgt spid="737287"/>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737288"/>
                                        </p:tgtEl>
                                        <p:attrNameLst>
                                          <p:attrName>style.visibility</p:attrName>
                                        </p:attrNameLst>
                                      </p:cBhvr>
                                      <p:to>
                                        <p:strVal val="visible"/>
                                      </p:to>
                                    </p:set>
                                    <p:animEffect transition="in" filter="dissolve">
                                      <p:cBhvr>
                                        <p:cTn id="15" dur="500"/>
                                        <p:tgtEl>
                                          <p:spTgt spid="737288"/>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737289"/>
                                        </p:tgtEl>
                                        <p:attrNameLst>
                                          <p:attrName>style.visibility</p:attrName>
                                        </p:attrNameLst>
                                      </p:cBhvr>
                                      <p:to>
                                        <p:strVal val="visible"/>
                                      </p:to>
                                    </p:set>
                                    <p:animEffect transition="in" filter="dissolve">
                                      <p:cBhvr>
                                        <p:cTn id="19" dur="500"/>
                                        <p:tgtEl>
                                          <p:spTgt spid="737289"/>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737290"/>
                                        </p:tgtEl>
                                        <p:attrNameLst>
                                          <p:attrName>style.visibility</p:attrName>
                                        </p:attrNameLst>
                                      </p:cBhvr>
                                      <p:to>
                                        <p:strVal val="visible"/>
                                      </p:to>
                                    </p:set>
                                    <p:animEffect transition="in" filter="dissolve">
                                      <p:cBhvr>
                                        <p:cTn id="23" dur="500"/>
                                        <p:tgtEl>
                                          <p:spTgt spid="737290"/>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737291"/>
                                        </p:tgtEl>
                                        <p:attrNameLst>
                                          <p:attrName>style.visibility</p:attrName>
                                        </p:attrNameLst>
                                      </p:cBhvr>
                                      <p:to>
                                        <p:strVal val="visible"/>
                                      </p:to>
                                    </p:set>
                                    <p:animEffect transition="in" filter="dissolve">
                                      <p:cBhvr>
                                        <p:cTn id="27" dur="500"/>
                                        <p:tgtEl>
                                          <p:spTgt spid="737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91" grpId="0" animBg="1"/>
      <p:bldP spid="737287" grpId="0" animBg="1"/>
      <p:bldP spid="737288" grpId="0" animBg="1"/>
      <p:bldP spid="737289" grpId="0" animBg="1"/>
      <p:bldP spid="737290" grpId="0" animBg="1"/>
      <p:bldP spid="7372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57200" y="187325"/>
            <a:ext cx="8305800" cy="6594475"/>
          </a:xfrm>
          <a:prstGeom prst="rect">
            <a:avLst/>
          </a:prstGeom>
          <a:noFill/>
          <a:ln w="9525">
            <a:noFill/>
            <a:miter lim="800000"/>
            <a:headEnd/>
            <a:tailEnd/>
          </a:ln>
        </p:spPr>
        <p:txBody>
          <a:bodyPr>
            <a:spAutoFit/>
          </a:bodyPr>
          <a:lstStyle/>
          <a:p>
            <a:pPr>
              <a:lnSpc>
                <a:spcPct val="95000"/>
              </a:lnSpc>
            </a:pPr>
            <a:r>
              <a:rPr lang="id-ID" sz="2000" b="1">
                <a:solidFill>
                  <a:srgbClr val="FF3300"/>
                </a:solidFill>
              </a:rPr>
              <a:t>UNDANG-UNDANG DASAR NEGARA REPUBLIK INDONESIA</a:t>
            </a:r>
          </a:p>
          <a:p>
            <a:pPr>
              <a:lnSpc>
                <a:spcPct val="95000"/>
              </a:lnSpc>
            </a:pPr>
            <a:r>
              <a:rPr lang="id-ID" sz="2000" b="1">
                <a:solidFill>
                  <a:srgbClr val="FF3300"/>
                </a:solidFill>
              </a:rPr>
              <a:t>TAHUN 1945</a:t>
            </a:r>
            <a:endParaRPr lang="en-US" sz="2000" b="1">
              <a:solidFill>
                <a:srgbClr val="FF3300"/>
              </a:solidFill>
            </a:endParaRPr>
          </a:p>
          <a:p>
            <a:pPr>
              <a:lnSpc>
                <a:spcPct val="95000"/>
              </a:lnSpc>
            </a:pPr>
            <a:endParaRPr lang="id-ID" sz="900" b="1">
              <a:solidFill>
                <a:schemeClr val="tx1"/>
              </a:solidFill>
            </a:endParaRPr>
          </a:p>
          <a:p>
            <a:pPr>
              <a:lnSpc>
                <a:spcPct val="95000"/>
              </a:lnSpc>
            </a:pPr>
            <a:r>
              <a:rPr lang="id-ID" sz="1600" b="1">
                <a:solidFill>
                  <a:schemeClr val="tx1"/>
                </a:solidFill>
              </a:rPr>
              <a:t>PEMBUKAAN</a:t>
            </a:r>
            <a:endParaRPr lang="en-US" sz="1600" b="1">
              <a:solidFill>
                <a:schemeClr val="tx1"/>
              </a:solidFill>
            </a:endParaRPr>
          </a:p>
          <a:p>
            <a:pPr>
              <a:lnSpc>
                <a:spcPct val="95000"/>
              </a:lnSpc>
            </a:pPr>
            <a:r>
              <a:rPr lang="id-ID" sz="1600" b="1">
                <a:solidFill>
                  <a:schemeClr val="tx1"/>
                </a:solidFill>
              </a:rPr>
              <a:t>(Preambule)</a:t>
            </a:r>
          </a:p>
          <a:p>
            <a:pPr algn="just">
              <a:lnSpc>
                <a:spcPct val="95000"/>
              </a:lnSpc>
            </a:pPr>
            <a:endParaRPr lang="id-ID" sz="1600" b="1">
              <a:solidFill>
                <a:schemeClr val="tx1"/>
              </a:solidFill>
            </a:endParaRPr>
          </a:p>
          <a:p>
            <a:pPr algn="just">
              <a:lnSpc>
                <a:spcPct val="95000"/>
              </a:lnSpc>
            </a:pPr>
            <a:r>
              <a:rPr lang="en-US" sz="1500" b="1"/>
              <a:t>     </a:t>
            </a:r>
            <a:r>
              <a:rPr lang="id-ID" sz="1600" b="1">
                <a:solidFill>
                  <a:schemeClr val="tx1"/>
                </a:solidFill>
              </a:rPr>
              <a:t>Bahwa sesungguhnya Kemerdekaan itu ialah hak segala bangsa dan oleh sebab itu, maka penjajahan</a:t>
            </a:r>
            <a:r>
              <a:rPr lang="en-US" sz="1600" b="1">
                <a:solidFill>
                  <a:schemeClr val="tx1"/>
                </a:solidFill>
              </a:rPr>
              <a:t> </a:t>
            </a:r>
            <a:r>
              <a:rPr lang="id-ID" sz="1600" b="1">
                <a:solidFill>
                  <a:schemeClr val="tx1"/>
                </a:solidFill>
              </a:rPr>
              <a:t>di atas </a:t>
            </a:r>
            <a:r>
              <a:rPr lang="en-US" sz="1600" b="1">
                <a:solidFill>
                  <a:schemeClr val="tx1"/>
                </a:solidFill>
              </a:rPr>
              <a:t> </a:t>
            </a:r>
            <a:r>
              <a:rPr lang="id-ID" sz="1600" b="1">
                <a:solidFill>
                  <a:schemeClr val="tx1"/>
                </a:solidFill>
              </a:rPr>
              <a:t>dunia</a:t>
            </a:r>
            <a:r>
              <a:rPr lang="en-US" sz="1600" b="1">
                <a:solidFill>
                  <a:schemeClr val="tx1"/>
                </a:solidFill>
              </a:rPr>
              <a:t>  </a:t>
            </a:r>
            <a:r>
              <a:rPr lang="id-ID" sz="1600" b="1">
                <a:solidFill>
                  <a:schemeClr val="tx1"/>
                </a:solidFill>
              </a:rPr>
              <a:t>harus</a:t>
            </a:r>
            <a:r>
              <a:rPr lang="en-US" sz="1600" b="1">
                <a:solidFill>
                  <a:schemeClr val="tx1"/>
                </a:solidFill>
              </a:rPr>
              <a:t>  </a:t>
            </a:r>
            <a:r>
              <a:rPr lang="id-ID" sz="1600" b="1">
                <a:solidFill>
                  <a:schemeClr val="tx1"/>
                </a:solidFill>
              </a:rPr>
              <a:t>dihapuskan, </a:t>
            </a:r>
            <a:r>
              <a:rPr lang="en-US" sz="1600" b="1">
                <a:solidFill>
                  <a:schemeClr val="tx1"/>
                </a:solidFill>
              </a:rPr>
              <a:t> </a:t>
            </a:r>
            <a:r>
              <a:rPr lang="id-ID" sz="1600" b="1">
                <a:solidFill>
                  <a:schemeClr val="tx1"/>
                </a:solidFill>
              </a:rPr>
              <a:t>karena </a:t>
            </a:r>
            <a:r>
              <a:rPr lang="en-US" sz="1600" b="1">
                <a:solidFill>
                  <a:schemeClr val="tx1"/>
                </a:solidFill>
              </a:rPr>
              <a:t> </a:t>
            </a:r>
            <a:r>
              <a:rPr lang="id-ID" sz="1600" b="1">
                <a:solidFill>
                  <a:schemeClr val="tx1"/>
                </a:solidFill>
              </a:rPr>
              <a:t>tidak </a:t>
            </a:r>
            <a:r>
              <a:rPr lang="en-US" sz="1600" b="1">
                <a:solidFill>
                  <a:schemeClr val="tx1"/>
                </a:solidFill>
              </a:rPr>
              <a:t> </a:t>
            </a:r>
            <a:r>
              <a:rPr lang="id-ID" sz="1600" b="1">
                <a:solidFill>
                  <a:schemeClr val="tx1"/>
                </a:solidFill>
              </a:rPr>
              <a:t>sesuai </a:t>
            </a:r>
            <a:r>
              <a:rPr lang="en-US" sz="1600" b="1">
                <a:solidFill>
                  <a:schemeClr val="tx1"/>
                </a:solidFill>
              </a:rPr>
              <a:t> </a:t>
            </a:r>
            <a:r>
              <a:rPr lang="id-ID" sz="1600" b="1">
                <a:solidFill>
                  <a:schemeClr val="tx1"/>
                </a:solidFill>
              </a:rPr>
              <a:t>dengan</a:t>
            </a:r>
            <a:r>
              <a:rPr lang="en-US" sz="1600" b="1">
                <a:solidFill>
                  <a:schemeClr val="tx1"/>
                </a:solidFill>
              </a:rPr>
              <a:t> </a:t>
            </a:r>
            <a:r>
              <a:rPr lang="id-ID" sz="1600" b="1">
                <a:solidFill>
                  <a:schemeClr val="tx1"/>
                </a:solidFill>
              </a:rPr>
              <a:t> peri-</a:t>
            </a:r>
            <a:r>
              <a:rPr lang="en-US" sz="1600" b="1">
                <a:solidFill>
                  <a:schemeClr val="tx1"/>
                </a:solidFill>
              </a:rPr>
              <a:t>k</a:t>
            </a:r>
            <a:r>
              <a:rPr lang="id-ID" sz="1600" b="1">
                <a:solidFill>
                  <a:schemeClr val="tx1"/>
                </a:solidFill>
              </a:rPr>
              <a:t>emanusiaan dan peri-keadilan.</a:t>
            </a:r>
          </a:p>
          <a:p>
            <a:pPr algn="just">
              <a:lnSpc>
                <a:spcPct val="95000"/>
              </a:lnSpc>
            </a:pPr>
            <a:r>
              <a:rPr lang="en-US" sz="1600" b="1">
                <a:solidFill>
                  <a:schemeClr val="tx1"/>
                </a:solidFill>
              </a:rPr>
              <a:t>     </a:t>
            </a:r>
            <a:r>
              <a:rPr lang="id-ID" sz="1600" b="1">
                <a:solidFill>
                  <a:schemeClr val="tx1"/>
                </a:solidFill>
              </a:rPr>
              <a:t>Dan perjuangan pergerakan kemerdekaan Indonesia telah </a:t>
            </a:r>
            <a:r>
              <a:rPr lang="en-US" sz="1600" b="1">
                <a:solidFill>
                  <a:schemeClr val="tx1"/>
                </a:solidFill>
              </a:rPr>
              <a:t> </a:t>
            </a:r>
            <a:r>
              <a:rPr lang="id-ID" sz="1600" b="1">
                <a:solidFill>
                  <a:schemeClr val="tx1"/>
                </a:solidFill>
              </a:rPr>
              <a:t>sampailah </a:t>
            </a:r>
            <a:r>
              <a:rPr lang="en-US" sz="1600" b="1">
                <a:solidFill>
                  <a:schemeClr val="tx1"/>
                </a:solidFill>
              </a:rPr>
              <a:t> </a:t>
            </a:r>
            <a:r>
              <a:rPr lang="id-ID" sz="1600" b="1">
                <a:solidFill>
                  <a:schemeClr val="tx1"/>
                </a:solidFill>
              </a:rPr>
              <a:t>kepada</a:t>
            </a:r>
            <a:r>
              <a:rPr lang="en-US" sz="1600" b="1">
                <a:solidFill>
                  <a:schemeClr val="tx1"/>
                </a:solidFill>
              </a:rPr>
              <a:t> </a:t>
            </a:r>
            <a:r>
              <a:rPr lang="id-ID" sz="1600" b="1">
                <a:solidFill>
                  <a:schemeClr val="tx1"/>
                </a:solidFill>
              </a:rPr>
              <a:t> saat yang</a:t>
            </a:r>
            <a:r>
              <a:rPr lang="en-US" sz="1600" b="1">
                <a:solidFill>
                  <a:schemeClr val="tx1"/>
                </a:solidFill>
              </a:rPr>
              <a:t> </a:t>
            </a:r>
            <a:r>
              <a:rPr lang="id-ID" sz="1600" b="1">
                <a:solidFill>
                  <a:schemeClr val="tx1"/>
                </a:solidFill>
              </a:rPr>
              <a:t> berbahagia </a:t>
            </a:r>
            <a:r>
              <a:rPr lang="en-US" sz="1600" b="1">
                <a:solidFill>
                  <a:schemeClr val="tx1"/>
                </a:solidFill>
              </a:rPr>
              <a:t> </a:t>
            </a:r>
            <a:r>
              <a:rPr lang="id-ID" sz="1600" b="1">
                <a:solidFill>
                  <a:schemeClr val="tx1"/>
                </a:solidFill>
              </a:rPr>
              <a:t>dengan </a:t>
            </a:r>
            <a:r>
              <a:rPr lang="en-US" sz="1600" b="1">
                <a:solidFill>
                  <a:schemeClr val="tx1"/>
                </a:solidFill>
              </a:rPr>
              <a:t> </a:t>
            </a:r>
            <a:r>
              <a:rPr lang="id-ID" sz="1600" b="1">
                <a:solidFill>
                  <a:schemeClr val="tx1"/>
                </a:solidFill>
              </a:rPr>
              <a:t>selamat </a:t>
            </a:r>
            <a:r>
              <a:rPr lang="en-US" sz="1600" b="1">
                <a:solidFill>
                  <a:schemeClr val="tx1"/>
                </a:solidFill>
              </a:rPr>
              <a:t> </a:t>
            </a:r>
            <a:r>
              <a:rPr lang="id-ID" sz="1600" b="1">
                <a:solidFill>
                  <a:schemeClr val="tx1"/>
                </a:solidFill>
              </a:rPr>
              <a:t>sentausa mengantarkan rakyat </a:t>
            </a:r>
            <a:r>
              <a:rPr lang="en-US" sz="1600" b="1">
                <a:solidFill>
                  <a:schemeClr val="tx1"/>
                </a:solidFill>
              </a:rPr>
              <a:t> </a:t>
            </a:r>
            <a:r>
              <a:rPr lang="id-ID" sz="1600" b="1">
                <a:solidFill>
                  <a:schemeClr val="tx1"/>
                </a:solidFill>
              </a:rPr>
              <a:t>Indonesia ke depan pintu</a:t>
            </a:r>
            <a:r>
              <a:rPr lang="en-US" sz="1600" b="1">
                <a:solidFill>
                  <a:schemeClr val="tx1"/>
                </a:solidFill>
              </a:rPr>
              <a:t> </a:t>
            </a:r>
            <a:r>
              <a:rPr lang="id-ID" sz="1600" b="1">
                <a:solidFill>
                  <a:schemeClr val="tx1"/>
                </a:solidFill>
              </a:rPr>
              <a:t> gerbang</a:t>
            </a:r>
            <a:r>
              <a:rPr lang="en-US" sz="1600" b="1">
                <a:solidFill>
                  <a:schemeClr val="tx1"/>
                </a:solidFill>
              </a:rPr>
              <a:t> </a:t>
            </a:r>
            <a:r>
              <a:rPr lang="id-ID" sz="1600" b="1">
                <a:solidFill>
                  <a:schemeClr val="tx1"/>
                </a:solidFill>
              </a:rPr>
              <a:t> kemerdekaan </a:t>
            </a:r>
            <a:r>
              <a:rPr lang="en-US" sz="1600" b="1">
                <a:solidFill>
                  <a:schemeClr val="tx1"/>
                </a:solidFill>
              </a:rPr>
              <a:t> </a:t>
            </a:r>
            <a:r>
              <a:rPr lang="id-ID" sz="1600" b="1">
                <a:solidFill>
                  <a:schemeClr val="tx1"/>
                </a:solidFill>
              </a:rPr>
              <a:t>Negara Indonesia, yang merdeka, bersatu, berdaulat, adil dan makmur.</a:t>
            </a:r>
          </a:p>
          <a:p>
            <a:pPr algn="just">
              <a:lnSpc>
                <a:spcPct val="95000"/>
              </a:lnSpc>
            </a:pPr>
            <a:r>
              <a:rPr lang="en-US" sz="1600" b="1">
                <a:solidFill>
                  <a:schemeClr val="tx1"/>
                </a:solidFill>
              </a:rPr>
              <a:t>     </a:t>
            </a:r>
            <a:r>
              <a:rPr lang="id-ID" sz="1600" b="1">
                <a:solidFill>
                  <a:schemeClr val="tx1"/>
                </a:solidFill>
              </a:rPr>
              <a:t>Atas berkat rakhmat Allah Yang Maha Kuasa dan dengan didorongkan oleh keinginan luhur, supaya berkehidupan kebangsaan yang bebas, maka rakyat Indonesia menyatakan dengan ini kemerdekaannya.</a:t>
            </a:r>
          </a:p>
          <a:p>
            <a:pPr algn="just">
              <a:lnSpc>
                <a:spcPct val="95000"/>
              </a:lnSpc>
            </a:pPr>
            <a:r>
              <a:rPr lang="en-US" sz="1600" b="1">
                <a:solidFill>
                  <a:schemeClr val="tx1"/>
                </a:solidFill>
              </a:rPr>
              <a:t>     </a:t>
            </a:r>
            <a:r>
              <a:rPr lang="id-ID" sz="1600" b="1">
                <a:solidFill>
                  <a:schemeClr val="tx1"/>
                </a:solidFill>
              </a:rPr>
              <a:t>Kemudian daripada itu untuk membentuk suatu Pemerintah </a:t>
            </a:r>
            <a:r>
              <a:rPr lang="en-US" sz="1600" b="1">
                <a:solidFill>
                  <a:schemeClr val="tx1"/>
                </a:solidFill>
              </a:rPr>
              <a:t> </a:t>
            </a:r>
            <a:r>
              <a:rPr lang="id-ID" sz="1600" b="1">
                <a:solidFill>
                  <a:schemeClr val="tx1"/>
                </a:solidFill>
              </a:rPr>
              <a:t>Negara Indonesia yang melindungi segenap bangsa Indonesia dan seluruh tumpah</a:t>
            </a:r>
            <a:r>
              <a:rPr lang="en-US" sz="1600" b="1">
                <a:solidFill>
                  <a:schemeClr val="tx1"/>
                </a:solidFill>
              </a:rPr>
              <a:t> </a:t>
            </a:r>
            <a:r>
              <a:rPr lang="id-ID" sz="1600" b="1">
                <a:solidFill>
                  <a:schemeClr val="tx1"/>
                </a:solidFill>
              </a:rPr>
              <a:t> darah </a:t>
            </a:r>
            <a:r>
              <a:rPr lang="en-US" sz="1600" b="1">
                <a:solidFill>
                  <a:schemeClr val="tx1"/>
                </a:solidFill>
              </a:rPr>
              <a:t> </a:t>
            </a:r>
            <a:r>
              <a:rPr lang="id-ID" sz="1600" b="1">
                <a:solidFill>
                  <a:schemeClr val="tx1"/>
                </a:solidFill>
              </a:rPr>
              <a:t>Indonesia </a:t>
            </a:r>
            <a:r>
              <a:rPr lang="en-US" sz="1600" b="1">
                <a:solidFill>
                  <a:schemeClr val="tx1"/>
                </a:solidFill>
              </a:rPr>
              <a:t> </a:t>
            </a:r>
            <a:r>
              <a:rPr lang="id-ID" sz="1600" b="1">
                <a:solidFill>
                  <a:schemeClr val="tx1"/>
                </a:solidFill>
              </a:rPr>
              <a:t>dan untuk memajukan kesejahteraan umum, mencerdaskan kehidupan bangsa, dan ikut melaksanakan ketertiban dunia yang</a:t>
            </a:r>
            <a:r>
              <a:rPr lang="en-US" sz="1600" b="1">
                <a:solidFill>
                  <a:schemeClr val="tx1"/>
                </a:solidFill>
              </a:rPr>
              <a:t> </a:t>
            </a:r>
            <a:r>
              <a:rPr lang="id-ID" sz="1600" b="1">
                <a:solidFill>
                  <a:schemeClr val="tx1"/>
                </a:solidFill>
              </a:rPr>
              <a:t> berdasarkan kemerdekaan, perdamaian</a:t>
            </a:r>
            <a:r>
              <a:rPr lang="en-US" sz="1600" b="1">
                <a:solidFill>
                  <a:schemeClr val="tx1"/>
                </a:solidFill>
              </a:rPr>
              <a:t> </a:t>
            </a:r>
            <a:r>
              <a:rPr lang="id-ID" sz="1600" b="1">
                <a:solidFill>
                  <a:schemeClr val="tx1"/>
                </a:solidFill>
              </a:rPr>
              <a:t> abadi</a:t>
            </a:r>
            <a:r>
              <a:rPr lang="en-US" sz="1600" b="1">
                <a:solidFill>
                  <a:schemeClr val="tx1"/>
                </a:solidFill>
              </a:rPr>
              <a:t> </a:t>
            </a:r>
            <a:r>
              <a:rPr lang="id-ID" sz="1600" b="1">
                <a:solidFill>
                  <a:schemeClr val="tx1"/>
                </a:solidFill>
              </a:rPr>
              <a:t> dan </a:t>
            </a:r>
            <a:r>
              <a:rPr lang="en-US" sz="1600" b="1">
                <a:solidFill>
                  <a:schemeClr val="tx1"/>
                </a:solidFill>
              </a:rPr>
              <a:t> </a:t>
            </a:r>
            <a:r>
              <a:rPr lang="id-ID" sz="1600" b="1">
                <a:solidFill>
                  <a:schemeClr val="tx1"/>
                </a:solidFill>
              </a:rPr>
              <a:t>keadilan sosial, maka</a:t>
            </a:r>
            <a:r>
              <a:rPr lang="en-US" sz="1600" b="1">
                <a:solidFill>
                  <a:schemeClr val="tx1"/>
                </a:solidFill>
              </a:rPr>
              <a:t> </a:t>
            </a:r>
            <a:r>
              <a:rPr lang="id-ID" sz="1600" b="1">
                <a:solidFill>
                  <a:schemeClr val="tx1"/>
                </a:solidFill>
              </a:rPr>
              <a:t> disusunlah Kemerdekaan </a:t>
            </a:r>
            <a:r>
              <a:rPr lang="en-US" sz="1600" b="1">
                <a:solidFill>
                  <a:schemeClr val="tx1"/>
                </a:solidFill>
              </a:rPr>
              <a:t> </a:t>
            </a:r>
            <a:r>
              <a:rPr lang="id-ID" sz="1600" b="1">
                <a:solidFill>
                  <a:schemeClr val="tx1"/>
                </a:solidFill>
              </a:rPr>
              <a:t>Kebangsaan</a:t>
            </a:r>
            <a:r>
              <a:rPr lang="en-US" sz="1600" b="1">
                <a:solidFill>
                  <a:schemeClr val="tx1"/>
                </a:solidFill>
              </a:rPr>
              <a:t> </a:t>
            </a:r>
            <a:r>
              <a:rPr lang="id-ID" sz="1600" b="1">
                <a:solidFill>
                  <a:schemeClr val="tx1"/>
                </a:solidFill>
              </a:rPr>
              <a:t> Indonesia itu dalam suatu Undang-Undang Dasar Negara Indonesia, yang terbentuk dalam suatu susunan </a:t>
            </a:r>
            <a:r>
              <a:rPr lang="en-US" sz="1600" b="1">
                <a:solidFill>
                  <a:schemeClr val="tx1"/>
                </a:solidFill>
              </a:rPr>
              <a:t> </a:t>
            </a:r>
            <a:r>
              <a:rPr lang="id-ID" sz="1600" b="1">
                <a:solidFill>
                  <a:schemeClr val="tx1"/>
                </a:solidFill>
              </a:rPr>
              <a:t>Negara Republik Indonesia yang berkedaulatan</a:t>
            </a:r>
            <a:r>
              <a:rPr lang="en-US" sz="1600" b="1">
                <a:solidFill>
                  <a:schemeClr val="tx1"/>
                </a:solidFill>
              </a:rPr>
              <a:t> </a:t>
            </a:r>
            <a:r>
              <a:rPr lang="id-ID" sz="1600" b="1">
                <a:solidFill>
                  <a:schemeClr val="tx1"/>
                </a:solidFill>
              </a:rPr>
              <a:t> rakyat </a:t>
            </a:r>
            <a:r>
              <a:rPr lang="en-US" sz="1600" b="1">
                <a:solidFill>
                  <a:schemeClr val="tx1"/>
                </a:solidFill>
              </a:rPr>
              <a:t> </a:t>
            </a:r>
            <a:r>
              <a:rPr lang="id-ID" sz="1600" b="1">
                <a:solidFill>
                  <a:schemeClr val="tx1"/>
                </a:solidFill>
              </a:rPr>
              <a:t>dengan</a:t>
            </a:r>
            <a:r>
              <a:rPr lang="en-US" sz="1600" b="1">
                <a:solidFill>
                  <a:schemeClr val="tx1"/>
                </a:solidFill>
              </a:rPr>
              <a:t> </a:t>
            </a:r>
            <a:r>
              <a:rPr lang="id-ID" sz="1600" b="1">
                <a:solidFill>
                  <a:schemeClr val="tx1"/>
                </a:solidFill>
              </a:rPr>
              <a:t> berdasar </a:t>
            </a:r>
            <a:r>
              <a:rPr lang="en-US" sz="1600" b="1">
                <a:solidFill>
                  <a:schemeClr val="tx1"/>
                </a:solidFill>
              </a:rPr>
              <a:t> </a:t>
            </a:r>
            <a:r>
              <a:rPr lang="id-ID" sz="1600" b="1">
                <a:solidFill>
                  <a:schemeClr val="tx1"/>
                </a:solidFill>
              </a:rPr>
              <a:t>kepada Ketuhanan Yang Maha Esa, Kemanusiaan yang</a:t>
            </a:r>
            <a:r>
              <a:rPr lang="en-US" sz="1600" b="1">
                <a:solidFill>
                  <a:schemeClr val="tx1"/>
                </a:solidFill>
              </a:rPr>
              <a:t> </a:t>
            </a:r>
            <a:r>
              <a:rPr lang="id-ID" sz="1600" b="1">
                <a:solidFill>
                  <a:schemeClr val="tx1"/>
                </a:solidFill>
              </a:rPr>
              <a:t> adil</a:t>
            </a:r>
            <a:r>
              <a:rPr lang="en-US" sz="1600" b="1">
                <a:solidFill>
                  <a:schemeClr val="tx1"/>
                </a:solidFill>
              </a:rPr>
              <a:t> </a:t>
            </a:r>
            <a:r>
              <a:rPr lang="id-ID" sz="1600" b="1">
                <a:solidFill>
                  <a:schemeClr val="tx1"/>
                </a:solidFill>
              </a:rPr>
              <a:t> dan </a:t>
            </a:r>
            <a:r>
              <a:rPr lang="en-US" sz="1600" b="1">
                <a:solidFill>
                  <a:schemeClr val="tx1"/>
                </a:solidFill>
              </a:rPr>
              <a:t> </a:t>
            </a:r>
            <a:r>
              <a:rPr lang="id-ID" sz="1600" b="1">
                <a:solidFill>
                  <a:schemeClr val="tx1"/>
                </a:solidFill>
              </a:rPr>
              <a:t>beradab, Persatuan </a:t>
            </a:r>
            <a:r>
              <a:rPr lang="en-US" sz="1600" b="1">
                <a:solidFill>
                  <a:schemeClr val="tx1"/>
                </a:solidFill>
              </a:rPr>
              <a:t> </a:t>
            </a:r>
            <a:r>
              <a:rPr lang="id-ID" sz="1600" b="1">
                <a:solidFill>
                  <a:schemeClr val="tx1"/>
                </a:solidFill>
              </a:rPr>
              <a:t>Indonesia</a:t>
            </a:r>
            <a:r>
              <a:rPr lang="en-US" sz="1600" b="1">
                <a:solidFill>
                  <a:schemeClr val="tx1"/>
                </a:solidFill>
              </a:rPr>
              <a:t> </a:t>
            </a:r>
            <a:r>
              <a:rPr lang="id-ID" sz="1600" b="1">
                <a:solidFill>
                  <a:schemeClr val="tx1"/>
                </a:solidFill>
              </a:rPr>
              <a:t> dan</a:t>
            </a:r>
            <a:r>
              <a:rPr lang="en-US" sz="1600" b="1">
                <a:solidFill>
                  <a:schemeClr val="tx1"/>
                </a:solidFill>
              </a:rPr>
              <a:t> </a:t>
            </a:r>
            <a:r>
              <a:rPr lang="id-ID" sz="1600" b="1">
                <a:solidFill>
                  <a:schemeClr val="tx1"/>
                </a:solidFill>
              </a:rPr>
              <a:t> Kerakyatan yang dipimpin oleh hikmat</a:t>
            </a:r>
            <a:r>
              <a:rPr lang="en-US" sz="1600" b="1">
                <a:solidFill>
                  <a:schemeClr val="tx1"/>
                </a:solidFill>
              </a:rPr>
              <a:t> </a:t>
            </a:r>
            <a:r>
              <a:rPr lang="id-ID" sz="1600" b="1">
                <a:solidFill>
                  <a:schemeClr val="tx1"/>
                </a:solidFill>
              </a:rPr>
              <a:t> kebijaksanaan </a:t>
            </a:r>
            <a:r>
              <a:rPr lang="en-US" sz="1600" b="1">
                <a:solidFill>
                  <a:schemeClr val="tx1"/>
                </a:solidFill>
              </a:rPr>
              <a:t> </a:t>
            </a:r>
            <a:r>
              <a:rPr lang="id-ID" sz="1600" b="1">
                <a:solidFill>
                  <a:schemeClr val="tx1"/>
                </a:solidFill>
              </a:rPr>
              <a:t>dalam Permusyawaratan/Perwakilan, </a:t>
            </a:r>
            <a:r>
              <a:rPr lang="en-US" sz="1600" b="1">
                <a:solidFill>
                  <a:schemeClr val="tx1"/>
                </a:solidFill>
              </a:rPr>
              <a:t> </a:t>
            </a:r>
            <a:r>
              <a:rPr lang="id-ID" sz="1600" b="1">
                <a:solidFill>
                  <a:schemeClr val="tx1"/>
                </a:solidFill>
              </a:rPr>
              <a:t>serta dengan mewujudkan suatu Keadilan sosial bagi seluruh rakyat Indonesia.</a:t>
            </a:r>
          </a:p>
        </p:txBody>
      </p:sp>
      <p:sp>
        <p:nvSpPr>
          <p:cNvPr id="10243" name="Text Box 12"/>
          <p:cNvSpPr txBox="1">
            <a:spLocks noChangeArrowheads="1"/>
          </p:cNvSpPr>
          <p:nvPr/>
        </p:nvSpPr>
        <p:spPr bwMode="auto">
          <a:xfrm>
            <a:off x="8750300" y="76200"/>
            <a:ext cx="317500" cy="330200"/>
          </a:xfrm>
          <a:prstGeom prst="rect">
            <a:avLst/>
          </a:prstGeom>
          <a:solidFill>
            <a:schemeClr val="accent1"/>
          </a:solidFill>
          <a:ln w="9525" algn="ctr">
            <a:solidFill>
              <a:schemeClr val="tx1"/>
            </a:solidFill>
            <a:miter lim="800000"/>
            <a:headEnd/>
            <a:tailEnd/>
          </a:ln>
        </p:spPr>
        <p:txBody>
          <a:bodyPr lIns="0" tIns="0" rIns="0" bIns="0" anchor="ctr" anchorCtr="1"/>
          <a:lstStyle/>
          <a:p>
            <a:pPr>
              <a:spcBef>
                <a:spcPct val="50000"/>
              </a:spcBef>
            </a:pPr>
            <a:r>
              <a:rPr lang="en-US" sz="2000">
                <a:latin typeface="Arial Rounded MT Bold" pitchFamily="34" charset="0"/>
              </a:rPr>
              <a:t>3</a:t>
            </a:r>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3482975" y="1871663"/>
            <a:ext cx="0" cy="1481137"/>
          </a:xfrm>
          <a:prstGeom prst="line">
            <a:avLst/>
          </a:prstGeom>
          <a:noFill/>
          <a:ln w="19050">
            <a:solidFill>
              <a:schemeClr val="tx1"/>
            </a:solidFill>
            <a:round/>
            <a:headEnd/>
            <a:tailEnd/>
          </a:ln>
        </p:spPr>
        <p:txBody>
          <a:bodyPr/>
          <a:lstStyle/>
          <a:p>
            <a:endParaRPr lang="en-US"/>
          </a:p>
        </p:txBody>
      </p:sp>
      <p:sp>
        <p:nvSpPr>
          <p:cNvPr id="12291" name="Freeform 69"/>
          <p:cNvSpPr>
            <a:spLocks/>
          </p:cNvSpPr>
          <p:nvPr/>
        </p:nvSpPr>
        <p:spPr bwMode="auto">
          <a:xfrm>
            <a:off x="469900" y="1879600"/>
            <a:ext cx="8153400" cy="1066800"/>
          </a:xfrm>
          <a:custGeom>
            <a:avLst/>
            <a:gdLst>
              <a:gd name="T0" fmla="*/ 0 w 5184"/>
              <a:gd name="T1" fmla="*/ 624 h 624"/>
              <a:gd name="T2" fmla="*/ 0 w 5184"/>
              <a:gd name="T3" fmla="*/ 0 h 624"/>
              <a:gd name="T4" fmla="*/ 5184 w 5184"/>
              <a:gd name="T5" fmla="*/ 0 h 624"/>
              <a:gd name="T6" fmla="*/ 5184 w 5184"/>
              <a:gd name="T7" fmla="*/ 528 h 624"/>
              <a:gd name="T8" fmla="*/ 0 60000 65536"/>
              <a:gd name="T9" fmla="*/ 0 60000 65536"/>
              <a:gd name="T10" fmla="*/ 0 60000 65536"/>
              <a:gd name="T11" fmla="*/ 0 60000 65536"/>
              <a:gd name="T12" fmla="*/ 0 w 5184"/>
              <a:gd name="T13" fmla="*/ 0 h 624"/>
              <a:gd name="T14" fmla="*/ 5184 w 5184"/>
              <a:gd name="T15" fmla="*/ 624 h 624"/>
            </a:gdLst>
            <a:ahLst/>
            <a:cxnLst>
              <a:cxn ang="T8">
                <a:pos x="T0" y="T1"/>
              </a:cxn>
              <a:cxn ang="T9">
                <a:pos x="T2" y="T3"/>
              </a:cxn>
              <a:cxn ang="T10">
                <a:pos x="T4" y="T5"/>
              </a:cxn>
              <a:cxn ang="T11">
                <a:pos x="T6" y="T7"/>
              </a:cxn>
            </a:cxnLst>
            <a:rect l="T12" t="T13" r="T14" b="T15"/>
            <a:pathLst>
              <a:path w="5184" h="624">
                <a:moveTo>
                  <a:pt x="0" y="624"/>
                </a:moveTo>
                <a:lnTo>
                  <a:pt x="0" y="0"/>
                </a:lnTo>
                <a:lnTo>
                  <a:pt x="5184" y="0"/>
                </a:lnTo>
                <a:lnTo>
                  <a:pt x="5184" y="528"/>
                </a:lnTo>
              </a:path>
            </a:pathLst>
          </a:custGeom>
          <a:noFill/>
          <a:ln w="19050">
            <a:solidFill>
              <a:schemeClr val="tx1"/>
            </a:solidFill>
            <a:round/>
            <a:headEnd/>
            <a:tailEnd/>
          </a:ln>
        </p:spPr>
        <p:txBody>
          <a:bodyPr lIns="0" tIns="0" rIns="0" bIns="0">
            <a:spAutoFit/>
          </a:bodyPr>
          <a:lstStyle/>
          <a:p>
            <a:endParaRPr lang="en-US"/>
          </a:p>
        </p:txBody>
      </p:sp>
      <p:sp>
        <p:nvSpPr>
          <p:cNvPr id="953364" name="AutoShape 20"/>
          <p:cNvSpPr>
            <a:spLocks noChangeArrowheads="1"/>
          </p:cNvSpPr>
          <p:nvPr/>
        </p:nvSpPr>
        <p:spPr bwMode="auto">
          <a:xfrm>
            <a:off x="3398838" y="1785938"/>
            <a:ext cx="182562" cy="182562"/>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427" name="Text Box 83"/>
          <p:cNvSpPr txBox="1">
            <a:spLocks noChangeArrowheads="1"/>
          </p:cNvSpPr>
          <p:nvPr/>
        </p:nvSpPr>
        <p:spPr bwMode="auto">
          <a:xfrm>
            <a:off x="2725738" y="3233738"/>
            <a:ext cx="838200" cy="407987"/>
          </a:xfrm>
          <a:prstGeom prst="rect">
            <a:avLst/>
          </a:prstGeom>
          <a:solidFill>
            <a:schemeClr val="accent1"/>
          </a:solidFill>
          <a:ln w="19050">
            <a:solidFill>
              <a:srgbClr val="000000"/>
            </a:solidFill>
            <a:miter lim="800000"/>
            <a:headEnd/>
            <a:tailEnd/>
          </a:ln>
        </p:spPr>
        <p:txBody>
          <a:bodyPr lIns="0" tIns="0" rIns="45720" anchor="b"/>
          <a:lstStyle/>
          <a:p>
            <a:pPr algn="r">
              <a:lnSpc>
                <a:spcPct val="64000"/>
              </a:lnSpc>
            </a:pPr>
            <a:endParaRPr lang="id-ID" sz="900" b="1">
              <a:solidFill>
                <a:schemeClr val="tx1"/>
              </a:solidFill>
            </a:endParaRPr>
          </a:p>
          <a:p>
            <a:pPr algn="r">
              <a:lnSpc>
                <a:spcPct val="64000"/>
              </a:lnSpc>
            </a:pPr>
            <a:r>
              <a:rPr lang="id-ID" sz="900" b="1">
                <a:solidFill>
                  <a:schemeClr val="tx1"/>
                </a:solidFill>
              </a:rPr>
              <a:t>TNI/POLRI</a:t>
            </a:r>
          </a:p>
        </p:txBody>
      </p:sp>
      <p:sp>
        <p:nvSpPr>
          <p:cNvPr id="953428" name="Text Box 84"/>
          <p:cNvSpPr txBox="1">
            <a:spLocks noChangeArrowheads="1"/>
          </p:cNvSpPr>
          <p:nvPr/>
        </p:nvSpPr>
        <p:spPr bwMode="auto">
          <a:xfrm>
            <a:off x="2540000" y="3021013"/>
            <a:ext cx="882650" cy="407987"/>
          </a:xfrm>
          <a:prstGeom prst="rect">
            <a:avLst/>
          </a:prstGeom>
          <a:solidFill>
            <a:schemeClr val="accent1"/>
          </a:solidFill>
          <a:ln w="19050">
            <a:solidFill>
              <a:srgbClr val="000000"/>
            </a:solidFill>
            <a:miter lim="800000"/>
            <a:headEnd/>
            <a:tailEnd/>
          </a:ln>
        </p:spPr>
        <p:txBody>
          <a:bodyPr lIns="0" tIns="0" rIns="0" anchor="b"/>
          <a:lstStyle/>
          <a:p>
            <a:pPr algn="r">
              <a:lnSpc>
                <a:spcPct val="64000"/>
              </a:lnSpc>
            </a:pPr>
            <a:endParaRPr lang="id-ID" sz="900" b="1">
              <a:solidFill>
                <a:schemeClr val="tx1"/>
              </a:solidFill>
            </a:endParaRPr>
          </a:p>
          <a:p>
            <a:pPr algn="r">
              <a:lnSpc>
                <a:spcPct val="64000"/>
              </a:lnSpc>
            </a:pPr>
            <a:r>
              <a:rPr lang="id-ID" sz="900" b="1">
                <a:solidFill>
                  <a:schemeClr val="tx1"/>
                </a:solidFill>
              </a:rPr>
              <a:t>dewan pertimbangan</a:t>
            </a:r>
          </a:p>
        </p:txBody>
      </p:sp>
      <p:sp>
        <p:nvSpPr>
          <p:cNvPr id="953429" name="Text Box 85"/>
          <p:cNvSpPr txBox="1">
            <a:spLocks noChangeArrowheads="1"/>
          </p:cNvSpPr>
          <p:nvPr/>
        </p:nvSpPr>
        <p:spPr bwMode="auto">
          <a:xfrm>
            <a:off x="2425700" y="2770188"/>
            <a:ext cx="919163" cy="409575"/>
          </a:xfrm>
          <a:prstGeom prst="rect">
            <a:avLst/>
          </a:prstGeom>
          <a:solidFill>
            <a:schemeClr val="accent1"/>
          </a:solidFill>
          <a:ln w="19050">
            <a:solidFill>
              <a:srgbClr val="000000"/>
            </a:solidFill>
            <a:miter lim="800000"/>
            <a:headEnd/>
            <a:tailEnd/>
          </a:ln>
        </p:spPr>
        <p:txBody>
          <a:bodyPr lIns="0" tIns="0" rIns="45720" anchor="b"/>
          <a:lstStyle/>
          <a:p>
            <a:pPr algn="r">
              <a:lnSpc>
                <a:spcPct val="64000"/>
              </a:lnSpc>
            </a:pPr>
            <a:endParaRPr lang="id-ID" sz="1000" b="1">
              <a:solidFill>
                <a:schemeClr val="tx1"/>
              </a:solidFill>
            </a:endParaRPr>
          </a:p>
          <a:p>
            <a:pPr algn="r">
              <a:lnSpc>
                <a:spcPct val="64000"/>
              </a:lnSpc>
            </a:pPr>
            <a:r>
              <a:rPr lang="id-ID" sz="1000" b="1">
                <a:solidFill>
                  <a:schemeClr val="tx1"/>
                </a:solidFill>
              </a:rPr>
              <a:t>kementerian negara</a:t>
            </a:r>
          </a:p>
        </p:txBody>
      </p:sp>
      <p:sp>
        <p:nvSpPr>
          <p:cNvPr id="12296" name="Line 8"/>
          <p:cNvSpPr>
            <a:spLocks noChangeShapeType="1"/>
          </p:cNvSpPr>
          <p:nvPr/>
        </p:nvSpPr>
        <p:spPr bwMode="auto">
          <a:xfrm>
            <a:off x="2324100" y="1879600"/>
            <a:ext cx="0" cy="3378200"/>
          </a:xfrm>
          <a:prstGeom prst="line">
            <a:avLst/>
          </a:prstGeom>
          <a:noFill/>
          <a:ln w="19050">
            <a:solidFill>
              <a:schemeClr val="tx1"/>
            </a:solidFill>
            <a:round/>
            <a:headEnd/>
            <a:tailEnd/>
          </a:ln>
        </p:spPr>
        <p:txBody>
          <a:bodyPr/>
          <a:lstStyle/>
          <a:p>
            <a:endParaRPr lang="en-US"/>
          </a:p>
        </p:txBody>
      </p:sp>
      <p:sp>
        <p:nvSpPr>
          <p:cNvPr id="953414" name="AutoShape 70"/>
          <p:cNvSpPr>
            <a:spLocks noChangeArrowheads="1"/>
          </p:cNvSpPr>
          <p:nvPr/>
        </p:nvSpPr>
        <p:spPr bwMode="auto">
          <a:xfrm>
            <a:off x="2243138" y="1778000"/>
            <a:ext cx="182562" cy="182563"/>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12298" name="Line 71"/>
          <p:cNvSpPr>
            <a:spLocks noChangeShapeType="1"/>
          </p:cNvSpPr>
          <p:nvPr/>
        </p:nvSpPr>
        <p:spPr bwMode="auto">
          <a:xfrm flipH="1">
            <a:off x="7835900" y="1866900"/>
            <a:ext cx="0" cy="549275"/>
          </a:xfrm>
          <a:prstGeom prst="line">
            <a:avLst/>
          </a:prstGeom>
          <a:noFill/>
          <a:ln w="19050">
            <a:solidFill>
              <a:schemeClr val="tx1"/>
            </a:solidFill>
            <a:round/>
            <a:headEnd/>
            <a:tailEnd/>
          </a:ln>
        </p:spPr>
        <p:txBody>
          <a:bodyPr/>
          <a:lstStyle/>
          <a:p>
            <a:endParaRPr lang="en-US"/>
          </a:p>
        </p:txBody>
      </p:sp>
      <p:sp>
        <p:nvSpPr>
          <p:cNvPr id="12299" name="Line 4"/>
          <p:cNvSpPr>
            <a:spLocks noChangeShapeType="1"/>
          </p:cNvSpPr>
          <p:nvPr/>
        </p:nvSpPr>
        <p:spPr bwMode="auto">
          <a:xfrm flipH="1">
            <a:off x="4160838" y="2628900"/>
            <a:ext cx="1235075" cy="0"/>
          </a:xfrm>
          <a:prstGeom prst="line">
            <a:avLst/>
          </a:prstGeom>
          <a:noFill/>
          <a:ln w="19050">
            <a:solidFill>
              <a:schemeClr val="tx1"/>
            </a:solidFill>
            <a:round/>
            <a:headEnd/>
            <a:tailEnd/>
          </a:ln>
        </p:spPr>
        <p:txBody>
          <a:bodyPr/>
          <a:lstStyle/>
          <a:p>
            <a:endParaRPr lang="en-US"/>
          </a:p>
        </p:txBody>
      </p:sp>
      <p:sp>
        <p:nvSpPr>
          <p:cNvPr id="12300" name="Line 5"/>
          <p:cNvSpPr>
            <a:spLocks noChangeShapeType="1"/>
          </p:cNvSpPr>
          <p:nvPr/>
        </p:nvSpPr>
        <p:spPr bwMode="auto">
          <a:xfrm>
            <a:off x="2628900" y="1873250"/>
            <a:ext cx="0" cy="593725"/>
          </a:xfrm>
          <a:prstGeom prst="line">
            <a:avLst/>
          </a:prstGeom>
          <a:noFill/>
          <a:ln w="19050">
            <a:solidFill>
              <a:schemeClr val="tx1"/>
            </a:solidFill>
            <a:round/>
            <a:headEnd/>
            <a:tailEnd/>
          </a:ln>
        </p:spPr>
        <p:txBody>
          <a:bodyPr/>
          <a:lstStyle/>
          <a:p>
            <a:endParaRPr lang="en-US"/>
          </a:p>
        </p:txBody>
      </p:sp>
      <p:sp>
        <p:nvSpPr>
          <p:cNvPr id="12301" name="Line 6"/>
          <p:cNvSpPr>
            <a:spLocks noChangeShapeType="1"/>
          </p:cNvSpPr>
          <p:nvPr/>
        </p:nvSpPr>
        <p:spPr bwMode="auto">
          <a:xfrm>
            <a:off x="3898900" y="1873250"/>
            <a:ext cx="0" cy="547688"/>
          </a:xfrm>
          <a:prstGeom prst="line">
            <a:avLst/>
          </a:prstGeom>
          <a:noFill/>
          <a:ln w="19050">
            <a:solidFill>
              <a:schemeClr val="tx1"/>
            </a:solidFill>
            <a:round/>
            <a:headEnd/>
            <a:tailEnd/>
          </a:ln>
        </p:spPr>
        <p:txBody>
          <a:bodyPr/>
          <a:lstStyle/>
          <a:p>
            <a:endParaRPr lang="en-US"/>
          </a:p>
        </p:txBody>
      </p:sp>
      <p:sp>
        <p:nvSpPr>
          <p:cNvPr id="12302" name="Line 7"/>
          <p:cNvSpPr>
            <a:spLocks noChangeShapeType="1"/>
          </p:cNvSpPr>
          <p:nvPr/>
        </p:nvSpPr>
        <p:spPr bwMode="auto">
          <a:xfrm flipH="1">
            <a:off x="5676900" y="1873250"/>
            <a:ext cx="0" cy="547688"/>
          </a:xfrm>
          <a:prstGeom prst="line">
            <a:avLst/>
          </a:prstGeom>
          <a:noFill/>
          <a:ln w="19050">
            <a:solidFill>
              <a:schemeClr val="tx1"/>
            </a:solidFill>
            <a:round/>
            <a:headEnd/>
            <a:tailEnd/>
          </a:ln>
        </p:spPr>
        <p:txBody>
          <a:bodyPr/>
          <a:lstStyle/>
          <a:p>
            <a:endParaRPr lang="en-US"/>
          </a:p>
        </p:txBody>
      </p:sp>
      <p:sp>
        <p:nvSpPr>
          <p:cNvPr id="12303" name="Line 9"/>
          <p:cNvSpPr>
            <a:spLocks noChangeShapeType="1"/>
          </p:cNvSpPr>
          <p:nvPr/>
        </p:nvSpPr>
        <p:spPr bwMode="auto">
          <a:xfrm>
            <a:off x="7404100" y="2743200"/>
            <a:ext cx="0" cy="1189038"/>
          </a:xfrm>
          <a:prstGeom prst="line">
            <a:avLst/>
          </a:prstGeom>
          <a:noFill/>
          <a:ln w="19050">
            <a:solidFill>
              <a:schemeClr val="tx1"/>
            </a:solidFill>
            <a:round/>
            <a:headEnd/>
            <a:tailEnd/>
          </a:ln>
        </p:spPr>
        <p:txBody>
          <a:bodyPr/>
          <a:lstStyle/>
          <a:p>
            <a:endParaRPr lang="en-US"/>
          </a:p>
        </p:txBody>
      </p:sp>
      <p:sp>
        <p:nvSpPr>
          <p:cNvPr id="12304" name="Line 11"/>
          <p:cNvSpPr>
            <a:spLocks noChangeShapeType="1"/>
          </p:cNvSpPr>
          <p:nvPr/>
        </p:nvSpPr>
        <p:spPr bwMode="auto">
          <a:xfrm>
            <a:off x="1887538" y="1876425"/>
            <a:ext cx="0" cy="958850"/>
          </a:xfrm>
          <a:prstGeom prst="line">
            <a:avLst/>
          </a:prstGeom>
          <a:noFill/>
          <a:ln w="19050">
            <a:solidFill>
              <a:schemeClr val="tx1"/>
            </a:solidFill>
            <a:round/>
            <a:headEnd/>
            <a:tailEnd/>
          </a:ln>
        </p:spPr>
        <p:txBody>
          <a:bodyPr/>
          <a:lstStyle/>
          <a:p>
            <a:endParaRPr lang="en-US"/>
          </a:p>
        </p:txBody>
      </p:sp>
      <p:sp>
        <p:nvSpPr>
          <p:cNvPr id="12305" name="Line 12"/>
          <p:cNvSpPr>
            <a:spLocks noChangeShapeType="1"/>
          </p:cNvSpPr>
          <p:nvPr/>
        </p:nvSpPr>
        <p:spPr bwMode="auto">
          <a:xfrm>
            <a:off x="4783138" y="1473200"/>
            <a:ext cx="0" cy="960438"/>
          </a:xfrm>
          <a:prstGeom prst="line">
            <a:avLst/>
          </a:prstGeom>
          <a:noFill/>
          <a:ln w="19050">
            <a:solidFill>
              <a:schemeClr val="tx1"/>
            </a:solidFill>
            <a:round/>
            <a:headEnd/>
            <a:tailEnd/>
          </a:ln>
        </p:spPr>
        <p:txBody>
          <a:bodyPr/>
          <a:lstStyle/>
          <a:p>
            <a:endParaRPr lang="en-US"/>
          </a:p>
        </p:txBody>
      </p:sp>
      <p:sp>
        <p:nvSpPr>
          <p:cNvPr id="12306" name="Line 14"/>
          <p:cNvSpPr>
            <a:spLocks noChangeShapeType="1"/>
          </p:cNvSpPr>
          <p:nvPr/>
        </p:nvSpPr>
        <p:spPr bwMode="auto">
          <a:xfrm>
            <a:off x="1122363" y="1866900"/>
            <a:ext cx="0" cy="593725"/>
          </a:xfrm>
          <a:prstGeom prst="line">
            <a:avLst/>
          </a:prstGeom>
          <a:noFill/>
          <a:ln w="19050">
            <a:solidFill>
              <a:schemeClr val="tx1"/>
            </a:solidFill>
            <a:round/>
            <a:headEnd/>
            <a:tailEnd/>
          </a:ln>
        </p:spPr>
        <p:txBody>
          <a:bodyPr/>
          <a:lstStyle/>
          <a:p>
            <a:endParaRPr lang="en-US"/>
          </a:p>
        </p:txBody>
      </p:sp>
      <p:sp>
        <p:nvSpPr>
          <p:cNvPr id="12307" name="Line 15"/>
          <p:cNvSpPr>
            <a:spLocks noChangeShapeType="1"/>
          </p:cNvSpPr>
          <p:nvPr/>
        </p:nvSpPr>
        <p:spPr bwMode="auto">
          <a:xfrm flipH="1">
            <a:off x="7023100" y="1876425"/>
            <a:ext cx="0" cy="549275"/>
          </a:xfrm>
          <a:prstGeom prst="line">
            <a:avLst/>
          </a:prstGeom>
          <a:noFill/>
          <a:ln w="19050">
            <a:solidFill>
              <a:schemeClr val="tx1"/>
            </a:solidFill>
            <a:round/>
            <a:headEnd/>
            <a:tailEnd/>
          </a:ln>
        </p:spPr>
        <p:txBody>
          <a:bodyPr/>
          <a:lstStyle/>
          <a:p>
            <a:endParaRPr lang="en-US"/>
          </a:p>
        </p:txBody>
      </p:sp>
      <p:sp>
        <p:nvSpPr>
          <p:cNvPr id="12308" name="Line 16"/>
          <p:cNvSpPr>
            <a:spLocks noChangeShapeType="1"/>
          </p:cNvSpPr>
          <p:nvPr/>
        </p:nvSpPr>
        <p:spPr bwMode="auto">
          <a:xfrm flipH="1">
            <a:off x="1104900" y="2813050"/>
            <a:ext cx="0" cy="1279525"/>
          </a:xfrm>
          <a:prstGeom prst="line">
            <a:avLst/>
          </a:prstGeom>
          <a:noFill/>
          <a:ln w="19050">
            <a:solidFill>
              <a:schemeClr val="tx1"/>
            </a:solidFill>
            <a:round/>
            <a:headEnd/>
            <a:tailEnd/>
          </a:ln>
        </p:spPr>
        <p:txBody>
          <a:bodyPr/>
          <a:lstStyle/>
          <a:p>
            <a:endParaRPr lang="en-US"/>
          </a:p>
        </p:txBody>
      </p:sp>
      <p:sp>
        <p:nvSpPr>
          <p:cNvPr id="953361" name="AutoShape 17"/>
          <p:cNvSpPr>
            <a:spLocks noChangeArrowheads="1"/>
          </p:cNvSpPr>
          <p:nvPr/>
        </p:nvSpPr>
        <p:spPr bwMode="auto">
          <a:xfrm>
            <a:off x="5588000" y="1785938"/>
            <a:ext cx="182563" cy="182562"/>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362" name="AutoShape 18"/>
          <p:cNvSpPr>
            <a:spLocks noChangeArrowheads="1"/>
          </p:cNvSpPr>
          <p:nvPr/>
        </p:nvSpPr>
        <p:spPr bwMode="auto">
          <a:xfrm>
            <a:off x="4694238" y="1785938"/>
            <a:ext cx="182562" cy="182562"/>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363" name="AutoShape 19"/>
          <p:cNvSpPr>
            <a:spLocks noChangeArrowheads="1"/>
          </p:cNvSpPr>
          <p:nvPr/>
        </p:nvSpPr>
        <p:spPr bwMode="auto">
          <a:xfrm>
            <a:off x="3817938" y="1785938"/>
            <a:ext cx="182562" cy="182562"/>
          </a:xfrm>
          <a:prstGeom prst="star8">
            <a:avLst>
              <a:gd name="adj" fmla="val 38250"/>
            </a:avLst>
          </a:prstGeom>
          <a:solidFill>
            <a:srgbClr val="FF0000"/>
          </a:solidFill>
          <a:ln w="9525">
            <a:solidFill>
              <a:schemeClr val="tx1"/>
            </a:solidFill>
            <a:miter lim="800000"/>
            <a:headEnd/>
            <a:tailEnd/>
          </a:ln>
        </p:spPr>
        <p:txBody>
          <a:bodyPr wrap="none" anchor="ctr"/>
          <a:lstStyle/>
          <a:p>
            <a:endParaRPr lang="id-ID" sz="1800"/>
          </a:p>
        </p:txBody>
      </p:sp>
      <p:sp>
        <p:nvSpPr>
          <p:cNvPr id="953365" name="AutoShape 21"/>
          <p:cNvSpPr>
            <a:spLocks noChangeArrowheads="1"/>
          </p:cNvSpPr>
          <p:nvPr/>
        </p:nvSpPr>
        <p:spPr bwMode="auto">
          <a:xfrm>
            <a:off x="2557463" y="1785938"/>
            <a:ext cx="182562" cy="182562"/>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366" name="AutoShape 22"/>
          <p:cNvSpPr>
            <a:spLocks noChangeArrowheads="1"/>
          </p:cNvSpPr>
          <p:nvPr/>
        </p:nvSpPr>
        <p:spPr bwMode="auto">
          <a:xfrm>
            <a:off x="1795463" y="1790700"/>
            <a:ext cx="182562" cy="182563"/>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367" name="AutoShape 23"/>
          <p:cNvSpPr>
            <a:spLocks noChangeArrowheads="1"/>
          </p:cNvSpPr>
          <p:nvPr/>
        </p:nvSpPr>
        <p:spPr bwMode="auto">
          <a:xfrm>
            <a:off x="8529638" y="1781175"/>
            <a:ext cx="182562" cy="182563"/>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368" name="AutoShape 24"/>
          <p:cNvSpPr>
            <a:spLocks noChangeArrowheads="1"/>
          </p:cNvSpPr>
          <p:nvPr/>
        </p:nvSpPr>
        <p:spPr bwMode="auto">
          <a:xfrm>
            <a:off x="7742238" y="1785938"/>
            <a:ext cx="182562" cy="182562"/>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369" name="AutoShape 25"/>
          <p:cNvSpPr>
            <a:spLocks noChangeArrowheads="1"/>
          </p:cNvSpPr>
          <p:nvPr/>
        </p:nvSpPr>
        <p:spPr bwMode="auto">
          <a:xfrm>
            <a:off x="6937375" y="1785938"/>
            <a:ext cx="182563" cy="182562"/>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370" name="AutoShape 26"/>
          <p:cNvSpPr>
            <a:spLocks noChangeArrowheads="1"/>
          </p:cNvSpPr>
          <p:nvPr/>
        </p:nvSpPr>
        <p:spPr bwMode="auto">
          <a:xfrm>
            <a:off x="1023938" y="1781175"/>
            <a:ext cx="182562" cy="182563"/>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371" name="AutoShape 27"/>
          <p:cNvSpPr>
            <a:spLocks noChangeArrowheads="1"/>
          </p:cNvSpPr>
          <p:nvPr/>
        </p:nvSpPr>
        <p:spPr bwMode="auto">
          <a:xfrm>
            <a:off x="381000" y="1776413"/>
            <a:ext cx="182563" cy="182562"/>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372" name="AutoShape 28"/>
          <p:cNvSpPr>
            <a:spLocks noChangeArrowheads="1"/>
          </p:cNvSpPr>
          <p:nvPr/>
        </p:nvSpPr>
        <p:spPr bwMode="auto">
          <a:xfrm>
            <a:off x="1027113" y="2843213"/>
            <a:ext cx="182562" cy="182562"/>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373" name="AutoShape 29"/>
          <p:cNvSpPr>
            <a:spLocks noChangeArrowheads="1"/>
          </p:cNvSpPr>
          <p:nvPr/>
        </p:nvSpPr>
        <p:spPr bwMode="auto">
          <a:xfrm>
            <a:off x="7318375" y="2838450"/>
            <a:ext cx="182563" cy="182563"/>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374" name="Text Box 30"/>
          <p:cNvSpPr txBox="1">
            <a:spLocks noChangeArrowheads="1"/>
          </p:cNvSpPr>
          <p:nvPr/>
        </p:nvSpPr>
        <p:spPr bwMode="auto">
          <a:xfrm>
            <a:off x="6184900" y="2743200"/>
            <a:ext cx="1084263" cy="917575"/>
          </a:xfrm>
          <a:prstGeom prst="rect">
            <a:avLst/>
          </a:prstGeom>
          <a:solidFill>
            <a:schemeClr val="accent1"/>
          </a:solidFill>
          <a:ln w="19050">
            <a:solidFill>
              <a:srgbClr val="000000"/>
            </a:solidFill>
            <a:miter lim="800000"/>
            <a:headEnd/>
            <a:tailEnd/>
          </a:ln>
        </p:spPr>
        <p:txBody>
          <a:bodyPr/>
          <a:lstStyle/>
          <a:p>
            <a:endParaRPr lang="id-ID" sz="900">
              <a:solidFill>
                <a:schemeClr val="tx1"/>
              </a:solidFill>
            </a:endParaRPr>
          </a:p>
          <a:p>
            <a:r>
              <a:rPr lang="id-ID" sz="900">
                <a:solidFill>
                  <a:schemeClr val="tx1"/>
                </a:solidFill>
              </a:rPr>
              <a:t>badan-badan lain yang fungsinya berkaitan dengan kekuasaan kehakiman</a:t>
            </a:r>
            <a:endParaRPr lang="id-ID" sz="1800">
              <a:solidFill>
                <a:schemeClr val="tx1"/>
              </a:solidFill>
            </a:endParaRPr>
          </a:p>
        </p:txBody>
      </p:sp>
      <p:sp>
        <p:nvSpPr>
          <p:cNvPr id="953375" name="Text Box 31"/>
          <p:cNvSpPr txBox="1">
            <a:spLocks noChangeArrowheads="1"/>
          </p:cNvSpPr>
          <p:nvPr/>
        </p:nvSpPr>
        <p:spPr bwMode="auto">
          <a:xfrm>
            <a:off x="8272463" y="2676525"/>
            <a:ext cx="731837" cy="457200"/>
          </a:xfrm>
          <a:prstGeom prst="rect">
            <a:avLst/>
          </a:prstGeom>
          <a:solidFill>
            <a:schemeClr val="accent1"/>
          </a:solidFill>
          <a:ln w="19050">
            <a:solidFill>
              <a:srgbClr val="000000"/>
            </a:solidFill>
            <a:miter lim="800000"/>
            <a:headEnd/>
            <a:tailEnd/>
          </a:ln>
        </p:spPr>
        <p:txBody>
          <a:bodyPr lIns="0" tIns="36000" rIns="0" bIns="36000" anchor="ctr" anchorCtr="1"/>
          <a:lstStyle/>
          <a:p>
            <a:r>
              <a:rPr lang="id-ID" sz="1800" b="1">
                <a:solidFill>
                  <a:schemeClr val="tx1"/>
                </a:solidFill>
              </a:rPr>
              <a:t>KY</a:t>
            </a:r>
          </a:p>
        </p:txBody>
      </p:sp>
      <p:sp>
        <p:nvSpPr>
          <p:cNvPr id="12323" name="AutoShape 32"/>
          <p:cNvSpPr>
            <a:spLocks noChangeArrowheads="1"/>
          </p:cNvSpPr>
          <p:nvPr/>
        </p:nvSpPr>
        <p:spPr bwMode="auto">
          <a:xfrm>
            <a:off x="3822700" y="990600"/>
            <a:ext cx="1905000" cy="533400"/>
          </a:xfrm>
          <a:prstGeom prst="bevel">
            <a:avLst>
              <a:gd name="adj" fmla="val 12500"/>
            </a:avLst>
          </a:prstGeom>
          <a:solidFill>
            <a:srgbClr val="FF0000"/>
          </a:solidFill>
          <a:ln w="19050">
            <a:noFill/>
            <a:miter lim="800000"/>
            <a:headEnd/>
            <a:tailEnd/>
          </a:ln>
        </p:spPr>
        <p:txBody>
          <a:bodyPr/>
          <a:lstStyle/>
          <a:p>
            <a:r>
              <a:rPr lang="id-ID" sz="2000" b="1">
                <a:solidFill>
                  <a:schemeClr val="tx1"/>
                </a:solidFill>
              </a:rPr>
              <a:t>UUD 1945</a:t>
            </a:r>
          </a:p>
        </p:txBody>
      </p:sp>
      <p:sp>
        <p:nvSpPr>
          <p:cNvPr id="12324" name="Line 33"/>
          <p:cNvSpPr>
            <a:spLocks noChangeShapeType="1"/>
          </p:cNvSpPr>
          <p:nvPr/>
        </p:nvSpPr>
        <p:spPr bwMode="auto">
          <a:xfrm flipV="1">
            <a:off x="-12700" y="3810000"/>
            <a:ext cx="9144000" cy="0"/>
          </a:xfrm>
          <a:prstGeom prst="line">
            <a:avLst/>
          </a:prstGeom>
          <a:noFill/>
          <a:ln w="19050">
            <a:solidFill>
              <a:srgbClr val="33CC33"/>
            </a:solidFill>
            <a:prstDash val="dash"/>
            <a:round/>
            <a:headEnd/>
            <a:tailEnd/>
          </a:ln>
        </p:spPr>
        <p:txBody>
          <a:bodyPr/>
          <a:lstStyle/>
          <a:p>
            <a:endParaRPr lang="en-US"/>
          </a:p>
        </p:txBody>
      </p:sp>
      <p:sp>
        <p:nvSpPr>
          <p:cNvPr id="953385" name="Text Box 41"/>
          <p:cNvSpPr txBox="1">
            <a:spLocks noChangeArrowheads="1"/>
          </p:cNvSpPr>
          <p:nvPr/>
        </p:nvSpPr>
        <p:spPr bwMode="auto">
          <a:xfrm>
            <a:off x="114300" y="2841625"/>
            <a:ext cx="579438" cy="328613"/>
          </a:xfrm>
          <a:prstGeom prst="rect">
            <a:avLst/>
          </a:prstGeom>
          <a:solidFill>
            <a:schemeClr val="accent1"/>
          </a:solidFill>
          <a:ln w="19050">
            <a:solidFill>
              <a:srgbClr val="000000"/>
            </a:solidFill>
            <a:miter lim="800000"/>
            <a:headEnd/>
            <a:tailEnd/>
          </a:ln>
        </p:spPr>
        <p:txBody>
          <a:bodyPr anchor="ctr" anchorCtr="1"/>
          <a:lstStyle/>
          <a:p>
            <a:r>
              <a:rPr lang="id-ID" sz="1600">
                <a:solidFill>
                  <a:schemeClr val="tx1"/>
                </a:solidFill>
              </a:rPr>
              <a:t>kpu</a:t>
            </a:r>
          </a:p>
        </p:txBody>
      </p:sp>
      <p:sp>
        <p:nvSpPr>
          <p:cNvPr id="953386" name="Text Box 42"/>
          <p:cNvSpPr txBox="1">
            <a:spLocks noChangeArrowheads="1"/>
          </p:cNvSpPr>
          <p:nvPr/>
        </p:nvSpPr>
        <p:spPr bwMode="auto">
          <a:xfrm>
            <a:off x="1543050" y="2844800"/>
            <a:ext cx="609600" cy="354013"/>
          </a:xfrm>
          <a:prstGeom prst="rect">
            <a:avLst/>
          </a:prstGeom>
          <a:solidFill>
            <a:schemeClr val="accent1"/>
          </a:solidFill>
          <a:ln w="19050">
            <a:solidFill>
              <a:srgbClr val="000000"/>
            </a:solidFill>
            <a:miter lim="800000"/>
            <a:headEnd/>
            <a:tailEnd/>
          </a:ln>
        </p:spPr>
        <p:txBody>
          <a:bodyPr/>
          <a:lstStyle/>
          <a:p>
            <a:pPr>
              <a:lnSpc>
                <a:spcPct val="80000"/>
              </a:lnSpc>
            </a:pPr>
            <a:r>
              <a:rPr lang="id-ID" sz="1000">
                <a:solidFill>
                  <a:schemeClr val="tx1"/>
                </a:solidFill>
              </a:rPr>
              <a:t>bank sentral</a:t>
            </a:r>
          </a:p>
        </p:txBody>
      </p:sp>
      <p:sp>
        <p:nvSpPr>
          <p:cNvPr id="953387" name="Rectangle 43"/>
          <p:cNvSpPr>
            <a:spLocks noChangeArrowheads="1"/>
          </p:cNvSpPr>
          <p:nvPr/>
        </p:nvSpPr>
        <p:spPr bwMode="auto">
          <a:xfrm>
            <a:off x="3543300"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DPR</a:t>
            </a:r>
          </a:p>
        </p:txBody>
      </p:sp>
      <p:sp>
        <p:nvSpPr>
          <p:cNvPr id="953388" name="Rectangle 44"/>
          <p:cNvSpPr>
            <a:spLocks noChangeArrowheads="1"/>
          </p:cNvSpPr>
          <p:nvPr/>
        </p:nvSpPr>
        <p:spPr bwMode="auto">
          <a:xfrm>
            <a:off x="5305425"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DPD</a:t>
            </a:r>
          </a:p>
        </p:txBody>
      </p:sp>
      <p:sp>
        <p:nvSpPr>
          <p:cNvPr id="953389" name="Rectangle 45"/>
          <p:cNvSpPr>
            <a:spLocks noChangeArrowheads="1"/>
          </p:cNvSpPr>
          <p:nvPr/>
        </p:nvSpPr>
        <p:spPr bwMode="auto">
          <a:xfrm>
            <a:off x="4432300"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MPR</a:t>
            </a:r>
          </a:p>
        </p:txBody>
      </p:sp>
      <p:sp>
        <p:nvSpPr>
          <p:cNvPr id="12330" name="Text Box 47"/>
          <p:cNvSpPr txBox="1">
            <a:spLocks noChangeArrowheads="1"/>
          </p:cNvSpPr>
          <p:nvPr/>
        </p:nvSpPr>
        <p:spPr bwMode="auto">
          <a:xfrm>
            <a:off x="76200" y="-25400"/>
            <a:ext cx="8001000" cy="506413"/>
          </a:xfrm>
          <a:prstGeom prst="rect">
            <a:avLst/>
          </a:prstGeom>
          <a:noFill/>
          <a:ln w="9525">
            <a:noFill/>
            <a:miter lim="800000"/>
            <a:headEnd/>
            <a:tailEnd/>
          </a:ln>
        </p:spPr>
        <p:txBody>
          <a:bodyPr/>
          <a:lstStyle/>
          <a:p>
            <a:pPr algn="l"/>
            <a:r>
              <a:rPr lang="id-ID" sz="1800" b="1">
                <a:solidFill>
                  <a:schemeClr val="tx1"/>
                </a:solidFill>
              </a:rPr>
              <a:t>LEMBAGA-LEMBAGA DALAM SISTEM  KETATANEGARAAN</a:t>
            </a:r>
          </a:p>
          <a:p>
            <a:pPr algn="l"/>
            <a:r>
              <a:rPr lang="id-ID" sz="1600" b="1">
                <a:solidFill>
                  <a:schemeClr val="tx1"/>
                </a:solidFill>
              </a:rPr>
              <a:t>menurut UUD Negara Republik Indonesia Tahun 1945</a:t>
            </a:r>
            <a:endParaRPr lang="id-ID" sz="1600">
              <a:solidFill>
                <a:schemeClr val="tx1"/>
              </a:solidFill>
            </a:endParaRPr>
          </a:p>
        </p:txBody>
      </p:sp>
      <p:sp>
        <p:nvSpPr>
          <p:cNvPr id="953392" name="Text Box 48"/>
          <p:cNvSpPr txBox="1">
            <a:spLocks noChangeArrowheads="1"/>
          </p:cNvSpPr>
          <p:nvPr/>
        </p:nvSpPr>
        <p:spPr bwMode="auto">
          <a:xfrm>
            <a:off x="754063" y="2405063"/>
            <a:ext cx="731837"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BPK</a:t>
            </a:r>
          </a:p>
        </p:txBody>
      </p:sp>
      <p:sp>
        <p:nvSpPr>
          <p:cNvPr id="953393" name="Text Box 49"/>
          <p:cNvSpPr txBox="1">
            <a:spLocks noChangeArrowheads="1"/>
          </p:cNvSpPr>
          <p:nvPr/>
        </p:nvSpPr>
        <p:spPr bwMode="auto">
          <a:xfrm>
            <a:off x="6718300"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MA</a:t>
            </a:r>
          </a:p>
        </p:txBody>
      </p:sp>
      <p:sp>
        <p:nvSpPr>
          <p:cNvPr id="953394" name="Text Box 50"/>
          <p:cNvSpPr txBox="1">
            <a:spLocks noChangeArrowheads="1"/>
          </p:cNvSpPr>
          <p:nvPr/>
        </p:nvSpPr>
        <p:spPr bwMode="auto">
          <a:xfrm>
            <a:off x="7459663" y="2405063"/>
            <a:ext cx="731837"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MK</a:t>
            </a:r>
          </a:p>
        </p:txBody>
      </p:sp>
      <p:sp>
        <p:nvSpPr>
          <p:cNvPr id="953398" name="AutoShape 54"/>
          <p:cNvSpPr>
            <a:spLocks noChangeArrowheads="1"/>
          </p:cNvSpPr>
          <p:nvPr/>
        </p:nvSpPr>
        <p:spPr bwMode="auto">
          <a:xfrm>
            <a:off x="2243138" y="2941638"/>
            <a:ext cx="182562" cy="182562"/>
          </a:xfrm>
          <a:prstGeom prst="star8">
            <a:avLst>
              <a:gd name="adj" fmla="val 38250"/>
            </a:avLst>
          </a:prstGeom>
          <a:solidFill>
            <a:srgbClr val="FF0000"/>
          </a:solidFill>
          <a:ln w="9525">
            <a:solidFill>
              <a:schemeClr val="tx1"/>
            </a:solidFill>
            <a:miter lim="800000"/>
            <a:headEnd/>
            <a:tailEnd/>
          </a:ln>
        </p:spPr>
        <p:txBody>
          <a:bodyPr wrap="none" anchor="ctr"/>
          <a:lstStyle/>
          <a:p>
            <a:endParaRPr lang="en-US"/>
          </a:p>
        </p:txBody>
      </p:sp>
      <p:sp>
        <p:nvSpPr>
          <p:cNvPr id="953402" name="Rectangle 58"/>
          <p:cNvSpPr>
            <a:spLocks noChangeArrowheads="1"/>
          </p:cNvSpPr>
          <p:nvPr/>
        </p:nvSpPr>
        <p:spPr bwMode="auto">
          <a:xfrm>
            <a:off x="2219325" y="2419350"/>
            <a:ext cx="866775" cy="457200"/>
          </a:xfrm>
          <a:prstGeom prst="rect">
            <a:avLst/>
          </a:prstGeom>
          <a:solidFill>
            <a:schemeClr val="accent1"/>
          </a:solidFill>
          <a:ln w="19050">
            <a:solidFill>
              <a:srgbClr val="000000"/>
            </a:solidFill>
            <a:miter lim="800000"/>
            <a:headEnd/>
            <a:tailEnd/>
          </a:ln>
        </p:spPr>
        <p:txBody>
          <a:bodyPr lIns="0" rIns="0" bIns="0" anchor="ctr" anchorCtr="1"/>
          <a:lstStyle/>
          <a:p>
            <a:pPr>
              <a:lnSpc>
                <a:spcPct val="65000"/>
              </a:lnSpc>
            </a:pPr>
            <a:r>
              <a:rPr lang="id-ID" sz="1400" b="1">
                <a:solidFill>
                  <a:schemeClr val="tx1"/>
                </a:solidFill>
              </a:rPr>
              <a:t>Presiden</a:t>
            </a:r>
          </a:p>
        </p:txBody>
      </p:sp>
      <p:sp>
        <p:nvSpPr>
          <p:cNvPr id="12336" name="Text Box 67"/>
          <p:cNvSpPr txBox="1">
            <a:spLocks noChangeArrowheads="1"/>
          </p:cNvSpPr>
          <p:nvPr/>
        </p:nvSpPr>
        <p:spPr bwMode="auto">
          <a:xfrm>
            <a:off x="7780338" y="762000"/>
            <a:ext cx="1219200" cy="381000"/>
          </a:xfrm>
          <a:prstGeom prst="rect">
            <a:avLst/>
          </a:prstGeom>
          <a:noFill/>
          <a:ln w="9525">
            <a:noFill/>
            <a:miter lim="800000"/>
            <a:headEnd/>
            <a:tailEnd/>
          </a:ln>
        </p:spPr>
        <p:txBody>
          <a:bodyPr/>
          <a:lstStyle/>
          <a:p>
            <a:pPr algn="r"/>
            <a:r>
              <a:rPr lang="id-ID" sz="2000">
                <a:solidFill>
                  <a:schemeClr val="tx1"/>
                </a:solidFill>
              </a:rPr>
              <a:t>PUSAT</a:t>
            </a:r>
          </a:p>
        </p:txBody>
      </p:sp>
      <p:sp>
        <p:nvSpPr>
          <p:cNvPr id="12337" name="Text Box 68"/>
          <p:cNvSpPr txBox="1">
            <a:spLocks noChangeArrowheads="1"/>
          </p:cNvSpPr>
          <p:nvPr/>
        </p:nvSpPr>
        <p:spPr bwMode="auto">
          <a:xfrm>
            <a:off x="7762875" y="6324600"/>
            <a:ext cx="1236663" cy="304800"/>
          </a:xfrm>
          <a:prstGeom prst="rect">
            <a:avLst/>
          </a:prstGeom>
          <a:noFill/>
          <a:ln w="9525">
            <a:noFill/>
            <a:miter lim="800000"/>
            <a:headEnd/>
            <a:tailEnd/>
          </a:ln>
        </p:spPr>
        <p:txBody>
          <a:bodyPr/>
          <a:lstStyle/>
          <a:p>
            <a:pPr algn="r"/>
            <a:r>
              <a:rPr lang="id-ID" sz="2000">
                <a:solidFill>
                  <a:schemeClr val="tx1"/>
                </a:solidFill>
              </a:rPr>
              <a:t>DAERAH</a:t>
            </a:r>
          </a:p>
        </p:txBody>
      </p:sp>
      <p:sp>
        <p:nvSpPr>
          <p:cNvPr id="953416" name="Text Box 72"/>
          <p:cNvSpPr txBox="1">
            <a:spLocks noChangeArrowheads="1"/>
          </p:cNvSpPr>
          <p:nvPr/>
        </p:nvSpPr>
        <p:spPr bwMode="auto">
          <a:xfrm>
            <a:off x="7150100" y="5245100"/>
            <a:ext cx="1447800" cy="520700"/>
          </a:xfrm>
          <a:prstGeom prst="rect">
            <a:avLst/>
          </a:prstGeom>
          <a:solidFill>
            <a:schemeClr val="accent1"/>
          </a:solidFill>
          <a:ln w="19050">
            <a:solidFill>
              <a:srgbClr val="000000"/>
            </a:solidFill>
            <a:miter lim="800000"/>
            <a:headEnd/>
            <a:tailEnd/>
          </a:ln>
        </p:spPr>
        <p:txBody>
          <a:bodyPr anchor="b" anchorCtr="1"/>
          <a:lstStyle/>
          <a:p>
            <a:r>
              <a:rPr lang="id-ID">
                <a:solidFill>
                  <a:schemeClr val="tx1"/>
                </a:solidFill>
              </a:rPr>
              <a:t>Lingkungan Peradilan </a:t>
            </a:r>
            <a:r>
              <a:rPr lang="id-ID" b="1">
                <a:solidFill>
                  <a:schemeClr val="tx1"/>
                </a:solidFill>
              </a:rPr>
              <a:t>TUN</a:t>
            </a:r>
          </a:p>
        </p:txBody>
      </p:sp>
      <p:sp>
        <p:nvSpPr>
          <p:cNvPr id="953417" name="Text Box 73"/>
          <p:cNvSpPr txBox="1">
            <a:spLocks noChangeArrowheads="1"/>
          </p:cNvSpPr>
          <p:nvPr/>
        </p:nvSpPr>
        <p:spPr bwMode="auto">
          <a:xfrm>
            <a:off x="6972300" y="4800600"/>
            <a:ext cx="1447800" cy="520700"/>
          </a:xfrm>
          <a:prstGeom prst="rect">
            <a:avLst/>
          </a:prstGeom>
          <a:solidFill>
            <a:schemeClr val="accent1"/>
          </a:solidFill>
          <a:ln w="19050">
            <a:solidFill>
              <a:srgbClr val="000000"/>
            </a:solidFill>
            <a:miter lim="800000"/>
            <a:headEnd/>
            <a:tailEnd/>
          </a:ln>
        </p:spPr>
        <p:txBody>
          <a:bodyPr anchor="b" anchorCtr="1"/>
          <a:lstStyle/>
          <a:p>
            <a:r>
              <a:rPr lang="id-ID">
                <a:solidFill>
                  <a:schemeClr val="tx1"/>
                </a:solidFill>
              </a:rPr>
              <a:t>Lingkungan Peradilan </a:t>
            </a:r>
            <a:r>
              <a:rPr lang="id-ID" b="1">
                <a:solidFill>
                  <a:schemeClr val="tx1"/>
                </a:solidFill>
              </a:rPr>
              <a:t>Militer</a:t>
            </a:r>
          </a:p>
        </p:txBody>
      </p:sp>
      <p:sp>
        <p:nvSpPr>
          <p:cNvPr id="953418" name="Text Box 74"/>
          <p:cNvSpPr txBox="1">
            <a:spLocks noChangeArrowheads="1"/>
          </p:cNvSpPr>
          <p:nvPr/>
        </p:nvSpPr>
        <p:spPr bwMode="auto">
          <a:xfrm>
            <a:off x="6807200" y="4368800"/>
            <a:ext cx="1447800" cy="520700"/>
          </a:xfrm>
          <a:prstGeom prst="rect">
            <a:avLst/>
          </a:prstGeom>
          <a:solidFill>
            <a:schemeClr val="accent1"/>
          </a:solidFill>
          <a:ln w="19050">
            <a:solidFill>
              <a:srgbClr val="000000"/>
            </a:solidFill>
            <a:miter lim="800000"/>
            <a:headEnd/>
            <a:tailEnd/>
          </a:ln>
        </p:spPr>
        <p:txBody>
          <a:bodyPr anchor="b" anchorCtr="1"/>
          <a:lstStyle/>
          <a:p>
            <a:r>
              <a:rPr lang="id-ID">
                <a:solidFill>
                  <a:schemeClr val="tx1"/>
                </a:solidFill>
              </a:rPr>
              <a:t>Lingkungan Peradilan </a:t>
            </a:r>
            <a:r>
              <a:rPr lang="id-ID" b="1">
                <a:solidFill>
                  <a:schemeClr val="tx1"/>
                </a:solidFill>
              </a:rPr>
              <a:t>Agama</a:t>
            </a:r>
          </a:p>
        </p:txBody>
      </p:sp>
      <p:sp>
        <p:nvSpPr>
          <p:cNvPr id="953419" name="Text Box 75"/>
          <p:cNvSpPr txBox="1">
            <a:spLocks noChangeArrowheads="1"/>
          </p:cNvSpPr>
          <p:nvPr/>
        </p:nvSpPr>
        <p:spPr bwMode="auto">
          <a:xfrm>
            <a:off x="6642100" y="3937000"/>
            <a:ext cx="1447800" cy="520700"/>
          </a:xfrm>
          <a:prstGeom prst="rect">
            <a:avLst/>
          </a:prstGeom>
          <a:solidFill>
            <a:schemeClr val="accent1"/>
          </a:solidFill>
          <a:ln w="19050">
            <a:solidFill>
              <a:srgbClr val="000000"/>
            </a:solidFill>
            <a:miter lim="800000"/>
            <a:headEnd/>
            <a:tailEnd/>
          </a:ln>
        </p:spPr>
        <p:txBody>
          <a:bodyPr anchor="b" anchorCtr="1"/>
          <a:lstStyle/>
          <a:p>
            <a:r>
              <a:rPr lang="id-ID">
                <a:solidFill>
                  <a:schemeClr val="tx1"/>
                </a:solidFill>
              </a:rPr>
              <a:t>Lingkungan Peradilan </a:t>
            </a:r>
            <a:r>
              <a:rPr lang="id-ID" b="1">
                <a:solidFill>
                  <a:schemeClr val="tx1"/>
                </a:solidFill>
              </a:rPr>
              <a:t>Umum</a:t>
            </a:r>
          </a:p>
        </p:txBody>
      </p:sp>
      <p:sp>
        <p:nvSpPr>
          <p:cNvPr id="953420" name="Text Box 76"/>
          <p:cNvSpPr txBox="1">
            <a:spLocks noChangeArrowheads="1"/>
          </p:cNvSpPr>
          <p:nvPr/>
        </p:nvSpPr>
        <p:spPr bwMode="auto">
          <a:xfrm>
            <a:off x="642938" y="3956050"/>
            <a:ext cx="914400" cy="444500"/>
          </a:xfrm>
          <a:prstGeom prst="rect">
            <a:avLst/>
          </a:prstGeom>
          <a:solidFill>
            <a:schemeClr val="accent1"/>
          </a:solidFill>
          <a:ln w="19050">
            <a:solidFill>
              <a:srgbClr val="000000"/>
            </a:solidFill>
            <a:miter lim="800000"/>
            <a:headEnd/>
            <a:tailEnd/>
          </a:ln>
        </p:spPr>
        <p:txBody>
          <a:bodyPr/>
          <a:lstStyle/>
          <a:p>
            <a:r>
              <a:rPr lang="id-ID" sz="1000">
                <a:solidFill>
                  <a:schemeClr val="tx1"/>
                </a:solidFill>
              </a:rPr>
              <a:t>Perwakilan BPK Provinsi</a:t>
            </a:r>
          </a:p>
        </p:txBody>
      </p:sp>
      <p:sp>
        <p:nvSpPr>
          <p:cNvPr id="953421" name="Text Box 77"/>
          <p:cNvSpPr txBox="1">
            <a:spLocks noChangeArrowheads="1"/>
          </p:cNvSpPr>
          <p:nvPr/>
        </p:nvSpPr>
        <p:spPr bwMode="auto">
          <a:xfrm>
            <a:off x="1614488" y="3962400"/>
            <a:ext cx="1447800" cy="381000"/>
          </a:xfrm>
          <a:prstGeom prst="rect">
            <a:avLst/>
          </a:prstGeom>
          <a:solidFill>
            <a:schemeClr val="accent1"/>
          </a:solidFill>
          <a:ln w="19050">
            <a:solidFill>
              <a:srgbClr val="000000"/>
            </a:solidFill>
            <a:miter lim="800000"/>
            <a:headEnd/>
            <a:tailEnd/>
          </a:ln>
        </p:spPr>
        <p:txBody>
          <a:bodyPr/>
          <a:lstStyle/>
          <a:p>
            <a:r>
              <a:rPr lang="id-ID" sz="1000">
                <a:solidFill>
                  <a:schemeClr val="tx1"/>
                </a:solidFill>
              </a:rPr>
              <a:t>Pemerintahan Daerah  Provinsi</a:t>
            </a:r>
          </a:p>
        </p:txBody>
      </p:sp>
      <p:sp>
        <p:nvSpPr>
          <p:cNvPr id="953422" name="Text Box 78"/>
          <p:cNvSpPr txBox="1">
            <a:spLocks noChangeArrowheads="1"/>
          </p:cNvSpPr>
          <p:nvPr/>
        </p:nvSpPr>
        <p:spPr bwMode="auto">
          <a:xfrm>
            <a:off x="2324100" y="4343400"/>
            <a:ext cx="738188" cy="307975"/>
          </a:xfrm>
          <a:prstGeom prst="rect">
            <a:avLst/>
          </a:prstGeom>
          <a:solidFill>
            <a:schemeClr val="accent1"/>
          </a:solidFill>
          <a:ln w="19050">
            <a:solidFill>
              <a:srgbClr val="000000"/>
            </a:solidFill>
            <a:miter lim="800000"/>
            <a:headEnd/>
            <a:tailEnd/>
          </a:ln>
        </p:spPr>
        <p:txBody>
          <a:bodyPr lIns="36000" tIns="36000" rIns="36000" bIns="36000"/>
          <a:lstStyle/>
          <a:p>
            <a:r>
              <a:rPr lang="id-ID" sz="1000">
                <a:solidFill>
                  <a:schemeClr val="tx1"/>
                </a:solidFill>
              </a:rPr>
              <a:t>DPRD</a:t>
            </a:r>
          </a:p>
        </p:txBody>
      </p:sp>
      <p:sp>
        <p:nvSpPr>
          <p:cNvPr id="953423" name="Text Box 79"/>
          <p:cNvSpPr txBox="1">
            <a:spLocks noChangeArrowheads="1"/>
          </p:cNvSpPr>
          <p:nvPr/>
        </p:nvSpPr>
        <p:spPr bwMode="auto">
          <a:xfrm>
            <a:off x="1614488" y="4343400"/>
            <a:ext cx="709612" cy="307975"/>
          </a:xfrm>
          <a:prstGeom prst="rect">
            <a:avLst/>
          </a:prstGeom>
          <a:solidFill>
            <a:schemeClr val="accent1"/>
          </a:solidFill>
          <a:ln w="19050">
            <a:solidFill>
              <a:srgbClr val="000000"/>
            </a:solidFill>
            <a:miter lim="800000"/>
            <a:headEnd/>
            <a:tailEnd/>
          </a:ln>
        </p:spPr>
        <p:txBody>
          <a:bodyPr lIns="36000" tIns="36000" rIns="36000" bIns="36000"/>
          <a:lstStyle/>
          <a:p>
            <a:r>
              <a:rPr lang="id-ID" sz="1000">
                <a:solidFill>
                  <a:schemeClr val="tx1"/>
                </a:solidFill>
              </a:rPr>
              <a:t>Gubernur</a:t>
            </a:r>
          </a:p>
        </p:txBody>
      </p:sp>
      <p:sp>
        <p:nvSpPr>
          <p:cNvPr id="953424" name="Text Box 80"/>
          <p:cNvSpPr txBox="1">
            <a:spLocks noChangeArrowheads="1"/>
          </p:cNvSpPr>
          <p:nvPr/>
        </p:nvSpPr>
        <p:spPr bwMode="auto">
          <a:xfrm>
            <a:off x="1638300" y="5184775"/>
            <a:ext cx="1447800" cy="381000"/>
          </a:xfrm>
          <a:prstGeom prst="rect">
            <a:avLst/>
          </a:prstGeom>
          <a:solidFill>
            <a:schemeClr val="accent1"/>
          </a:solidFill>
          <a:ln w="19050">
            <a:solidFill>
              <a:srgbClr val="000000"/>
            </a:solidFill>
            <a:miter lim="800000"/>
            <a:headEnd/>
            <a:tailEnd/>
          </a:ln>
        </p:spPr>
        <p:txBody>
          <a:bodyPr lIns="36000" tIns="36000" rIns="36000" bIns="36000" anchor="ctr" anchorCtr="1"/>
          <a:lstStyle/>
          <a:p>
            <a:r>
              <a:rPr lang="id-ID" sz="1000">
                <a:solidFill>
                  <a:schemeClr val="tx1"/>
                </a:solidFill>
              </a:rPr>
              <a:t>Pemerintahan Daerah Kabupaten/Kota</a:t>
            </a:r>
          </a:p>
        </p:txBody>
      </p:sp>
      <p:sp>
        <p:nvSpPr>
          <p:cNvPr id="953425" name="Text Box 81"/>
          <p:cNvSpPr txBox="1">
            <a:spLocks noChangeArrowheads="1"/>
          </p:cNvSpPr>
          <p:nvPr/>
        </p:nvSpPr>
        <p:spPr bwMode="auto">
          <a:xfrm>
            <a:off x="2324100" y="5565775"/>
            <a:ext cx="762000" cy="377825"/>
          </a:xfrm>
          <a:prstGeom prst="rect">
            <a:avLst/>
          </a:prstGeom>
          <a:solidFill>
            <a:schemeClr val="accent1"/>
          </a:solidFill>
          <a:ln w="19050">
            <a:solidFill>
              <a:srgbClr val="000000"/>
            </a:solidFill>
            <a:miter lim="800000"/>
            <a:headEnd/>
            <a:tailEnd/>
          </a:ln>
        </p:spPr>
        <p:txBody>
          <a:bodyPr lIns="36000" tIns="36000" rIns="36000" bIns="36000" anchor="ctr" anchorCtr="1"/>
          <a:lstStyle/>
          <a:p>
            <a:r>
              <a:rPr lang="id-ID" sz="1000">
                <a:solidFill>
                  <a:schemeClr val="tx1"/>
                </a:solidFill>
              </a:rPr>
              <a:t>DPRD</a:t>
            </a:r>
          </a:p>
        </p:txBody>
      </p:sp>
      <p:sp>
        <p:nvSpPr>
          <p:cNvPr id="953426" name="Text Box 82"/>
          <p:cNvSpPr txBox="1">
            <a:spLocks noChangeArrowheads="1"/>
          </p:cNvSpPr>
          <p:nvPr/>
        </p:nvSpPr>
        <p:spPr bwMode="auto">
          <a:xfrm>
            <a:off x="1638300" y="5565775"/>
            <a:ext cx="685800" cy="377825"/>
          </a:xfrm>
          <a:prstGeom prst="rect">
            <a:avLst/>
          </a:prstGeom>
          <a:solidFill>
            <a:schemeClr val="accent1"/>
          </a:solidFill>
          <a:ln w="19050">
            <a:solidFill>
              <a:srgbClr val="000000"/>
            </a:solidFill>
            <a:miter lim="800000"/>
            <a:headEnd/>
            <a:tailEnd/>
          </a:ln>
        </p:spPr>
        <p:txBody>
          <a:bodyPr lIns="36000" tIns="36000" rIns="36000" bIns="36000" anchor="ctr" anchorCtr="1"/>
          <a:lstStyle/>
          <a:p>
            <a:r>
              <a:rPr lang="id-ID" sz="1000">
                <a:solidFill>
                  <a:schemeClr val="tx1"/>
                </a:solidFill>
              </a:rPr>
              <a:t>Bupati/</a:t>
            </a:r>
          </a:p>
          <a:p>
            <a:r>
              <a:rPr lang="id-ID" sz="1000">
                <a:solidFill>
                  <a:schemeClr val="tx1"/>
                </a:solidFill>
              </a:rPr>
              <a:t>Walikota</a:t>
            </a:r>
          </a:p>
        </p:txBody>
      </p:sp>
      <p:sp>
        <p:nvSpPr>
          <p:cNvPr id="12349" name="Text Box 86"/>
          <p:cNvSpPr txBox="1">
            <a:spLocks noChangeArrowheads="1"/>
          </p:cNvSpPr>
          <p:nvPr/>
        </p:nvSpPr>
        <p:spPr bwMode="auto">
          <a:xfrm>
            <a:off x="8750300" y="76200"/>
            <a:ext cx="317500" cy="330200"/>
          </a:xfrm>
          <a:prstGeom prst="rect">
            <a:avLst/>
          </a:prstGeom>
          <a:noFill/>
          <a:ln w="9525" algn="ctr">
            <a:solidFill>
              <a:schemeClr val="tx1"/>
            </a:solidFill>
            <a:miter lim="800000"/>
            <a:headEnd/>
            <a:tailEnd/>
          </a:ln>
        </p:spPr>
        <p:txBody>
          <a:bodyPr lIns="0" tIns="0" rIns="0" bIns="0" anchor="ctr" anchorCtr="1"/>
          <a:lstStyle/>
          <a:p>
            <a:pPr>
              <a:spcBef>
                <a:spcPct val="50000"/>
              </a:spcBef>
            </a:pPr>
            <a:r>
              <a:rPr lang="en-US" sz="2000">
                <a:latin typeface="Arial Rounded MT Bold" pitchFamily="34" charset="0"/>
              </a:rPr>
              <a:t>5</a:t>
            </a:r>
            <a:endParaRPr lang="id-ID" sz="2000">
              <a:latin typeface="Arial Rounded MT Bold" pitchFamily="34"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33333E-6 -0.06104 L 3.33333E-6 0.10543 " pathEditMode="relative" rAng="0" ptsTypes="AA">
                                      <p:cBhvr>
                                        <p:cTn id="6" dur="5000" fill="hold"/>
                                        <p:tgtEl>
                                          <p:spTgt spid="953362"/>
                                        </p:tgtEl>
                                        <p:attrNameLst>
                                          <p:attrName>ppt_x</p:attrName>
                                          <p:attrName>ppt_y</p:attrName>
                                        </p:attrNameLst>
                                      </p:cBhvr>
                                      <p:rCtr x="0" y="83"/>
                                    </p:animMotion>
                                  </p:childTnLst>
                                  <p:subTnLst>
                                    <p:set>
                                      <p:cBhvr override="childStyle">
                                        <p:cTn dur="1" fill="hold" display="0" masterRel="sameClick" afterEffect="1">
                                          <p:stCondLst>
                                            <p:cond evt="end" delay="0">
                                              <p:tn val="5"/>
                                            </p:cond>
                                          </p:stCondLst>
                                        </p:cTn>
                                        <p:tgtEl>
                                          <p:spTgt spid="953362"/>
                                        </p:tgtEl>
                                        <p:attrNameLst>
                                          <p:attrName>style.visibility</p:attrName>
                                        </p:attrNameLst>
                                      </p:cBhvr>
                                      <p:to>
                                        <p:strVal val="hidden"/>
                                      </p:to>
                                    </p:set>
                                    <p:audio>
                                      <p:cMediaNode vol="100000">
                                        <p:cTn display="0" masterRel="sameClick">
                                          <p:stCondLst>
                                            <p:cond evt="begin" delay="0">
                                              <p:tn val="5"/>
                                            </p:cond>
                                          </p:stCondLst>
                                          <p:endCondLst>
                                            <p:cond evt="onStopAudio" delay="0">
                                              <p:tgtEl>
                                                <p:sldTgt/>
                                              </p:tgtEl>
                                            </p:cond>
                                          </p:endCondLst>
                                        </p:cTn>
                                        <p:tgtEl>
                                          <p:sndTgt r:embed="rId2" name="chimes.wav"/>
                                        </p:tgtEl>
                                      </p:cMediaNode>
                                    </p:audio>
                                  </p:subTnLst>
                                </p:cTn>
                              </p:par>
                              <p:par>
                                <p:cTn id="7" presetID="0" presetClass="path" presetSubtype="0" accel="50000" decel="50000" fill="hold" grpId="0" nodeType="withEffect">
                                  <p:stCondLst>
                                    <p:cond delay="0"/>
                                  </p:stCondLst>
                                  <p:childTnLst>
                                    <p:animMotion origin="layout" path="M -0.09462 -0.06106 L -0.09462 -0.00093 L 0.00052 -0.00093 L 0.00052 0.10407 L -0.0934 0.10407 " pathEditMode="relative" rAng="0" ptsTypes="AAAAA">
                                      <p:cBhvr>
                                        <p:cTn id="8" dur="5000" fill="hold"/>
                                        <p:tgtEl>
                                          <p:spTgt spid="953361"/>
                                        </p:tgtEl>
                                        <p:attrNameLst>
                                          <p:attrName>ppt_x</p:attrName>
                                          <p:attrName>ppt_y</p:attrName>
                                        </p:attrNameLst>
                                      </p:cBhvr>
                                      <p:rCtr x="48" y="83"/>
                                    </p:animMotion>
                                  </p:childTnLst>
                                  <p:subTnLst>
                                    <p:set>
                                      <p:cBhvr override="childStyle">
                                        <p:cTn dur="1" fill="hold" display="0" masterRel="sameClick" afterEffect="1">
                                          <p:stCondLst>
                                            <p:cond evt="end" delay="0">
                                              <p:tn val="7"/>
                                            </p:cond>
                                          </p:stCondLst>
                                        </p:cTn>
                                        <p:tgtEl>
                                          <p:spTgt spid="953361"/>
                                        </p:tgtEl>
                                        <p:attrNameLst>
                                          <p:attrName>style.visibility</p:attrName>
                                        </p:attrNameLst>
                                      </p:cBhvr>
                                      <p:to>
                                        <p:strVal val="hidden"/>
                                      </p:to>
                                    </p:set>
                                    <p:audio>
                                      <p:cMediaNode vol="100000">
                                        <p:cTn display="0" masterRel="sameClick">
                                          <p:stCondLst>
                                            <p:cond evt="begin" delay="0">
                                              <p:tn val="7"/>
                                            </p:cond>
                                          </p:stCondLst>
                                          <p:endCondLst>
                                            <p:cond evt="onStopAudio" delay="0">
                                              <p:tgtEl>
                                                <p:sldTgt/>
                                              </p:tgtEl>
                                            </p:cond>
                                          </p:endCondLst>
                                        </p:cTn>
                                        <p:tgtEl>
                                          <p:sndTgt r:embed="rId2" name="chimes.wav"/>
                                        </p:tgtEl>
                                      </p:cMediaNode>
                                    </p:audio>
                                  </p:subTnLst>
                                </p:cTn>
                              </p:par>
                              <p:par>
                                <p:cTn id="9" presetID="0" presetClass="path" presetSubtype="0" accel="50000" decel="50000" fill="hold" grpId="0" nodeType="withEffect">
                                  <p:stCondLst>
                                    <p:cond delay="0"/>
                                  </p:stCondLst>
                                  <p:childTnLst>
                                    <p:animMotion origin="layout" path="M 0.09895 -0.05851 L 0.09895 -0.00139 L -0.00138 -0.00139 L -0.00138 0.10199 L 0.09895 0.10199 " pathEditMode="relative" rAng="0" ptsTypes="AAAAA">
                                      <p:cBhvr>
                                        <p:cTn id="10" dur="5000" fill="hold"/>
                                        <p:tgtEl>
                                          <p:spTgt spid="953363"/>
                                        </p:tgtEl>
                                        <p:attrNameLst>
                                          <p:attrName>ppt_x</p:attrName>
                                          <p:attrName>ppt_y</p:attrName>
                                        </p:attrNameLst>
                                      </p:cBhvr>
                                      <p:rCtr x="-50" y="80"/>
                                    </p:animMotion>
                                  </p:childTnLst>
                                  <p:subTnLst>
                                    <p:set>
                                      <p:cBhvr override="childStyle">
                                        <p:cTn dur="1" fill="hold" display="0" masterRel="sameClick" afterEffect="1">
                                          <p:stCondLst>
                                            <p:cond evt="end" delay="0">
                                              <p:tn val="9"/>
                                            </p:cond>
                                          </p:stCondLst>
                                        </p:cTn>
                                        <p:tgtEl>
                                          <p:spTgt spid="953363"/>
                                        </p:tgtEl>
                                        <p:attrNameLst>
                                          <p:attrName>style.visibility</p:attrName>
                                        </p:attrNameLst>
                                      </p:cBhvr>
                                      <p:to>
                                        <p:strVal val="hidden"/>
                                      </p:to>
                                    </p:set>
                                    <p:audio>
                                      <p:cMediaNode vol="100000">
                                        <p:cTn display="0" masterRel="sameClick">
                                          <p:stCondLst>
                                            <p:cond evt="begin" delay="0">
                                              <p:tn val="9"/>
                                            </p:cond>
                                          </p:stCondLst>
                                          <p:endCondLst>
                                            <p:cond evt="onStopAudio" delay="0">
                                              <p:tgtEl>
                                                <p:sldTgt/>
                                              </p:tgtEl>
                                            </p:cond>
                                          </p:endCondLst>
                                        </p:cTn>
                                        <p:tgtEl>
                                          <p:sndTgt r:embed="rId2" name="chimes.wav"/>
                                        </p:tgtEl>
                                      </p:cMediaNode>
                                    </p:audio>
                                  </p:subTnLst>
                                </p:cTn>
                              </p:par>
                              <p:par>
                                <p:cTn id="11" presetID="0" presetClass="path" presetSubtype="0" accel="50000" decel="50000" fill="hold" grpId="0" nodeType="withEffect">
                                  <p:stCondLst>
                                    <p:cond delay="0"/>
                                  </p:stCondLst>
                                  <p:childTnLst>
                                    <p:animMotion origin="layout" path="M 0.13698 -0.05412 L 0.13698 -0.00092 L -0.00139 -0.00092 L -0.00139 0.2123 " pathEditMode="relative" rAng="0" ptsTypes="AAAA">
                                      <p:cBhvr>
                                        <p:cTn id="12" dur="5000" fill="hold"/>
                                        <p:tgtEl>
                                          <p:spTgt spid="953364"/>
                                        </p:tgtEl>
                                        <p:attrNameLst>
                                          <p:attrName>ppt_x</p:attrName>
                                          <p:attrName>ppt_y</p:attrName>
                                        </p:attrNameLst>
                                      </p:cBhvr>
                                      <p:rCtr x="-69" y="133"/>
                                    </p:animMotion>
                                  </p:childTnLst>
                                  <p:subTnLst>
                                    <p:set>
                                      <p:cBhvr override="childStyle">
                                        <p:cTn dur="1" fill="hold" display="0" masterRel="sameClick" afterEffect="1">
                                          <p:stCondLst>
                                            <p:cond evt="end" delay="0">
                                              <p:tn val="11"/>
                                            </p:cond>
                                          </p:stCondLst>
                                        </p:cTn>
                                        <p:tgtEl>
                                          <p:spTgt spid="953364"/>
                                        </p:tgtEl>
                                        <p:attrNameLst>
                                          <p:attrName>style.visibility</p:attrName>
                                        </p:attrNameLst>
                                      </p:cBhvr>
                                      <p:to>
                                        <p:strVal val="hidden"/>
                                      </p:to>
                                    </p:set>
                                    <p:audio>
                                      <p:cMediaNode vol="100000">
                                        <p:cTn display="0" masterRel="sameClick">
                                          <p:stCondLst>
                                            <p:cond evt="begin" delay="0">
                                              <p:tn val="11"/>
                                            </p:cond>
                                          </p:stCondLst>
                                          <p:endCondLst>
                                            <p:cond evt="onStopAudio" delay="0">
                                              <p:tgtEl>
                                                <p:sldTgt/>
                                              </p:tgtEl>
                                            </p:cond>
                                          </p:endCondLst>
                                        </p:cTn>
                                        <p:tgtEl>
                                          <p:sndTgt r:embed="rId2" name="chimes.wav"/>
                                        </p:tgtEl>
                                      </p:cMediaNode>
                                    </p:audio>
                                  </p:subTnLst>
                                </p:cTn>
                              </p:par>
                              <p:par>
                                <p:cTn id="13" presetID="0" presetClass="path" presetSubtype="0" accel="50000" decel="50000" fill="hold" grpId="0" nodeType="withEffect">
                                  <p:stCondLst>
                                    <p:cond delay="0"/>
                                  </p:stCondLst>
                                  <p:childTnLst>
                                    <p:animMotion origin="layout" path="M 0.22761 -0.06058 L 0.22761 -0.00139 L -0.00104 -0.00139 L -0.00104 0.09595 " pathEditMode="relative" ptsTypes="AAAA">
                                      <p:cBhvr>
                                        <p:cTn id="14" dur="5000" fill="hold"/>
                                        <p:tgtEl>
                                          <p:spTgt spid="953365"/>
                                        </p:tgtEl>
                                        <p:attrNameLst>
                                          <p:attrName>ppt_x</p:attrName>
                                          <p:attrName>ppt_y</p:attrName>
                                        </p:attrNameLst>
                                      </p:cBhvr>
                                    </p:animMotion>
                                  </p:childTnLst>
                                  <p:subTnLst>
                                    <p:set>
                                      <p:cBhvr override="childStyle">
                                        <p:cTn dur="1" fill="hold" display="0" masterRel="sameClick" afterEffect="1">
                                          <p:stCondLst>
                                            <p:cond evt="end" delay="0">
                                              <p:tn val="13"/>
                                            </p:cond>
                                          </p:stCondLst>
                                        </p:cTn>
                                        <p:tgtEl>
                                          <p:spTgt spid="953365"/>
                                        </p:tgtEl>
                                        <p:attrNameLst>
                                          <p:attrName>style.visibility</p:attrName>
                                        </p:attrNameLst>
                                      </p:cBhvr>
                                      <p:to>
                                        <p:strVal val="hidden"/>
                                      </p:to>
                                    </p:set>
                                    <p:audio>
                                      <p:cMediaNode vol="100000">
                                        <p:cTn display="0" masterRel="sameClick">
                                          <p:stCondLst>
                                            <p:cond evt="begin" delay="0">
                                              <p:tn val="13"/>
                                            </p:cond>
                                          </p:stCondLst>
                                          <p:endCondLst>
                                            <p:cond evt="onStopAudio" delay="0">
                                              <p:tgtEl>
                                                <p:sldTgt/>
                                              </p:tgtEl>
                                            </p:cond>
                                          </p:endCondLst>
                                        </p:cTn>
                                        <p:tgtEl>
                                          <p:sndTgt r:embed="rId2" name="chimes.wav"/>
                                        </p:tgtEl>
                                      </p:cMediaNode>
                                    </p:audio>
                                  </p:subTnLst>
                                </p:cTn>
                              </p:par>
                              <p:par>
                                <p:cTn id="15" presetID="0" presetClass="path" presetSubtype="0" accel="50000" decel="50000" fill="hold" grpId="0" nodeType="withEffect">
                                  <p:stCondLst>
                                    <p:cond delay="0"/>
                                  </p:stCondLst>
                                  <p:childTnLst>
                                    <p:animMotion origin="layout" path="M 0.31094 -0.05919 L 0.31094 -0.00208 L -0.00018 -0.00208 L -0.00018 0.16717 " pathEditMode="relative" ptsTypes="AAAA">
                                      <p:cBhvr>
                                        <p:cTn id="16" dur="5000" fill="hold"/>
                                        <p:tgtEl>
                                          <p:spTgt spid="953366"/>
                                        </p:tgtEl>
                                        <p:attrNameLst>
                                          <p:attrName>ppt_x</p:attrName>
                                          <p:attrName>ppt_y</p:attrName>
                                        </p:attrNameLst>
                                      </p:cBhvr>
                                    </p:animMotion>
                                  </p:childTnLst>
                                  <p:subTnLst>
                                    <p:set>
                                      <p:cBhvr override="childStyle">
                                        <p:cTn dur="1" fill="hold" display="0" masterRel="sameClick" afterEffect="1">
                                          <p:stCondLst>
                                            <p:cond evt="end" delay="0">
                                              <p:tn val="15"/>
                                            </p:cond>
                                          </p:stCondLst>
                                        </p:cTn>
                                        <p:tgtEl>
                                          <p:spTgt spid="953366"/>
                                        </p:tgtEl>
                                        <p:attrNameLst>
                                          <p:attrName>style.visibility</p:attrName>
                                        </p:attrNameLst>
                                      </p:cBhvr>
                                      <p:to>
                                        <p:strVal val="hidden"/>
                                      </p:to>
                                    </p:set>
                                    <p:audio>
                                      <p:cMediaNode vol="100000">
                                        <p:cTn display="0" masterRel="sameClick">
                                          <p:stCondLst>
                                            <p:cond evt="begin" delay="0">
                                              <p:tn val="15"/>
                                            </p:cond>
                                          </p:stCondLst>
                                          <p:endCondLst>
                                            <p:cond evt="onStopAudio" delay="0">
                                              <p:tgtEl>
                                                <p:sldTgt/>
                                              </p:tgtEl>
                                            </p:cond>
                                          </p:endCondLst>
                                        </p:cTn>
                                        <p:tgtEl>
                                          <p:sndTgt r:embed="rId2" name="chimes.wav"/>
                                        </p:tgtEl>
                                      </p:cMediaNode>
                                    </p:audio>
                                  </p:subTnLst>
                                </p:cTn>
                              </p:par>
                              <p:par>
                                <p:cTn id="17" presetID="0" presetClass="path" presetSubtype="0" accel="50000" decel="50000" fill="hold" grpId="0" nodeType="withEffect">
                                  <p:stCondLst>
                                    <p:cond delay="0"/>
                                  </p:stCondLst>
                                  <p:childTnLst>
                                    <p:animMotion origin="layout" path="M 0.39688 -0.05781 L 0.39688 -0.00069 L 0.00053 -0.00277 L 0.00053 0.0902 " pathEditMode="relative" rAng="0" ptsTypes="AAAA">
                                      <p:cBhvr>
                                        <p:cTn id="18" dur="5000" fill="hold"/>
                                        <p:tgtEl>
                                          <p:spTgt spid="953370"/>
                                        </p:tgtEl>
                                        <p:attrNameLst>
                                          <p:attrName>ppt_x</p:attrName>
                                          <p:attrName>ppt_y</p:attrName>
                                        </p:attrNameLst>
                                      </p:cBhvr>
                                      <p:rCtr x="-198" y="74"/>
                                    </p:animMotion>
                                  </p:childTnLst>
                                  <p:subTnLst>
                                    <p:set>
                                      <p:cBhvr override="childStyle">
                                        <p:cTn dur="1" fill="hold" display="0" masterRel="sameClick" afterEffect="1">
                                          <p:stCondLst>
                                            <p:cond evt="end" delay="0">
                                              <p:tn val="17"/>
                                            </p:cond>
                                          </p:stCondLst>
                                        </p:cTn>
                                        <p:tgtEl>
                                          <p:spTgt spid="953370"/>
                                        </p:tgtEl>
                                        <p:attrNameLst>
                                          <p:attrName>style.visibility</p:attrName>
                                        </p:attrNameLst>
                                      </p:cBhvr>
                                      <p:to>
                                        <p:strVal val="hidden"/>
                                      </p:to>
                                    </p:set>
                                    <p:audio>
                                      <p:cMediaNode vol="100000">
                                        <p:cTn display="0" masterRel="sameClick">
                                          <p:stCondLst>
                                            <p:cond evt="begin" delay="0">
                                              <p:tn val="17"/>
                                            </p:cond>
                                          </p:stCondLst>
                                          <p:endCondLst>
                                            <p:cond evt="onStopAudio" delay="0">
                                              <p:tgtEl>
                                                <p:sldTgt/>
                                              </p:tgtEl>
                                            </p:cond>
                                          </p:endCondLst>
                                        </p:cTn>
                                        <p:tgtEl>
                                          <p:sndTgt r:embed="rId2" name="chimes.wav"/>
                                        </p:tgtEl>
                                      </p:cMediaNode>
                                    </p:audio>
                                  </p:subTnLst>
                                </p:cTn>
                              </p:par>
                              <p:par>
                                <p:cTn id="19" presetID="0" presetClass="path" presetSubtype="0" accel="50000" decel="50000" fill="hold" grpId="0" nodeType="withEffect">
                                  <p:stCondLst>
                                    <p:cond delay="0"/>
                                  </p:stCondLst>
                                  <p:childTnLst>
                                    <p:animMotion origin="layout" path="M 0.47032 -0.0592 L 0.47032 -3.9778E-7 L -0.00104 -0.00208 L -0.00104 0.16281 " pathEditMode="relative" rAng="0" ptsTypes="AAAA">
                                      <p:cBhvr>
                                        <p:cTn id="20" dur="5000" fill="hold"/>
                                        <p:tgtEl>
                                          <p:spTgt spid="953371"/>
                                        </p:tgtEl>
                                        <p:attrNameLst>
                                          <p:attrName>ppt_x</p:attrName>
                                          <p:attrName>ppt_y</p:attrName>
                                        </p:attrNameLst>
                                      </p:cBhvr>
                                      <p:rCtr x="-236" y="111"/>
                                    </p:animMotion>
                                  </p:childTnLst>
                                  <p:subTnLst>
                                    <p:set>
                                      <p:cBhvr override="childStyle">
                                        <p:cTn dur="1" fill="hold" display="0" masterRel="sameClick" afterEffect="1">
                                          <p:stCondLst>
                                            <p:cond evt="end" delay="0">
                                              <p:tn val="19"/>
                                            </p:cond>
                                          </p:stCondLst>
                                        </p:cTn>
                                        <p:tgtEl>
                                          <p:spTgt spid="953371"/>
                                        </p:tgtEl>
                                        <p:attrNameLst>
                                          <p:attrName>style.visibility</p:attrName>
                                        </p:attrNameLst>
                                      </p:cBhvr>
                                      <p:to>
                                        <p:strVal val="hidden"/>
                                      </p:to>
                                    </p:set>
                                    <p:audio>
                                      <p:cMediaNode vol="100000">
                                        <p:cTn display="0" masterRel="sameClick">
                                          <p:stCondLst>
                                            <p:cond evt="begin" delay="0">
                                              <p:tn val="19"/>
                                            </p:cond>
                                          </p:stCondLst>
                                          <p:endCondLst>
                                            <p:cond evt="onStopAudio" delay="0">
                                              <p:tgtEl>
                                                <p:sldTgt/>
                                              </p:tgtEl>
                                            </p:cond>
                                          </p:endCondLst>
                                        </p:cTn>
                                        <p:tgtEl>
                                          <p:sndTgt r:embed="rId2" name="chimes.wav"/>
                                        </p:tgtEl>
                                      </p:cMediaNode>
                                    </p:audio>
                                  </p:subTnLst>
                                </p:cTn>
                              </p:par>
                              <p:par>
                                <p:cTn id="21" presetID="0" presetClass="path" presetSubtype="0" accel="50000" decel="50000" fill="hold" grpId="0" nodeType="withEffect">
                                  <p:stCondLst>
                                    <p:cond delay="0"/>
                                  </p:stCondLst>
                                  <p:childTnLst>
                                    <p:animMotion origin="layout" path="M 0.26632 -0.06041 L 0.26632 -0.00208 L 0.00139 -0.00208 L 0.00139 0.09422 " pathEditMode="relative" rAng="0" ptsTypes="AAAA">
                                      <p:cBhvr>
                                        <p:cTn id="22" dur="5000" fill="hold"/>
                                        <p:tgtEl>
                                          <p:spTgt spid="953414"/>
                                        </p:tgtEl>
                                        <p:attrNameLst>
                                          <p:attrName>ppt_x</p:attrName>
                                          <p:attrName>ppt_y</p:attrName>
                                        </p:attrNameLst>
                                      </p:cBhvr>
                                      <p:rCtr x="-132" y="77"/>
                                    </p:animMotion>
                                  </p:childTnLst>
                                  <p:subTnLst>
                                    <p:set>
                                      <p:cBhvr override="childStyle">
                                        <p:cTn dur="1" fill="hold" display="0" masterRel="sameClick" afterEffect="1">
                                          <p:stCondLst>
                                            <p:cond evt="end" delay="0">
                                              <p:tn val="21"/>
                                            </p:cond>
                                          </p:stCondLst>
                                        </p:cTn>
                                        <p:tgtEl>
                                          <p:spTgt spid="953414"/>
                                        </p:tgtEl>
                                        <p:attrNameLst>
                                          <p:attrName>style.visibility</p:attrName>
                                        </p:attrNameLst>
                                      </p:cBhvr>
                                      <p:to>
                                        <p:strVal val="hidden"/>
                                      </p:to>
                                    </p:set>
                                    <p:audio>
                                      <p:cMediaNode vol="100000">
                                        <p:cTn display="0" masterRel="sameClick">
                                          <p:stCondLst>
                                            <p:cond evt="begin" delay="0">
                                              <p:tn val="21"/>
                                            </p:cond>
                                          </p:stCondLst>
                                          <p:endCondLst>
                                            <p:cond evt="onStopAudio" delay="0">
                                              <p:tgtEl>
                                                <p:sldTgt/>
                                              </p:tgtEl>
                                            </p:cond>
                                          </p:endCondLst>
                                        </p:cTn>
                                        <p:tgtEl>
                                          <p:sndTgt r:embed="rId2" name="chimes.wav"/>
                                        </p:tgtEl>
                                      </p:cMediaNode>
                                    </p:audio>
                                  </p:subTnLst>
                                </p:cTn>
                              </p:par>
                              <p:par>
                                <p:cTn id="23" presetID="0" presetClass="path" presetSubtype="0" accel="50000" decel="50000" fill="hold" grpId="0" nodeType="withEffect">
                                  <p:stCondLst>
                                    <p:cond delay="0"/>
                                  </p:stCondLst>
                                  <p:childTnLst>
                                    <p:animMotion origin="layout" path="M -0.24583 -0.06058 L -0.24583 -0.00139 L 0.00017 -0.00139 L 0.00017 0.09803 " pathEditMode="relative" ptsTypes="AAAA">
                                      <p:cBhvr>
                                        <p:cTn id="24" dur="5000" fill="hold"/>
                                        <p:tgtEl>
                                          <p:spTgt spid="953369"/>
                                        </p:tgtEl>
                                        <p:attrNameLst>
                                          <p:attrName>ppt_x</p:attrName>
                                          <p:attrName>ppt_y</p:attrName>
                                        </p:attrNameLst>
                                      </p:cBhvr>
                                    </p:animMotion>
                                  </p:childTnLst>
                                  <p:subTnLst>
                                    <p:set>
                                      <p:cBhvr override="childStyle">
                                        <p:cTn dur="1" fill="hold" display="0" masterRel="sameClick" afterEffect="1">
                                          <p:stCondLst>
                                            <p:cond evt="end" delay="0">
                                              <p:tn val="23"/>
                                            </p:cond>
                                          </p:stCondLst>
                                        </p:cTn>
                                        <p:tgtEl>
                                          <p:spTgt spid="953369"/>
                                        </p:tgtEl>
                                        <p:attrNameLst>
                                          <p:attrName>style.visibility</p:attrName>
                                        </p:attrNameLst>
                                      </p:cBhvr>
                                      <p:to>
                                        <p:strVal val="hidden"/>
                                      </p:to>
                                    </p:set>
                                    <p:audio>
                                      <p:cMediaNode vol="100000">
                                        <p:cTn display="0" masterRel="sameClick">
                                          <p:stCondLst>
                                            <p:cond evt="begin" delay="0">
                                              <p:tn val="23"/>
                                            </p:cond>
                                          </p:stCondLst>
                                          <p:endCondLst>
                                            <p:cond evt="onStopAudio" delay="0">
                                              <p:tgtEl>
                                                <p:sldTgt/>
                                              </p:tgtEl>
                                            </p:cond>
                                          </p:endCondLst>
                                        </p:cTn>
                                        <p:tgtEl>
                                          <p:sndTgt r:embed="rId2" name="chimes.wav"/>
                                        </p:tgtEl>
                                      </p:cMediaNode>
                                    </p:audio>
                                  </p:subTnLst>
                                </p:cTn>
                              </p:par>
                              <p:par>
                                <p:cTn id="25" presetID="0" presetClass="path" presetSubtype="0" accel="50000" decel="50000" fill="hold" grpId="0" nodeType="withEffect">
                                  <p:stCondLst>
                                    <p:cond delay="0"/>
                                  </p:stCondLst>
                                  <p:childTnLst>
                                    <p:animMotion origin="layout" path="M -0.33559 -0.0585 L -0.33559 -0.00139 L -0.00052 -0.00139 L -0.00052 0.09179 " pathEditMode="relative" ptsTypes="AAAA">
                                      <p:cBhvr>
                                        <p:cTn id="26" dur="5000" fill="hold"/>
                                        <p:tgtEl>
                                          <p:spTgt spid="953368"/>
                                        </p:tgtEl>
                                        <p:attrNameLst>
                                          <p:attrName>ppt_x</p:attrName>
                                          <p:attrName>ppt_y</p:attrName>
                                        </p:attrNameLst>
                                      </p:cBhvr>
                                    </p:animMotion>
                                  </p:childTnLst>
                                  <p:subTnLst>
                                    <p:set>
                                      <p:cBhvr override="childStyle">
                                        <p:cTn dur="1" fill="hold" display="0" masterRel="sameClick" afterEffect="1">
                                          <p:stCondLst>
                                            <p:cond evt="end" delay="0">
                                              <p:tn val="25"/>
                                            </p:cond>
                                          </p:stCondLst>
                                        </p:cTn>
                                        <p:tgtEl>
                                          <p:spTgt spid="953368"/>
                                        </p:tgtEl>
                                        <p:attrNameLst>
                                          <p:attrName>style.visibility</p:attrName>
                                        </p:attrNameLst>
                                      </p:cBhvr>
                                      <p:to>
                                        <p:strVal val="hidden"/>
                                      </p:to>
                                    </p:set>
                                    <p:audio>
                                      <p:cMediaNode vol="100000">
                                        <p:cTn display="0" masterRel="sameClick">
                                          <p:stCondLst>
                                            <p:cond evt="begin" delay="0">
                                              <p:tn val="25"/>
                                            </p:cond>
                                          </p:stCondLst>
                                          <p:endCondLst>
                                            <p:cond evt="onStopAudio" delay="0">
                                              <p:tgtEl>
                                                <p:sldTgt/>
                                              </p:tgtEl>
                                            </p:cond>
                                          </p:endCondLst>
                                        </p:cTn>
                                        <p:tgtEl>
                                          <p:sndTgt r:embed="rId2" name="chimes.wav"/>
                                        </p:tgtEl>
                                      </p:cMediaNode>
                                    </p:audio>
                                  </p:subTnLst>
                                </p:cTn>
                              </p:par>
                              <p:par>
                                <p:cTn id="27" presetID="0" presetClass="path" presetSubtype="0" accel="50000" decel="50000" fill="hold" grpId="0" nodeType="withEffect">
                                  <p:stCondLst>
                                    <p:cond delay="0"/>
                                  </p:stCondLst>
                                  <p:childTnLst>
                                    <p:animMotion origin="layout" path="M -0.42291 -0.05996 L -0.42465 -0.0007 L -0.00156 -0.0007 L 0.00018 0.14097 " pathEditMode="relative" rAng="0" ptsTypes="AAAA">
                                      <p:cBhvr>
                                        <p:cTn id="28" dur="5000" fill="hold"/>
                                        <p:tgtEl>
                                          <p:spTgt spid="953367"/>
                                        </p:tgtEl>
                                        <p:attrNameLst>
                                          <p:attrName>ppt_x</p:attrName>
                                          <p:attrName>ppt_y</p:attrName>
                                        </p:attrNameLst>
                                      </p:cBhvr>
                                      <p:rCtr x="211" y="100"/>
                                    </p:animMotion>
                                  </p:childTnLst>
                                  <p:subTnLst>
                                    <p:set>
                                      <p:cBhvr override="childStyle">
                                        <p:cTn dur="1" fill="hold" display="0" masterRel="sameClick" afterEffect="1">
                                          <p:stCondLst>
                                            <p:cond evt="end" delay="0">
                                              <p:tn val="27"/>
                                            </p:cond>
                                          </p:stCondLst>
                                        </p:cTn>
                                        <p:tgtEl>
                                          <p:spTgt spid="953367"/>
                                        </p:tgtEl>
                                        <p:attrNameLst>
                                          <p:attrName>style.visibility</p:attrName>
                                        </p:attrNameLst>
                                      </p:cBhvr>
                                      <p:to>
                                        <p:strVal val="hidden"/>
                                      </p:to>
                                    </p:set>
                                    <p:audio>
                                      <p:cMediaNode vol="100000">
                                        <p:cTn display="0" masterRel="sameClick">
                                          <p:stCondLst>
                                            <p:cond evt="begin" delay="0">
                                              <p:tn val="27"/>
                                            </p:cond>
                                          </p:stCondLst>
                                          <p:endCondLst>
                                            <p:cond evt="onStopAudio" delay="0">
                                              <p:tgtEl>
                                                <p:sldTgt/>
                                              </p:tgtEl>
                                            </p:cond>
                                          </p:endCondLst>
                                        </p:cTn>
                                        <p:tgtEl>
                                          <p:sndTgt r:embed="rId2" name="chimes.wav"/>
                                        </p:tgtEl>
                                      </p:cMediaNode>
                                    </p:audio>
                                  </p:subTnLst>
                                </p:cTn>
                              </p:par>
                            </p:childTnLst>
                          </p:cTn>
                        </p:par>
                        <p:par>
                          <p:cTn id="29" fill="hold">
                            <p:stCondLst>
                              <p:cond delay="5000"/>
                            </p:stCondLst>
                            <p:childTnLst>
                              <p:par>
                                <p:cTn id="30" presetID="1" presetClass="emph" presetSubtype="6" fill="hold" nodeType="afterEffect">
                                  <p:stCondLst>
                                    <p:cond delay="0"/>
                                  </p:stCondLst>
                                  <p:childTnLst>
                                    <p:animClr clrSpc="hsl" dir="cw">
                                      <p:cBhvr>
                                        <p:cTn id="31" dur="2000" fill="hold"/>
                                        <p:tgtEl>
                                          <p:spTgt spid="953392"/>
                                        </p:tgtEl>
                                        <p:attrNameLst>
                                          <p:attrName>fillcolor</p:attrName>
                                        </p:attrNameLst>
                                      </p:cBhvr>
                                      <p:to>
                                        <a:srgbClr val="0066FF"/>
                                      </p:to>
                                    </p:animClr>
                                    <p:set>
                                      <p:cBhvr>
                                        <p:cTn id="32" dur="2000" fill="hold"/>
                                        <p:tgtEl>
                                          <p:spTgt spid="953392"/>
                                        </p:tgtEl>
                                        <p:attrNameLst>
                                          <p:attrName>fill.type</p:attrName>
                                        </p:attrNameLst>
                                      </p:cBhvr>
                                      <p:to>
                                        <p:strVal val="solid"/>
                                      </p:to>
                                    </p:set>
                                    <p:set>
                                      <p:cBhvr>
                                        <p:cTn id="33" dur="2000" fill="hold"/>
                                        <p:tgtEl>
                                          <p:spTgt spid="953392"/>
                                        </p:tgtEl>
                                        <p:attrNameLst>
                                          <p:attrName>fill.on</p:attrName>
                                        </p:attrNameLst>
                                      </p:cBhvr>
                                      <p:to>
                                        <p:strVal val="true"/>
                                      </p:to>
                                    </p:set>
                                  </p:childTnLst>
                                </p:cTn>
                              </p:par>
                              <p:par>
                                <p:cTn id="34" presetID="1" presetClass="emph" presetSubtype="6" fill="hold" nodeType="withEffect">
                                  <p:stCondLst>
                                    <p:cond delay="0"/>
                                  </p:stCondLst>
                                  <p:childTnLst>
                                    <p:animClr clrSpc="hsl" dir="cw">
                                      <p:cBhvr>
                                        <p:cTn id="35" dur="2000" fill="hold"/>
                                        <p:tgtEl>
                                          <p:spTgt spid="953402"/>
                                        </p:tgtEl>
                                        <p:attrNameLst>
                                          <p:attrName>fillcolor</p:attrName>
                                        </p:attrNameLst>
                                      </p:cBhvr>
                                      <p:to>
                                        <a:srgbClr val="0066FF"/>
                                      </p:to>
                                    </p:animClr>
                                    <p:set>
                                      <p:cBhvr>
                                        <p:cTn id="36" dur="2000" fill="hold"/>
                                        <p:tgtEl>
                                          <p:spTgt spid="953402"/>
                                        </p:tgtEl>
                                        <p:attrNameLst>
                                          <p:attrName>fill.type</p:attrName>
                                        </p:attrNameLst>
                                      </p:cBhvr>
                                      <p:to>
                                        <p:strVal val="solid"/>
                                      </p:to>
                                    </p:set>
                                    <p:set>
                                      <p:cBhvr>
                                        <p:cTn id="37" dur="2000" fill="hold"/>
                                        <p:tgtEl>
                                          <p:spTgt spid="953402"/>
                                        </p:tgtEl>
                                        <p:attrNameLst>
                                          <p:attrName>fill.on</p:attrName>
                                        </p:attrNameLst>
                                      </p:cBhvr>
                                      <p:to>
                                        <p:strVal val="true"/>
                                      </p:to>
                                    </p:set>
                                  </p:childTnLst>
                                </p:cTn>
                              </p:par>
                              <p:par>
                                <p:cTn id="38" presetID="1" presetClass="emph" presetSubtype="6" fill="hold" nodeType="withEffect">
                                  <p:stCondLst>
                                    <p:cond delay="0"/>
                                  </p:stCondLst>
                                  <p:childTnLst>
                                    <p:animClr clrSpc="hsl" dir="cw">
                                      <p:cBhvr>
                                        <p:cTn id="39" dur="2000" fill="hold"/>
                                        <p:tgtEl>
                                          <p:spTgt spid="953387"/>
                                        </p:tgtEl>
                                        <p:attrNameLst>
                                          <p:attrName>fillcolor</p:attrName>
                                        </p:attrNameLst>
                                      </p:cBhvr>
                                      <p:to>
                                        <a:srgbClr val="0066FF"/>
                                      </p:to>
                                    </p:animClr>
                                    <p:set>
                                      <p:cBhvr>
                                        <p:cTn id="40" dur="2000" fill="hold"/>
                                        <p:tgtEl>
                                          <p:spTgt spid="953387"/>
                                        </p:tgtEl>
                                        <p:attrNameLst>
                                          <p:attrName>fill.type</p:attrName>
                                        </p:attrNameLst>
                                      </p:cBhvr>
                                      <p:to>
                                        <p:strVal val="solid"/>
                                      </p:to>
                                    </p:set>
                                    <p:set>
                                      <p:cBhvr>
                                        <p:cTn id="41" dur="2000" fill="hold"/>
                                        <p:tgtEl>
                                          <p:spTgt spid="953387"/>
                                        </p:tgtEl>
                                        <p:attrNameLst>
                                          <p:attrName>fill.on</p:attrName>
                                        </p:attrNameLst>
                                      </p:cBhvr>
                                      <p:to>
                                        <p:strVal val="true"/>
                                      </p:to>
                                    </p:set>
                                  </p:childTnLst>
                                </p:cTn>
                              </p:par>
                              <p:par>
                                <p:cTn id="42" presetID="1" presetClass="emph" presetSubtype="6" fill="hold" nodeType="withEffect">
                                  <p:stCondLst>
                                    <p:cond delay="0"/>
                                  </p:stCondLst>
                                  <p:childTnLst>
                                    <p:animClr clrSpc="hsl" dir="cw">
                                      <p:cBhvr>
                                        <p:cTn id="43" dur="2000" fill="hold"/>
                                        <p:tgtEl>
                                          <p:spTgt spid="953389"/>
                                        </p:tgtEl>
                                        <p:attrNameLst>
                                          <p:attrName>fillcolor</p:attrName>
                                        </p:attrNameLst>
                                      </p:cBhvr>
                                      <p:to>
                                        <a:srgbClr val="0066FF"/>
                                      </p:to>
                                    </p:animClr>
                                    <p:set>
                                      <p:cBhvr>
                                        <p:cTn id="44" dur="2000" fill="hold"/>
                                        <p:tgtEl>
                                          <p:spTgt spid="953389"/>
                                        </p:tgtEl>
                                        <p:attrNameLst>
                                          <p:attrName>fill.type</p:attrName>
                                        </p:attrNameLst>
                                      </p:cBhvr>
                                      <p:to>
                                        <p:strVal val="solid"/>
                                      </p:to>
                                    </p:set>
                                    <p:set>
                                      <p:cBhvr>
                                        <p:cTn id="45" dur="2000" fill="hold"/>
                                        <p:tgtEl>
                                          <p:spTgt spid="953389"/>
                                        </p:tgtEl>
                                        <p:attrNameLst>
                                          <p:attrName>fill.on</p:attrName>
                                        </p:attrNameLst>
                                      </p:cBhvr>
                                      <p:to>
                                        <p:strVal val="true"/>
                                      </p:to>
                                    </p:set>
                                  </p:childTnLst>
                                </p:cTn>
                              </p:par>
                              <p:par>
                                <p:cTn id="46" presetID="1" presetClass="emph" presetSubtype="6" fill="hold" nodeType="withEffect">
                                  <p:stCondLst>
                                    <p:cond delay="0"/>
                                  </p:stCondLst>
                                  <p:childTnLst>
                                    <p:animClr clrSpc="hsl" dir="cw">
                                      <p:cBhvr>
                                        <p:cTn id="47" dur="2000" fill="hold"/>
                                        <p:tgtEl>
                                          <p:spTgt spid="953388"/>
                                        </p:tgtEl>
                                        <p:attrNameLst>
                                          <p:attrName>fillcolor</p:attrName>
                                        </p:attrNameLst>
                                      </p:cBhvr>
                                      <p:to>
                                        <a:srgbClr val="0066FF"/>
                                      </p:to>
                                    </p:animClr>
                                    <p:set>
                                      <p:cBhvr>
                                        <p:cTn id="48" dur="2000" fill="hold"/>
                                        <p:tgtEl>
                                          <p:spTgt spid="953388"/>
                                        </p:tgtEl>
                                        <p:attrNameLst>
                                          <p:attrName>fill.type</p:attrName>
                                        </p:attrNameLst>
                                      </p:cBhvr>
                                      <p:to>
                                        <p:strVal val="solid"/>
                                      </p:to>
                                    </p:set>
                                    <p:set>
                                      <p:cBhvr>
                                        <p:cTn id="49" dur="2000" fill="hold"/>
                                        <p:tgtEl>
                                          <p:spTgt spid="953388"/>
                                        </p:tgtEl>
                                        <p:attrNameLst>
                                          <p:attrName>fill.on</p:attrName>
                                        </p:attrNameLst>
                                      </p:cBhvr>
                                      <p:to>
                                        <p:strVal val="true"/>
                                      </p:to>
                                    </p:set>
                                  </p:childTnLst>
                                </p:cTn>
                              </p:par>
                              <p:par>
                                <p:cTn id="50" presetID="1" presetClass="emph" presetSubtype="6" fill="hold" nodeType="withEffect">
                                  <p:stCondLst>
                                    <p:cond delay="0"/>
                                  </p:stCondLst>
                                  <p:childTnLst>
                                    <p:animClr clrSpc="hsl" dir="cw">
                                      <p:cBhvr>
                                        <p:cTn id="51" dur="2000" fill="hold"/>
                                        <p:tgtEl>
                                          <p:spTgt spid="953393"/>
                                        </p:tgtEl>
                                        <p:attrNameLst>
                                          <p:attrName>fillcolor</p:attrName>
                                        </p:attrNameLst>
                                      </p:cBhvr>
                                      <p:to>
                                        <a:srgbClr val="0066FF"/>
                                      </p:to>
                                    </p:animClr>
                                    <p:set>
                                      <p:cBhvr>
                                        <p:cTn id="52" dur="2000" fill="hold"/>
                                        <p:tgtEl>
                                          <p:spTgt spid="953393"/>
                                        </p:tgtEl>
                                        <p:attrNameLst>
                                          <p:attrName>fill.type</p:attrName>
                                        </p:attrNameLst>
                                      </p:cBhvr>
                                      <p:to>
                                        <p:strVal val="solid"/>
                                      </p:to>
                                    </p:set>
                                    <p:set>
                                      <p:cBhvr>
                                        <p:cTn id="53" dur="2000" fill="hold"/>
                                        <p:tgtEl>
                                          <p:spTgt spid="953393"/>
                                        </p:tgtEl>
                                        <p:attrNameLst>
                                          <p:attrName>fill.on</p:attrName>
                                        </p:attrNameLst>
                                      </p:cBhvr>
                                      <p:to>
                                        <p:strVal val="true"/>
                                      </p:to>
                                    </p:set>
                                  </p:childTnLst>
                                </p:cTn>
                              </p:par>
                              <p:par>
                                <p:cTn id="54" presetID="1" presetClass="emph" presetSubtype="6" fill="hold" nodeType="withEffect">
                                  <p:stCondLst>
                                    <p:cond delay="0"/>
                                  </p:stCondLst>
                                  <p:childTnLst>
                                    <p:animClr clrSpc="hsl" dir="cw">
                                      <p:cBhvr>
                                        <p:cTn id="55" dur="2000" fill="hold"/>
                                        <p:tgtEl>
                                          <p:spTgt spid="953394"/>
                                        </p:tgtEl>
                                        <p:attrNameLst>
                                          <p:attrName>fillcolor</p:attrName>
                                        </p:attrNameLst>
                                      </p:cBhvr>
                                      <p:to>
                                        <a:srgbClr val="0066FF"/>
                                      </p:to>
                                    </p:animClr>
                                    <p:set>
                                      <p:cBhvr>
                                        <p:cTn id="56" dur="2000" fill="hold"/>
                                        <p:tgtEl>
                                          <p:spTgt spid="953394"/>
                                        </p:tgtEl>
                                        <p:attrNameLst>
                                          <p:attrName>fill.type</p:attrName>
                                        </p:attrNameLst>
                                      </p:cBhvr>
                                      <p:to>
                                        <p:strVal val="solid"/>
                                      </p:to>
                                    </p:set>
                                    <p:set>
                                      <p:cBhvr>
                                        <p:cTn id="57" dur="2000" fill="hold"/>
                                        <p:tgtEl>
                                          <p:spTgt spid="953394"/>
                                        </p:tgtEl>
                                        <p:attrNameLst>
                                          <p:attrName>fill.on</p:attrName>
                                        </p:attrNameLst>
                                      </p:cBhvr>
                                      <p:to>
                                        <p:strVal val="true"/>
                                      </p:to>
                                    </p:set>
                                  </p:childTnLst>
                                </p:cTn>
                              </p:par>
                              <p:par>
                                <p:cTn id="58" presetID="1" presetClass="emph" presetSubtype="10" fill="hold" nodeType="withEffect">
                                  <p:stCondLst>
                                    <p:cond delay="0"/>
                                  </p:stCondLst>
                                  <p:childTnLst>
                                    <p:animClr clrSpc="hsl" dir="ccw">
                                      <p:cBhvr>
                                        <p:cTn id="59" dur="2000" fill="hold"/>
                                        <p:tgtEl>
                                          <p:spTgt spid="953385"/>
                                        </p:tgtEl>
                                        <p:attrNameLst>
                                          <p:attrName>fillcolor</p:attrName>
                                        </p:attrNameLst>
                                      </p:cBhvr>
                                      <p:to>
                                        <a:srgbClr val="008000"/>
                                      </p:to>
                                    </p:animClr>
                                    <p:set>
                                      <p:cBhvr>
                                        <p:cTn id="60" dur="2000" fill="hold"/>
                                        <p:tgtEl>
                                          <p:spTgt spid="953385"/>
                                        </p:tgtEl>
                                        <p:attrNameLst>
                                          <p:attrName>fill.type</p:attrName>
                                        </p:attrNameLst>
                                      </p:cBhvr>
                                      <p:to>
                                        <p:strVal val="solid"/>
                                      </p:to>
                                    </p:set>
                                    <p:set>
                                      <p:cBhvr>
                                        <p:cTn id="61" dur="2000" fill="hold"/>
                                        <p:tgtEl>
                                          <p:spTgt spid="953385"/>
                                        </p:tgtEl>
                                        <p:attrNameLst>
                                          <p:attrName>fill.on</p:attrName>
                                        </p:attrNameLst>
                                      </p:cBhvr>
                                      <p:to>
                                        <p:strVal val="true"/>
                                      </p:to>
                                    </p:set>
                                  </p:childTnLst>
                                </p:cTn>
                              </p:par>
                              <p:par>
                                <p:cTn id="62" presetID="1" presetClass="emph" presetSubtype="10" fill="hold" nodeType="withEffect">
                                  <p:stCondLst>
                                    <p:cond delay="0"/>
                                  </p:stCondLst>
                                  <p:childTnLst>
                                    <p:animClr clrSpc="hsl" dir="ccw">
                                      <p:cBhvr>
                                        <p:cTn id="63" dur="2000" fill="hold"/>
                                        <p:tgtEl>
                                          <p:spTgt spid="953386"/>
                                        </p:tgtEl>
                                        <p:attrNameLst>
                                          <p:attrName>fillcolor</p:attrName>
                                        </p:attrNameLst>
                                      </p:cBhvr>
                                      <p:to>
                                        <a:srgbClr val="008000"/>
                                      </p:to>
                                    </p:animClr>
                                    <p:set>
                                      <p:cBhvr>
                                        <p:cTn id="64" dur="2000" fill="hold"/>
                                        <p:tgtEl>
                                          <p:spTgt spid="953386"/>
                                        </p:tgtEl>
                                        <p:attrNameLst>
                                          <p:attrName>fill.type</p:attrName>
                                        </p:attrNameLst>
                                      </p:cBhvr>
                                      <p:to>
                                        <p:strVal val="solid"/>
                                      </p:to>
                                    </p:set>
                                    <p:set>
                                      <p:cBhvr>
                                        <p:cTn id="65" dur="2000" fill="hold"/>
                                        <p:tgtEl>
                                          <p:spTgt spid="953386"/>
                                        </p:tgtEl>
                                        <p:attrNameLst>
                                          <p:attrName>fill.on</p:attrName>
                                        </p:attrNameLst>
                                      </p:cBhvr>
                                      <p:to>
                                        <p:strVal val="true"/>
                                      </p:to>
                                    </p:set>
                                  </p:childTnLst>
                                </p:cTn>
                              </p:par>
                              <p:par>
                                <p:cTn id="66" presetID="1" presetClass="emph" presetSubtype="10" fill="hold" nodeType="withEffect">
                                  <p:stCondLst>
                                    <p:cond delay="0"/>
                                  </p:stCondLst>
                                  <p:childTnLst>
                                    <p:animClr clrSpc="hsl" dir="ccw">
                                      <p:cBhvr>
                                        <p:cTn id="67" dur="2000" fill="hold"/>
                                        <p:tgtEl>
                                          <p:spTgt spid="953375"/>
                                        </p:tgtEl>
                                        <p:attrNameLst>
                                          <p:attrName>fillcolor</p:attrName>
                                        </p:attrNameLst>
                                      </p:cBhvr>
                                      <p:to>
                                        <a:srgbClr val="008000"/>
                                      </p:to>
                                    </p:animClr>
                                    <p:set>
                                      <p:cBhvr>
                                        <p:cTn id="68" dur="2000" fill="hold"/>
                                        <p:tgtEl>
                                          <p:spTgt spid="953375"/>
                                        </p:tgtEl>
                                        <p:attrNameLst>
                                          <p:attrName>fill.type</p:attrName>
                                        </p:attrNameLst>
                                      </p:cBhvr>
                                      <p:to>
                                        <p:strVal val="solid"/>
                                      </p:to>
                                    </p:set>
                                    <p:set>
                                      <p:cBhvr>
                                        <p:cTn id="69" dur="2000" fill="hold"/>
                                        <p:tgtEl>
                                          <p:spTgt spid="953375"/>
                                        </p:tgtEl>
                                        <p:attrNameLst>
                                          <p:attrName>fill.on</p:attrName>
                                        </p:attrNameLst>
                                      </p:cBhvr>
                                      <p:to>
                                        <p:strVal val="true"/>
                                      </p:to>
                                    </p:set>
                                  </p:childTnLst>
                                </p:cTn>
                              </p:par>
                              <p:par>
                                <p:cTn id="70" presetID="1" presetClass="emph" presetSubtype="10" fill="hold" nodeType="withEffect">
                                  <p:stCondLst>
                                    <p:cond delay="0"/>
                                  </p:stCondLst>
                                  <p:childTnLst>
                                    <p:animClr clrSpc="hsl" dir="ccw">
                                      <p:cBhvr>
                                        <p:cTn id="71" dur="2000" fill="hold"/>
                                        <p:tgtEl>
                                          <p:spTgt spid="953374"/>
                                        </p:tgtEl>
                                        <p:attrNameLst>
                                          <p:attrName>fillcolor</p:attrName>
                                        </p:attrNameLst>
                                      </p:cBhvr>
                                      <p:to>
                                        <a:srgbClr val="008000"/>
                                      </p:to>
                                    </p:animClr>
                                    <p:set>
                                      <p:cBhvr>
                                        <p:cTn id="72" dur="2000" fill="hold"/>
                                        <p:tgtEl>
                                          <p:spTgt spid="953374"/>
                                        </p:tgtEl>
                                        <p:attrNameLst>
                                          <p:attrName>fill.type</p:attrName>
                                        </p:attrNameLst>
                                      </p:cBhvr>
                                      <p:to>
                                        <p:strVal val="solid"/>
                                      </p:to>
                                    </p:set>
                                    <p:set>
                                      <p:cBhvr>
                                        <p:cTn id="73" dur="2000" fill="hold"/>
                                        <p:tgtEl>
                                          <p:spTgt spid="953374"/>
                                        </p:tgtEl>
                                        <p:attrNameLst>
                                          <p:attrName>fill.on</p:attrName>
                                        </p:attrNameLst>
                                      </p:cBhvr>
                                      <p:to>
                                        <p:strVal val="true"/>
                                      </p:to>
                                    </p:set>
                                  </p:childTnLst>
                                </p:cTn>
                              </p:par>
                              <p:par>
                                <p:cTn id="74" presetID="1" presetClass="emph" presetSubtype="2" fill="hold" nodeType="withEffect">
                                  <p:stCondLst>
                                    <p:cond delay="0"/>
                                  </p:stCondLst>
                                  <p:childTnLst>
                                    <p:animClr clrSpc="rgb" dir="cw">
                                      <p:cBhvr>
                                        <p:cTn id="75" dur="2000" fill="hold"/>
                                        <p:tgtEl>
                                          <p:spTgt spid="953429"/>
                                        </p:tgtEl>
                                        <p:attrNameLst>
                                          <p:attrName>fillcolor</p:attrName>
                                        </p:attrNameLst>
                                      </p:cBhvr>
                                      <p:to>
                                        <a:srgbClr val="008000"/>
                                      </p:to>
                                    </p:animClr>
                                    <p:set>
                                      <p:cBhvr>
                                        <p:cTn id="76" dur="2000" fill="hold"/>
                                        <p:tgtEl>
                                          <p:spTgt spid="953429"/>
                                        </p:tgtEl>
                                        <p:attrNameLst>
                                          <p:attrName>fill.type</p:attrName>
                                        </p:attrNameLst>
                                      </p:cBhvr>
                                      <p:to>
                                        <p:strVal val="solid"/>
                                      </p:to>
                                    </p:set>
                                    <p:set>
                                      <p:cBhvr>
                                        <p:cTn id="77" dur="2000" fill="hold"/>
                                        <p:tgtEl>
                                          <p:spTgt spid="953429"/>
                                        </p:tgtEl>
                                        <p:attrNameLst>
                                          <p:attrName>fill.on</p:attrName>
                                        </p:attrNameLst>
                                      </p:cBhvr>
                                      <p:to>
                                        <p:strVal val="true"/>
                                      </p:to>
                                    </p:set>
                                  </p:childTnLst>
                                </p:cTn>
                              </p:par>
                              <p:par>
                                <p:cTn id="78" presetID="1" presetClass="emph" presetSubtype="2" fill="hold" nodeType="withEffect">
                                  <p:stCondLst>
                                    <p:cond delay="0"/>
                                  </p:stCondLst>
                                  <p:childTnLst>
                                    <p:animClr clrSpc="rgb" dir="cw">
                                      <p:cBhvr>
                                        <p:cTn id="79" dur="2000" fill="hold"/>
                                        <p:tgtEl>
                                          <p:spTgt spid="953428"/>
                                        </p:tgtEl>
                                        <p:attrNameLst>
                                          <p:attrName>fillcolor</p:attrName>
                                        </p:attrNameLst>
                                      </p:cBhvr>
                                      <p:to>
                                        <a:srgbClr val="008000"/>
                                      </p:to>
                                    </p:animClr>
                                    <p:set>
                                      <p:cBhvr>
                                        <p:cTn id="80" dur="2000" fill="hold"/>
                                        <p:tgtEl>
                                          <p:spTgt spid="953428"/>
                                        </p:tgtEl>
                                        <p:attrNameLst>
                                          <p:attrName>fill.type</p:attrName>
                                        </p:attrNameLst>
                                      </p:cBhvr>
                                      <p:to>
                                        <p:strVal val="solid"/>
                                      </p:to>
                                    </p:set>
                                    <p:set>
                                      <p:cBhvr>
                                        <p:cTn id="81" dur="2000" fill="hold"/>
                                        <p:tgtEl>
                                          <p:spTgt spid="953428"/>
                                        </p:tgtEl>
                                        <p:attrNameLst>
                                          <p:attrName>fill.on</p:attrName>
                                        </p:attrNameLst>
                                      </p:cBhvr>
                                      <p:to>
                                        <p:strVal val="true"/>
                                      </p:to>
                                    </p:set>
                                  </p:childTnLst>
                                </p:cTn>
                              </p:par>
                              <p:par>
                                <p:cTn id="82" presetID="1" presetClass="emph" presetSubtype="2" fill="hold" nodeType="withEffect">
                                  <p:stCondLst>
                                    <p:cond delay="0"/>
                                  </p:stCondLst>
                                  <p:childTnLst>
                                    <p:animClr clrSpc="rgb" dir="cw">
                                      <p:cBhvr>
                                        <p:cTn id="83" dur="2000" fill="hold"/>
                                        <p:tgtEl>
                                          <p:spTgt spid="953427"/>
                                        </p:tgtEl>
                                        <p:attrNameLst>
                                          <p:attrName>fillcolor</p:attrName>
                                        </p:attrNameLst>
                                      </p:cBhvr>
                                      <p:to>
                                        <a:srgbClr val="008000"/>
                                      </p:to>
                                    </p:animClr>
                                    <p:set>
                                      <p:cBhvr>
                                        <p:cTn id="84" dur="2000" fill="hold"/>
                                        <p:tgtEl>
                                          <p:spTgt spid="953427"/>
                                        </p:tgtEl>
                                        <p:attrNameLst>
                                          <p:attrName>fill.type</p:attrName>
                                        </p:attrNameLst>
                                      </p:cBhvr>
                                      <p:to>
                                        <p:strVal val="solid"/>
                                      </p:to>
                                    </p:set>
                                    <p:set>
                                      <p:cBhvr>
                                        <p:cTn id="85" dur="2000" fill="hold"/>
                                        <p:tgtEl>
                                          <p:spTgt spid="953427"/>
                                        </p:tgtEl>
                                        <p:attrNameLst>
                                          <p:attrName>fill.on</p:attrName>
                                        </p:attrNameLst>
                                      </p:cBhvr>
                                      <p:to>
                                        <p:strVal val="true"/>
                                      </p:to>
                                    </p:set>
                                  </p:childTnLst>
                                </p:cTn>
                              </p:par>
                              <p:par>
                                <p:cTn id="86" presetID="3" presetClass="emph" presetSubtype="2" fill="hold" nodeType="withEffect">
                                  <p:stCondLst>
                                    <p:cond delay="0"/>
                                  </p:stCondLst>
                                  <p:childTnLst>
                                    <p:animClr clrSpc="rgb" dir="cw">
                                      <p:cBhvr override="childStyle">
                                        <p:cTn id="87" dur="2000" fill="hold"/>
                                        <p:tgtEl>
                                          <p:spTgt spid="953392">
                                            <p:txEl>
                                              <p:charRg st="0" end="0"/>
                                            </p:txEl>
                                          </p:spTgt>
                                        </p:tgtEl>
                                        <p:attrNameLst>
                                          <p:attrName>style.color</p:attrName>
                                        </p:attrNameLst>
                                      </p:cBhvr>
                                      <p:to>
                                        <a:schemeClr val="accent1"/>
                                      </p:to>
                                    </p:animClr>
                                  </p:childTnLst>
                                </p:cTn>
                              </p:par>
                              <p:par>
                                <p:cTn id="88" presetID="3" presetClass="emph" presetSubtype="2" fill="hold" nodeType="withEffect">
                                  <p:stCondLst>
                                    <p:cond delay="0"/>
                                  </p:stCondLst>
                                  <p:childTnLst>
                                    <p:animClr clrSpc="rgb" dir="cw">
                                      <p:cBhvr override="childStyle">
                                        <p:cTn id="89" dur="2000" fill="hold"/>
                                        <p:tgtEl>
                                          <p:spTgt spid="953402">
                                            <p:txEl>
                                              <p:charRg st="0" end="0"/>
                                            </p:txEl>
                                          </p:spTgt>
                                        </p:tgtEl>
                                        <p:attrNameLst>
                                          <p:attrName>style.color</p:attrName>
                                        </p:attrNameLst>
                                      </p:cBhvr>
                                      <p:to>
                                        <a:schemeClr val="accent1"/>
                                      </p:to>
                                    </p:animClr>
                                  </p:childTnLst>
                                </p:cTn>
                              </p:par>
                              <p:par>
                                <p:cTn id="90" presetID="3" presetClass="emph" presetSubtype="2" fill="hold" nodeType="withEffect">
                                  <p:stCondLst>
                                    <p:cond delay="0"/>
                                  </p:stCondLst>
                                  <p:childTnLst>
                                    <p:animClr clrSpc="rgb" dir="cw">
                                      <p:cBhvr override="childStyle">
                                        <p:cTn id="91" dur="2000" fill="hold"/>
                                        <p:tgtEl>
                                          <p:spTgt spid="953387">
                                            <p:txEl>
                                              <p:charRg st="0" end="0"/>
                                            </p:txEl>
                                          </p:spTgt>
                                        </p:tgtEl>
                                        <p:attrNameLst>
                                          <p:attrName>style.color</p:attrName>
                                        </p:attrNameLst>
                                      </p:cBhvr>
                                      <p:to>
                                        <a:schemeClr val="accent1"/>
                                      </p:to>
                                    </p:animClr>
                                  </p:childTnLst>
                                </p:cTn>
                              </p:par>
                              <p:par>
                                <p:cTn id="92" presetID="3" presetClass="emph" presetSubtype="2" fill="hold" nodeType="withEffect">
                                  <p:stCondLst>
                                    <p:cond delay="0"/>
                                  </p:stCondLst>
                                  <p:childTnLst>
                                    <p:animClr clrSpc="rgb" dir="cw">
                                      <p:cBhvr override="childStyle">
                                        <p:cTn id="93" dur="2000" fill="hold"/>
                                        <p:tgtEl>
                                          <p:spTgt spid="953389">
                                            <p:txEl>
                                              <p:charRg st="0" end="0"/>
                                            </p:txEl>
                                          </p:spTgt>
                                        </p:tgtEl>
                                        <p:attrNameLst>
                                          <p:attrName>style.color</p:attrName>
                                        </p:attrNameLst>
                                      </p:cBhvr>
                                      <p:to>
                                        <a:schemeClr val="accent1"/>
                                      </p:to>
                                    </p:animClr>
                                  </p:childTnLst>
                                </p:cTn>
                              </p:par>
                              <p:par>
                                <p:cTn id="94" presetID="3" presetClass="emph" presetSubtype="2" fill="hold" nodeType="withEffect">
                                  <p:stCondLst>
                                    <p:cond delay="0"/>
                                  </p:stCondLst>
                                  <p:childTnLst>
                                    <p:animClr clrSpc="rgb" dir="cw">
                                      <p:cBhvr override="childStyle">
                                        <p:cTn id="95" dur="2000" fill="hold"/>
                                        <p:tgtEl>
                                          <p:spTgt spid="953388">
                                            <p:txEl>
                                              <p:charRg st="0" end="0"/>
                                            </p:txEl>
                                          </p:spTgt>
                                        </p:tgtEl>
                                        <p:attrNameLst>
                                          <p:attrName>style.color</p:attrName>
                                        </p:attrNameLst>
                                      </p:cBhvr>
                                      <p:to>
                                        <a:schemeClr val="accent1"/>
                                      </p:to>
                                    </p:animClr>
                                  </p:childTnLst>
                                </p:cTn>
                              </p:par>
                              <p:par>
                                <p:cTn id="96" presetID="3" presetClass="emph" presetSubtype="2" fill="hold" nodeType="withEffect">
                                  <p:stCondLst>
                                    <p:cond delay="0"/>
                                  </p:stCondLst>
                                  <p:childTnLst>
                                    <p:animClr clrSpc="rgb" dir="cw">
                                      <p:cBhvr override="childStyle">
                                        <p:cTn id="97" dur="2000" fill="hold"/>
                                        <p:tgtEl>
                                          <p:spTgt spid="953393">
                                            <p:txEl>
                                              <p:charRg st="0" end="0"/>
                                            </p:txEl>
                                          </p:spTgt>
                                        </p:tgtEl>
                                        <p:attrNameLst>
                                          <p:attrName>style.color</p:attrName>
                                        </p:attrNameLst>
                                      </p:cBhvr>
                                      <p:to>
                                        <a:schemeClr val="accent1"/>
                                      </p:to>
                                    </p:animClr>
                                  </p:childTnLst>
                                </p:cTn>
                              </p:par>
                              <p:par>
                                <p:cTn id="98" presetID="3" presetClass="emph" presetSubtype="2" fill="hold" nodeType="withEffect">
                                  <p:stCondLst>
                                    <p:cond delay="0"/>
                                  </p:stCondLst>
                                  <p:childTnLst>
                                    <p:animClr clrSpc="rgb" dir="cw">
                                      <p:cBhvr override="childStyle">
                                        <p:cTn id="99" dur="2000" fill="hold"/>
                                        <p:tgtEl>
                                          <p:spTgt spid="953394">
                                            <p:txEl>
                                              <p:charRg st="0" end="0"/>
                                            </p:txEl>
                                          </p:spTgt>
                                        </p:tgtEl>
                                        <p:attrNameLst>
                                          <p:attrName>style.color</p:attrName>
                                        </p:attrNameLst>
                                      </p:cBhvr>
                                      <p:to>
                                        <a:schemeClr val="accent1"/>
                                      </p:to>
                                    </p:animClr>
                                  </p:childTnLst>
                                </p:cTn>
                              </p:par>
                              <p:par>
                                <p:cTn id="100" presetID="3" presetClass="emph" presetSubtype="2" fill="hold" nodeType="withEffect">
                                  <p:stCondLst>
                                    <p:cond delay="0"/>
                                  </p:stCondLst>
                                  <p:childTnLst>
                                    <p:animClr clrSpc="rgb" dir="cw">
                                      <p:cBhvr override="childStyle">
                                        <p:cTn id="101" dur="2000" fill="hold"/>
                                        <p:tgtEl>
                                          <p:spTgt spid="953375">
                                            <p:txEl>
                                              <p:charRg st="0" end="0"/>
                                            </p:txEl>
                                          </p:spTgt>
                                        </p:tgtEl>
                                        <p:attrNameLst>
                                          <p:attrName>style.color</p:attrName>
                                        </p:attrNameLst>
                                      </p:cBhvr>
                                      <p:to>
                                        <a:schemeClr val="accent1"/>
                                      </p:to>
                                    </p:animClr>
                                  </p:childTnLst>
                                </p:cTn>
                              </p:par>
                              <p:par>
                                <p:cTn id="102" presetID="3" presetClass="emph" presetSubtype="2" fill="hold" grpId="0" nodeType="withEffect">
                                  <p:stCondLst>
                                    <p:cond delay="0"/>
                                  </p:stCondLst>
                                  <p:childTnLst>
                                    <p:animClr clrSpc="rgb" dir="cw">
                                      <p:cBhvr override="childStyle">
                                        <p:cTn id="103" dur="2000" fill="hold"/>
                                        <p:tgtEl>
                                          <p:spTgt spid="953385">
                                            <p:txEl>
                                              <p:charRg st="4294967295" end="4294967295"/>
                                            </p:txEl>
                                          </p:spTgt>
                                        </p:tgtEl>
                                        <p:attrNameLst>
                                          <p:attrName>style.color</p:attrName>
                                        </p:attrNameLst>
                                      </p:cBhvr>
                                      <p:to>
                                        <a:schemeClr val="accent1"/>
                                      </p:to>
                                    </p:animClr>
                                  </p:childTnLst>
                                </p:cTn>
                              </p:par>
                              <p:par>
                                <p:cTn id="104" presetID="3" presetClass="emph" presetSubtype="2" fill="hold" grpId="0" nodeType="withEffect">
                                  <p:stCondLst>
                                    <p:cond delay="0"/>
                                  </p:stCondLst>
                                  <p:childTnLst>
                                    <p:animClr clrSpc="rgb" dir="cw">
                                      <p:cBhvr override="childStyle">
                                        <p:cTn id="105" dur="2000" fill="hold"/>
                                        <p:tgtEl>
                                          <p:spTgt spid="953386">
                                            <p:txEl>
                                              <p:charRg st="4294967295" end="4294967295"/>
                                            </p:txEl>
                                          </p:spTgt>
                                        </p:tgtEl>
                                        <p:attrNameLst>
                                          <p:attrName>style.color</p:attrName>
                                        </p:attrNameLst>
                                      </p:cBhvr>
                                      <p:to>
                                        <a:schemeClr val="accent1"/>
                                      </p:to>
                                    </p:animClr>
                                  </p:childTnLst>
                                </p:cTn>
                              </p:par>
                              <p:par>
                                <p:cTn id="106" presetID="3" presetClass="emph" presetSubtype="2" fill="hold" grpId="0" nodeType="withEffect">
                                  <p:stCondLst>
                                    <p:cond delay="0"/>
                                  </p:stCondLst>
                                  <p:childTnLst>
                                    <p:animClr clrSpc="rgb" dir="cw">
                                      <p:cBhvr override="childStyle">
                                        <p:cTn id="107" dur="2000" fill="hold"/>
                                        <p:tgtEl>
                                          <p:spTgt spid="953429">
                                            <p:txEl>
                                              <p:charRg st="4294967295" end="4294967295"/>
                                            </p:txEl>
                                          </p:spTgt>
                                        </p:tgtEl>
                                        <p:attrNameLst>
                                          <p:attrName>style.color</p:attrName>
                                        </p:attrNameLst>
                                      </p:cBhvr>
                                      <p:to>
                                        <a:schemeClr val="accent1"/>
                                      </p:to>
                                    </p:animClr>
                                  </p:childTnLst>
                                </p:cTn>
                              </p:par>
                              <p:par>
                                <p:cTn id="108" presetID="3" presetClass="emph" presetSubtype="2" fill="hold" grpId="0" nodeType="withEffect">
                                  <p:stCondLst>
                                    <p:cond delay="0"/>
                                  </p:stCondLst>
                                  <p:childTnLst>
                                    <p:animClr clrSpc="rgb" dir="cw">
                                      <p:cBhvr override="childStyle">
                                        <p:cTn id="109" dur="2000" fill="hold"/>
                                        <p:tgtEl>
                                          <p:spTgt spid="953428">
                                            <p:txEl>
                                              <p:charRg st="4294967295" end="4294967295"/>
                                            </p:txEl>
                                          </p:spTgt>
                                        </p:tgtEl>
                                        <p:attrNameLst>
                                          <p:attrName>style.color</p:attrName>
                                        </p:attrNameLst>
                                      </p:cBhvr>
                                      <p:to>
                                        <a:schemeClr val="accent1"/>
                                      </p:to>
                                    </p:animClr>
                                  </p:childTnLst>
                                </p:cTn>
                              </p:par>
                              <p:par>
                                <p:cTn id="110" presetID="3" presetClass="emph" presetSubtype="2" fill="hold" grpId="0" nodeType="withEffect">
                                  <p:stCondLst>
                                    <p:cond delay="0"/>
                                  </p:stCondLst>
                                  <p:childTnLst>
                                    <p:animClr clrSpc="rgb" dir="cw">
                                      <p:cBhvr override="childStyle">
                                        <p:cTn id="111" dur="2000" fill="hold"/>
                                        <p:tgtEl>
                                          <p:spTgt spid="953427">
                                            <p:txEl>
                                              <p:charRg st="4294967295" end="4294967295"/>
                                            </p:txEl>
                                          </p:spTgt>
                                        </p:tgtEl>
                                        <p:attrNameLst>
                                          <p:attrName>style.color</p:attrName>
                                        </p:attrNameLst>
                                      </p:cBhvr>
                                      <p:to>
                                        <a:schemeClr val="accent1"/>
                                      </p:to>
                                    </p:animClr>
                                  </p:childTnLst>
                                </p:cTn>
                              </p:par>
                              <p:par>
                                <p:cTn id="112" presetID="3" presetClass="emph" presetSubtype="2" fill="hold" grpId="0" nodeType="withEffect">
                                  <p:stCondLst>
                                    <p:cond delay="0"/>
                                  </p:stCondLst>
                                  <p:childTnLst>
                                    <p:animClr clrSpc="rgb" dir="cw">
                                      <p:cBhvr override="childStyle">
                                        <p:cTn id="113" dur="2000" fill="hold"/>
                                        <p:tgtEl>
                                          <p:spTgt spid="953374">
                                            <p:txEl>
                                              <p:charRg st="4294967295" end="4294967295"/>
                                            </p:txEl>
                                          </p:spTgt>
                                        </p:tgtEl>
                                        <p:attrNameLst>
                                          <p:attrName>style.color</p:attrName>
                                        </p:attrNameLst>
                                      </p:cBhvr>
                                      <p:to>
                                        <a:schemeClr val="accent1"/>
                                      </p:to>
                                    </p:animClr>
                                  </p:childTnLst>
                                </p:cTn>
                              </p:par>
                              <p:par>
                                <p:cTn id="114" presetID="3" presetClass="emph" presetSubtype="2" fill="hold" grpId="0" nodeType="withEffect">
                                  <p:stCondLst>
                                    <p:cond delay="0"/>
                                  </p:stCondLst>
                                  <p:childTnLst>
                                    <p:animClr clrSpc="rgb" dir="cw">
                                      <p:cBhvr override="childStyle">
                                        <p:cTn id="115" dur="2000" fill="hold"/>
                                        <p:tgtEl>
                                          <p:spTgt spid="953375"/>
                                        </p:tgtEl>
                                        <p:attrNameLst>
                                          <p:attrName>style.color</p:attrName>
                                        </p:attrNameLst>
                                      </p:cBhvr>
                                      <p:to>
                                        <a:schemeClr val="accent1"/>
                                      </p:to>
                                    </p:animClr>
                                  </p:childTnLst>
                                </p:cTn>
                              </p:par>
                              <p:par>
                                <p:cTn id="116" presetID="1" presetClass="entr" presetSubtype="0" fill="hold" grpId="0" nodeType="withEffect">
                                  <p:stCondLst>
                                    <p:cond delay="0"/>
                                  </p:stCondLst>
                                  <p:childTnLst>
                                    <p:set>
                                      <p:cBhvr>
                                        <p:cTn id="117" dur="1" fill="hold">
                                          <p:stCondLst>
                                            <p:cond delay="0"/>
                                          </p:stCondLst>
                                        </p:cTn>
                                        <p:tgtEl>
                                          <p:spTgt spid="953372"/>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953398"/>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953373"/>
                                        </p:tgtEl>
                                        <p:attrNameLst>
                                          <p:attrName>style.visibility</p:attrName>
                                        </p:attrNameLst>
                                      </p:cBhvr>
                                      <p:to>
                                        <p:strVal val="visible"/>
                                      </p:to>
                                    </p:set>
                                  </p:childTnLst>
                                </p:cTn>
                              </p:par>
                              <p:par>
                                <p:cTn id="122" presetID="42" presetClass="path" presetSubtype="0" accel="50000" decel="50000" fill="hold" grpId="1" nodeType="withEffect">
                                  <p:stCondLst>
                                    <p:cond delay="0"/>
                                  </p:stCondLst>
                                  <p:childTnLst>
                                    <p:animMotion origin="layout" path="M 5.E-6 4.9711E-6 L 5.E-6 0.17549 " pathEditMode="relative" rAng="0" ptsTypes="AA">
                                      <p:cBhvr>
                                        <p:cTn id="123" dur="3000" fill="hold"/>
                                        <p:tgtEl>
                                          <p:spTgt spid="953372"/>
                                        </p:tgtEl>
                                        <p:attrNameLst>
                                          <p:attrName>ppt_x</p:attrName>
                                          <p:attrName>ppt_y</p:attrName>
                                        </p:attrNameLst>
                                      </p:cBhvr>
                                      <p:rCtr x="0" y="88"/>
                                    </p:animMotion>
                                  </p:childTnLst>
                                  <p:subTnLst>
                                    <p:set>
                                      <p:cBhvr override="childStyle">
                                        <p:cTn dur="1" fill="hold" display="0" masterRel="sameClick" afterEffect="1">
                                          <p:stCondLst>
                                            <p:cond evt="end" delay="0">
                                              <p:tn val="122"/>
                                            </p:cond>
                                          </p:stCondLst>
                                        </p:cTn>
                                        <p:tgtEl>
                                          <p:spTgt spid="953372"/>
                                        </p:tgtEl>
                                        <p:attrNameLst>
                                          <p:attrName>style.visibility</p:attrName>
                                        </p:attrNameLst>
                                      </p:cBhvr>
                                      <p:to>
                                        <p:strVal val="hidden"/>
                                      </p:to>
                                    </p:set>
                                    <p:audio>
                                      <p:cMediaNode vol="100000">
                                        <p:cTn display="0" masterRel="sameClick">
                                          <p:stCondLst>
                                            <p:cond evt="begin" delay="0">
                                              <p:tn val="122"/>
                                            </p:cond>
                                          </p:stCondLst>
                                          <p:endCondLst>
                                            <p:cond evt="onStopAudio" delay="0">
                                              <p:tgtEl>
                                                <p:sldTgt/>
                                              </p:tgtEl>
                                            </p:cond>
                                          </p:endCondLst>
                                        </p:cTn>
                                        <p:tgtEl>
                                          <p:sndTgt r:embed="rId2" name="chimes.wav"/>
                                        </p:tgtEl>
                                      </p:cMediaNode>
                                    </p:audio>
                                  </p:subTnLst>
                                </p:cTn>
                              </p:par>
                              <p:par>
                                <p:cTn id="124" presetID="42" presetClass="path" presetSubtype="0" accel="50000" decel="50000" fill="hold" grpId="1" nodeType="withEffect">
                                  <p:stCondLst>
                                    <p:cond delay="0"/>
                                  </p:stCondLst>
                                  <p:childTnLst>
                                    <p:animMotion origin="layout" path="M -0.00104 -0.07239 L -0.00104 0.34621 " pathEditMode="relative" rAng="0" ptsTypes="AA">
                                      <p:cBhvr>
                                        <p:cTn id="125" dur="3000" fill="hold"/>
                                        <p:tgtEl>
                                          <p:spTgt spid="953398"/>
                                        </p:tgtEl>
                                        <p:attrNameLst>
                                          <p:attrName>ppt_x</p:attrName>
                                          <p:attrName>ppt_y</p:attrName>
                                        </p:attrNameLst>
                                      </p:cBhvr>
                                      <p:rCtr x="0" y="209"/>
                                    </p:animMotion>
                                  </p:childTnLst>
                                  <p:subTnLst>
                                    <p:set>
                                      <p:cBhvr override="childStyle">
                                        <p:cTn dur="1" fill="hold" display="0" masterRel="sameClick" afterEffect="1">
                                          <p:stCondLst>
                                            <p:cond evt="end" delay="0">
                                              <p:tn val="124"/>
                                            </p:cond>
                                          </p:stCondLst>
                                        </p:cTn>
                                        <p:tgtEl>
                                          <p:spTgt spid="953398"/>
                                        </p:tgtEl>
                                        <p:attrNameLst>
                                          <p:attrName>style.visibility</p:attrName>
                                        </p:attrNameLst>
                                      </p:cBhvr>
                                      <p:to>
                                        <p:strVal val="hidden"/>
                                      </p:to>
                                    </p:set>
                                    <p:audio>
                                      <p:cMediaNode vol="100000">
                                        <p:cTn display="0" masterRel="sameClick">
                                          <p:stCondLst>
                                            <p:cond evt="begin" delay="0">
                                              <p:tn val="124"/>
                                            </p:cond>
                                          </p:stCondLst>
                                          <p:endCondLst>
                                            <p:cond evt="onStopAudio" delay="0">
                                              <p:tgtEl>
                                                <p:sldTgt/>
                                              </p:tgtEl>
                                            </p:cond>
                                          </p:endCondLst>
                                        </p:cTn>
                                        <p:tgtEl>
                                          <p:sndTgt r:embed="rId2" name="chimes.wav"/>
                                        </p:tgtEl>
                                      </p:cMediaNode>
                                    </p:audio>
                                  </p:subTnLst>
                                </p:cTn>
                              </p:par>
                              <p:par>
                                <p:cTn id="126" presetID="42" presetClass="path" presetSubtype="0" accel="50000" decel="50000" fill="hold" grpId="1" nodeType="withEffect">
                                  <p:stCondLst>
                                    <p:cond delay="0"/>
                                  </p:stCondLst>
                                  <p:childTnLst>
                                    <p:animMotion origin="layout" path="M -0.00052 -0.03819 L 0.00052 0.20394 " pathEditMode="relative" rAng="0" ptsTypes="AA">
                                      <p:cBhvr>
                                        <p:cTn id="127" dur="3000" fill="hold"/>
                                        <p:tgtEl>
                                          <p:spTgt spid="953373"/>
                                        </p:tgtEl>
                                        <p:attrNameLst>
                                          <p:attrName>ppt_x</p:attrName>
                                          <p:attrName>ppt_y</p:attrName>
                                        </p:attrNameLst>
                                      </p:cBhvr>
                                      <p:rCtr x="1" y="121"/>
                                    </p:animMotion>
                                  </p:childTnLst>
                                  <p:subTnLst>
                                    <p:set>
                                      <p:cBhvr override="childStyle">
                                        <p:cTn dur="1" fill="hold" display="0" masterRel="sameClick" afterEffect="1">
                                          <p:stCondLst>
                                            <p:cond evt="end" delay="0">
                                              <p:tn val="126"/>
                                            </p:cond>
                                          </p:stCondLst>
                                        </p:cTn>
                                        <p:tgtEl>
                                          <p:spTgt spid="953373"/>
                                        </p:tgtEl>
                                        <p:attrNameLst>
                                          <p:attrName>style.visibility</p:attrName>
                                        </p:attrNameLst>
                                      </p:cBhvr>
                                      <p:to>
                                        <p:strVal val="hidden"/>
                                      </p:to>
                                    </p:set>
                                    <p:audio>
                                      <p:cMediaNode vol="100000">
                                        <p:cTn display="0" masterRel="sameClick">
                                          <p:stCondLst>
                                            <p:cond evt="begin" delay="0">
                                              <p:tn val="126"/>
                                            </p:cond>
                                          </p:stCondLst>
                                          <p:endCondLst>
                                            <p:cond evt="onStopAudio" delay="0">
                                              <p:tgtEl>
                                                <p:sldTgt/>
                                              </p:tgtEl>
                                            </p:cond>
                                          </p:endCondLst>
                                        </p:cTn>
                                        <p:tgtEl>
                                          <p:sndTgt r:embed="rId2" name="chimes.wav"/>
                                        </p:tgtEl>
                                      </p:cMediaNode>
                                    </p:audio>
                                  </p:subTnLst>
                                </p:cTn>
                              </p:par>
                            </p:childTnLst>
                          </p:cTn>
                        </p:par>
                        <p:par>
                          <p:cTn id="128" fill="hold">
                            <p:stCondLst>
                              <p:cond delay="8000"/>
                            </p:stCondLst>
                            <p:childTnLst>
                              <p:par>
                                <p:cTn id="129" presetID="1" presetClass="emph" presetSubtype="2" fill="hold" nodeType="afterEffect">
                                  <p:stCondLst>
                                    <p:cond delay="0"/>
                                  </p:stCondLst>
                                  <p:childTnLst>
                                    <p:animClr clrSpc="rgb" dir="cw">
                                      <p:cBhvr>
                                        <p:cTn id="130" dur="1000" fill="hold"/>
                                        <p:tgtEl>
                                          <p:spTgt spid="953416"/>
                                        </p:tgtEl>
                                        <p:attrNameLst>
                                          <p:attrName>fillcolor</p:attrName>
                                        </p:attrNameLst>
                                      </p:cBhvr>
                                      <p:to>
                                        <a:srgbClr val="FFFF99"/>
                                      </p:to>
                                    </p:animClr>
                                    <p:set>
                                      <p:cBhvr>
                                        <p:cTn id="131" dur="1000" fill="hold"/>
                                        <p:tgtEl>
                                          <p:spTgt spid="953416"/>
                                        </p:tgtEl>
                                        <p:attrNameLst>
                                          <p:attrName>fill.type</p:attrName>
                                        </p:attrNameLst>
                                      </p:cBhvr>
                                      <p:to>
                                        <p:strVal val="solid"/>
                                      </p:to>
                                    </p:set>
                                    <p:set>
                                      <p:cBhvr>
                                        <p:cTn id="132" dur="1000" fill="hold"/>
                                        <p:tgtEl>
                                          <p:spTgt spid="953416"/>
                                        </p:tgtEl>
                                        <p:attrNameLst>
                                          <p:attrName>fill.on</p:attrName>
                                        </p:attrNameLst>
                                      </p:cBhvr>
                                      <p:to>
                                        <p:strVal val="true"/>
                                      </p:to>
                                    </p:set>
                                  </p:childTnLst>
                                </p:cTn>
                              </p:par>
                              <p:par>
                                <p:cTn id="133" presetID="1" presetClass="emph" presetSubtype="2" fill="hold" nodeType="withEffect">
                                  <p:stCondLst>
                                    <p:cond delay="0"/>
                                  </p:stCondLst>
                                  <p:childTnLst>
                                    <p:animClr clrSpc="rgb" dir="cw">
                                      <p:cBhvr>
                                        <p:cTn id="134" dur="1000" fill="hold"/>
                                        <p:tgtEl>
                                          <p:spTgt spid="953417"/>
                                        </p:tgtEl>
                                        <p:attrNameLst>
                                          <p:attrName>fillcolor</p:attrName>
                                        </p:attrNameLst>
                                      </p:cBhvr>
                                      <p:to>
                                        <a:srgbClr val="FFFF99"/>
                                      </p:to>
                                    </p:animClr>
                                    <p:set>
                                      <p:cBhvr>
                                        <p:cTn id="135" dur="1000" fill="hold"/>
                                        <p:tgtEl>
                                          <p:spTgt spid="953417"/>
                                        </p:tgtEl>
                                        <p:attrNameLst>
                                          <p:attrName>fill.type</p:attrName>
                                        </p:attrNameLst>
                                      </p:cBhvr>
                                      <p:to>
                                        <p:strVal val="solid"/>
                                      </p:to>
                                    </p:set>
                                    <p:set>
                                      <p:cBhvr>
                                        <p:cTn id="136" dur="1000" fill="hold"/>
                                        <p:tgtEl>
                                          <p:spTgt spid="953417"/>
                                        </p:tgtEl>
                                        <p:attrNameLst>
                                          <p:attrName>fill.on</p:attrName>
                                        </p:attrNameLst>
                                      </p:cBhvr>
                                      <p:to>
                                        <p:strVal val="true"/>
                                      </p:to>
                                    </p:set>
                                  </p:childTnLst>
                                </p:cTn>
                              </p:par>
                              <p:par>
                                <p:cTn id="137" presetID="1" presetClass="emph" presetSubtype="2" fill="hold" nodeType="withEffect">
                                  <p:stCondLst>
                                    <p:cond delay="0"/>
                                  </p:stCondLst>
                                  <p:childTnLst>
                                    <p:animClr clrSpc="rgb" dir="cw">
                                      <p:cBhvr>
                                        <p:cTn id="138" dur="1000" fill="hold"/>
                                        <p:tgtEl>
                                          <p:spTgt spid="953418"/>
                                        </p:tgtEl>
                                        <p:attrNameLst>
                                          <p:attrName>fillcolor</p:attrName>
                                        </p:attrNameLst>
                                      </p:cBhvr>
                                      <p:to>
                                        <a:srgbClr val="FFFF99"/>
                                      </p:to>
                                    </p:animClr>
                                    <p:set>
                                      <p:cBhvr>
                                        <p:cTn id="139" dur="1000" fill="hold"/>
                                        <p:tgtEl>
                                          <p:spTgt spid="953418"/>
                                        </p:tgtEl>
                                        <p:attrNameLst>
                                          <p:attrName>fill.type</p:attrName>
                                        </p:attrNameLst>
                                      </p:cBhvr>
                                      <p:to>
                                        <p:strVal val="solid"/>
                                      </p:to>
                                    </p:set>
                                    <p:set>
                                      <p:cBhvr>
                                        <p:cTn id="140" dur="1000" fill="hold"/>
                                        <p:tgtEl>
                                          <p:spTgt spid="953418"/>
                                        </p:tgtEl>
                                        <p:attrNameLst>
                                          <p:attrName>fill.on</p:attrName>
                                        </p:attrNameLst>
                                      </p:cBhvr>
                                      <p:to>
                                        <p:strVal val="true"/>
                                      </p:to>
                                    </p:set>
                                  </p:childTnLst>
                                </p:cTn>
                              </p:par>
                              <p:par>
                                <p:cTn id="141" presetID="1" presetClass="emph" presetSubtype="2" fill="hold" nodeType="withEffect">
                                  <p:stCondLst>
                                    <p:cond delay="0"/>
                                  </p:stCondLst>
                                  <p:childTnLst>
                                    <p:animClr clrSpc="rgb" dir="cw">
                                      <p:cBhvr>
                                        <p:cTn id="142" dur="1000" fill="hold"/>
                                        <p:tgtEl>
                                          <p:spTgt spid="953419"/>
                                        </p:tgtEl>
                                        <p:attrNameLst>
                                          <p:attrName>fillcolor</p:attrName>
                                        </p:attrNameLst>
                                      </p:cBhvr>
                                      <p:to>
                                        <a:srgbClr val="FFFF99"/>
                                      </p:to>
                                    </p:animClr>
                                    <p:set>
                                      <p:cBhvr>
                                        <p:cTn id="143" dur="1000" fill="hold"/>
                                        <p:tgtEl>
                                          <p:spTgt spid="953419"/>
                                        </p:tgtEl>
                                        <p:attrNameLst>
                                          <p:attrName>fill.type</p:attrName>
                                        </p:attrNameLst>
                                      </p:cBhvr>
                                      <p:to>
                                        <p:strVal val="solid"/>
                                      </p:to>
                                    </p:set>
                                    <p:set>
                                      <p:cBhvr>
                                        <p:cTn id="144" dur="1000" fill="hold"/>
                                        <p:tgtEl>
                                          <p:spTgt spid="953419"/>
                                        </p:tgtEl>
                                        <p:attrNameLst>
                                          <p:attrName>fill.on</p:attrName>
                                        </p:attrNameLst>
                                      </p:cBhvr>
                                      <p:to>
                                        <p:strVal val="true"/>
                                      </p:to>
                                    </p:set>
                                  </p:childTnLst>
                                </p:cTn>
                              </p:par>
                              <p:par>
                                <p:cTn id="145" presetID="1" presetClass="emph" presetSubtype="2" fill="hold" nodeType="withEffect">
                                  <p:stCondLst>
                                    <p:cond delay="0"/>
                                  </p:stCondLst>
                                  <p:childTnLst>
                                    <p:animClr clrSpc="rgb" dir="cw">
                                      <p:cBhvr>
                                        <p:cTn id="146" dur="1000" fill="hold"/>
                                        <p:tgtEl>
                                          <p:spTgt spid="953420"/>
                                        </p:tgtEl>
                                        <p:attrNameLst>
                                          <p:attrName>fillcolor</p:attrName>
                                        </p:attrNameLst>
                                      </p:cBhvr>
                                      <p:to>
                                        <a:srgbClr val="FFFF99"/>
                                      </p:to>
                                    </p:animClr>
                                    <p:set>
                                      <p:cBhvr>
                                        <p:cTn id="147" dur="1000" fill="hold"/>
                                        <p:tgtEl>
                                          <p:spTgt spid="953420"/>
                                        </p:tgtEl>
                                        <p:attrNameLst>
                                          <p:attrName>fill.type</p:attrName>
                                        </p:attrNameLst>
                                      </p:cBhvr>
                                      <p:to>
                                        <p:strVal val="solid"/>
                                      </p:to>
                                    </p:set>
                                    <p:set>
                                      <p:cBhvr>
                                        <p:cTn id="148" dur="1000" fill="hold"/>
                                        <p:tgtEl>
                                          <p:spTgt spid="953420"/>
                                        </p:tgtEl>
                                        <p:attrNameLst>
                                          <p:attrName>fill.on</p:attrName>
                                        </p:attrNameLst>
                                      </p:cBhvr>
                                      <p:to>
                                        <p:strVal val="true"/>
                                      </p:to>
                                    </p:set>
                                  </p:childTnLst>
                                </p:cTn>
                              </p:par>
                              <p:par>
                                <p:cTn id="149" presetID="1" presetClass="emph" presetSubtype="2" fill="hold" nodeType="withEffect">
                                  <p:stCondLst>
                                    <p:cond delay="0"/>
                                  </p:stCondLst>
                                  <p:childTnLst>
                                    <p:animClr clrSpc="rgb" dir="cw">
                                      <p:cBhvr>
                                        <p:cTn id="150" dur="1000" fill="hold"/>
                                        <p:tgtEl>
                                          <p:spTgt spid="953421"/>
                                        </p:tgtEl>
                                        <p:attrNameLst>
                                          <p:attrName>fillcolor</p:attrName>
                                        </p:attrNameLst>
                                      </p:cBhvr>
                                      <p:to>
                                        <a:srgbClr val="FFFF99"/>
                                      </p:to>
                                    </p:animClr>
                                    <p:set>
                                      <p:cBhvr>
                                        <p:cTn id="151" dur="1000" fill="hold"/>
                                        <p:tgtEl>
                                          <p:spTgt spid="953421"/>
                                        </p:tgtEl>
                                        <p:attrNameLst>
                                          <p:attrName>fill.type</p:attrName>
                                        </p:attrNameLst>
                                      </p:cBhvr>
                                      <p:to>
                                        <p:strVal val="solid"/>
                                      </p:to>
                                    </p:set>
                                    <p:set>
                                      <p:cBhvr>
                                        <p:cTn id="152" dur="1000" fill="hold"/>
                                        <p:tgtEl>
                                          <p:spTgt spid="953421"/>
                                        </p:tgtEl>
                                        <p:attrNameLst>
                                          <p:attrName>fill.on</p:attrName>
                                        </p:attrNameLst>
                                      </p:cBhvr>
                                      <p:to>
                                        <p:strVal val="true"/>
                                      </p:to>
                                    </p:set>
                                  </p:childTnLst>
                                </p:cTn>
                              </p:par>
                              <p:par>
                                <p:cTn id="153" presetID="1" presetClass="emph" presetSubtype="2" fill="hold" nodeType="withEffect">
                                  <p:stCondLst>
                                    <p:cond delay="0"/>
                                  </p:stCondLst>
                                  <p:childTnLst>
                                    <p:animClr clrSpc="rgb" dir="cw">
                                      <p:cBhvr>
                                        <p:cTn id="154" dur="1000" fill="hold"/>
                                        <p:tgtEl>
                                          <p:spTgt spid="953422"/>
                                        </p:tgtEl>
                                        <p:attrNameLst>
                                          <p:attrName>fillcolor</p:attrName>
                                        </p:attrNameLst>
                                      </p:cBhvr>
                                      <p:to>
                                        <a:srgbClr val="FFFF99"/>
                                      </p:to>
                                    </p:animClr>
                                    <p:set>
                                      <p:cBhvr>
                                        <p:cTn id="155" dur="1000" fill="hold"/>
                                        <p:tgtEl>
                                          <p:spTgt spid="953422"/>
                                        </p:tgtEl>
                                        <p:attrNameLst>
                                          <p:attrName>fill.type</p:attrName>
                                        </p:attrNameLst>
                                      </p:cBhvr>
                                      <p:to>
                                        <p:strVal val="solid"/>
                                      </p:to>
                                    </p:set>
                                    <p:set>
                                      <p:cBhvr>
                                        <p:cTn id="156" dur="1000" fill="hold"/>
                                        <p:tgtEl>
                                          <p:spTgt spid="953422"/>
                                        </p:tgtEl>
                                        <p:attrNameLst>
                                          <p:attrName>fill.on</p:attrName>
                                        </p:attrNameLst>
                                      </p:cBhvr>
                                      <p:to>
                                        <p:strVal val="true"/>
                                      </p:to>
                                    </p:set>
                                  </p:childTnLst>
                                </p:cTn>
                              </p:par>
                              <p:par>
                                <p:cTn id="157" presetID="1" presetClass="emph" presetSubtype="2" fill="hold" nodeType="withEffect">
                                  <p:stCondLst>
                                    <p:cond delay="0"/>
                                  </p:stCondLst>
                                  <p:childTnLst>
                                    <p:animClr clrSpc="rgb" dir="cw">
                                      <p:cBhvr>
                                        <p:cTn id="158" dur="1000" fill="hold"/>
                                        <p:tgtEl>
                                          <p:spTgt spid="953423"/>
                                        </p:tgtEl>
                                        <p:attrNameLst>
                                          <p:attrName>fillcolor</p:attrName>
                                        </p:attrNameLst>
                                      </p:cBhvr>
                                      <p:to>
                                        <a:srgbClr val="FFFF99"/>
                                      </p:to>
                                    </p:animClr>
                                    <p:set>
                                      <p:cBhvr>
                                        <p:cTn id="159" dur="1000" fill="hold"/>
                                        <p:tgtEl>
                                          <p:spTgt spid="953423"/>
                                        </p:tgtEl>
                                        <p:attrNameLst>
                                          <p:attrName>fill.type</p:attrName>
                                        </p:attrNameLst>
                                      </p:cBhvr>
                                      <p:to>
                                        <p:strVal val="solid"/>
                                      </p:to>
                                    </p:set>
                                    <p:set>
                                      <p:cBhvr>
                                        <p:cTn id="160" dur="1000" fill="hold"/>
                                        <p:tgtEl>
                                          <p:spTgt spid="953423"/>
                                        </p:tgtEl>
                                        <p:attrNameLst>
                                          <p:attrName>fill.on</p:attrName>
                                        </p:attrNameLst>
                                      </p:cBhvr>
                                      <p:to>
                                        <p:strVal val="true"/>
                                      </p:to>
                                    </p:set>
                                  </p:childTnLst>
                                </p:cTn>
                              </p:par>
                              <p:par>
                                <p:cTn id="161" presetID="1" presetClass="emph" presetSubtype="2" fill="hold" nodeType="withEffect">
                                  <p:stCondLst>
                                    <p:cond delay="0"/>
                                  </p:stCondLst>
                                  <p:childTnLst>
                                    <p:animClr clrSpc="rgb" dir="cw">
                                      <p:cBhvr>
                                        <p:cTn id="162" dur="1000" fill="hold"/>
                                        <p:tgtEl>
                                          <p:spTgt spid="953424"/>
                                        </p:tgtEl>
                                        <p:attrNameLst>
                                          <p:attrName>fillcolor</p:attrName>
                                        </p:attrNameLst>
                                      </p:cBhvr>
                                      <p:to>
                                        <a:srgbClr val="FFFF99"/>
                                      </p:to>
                                    </p:animClr>
                                    <p:set>
                                      <p:cBhvr>
                                        <p:cTn id="163" dur="1000" fill="hold"/>
                                        <p:tgtEl>
                                          <p:spTgt spid="953424"/>
                                        </p:tgtEl>
                                        <p:attrNameLst>
                                          <p:attrName>fill.type</p:attrName>
                                        </p:attrNameLst>
                                      </p:cBhvr>
                                      <p:to>
                                        <p:strVal val="solid"/>
                                      </p:to>
                                    </p:set>
                                    <p:set>
                                      <p:cBhvr>
                                        <p:cTn id="164" dur="1000" fill="hold"/>
                                        <p:tgtEl>
                                          <p:spTgt spid="953424"/>
                                        </p:tgtEl>
                                        <p:attrNameLst>
                                          <p:attrName>fill.on</p:attrName>
                                        </p:attrNameLst>
                                      </p:cBhvr>
                                      <p:to>
                                        <p:strVal val="true"/>
                                      </p:to>
                                    </p:set>
                                  </p:childTnLst>
                                </p:cTn>
                              </p:par>
                              <p:par>
                                <p:cTn id="165" presetID="1" presetClass="emph" presetSubtype="2" fill="hold" nodeType="withEffect">
                                  <p:stCondLst>
                                    <p:cond delay="0"/>
                                  </p:stCondLst>
                                  <p:childTnLst>
                                    <p:animClr clrSpc="rgb" dir="cw">
                                      <p:cBhvr>
                                        <p:cTn id="166" dur="1000" fill="hold"/>
                                        <p:tgtEl>
                                          <p:spTgt spid="953425"/>
                                        </p:tgtEl>
                                        <p:attrNameLst>
                                          <p:attrName>fillcolor</p:attrName>
                                        </p:attrNameLst>
                                      </p:cBhvr>
                                      <p:to>
                                        <a:srgbClr val="FFFF99"/>
                                      </p:to>
                                    </p:animClr>
                                    <p:set>
                                      <p:cBhvr>
                                        <p:cTn id="167" dur="1000" fill="hold"/>
                                        <p:tgtEl>
                                          <p:spTgt spid="953425"/>
                                        </p:tgtEl>
                                        <p:attrNameLst>
                                          <p:attrName>fill.type</p:attrName>
                                        </p:attrNameLst>
                                      </p:cBhvr>
                                      <p:to>
                                        <p:strVal val="solid"/>
                                      </p:to>
                                    </p:set>
                                    <p:set>
                                      <p:cBhvr>
                                        <p:cTn id="168" dur="1000" fill="hold"/>
                                        <p:tgtEl>
                                          <p:spTgt spid="953425"/>
                                        </p:tgtEl>
                                        <p:attrNameLst>
                                          <p:attrName>fill.on</p:attrName>
                                        </p:attrNameLst>
                                      </p:cBhvr>
                                      <p:to>
                                        <p:strVal val="true"/>
                                      </p:to>
                                    </p:set>
                                  </p:childTnLst>
                                </p:cTn>
                              </p:par>
                              <p:par>
                                <p:cTn id="169" presetID="1" presetClass="emph" presetSubtype="2" fill="hold" nodeType="withEffect">
                                  <p:stCondLst>
                                    <p:cond delay="0"/>
                                  </p:stCondLst>
                                  <p:childTnLst>
                                    <p:animClr clrSpc="rgb" dir="cw">
                                      <p:cBhvr>
                                        <p:cTn id="170" dur="1000" fill="hold"/>
                                        <p:tgtEl>
                                          <p:spTgt spid="953426"/>
                                        </p:tgtEl>
                                        <p:attrNameLst>
                                          <p:attrName>fillcolor</p:attrName>
                                        </p:attrNameLst>
                                      </p:cBhvr>
                                      <p:to>
                                        <a:srgbClr val="FFFF99"/>
                                      </p:to>
                                    </p:animClr>
                                    <p:set>
                                      <p:cBhvr>
                                        <p:cTn id="171" dur="1000" fill="hold"/>
                                        <p:tgtEl>
                                          <p:spTgt spid="953426"/>
                                        </p:tgtEl>
                                        <p:attrNameLst>
                                          <p:attrName>fill.type</p:attrName>
                                        </p:attrNameLst>
                                      </p:cBhvr>
                                      <p:to>
                                        <p:strVal val="solid"/>
                                      </p:to>
                                    </p:set>
                                    <p:set>
                                      <p:cBhvr>
                                        <p:cTn id="172" dur="1000" fill="hold"/>
                                        <p:tgtEl>
                                          <p:spTgt spid="95342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3364" grpId="0" animBg="1"/>
      <p:bldP spid="953427" grpId="0"/>
      <p:bldP spid="953428" grpId="0"/>
      <p:bldP spid="953429" grpId="0"/>
      <p:bldP spid="953414" grpId="0" animBg="1"/>
      <p:bldP spid="953361" grpId="0" animBg="1"/>
      <p:bldP spid="953362" grpId="0" animBg="1"/>
      <p:bldP spid="953363" grpId="0" animBg="1"/>
      <p:bldP spid="953365" grpId="0" animBg="1"/>
      <p:bldP spid="953366" grpId="0" animBg="1"/>
      <p:bldP spid="953367" grpId="0" animBg="1"/>
      <p:bldP spid="953368" grpId="0" animBg="1"/>
      <p:bldP spid="953369" grpId="0" animBg="1"/>
      <p:bldP spid="953370" grpId="0" animBg="1"/>
      <p:bldP spid="953371" grpId="0" animBg="1"/>
      <p:bldP spid="953372" grpId="0" animBg="1"/>
      <p:bldP spid="953372" grpId="1" animBg="1"/>
      <p:bldP spid="953373" grpId="0" animBg="1"/>
      <p:bldP spid="953373" grpId="1" animBg="1"/>
      <p:bldP spid="953374" grpId="0"/>
      <p:bldP spid="953375" grpId="0" animBg="1"/>
      <p:bldP spid="953385" grpId="0"/>
      <p:bldP spid="953386" grpId="0"/>
      <p:bldP spid="953398" grpId="0" animBg="1"/>
      <p:bldP spid="95339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Text Box 5"/>
          <p:cNvSpPr txBox="1">
            <a:spLocks noChangeArrowheads="1"/>
          </p:cNvSpPr>
          <p:nvPr/>
        </p:nvSpPr>
        <p:spPr bwMode="auto">
          <a:xfrm>
            <a:off x="5340350" y="2819400"/>
            <a:ext cx="3568700" cy="2057400"/>
          </a:xfrm>
          <a:prstGeom prst="rect">
            <a:avLst/>
          </a:prstGeom>
          <a:solidFill>
            <a:srgbClr val="33CC33">
              <a:alpha val="27058"/>
            </a:srgbClr>
          </a:solidFill>
          <a:ln w="28575">
            <a:solidFill>
              <a:schemeClr val="tx1"/>
            </a:solidFill>
            <a:miter lim="800000"/>
            <a:headEnd/>
            <a:tailEnd/>
          </a:ln>
        </p:spPr>
        <p:txBody>
          <a:bodyPr/>
          <a:lstStyle/>
          <a:p>
            <a:r>
              <a:rPr lang="id-ID" sz="1800" b="1">
                <a:solidFill>
                  <a:schemeClr val="tx1"/>
                </a:solidFill>
              </a:rPr>
              <a:t>Pasal 24 (1)***</a:t>
            </a:r>
          </a:p>
          <a:p>
            <a:r>
              <a:rPr lang="id-ID" sz="1800" b="1">
                <a:solidFill>
                  <a:schemeClr val="tx1"/>
                </a:solidFill>
              </a:rPr>
              <a:t>Kekuasaan kehakiman merupakan kekuasaan </a:t>
            </a:r>
          </a:p>
          <a:p>
            <a:r>
              <a:rPr lang="id-ID" sz="1800" b="1">
                <a:solidFill>
                  <a:schemeClr val="tx1"/>
                </a:solidFill>
              </a:rPr>
              <a:t>yang merdeka untuk menyelenggarakan</a:t>
            </a:r>
          </a:p>
          <a:p>
            <a:r>
              <a:rPr lang="id-ID" sz="1800" b="1">
                <a:solidFill>
                  <a:schemeClr val="tx1"/>
                </a:solidFill>
              </a:rPr>
              <a:t>peradilan guna menegakkan </a:t>
            </a:r>
          </a:p>
          <a:p>
            <a:r>
              <a:rPr lang="id-ID" sz="1800" b="1">
                <a:solidFill>
                  <a:schemeClr val="tx1"/>
                </a:solidFill>
              </a:rPr>
              <a:t>hukum dan keadilan</a:t>
            </a:r>
          </a:p>
        </p:txBody>
      </p:sp>
      <p:grpSp>
        <p:nvGrpSpPr>
          <p:cNvPr id="2" name="Group 38"/>
          <p:cNvGrpSpPr>
            <a:grpSpLocks/>
          </p:cNvGrpSpPr>
          <p:nvPr/>
        </p:nvGrpSpPr>
        <p:grpSpPr bwMode="auto">
          <a:xfrm>
            <a:off x="5334000" y="1219200"/>
            <a:ext cx="3581400" cy="1038225"/>
            <a:chOff x="3360" y="768"/>
            <a:chExt cx="2256" cy="654"/>
          </a:xfrm>
        </p:grpSpPr>
        <p:sp>
          <p:nvSpPr>
            <p:cNvPr id="13325" name="Rectangle 6"/>
            <p:cNvSpPr>
              <a:spLocks noChangeArrowheads="1"/>
            </p:cNvSpPr>
            <p:nvPr/>
          </p:nvSpPr>
          <p:spPr bwMode="auto">
            <a:xfrm>
              <a:off x="3360" y="768"/>
              <a:ext cx="2256" cy="654"/>
            </a:xfrm>
            <a:prstGeom prst="rect">
              <a:avLst/>
            </a:prstGeom>
            <a:solidFill>
              <a:schemeClr val="accent1">
                <a:alpha val="39999"/>
              </a:schemeClr>
            </a:solidFill>
            <a:ln w="9525">
              <a:solidFill>
                <a:schemeClr val="tx1"/>
              </a:solidFill>
              <a:prstDash val="sysDot"/>
              <a:miter lim="800000"/>
              <a:headEnd/>
              <a:tailEnd/>
            </a:ln>
          </p:spPr>
          <p:txBody>
            <a:bodyPr/>
            <a:lstStyle/>
            <a:p>
              <a:endParaRPr lang="en-US"/>
            </a:p>
          </p:txBody>
        </p:sp>
        <p:sp>
          <p:nvSpPr>
            <p:cNvPr id="13326" name="Rectangle 7"/>
            <p:cNvSpPr>
              <a:spLocks noChangeArrowheads="1"/>
            </p:cNvSpPr>
            <p:nvPr/>
          </p:nvSpPr>
          <p:spPr bwMode="auto">
            <a:xfrm>
              <a:off x="3465" y="864"/>
              <a:ext cx="1023" cy="458"/>
            </a:xfrm>
            <a:prstGeom prst="rect">
              <a:avLst/>
            </a:prstGeom>
            <a:solidFill>
              <a:srgbClr val="0066FF"/>
            </a:solidFill>
            <a:ln w="28575">
              <a:solidFill>
                <a:schemeClr val="tx1"/>
              </a:solidFill>
              <a:miter lim="800000"/>
              <a:headEnd/>
              <a:tailEnd/>
            </a:ln>
          </p:spPr>
          <p:txBody>
            <a:bodyPr anchor="ctr" anchorCtr="1"/>
            <a:lstStyle/>
            <a:p>
              <a:r>
                <a:rPr lang="id-ID" sz="3000" b="1"/>
                <a:t>MA</a:t>
              </a:r>
              <a:endParaRPr lang="id-ID" sz="1800"/>
            </a:p>
          </p:txBody>
        </p:sp>
        <p:sp>
          <p:nvSpPr>
            <p:cNvPr id="13327" name="Rectangle 8"/>
            <p:cNvSpPr>
              <a:spLocks noChangeArrowheads="1"/>
            </p:cNvSpPr>
            <p:nvPr/>
          </p:nvSpPr>
          <p:spPr bwMode="auto">
            <a:xfrm>
              <a:off x="4503" y="864"/>
              <a:ext cx="1023" cy="457"/>
            </a:xfrm>
            <a:prstGeom prst="rect">
              <a:avLst/>
            </a:prstGeom>
            <a:solidFill>
              <a:srgbClr val="0066FF"/>
            </a:solidFill>
            <a:ln w="28575">
              <a:solidFill>
                <a:schemeClr val="tx1"/>
              </a:solidFill>
              <a:miter lim="800000"/>
              <a:headEnd/>
              <a:tailEnd/>
            </a:ln>
          </p:spPr>
          <p:txBody>
            <a:bodyPr anchor="ctr" anchorCtr="1"/>
            <a:lstStyle/>
            <a:p>
              <a:r>
                <a:rPr lang="id-ID" sz="3000" b="1"/>
                <a:t>MK</a:t>
              </a:r>
              <a:endParaRPr lang="id-ID" sz="1800"/>
            </a:p>
          </p:txBody>
        </p:sp>
      </p:grpSp>
      <p:sp>
        <p:nvSpPr>
          <p:cNvPr id="48137" name="Text Box 9"/>
          <p:cNvSpPr txBox="1">
            <a:spLocks noChangeArrowheads="1"/>
          </p:cNvSpPr>
          <p:nvPr/>
        </p:nvSpPr>
        <p:spPr bwMode="auto">
          <a:xfrm>
            <a:off x="2773363" y="2819400"/>
            <a:ext cx="2332037" cy="2057400"/>
          </a:xfrm>
          <a:prstGeom prst="rect">
            <a:avLst/>
          </a:prstGeom>
          <a:solidFill>
            <a:srgbClr val="33CC33">
              <a:alpha val="27058"/>
            </a:srgbClr>
          </a:solidFill>
          <a:ln w="28575">
            <a:solidFill>
              <a:schemeClr val="tx1"/>
            </a:solidFill>
            <a:miter lim="800000"/>
            <a:headEnd/>
            <a:tailEnd/>
          </a:ln>
        </p:spPr>
        <p:txBody>
          <a:bodyPr/>
          <a:lstStyle/>
          <a:p>
            <a:endParaRPr lang="id-ID" sz="1800" b="1">
              <a:solidFill>
                <a:schemeClr val="tx1"/>
              </a:solidFill>
            </a:endParaRPr>
          </a:p>
          <a:p>
            <a:r>
              <a:rPr lang="id-ID" sz="1800" b="1">
                <a:solidFill>
                  <a:schemeClr val="tx1"/>
                </a:solidFill>
              </a:rPr>
              <a:t>Pasal 4 (1)</a:t>
            </a:r>
          </a:p>
          <a:p>
            <a:r>
              <a:rPr lang="id-ID" sz="1800" b="1">
                <a:solidFill>
                  <a:schemeClr val="tx1"/>
                </a:solidFill>
              </a:rPr>
              <a:t>Memegang kekuasaan pemerintahan</a:t>
            </a:r>
          </a:p>
        </p:txBody>
      </p:sp>
      <p:sp>
        <p:nvSpPr>
          <p:cNvPr id="48138" name="Rectangle 10"/>
          <p:cNvSpPr>
            <a:spLocks noChangeArrowheads="1"/>
          </p:cNvSpPr>
          <p:nvPr/>
        </p:nvSpPr>
        <p:spPr bwMode="auto">
          <a:xfrm>
            <a:off x="2895600" y="1360488"/>
            <a:ext cx="2057400" cy="727075"/>
          </a:xfrm>
          <a:prstGeom prst="rect">
            <a:avLst/>
          </a:prstGeom>
          <a:solidFill>
            <a:srgbClr val="0066FF"/>
          </a:solidFill>
          <a:ln w="28575">
            <a:solidFill>
              <a:schemeClr val="tx1"/>
            </a:solidFill>
            <a:miter lim="800000"/>
            <a:headEnd/>
            <a:tailEnd/>
          </a:ln>
        </p:spPr>
        <p:txBody>
          <a:bodyPr anchor="ctr" anchorCtr="1"/>
          <a:lstStyle/>
          <a:p>
            <a:r>
              <a:rPr lang="id-ID" sz="2800" b="1">
                <a:latin typeface="Trebuchet MS" pitchFamily="34" charset="0"/>
              </a:rPr>
              <a:t>Presiden</a:t>
            </a:r>
            <a:endParaRPr lang="id-ID" sz="1800" b="1"/>
          </a:p>
        </p:txBody>
      </p:sp>
      <p:sp>
        <p:nvSpPr>
          <p:cNvPr id="13318" name="Text Box 12"/>
          <p:cNvSpPr txBox="1">
            <a:spLocks noChangeArrowheads="1"/>
          </p:cNvSpPr>
          <p:nvPr/>
        </p:nvSpPr>
        <p:spPr bwMode="auto">
          <a:xfrm>
            <a:off x="76200" y="38100"/>
            <a:ext cx="8305800" cy="328613"/>
          </a:xfrm>
          <a:prstGeom prst="rect">
            <a:avLst/>
          </a:prstGeom>
          <a:noFill/>
          <a:ln w="9525">
            <a:noFill/>
            <a:miter lim="800000"/>
            <a:headEnd/>
            <a:tailEnd/>
          </a:ln>
        </p:spPr>
        <p:txBody>
          <a:bodyPr/>
          <a:lstStyle/>
          <a:p>
            <a:pPr algn="l"/>
            <a:r>
              <a:rPr lang="id-ID" sz="1800" b="1">
                <a:solidFill>
                  <a:schemeClr val="tx1"/>
                </a:solidFill>
              </a:rPr>
              <a:t>Lembaga-lembaga Negara yang memegang kekuasaan menurut UUD</a:t>
            </a:r>
            <a:endParaRPr lang="id-ID" sz="1800">
              <a:solidFill>
                <a:schemeClr val="tx1"/>
              </a:solidFill>
            </a:endParaRPr>
          </a:p>
        </p:txBody>
      </p:sp>
      <p:sp>
        <p:nvSpPr>
          <p:cNvPr id="48141" name="AutoShape 13"/>
          <p:cNvSpPr>
            <a:spLocks noChangeArrowheads="1"/>
          </p:cNvSpPr>
          <p:nvPr/>
        </p:nvSpPr>
        <p:spPr bwMode="auto">
          <a:xfrm>
            <a:off x="3708400" y="2120900"/>
            <a:ext cx="461963" cy="658813"/>
          </a:xfrm>
          <a:prstGeom prst="downArrow">
            <a:avLst>
              <a:gd name="adj1" fmla="val 50000"/>
              <a:gd name="adj2" fmla="val 35653"/>
            </a:avLst>
          </a:prstGeom>
          <a:solidFill>
            <a:schemeClr val="bg2"/>
          </a:solidFill>
          <a:ln w="9525">
            <a:solidFill>
              <a:schemeClr val="tx1"/>
            </a:solidFill>
            <a:miter lim="800000"/>
            <a:headEnd/>
            <a:tailEnd/>
          </a:ln>
        </p:spPr>
        <p:txBody>
          <a:bodyPr wrap="none" anchor="ctr"/>
          <a:lstStyle/>
          <a:p>
            <a:endParaRPr lang="en-US"/>
          </a:p>
        </p:txBody>
      </p:sp>
      <p:sp>
        <p:nvSpPr>
          <p:cNvPr id="48142" name="Text Box 14"/>
          <p:cNvSpPr txBox="1">
            <a:spLocks noChangeArrowheads="1"/>
          </p:cNvSpPr>
          <p:nvPr/>
        </p:nvSpPr>
        <p:spPr bwMode="auto">
          <a:xfrm>
            <a:off x="228600" y="2819400"/>
            <a:ext cx="2293938" cy="2057400"/>
          </a:xfrm>
          <a:prstGeom prst="rect">
            <a:avLst/>
          </a:prstGeom>
          <a:solidFill>
            <a:srgbClr val="33CC33">
              <a:alpha val="27058"/>
            </a:srgbClr>
          </a:solidFill>
          <a:ln w="28575">
            <a:solidFill>
              <a:schemeClr val="tx1"/>
            </a:solidFill>
            <a:miter lim="800000"/>
            <a:headEnd/>
            <a:tailEnd/>
          </a:ln>
        </p:spPr>
        <p:txBody>
          <a:bodyPr anchor="ctr" anchorCtr="1"/>
          <a:lstStyle/>
          <a:p>
            <a:r>
              <a:rPr lang="id-ID" sz="1800" b="1">
                <a:solidFill>
                  <a:schemeClr val="tx1"/>
                </a:solidFill>
              </a:rPr>
              <a:t>Pasal 20 (1)*</a:t>
            </a:r>
          </a:p>
          <a:p>
            <a:r>
              <a:rPr lang="id-ID" sz="1800" b="1">
                <a:solidFill>
                  <a:schemeClr val="tx1"/>
                </a:solidFill>
              </a:rPr>
              <a:t>Memegang kekuasaan membentuk UU</a:t>
            </a:r>
          </a:p>
        </p:txBody>
      </p:sp>
      <p:sp>
        <p:nvSpPr>
          <p:cNvPr id="48143" name="Rectangle 15"/>
          <p:cNvSpPr>
            <a:spLocks noChangeArrowheads="1"/>
          </p:cNvSpPr>
          <p:nvPr/>
        </p:nvSpPr>
        <p:spPr bwMode="auto">
          <a:xfrm>
            <a:off x="381000" y="1352550"/>
            <a:ext cx="1951038" cy="727075"/>
          </a:xfrm>
          <a:prstGeom prst="rect">
            <a:avLst/>
          </a:prstGeom>
          <a:solidFill>
            <a:srgbClr val="0066FF"/>
          </a:solidFill>
          <a:ln w="28575">
            <a:solidFill>
              <a:schemeClr val="tx1"/>
            </a:solidFill>
            <a:miter lim="800000"/>
            <a:headEnd/>
            <a:tailEnd/>
          </a:ln>
        </p:spPr>
        <p:txBody>
          <a:bodyPr anchor="ctr" anchorCtr="1"/>
          <a:lstStyle/>
          <a:p>
            <a:r>
              <a:rPr lang="id-ID" sz="2800" b="1"/>
              <a:t>DPR</a:t>
            </a:r>
            <a:endParaRPr lang="id-ID" sz="1800" b="1"/>
          </a:p>
        </p:txBody>
      </p:sp>
      <p:sp>
        <p:nvSpPr>
          <p:cNvPr id="48144" name="AutoShape 16"/>
          <p:cNvSpPr>
            <a:spLocks noChangeArrowheads="1"/>
          </p:cNvSpPr>
          <p:nvPr/>
        </p:nvSpPr>
        <p:spPr bwMode="auto">
          <a:xfrm>
            <a:off x="1144588" y="2120900"/>
            <a:ext cx="461962" cy="660400"/>
          </a:xfrm>
          <a:prstGeom prst="downArrow">
            <a:avLst>
              <a:gd name="adj1" fmla="val 50000"/>
              <a:gd name="adj2" fmla="val 35739"/>
            </a:avLst>
          </a:prstGeom>
          <a:solidFill>
            <a:schemeClr val="bg2"/>
          </a:solidFill>
          <a:ln w="9525">
            <a:solidFill>
              <a:schemeClr val="tx1"/>
            </a:solidFill>
            <a:miter lim="800000"/>
            <a:headEnd/>
            <a:tailEnd/>
          </a:ln>
        </p:spPr>
        <p:txBody>
          <a:bodyPr wrap="none" anchor="ctr"/>
          <a:lstStyle/>
          <a:p>
            <a:endParaRPr lang="en-US"/>
          </a:p>
        </p:txBody>
      </p:sp>
      <p:sp>
        <p:nvSpPr>
          <p:cNvPr id="13323" name="Text Box 37"/>
          <p:cNvSpPr txBox="1">
            <a:spLocks noChangeArrowheads="1"/>
          </p:cNvSpPr>
          <p:nvPr/>
        </p:nvSpPr>
        <p:spPr bwMode="auto">
          <a:xfrm>
            <a:off x="8750300" y="76200"/>
            <a:ext cx="317500" cy="330200"/>
          </a:xfrm>
          <a:prstGeom prst="rect">
            <a:avLst/>
          </a:prstGeom>
          <a:noFill/>
          <a:ln w="9525" algn="ctr">
            <a:solidFill>
              <a:schemeClr val="tx1"/>
            </a:solidFill>
            <a:miter lim="800000"/>
            <a:headEnd/>
            <a:tailEnd/>
          </a:ln>
        </p:spPr>
        <p:txBody>
          <a:bodyPr lIns="0" tIns="0" rIns="0" bIns="0" anchor="ctr" anchorCtr="1"/>
          <a:lstStyle/>
          <a:p>
            <a:pPr>
              <a:spcBef>
                <a:spcPct val="50000"/>
              </a:spcBef>
            </a:pPr>
            <a:r>
              <a:rPr lang="id-ID" sz="2000">
                <a:latin typeface="Arial Rounded MT Bold" pitchFamily="34" charset="0"/>
              </a:rPr>
              <a:t>6</a:t>
            </a:r>
          </a:p>
        </p:txBody>
      </p:sp>
      <p:sp>
        <p:nvSpPr>
          <p:cNvPr id="48139" name="AutoShape 11"/>
          <p:cNvSpPr>
            <a:spLocks noChangeArrowheads="1"/>
          </p:cNvSpPr>
          <p:nvPr/>
        </p:nvSpPr>
        <p:spPr bwMode="auto">
          <a:xfrm>
            <a:off x="6894513" y="2114550"/>
            <a:ext cx="461962" cy="658813"/>
          </a:xfrm>
          <a:prstGeom prst="downArrow">
            <a:avLst>
              <a:gd name="adj1" fmla="val 50000"/>
              <a:gd name="adj2" fmla="val 35653"/>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48138"/>
                                        </p:tgtEl>
                                        <p:attrNameLst>
                                          <p:attrName>style.visibility</p:attrName>
                                        </p:attrNameLst>
                                      </p:cBhvr>
                                      <p:to>
                                        <p:strVal val="visible"/>
                                      </p:to>
                                    </p:set>
                                    <p:animEffect transition="in" filter="slide(fromLeft)">
                                      <p:cBhvr>
                                        <p:cTn id="10" dur="500"/>
                                        <p:tgtEl>
                                          <p:spTgt spid="48138"/>
                                        </p:tgtEl>
                                      </p:cBhvr>
                                    </p:animEffect>
                                  </p:childTnLst>
                                </p:cTn>
                              </p:par>
                              <p:par>
                                <p:cTn id="11" presetID="12" presetClass="entr" presetSubtype="8" fill="hold" grpId="0" nodeType="withEffect">
                                  <p:stCondLst>
                                    <p:cond delay="0"/>
                                  </p:stCondLst>
                                  <p:childTnLst>
                                    <p:set>
                                      <p:cBhvr>
                                        <p:cTn id="12" dur="1" fill="hold">
                                          <p:stCondLst>
                                            <p:cond delay="0"/>
                                          </p:stCondLst>
                                        </p:cTn>
                                        <p:tgtEl>
                                          <p:spTgt spid="48143"/>
                                        </p:tgtEl>
                                        <p:attrNameLst>
                                          <p:attrName>style.visibility</p:attrName>
                                        </p:attrNameLst>
                                      </p:cBhvr>
                                      <p:to>
                                        <p:strVal val="visible"/>
                                      </p:to>
                                    </p:set>
                                    <p:animEffect transition="in" filter="slide(fromLeft)">
                                      <p:cBhvr>
                                        <p:cTn id="13" dur="500"/>
                                        <p:tgtEl>
                                          <p:spTgt spid="48143"/>
                                        </p:tgtEl>
                                      </p:cBhvr>
                                    </p:animEffect>
                                  </p:childTnLst>
                                </p:cTn>
                              </p:par>
                            </p:childTnLst>
                          </p:cTn>
                        </p:par>
                        <p:par>
                          <p:cTn id="14" fill="hold">
                            <p:stCondLst>
                              <p:cond delay="500"/>
                            </p:stCondLst>
                            <p:childTnLst>
                              <p:par>
                                <p:cTn id="15" presetID="12" presetClass="entr" presetSubtype="1" repeatCount="3000" fill="hold" grpId="0" nodeType="afterEffect">
                                  <p:stCondLst>
                                    <p:cond delay="0"/>
                                  </p:stCondLst>
                                  <p:childTnLst>
                                    <p:set>
                                      <p:cBhvr>
                                        <p:cTn id="16" dur="1" fill="hold">
                                          <p:stCondLst>
                                            <p:cond delay="0"/>
                                          </p:stCondLst>
                                        </p:cTn>
                                        <p:tgtEl>
                                          <p:spTgt spid="48144"/>
                                        </p:tgtEl>
                                        <p:attrNameLst>
                                          <p:attrName>style.visibility</p:attrName>
                                        </p:attrNameLst>
                                      </p:cBhvr>
                                      <p:to>
                                        <p:strVal val="visible"/>
                                      </p:to>
                                    </p:set>
                                    <p:animEffect transition="in" filter="slide(fromTop)">
                                      <p:cBhvr>
                                        <p:cTn id="17" dur="500"/>
                                        <p:tgtEl>
                                          <p:spTgt spid="48144"/>
                                        </p:tgtEl>
                                      </p:cBhvr>
                                    </p:animEffect>
                                  </p:childTnLst>
                                </p:cTn>
                              </p:par>
                              <p:par>
                                <p:cTn id="18" presetID="12" presetClass="entr" presetSubtype="1" repeatCount="3000" fill="hold" grpId="0" nodeType="withEffect">
                                  <p:stCondLst>
                                    <p:cond delay="0"/>
                                  </p:stCondLst>
                                  <p:childTnLst>
                                    <p:set>
                                      <p:cBhvr>
                                        <p:cTn id="19" dur="1" fill="hold">
                                          <p:stCondLst>
                                            <p:cond delay="0"/>
                                          </p:stCondLst>
                                        </p:cTn>
                                        <p:tgtEl>
                                          <p:spTgt spid="48141"/>
                                        </p:tgtEl>
                                        <p:attrNameLst>
                                          <p:attrName>style.visibility</p:attrName>
                                        </p:attrNameLst>
                                      </p:cBhvr>
                                      <p:to>
                                        <p:strVal val="visible"/>
                                      </p:to>
                                    </p:set>
                                    <p:animEffect transition="in" filter="slide(fromTop)">
                                      <p:cBhvr>
                                        <p:cTn id="20" dur="500"/>
                                        <p:tgtEl>
                                          <p:spTgt spid="48141"/>
                                        </p:tgtEl>
                                      </p:cBhvr>
                                    </p:animEffect>
                                  </p:childTnLst>
                                </p:cTn>
                              </p:par>
                              <p:par>
                                <p:cTn id="21" presetID="12" presetClass="entr" presetSubtype="1" repeatCount="3000" fill="hold" grpId="0" nodeType="withEffect">
                                  <p:stCondLst>
                                    <p:cond delay="0"/>
                                  </p:stCondLst>
                                  <p:childTnLst>
                                    <p:set>
                                      <p:cBhvr>
                                        <p:cTn id="22" dur="1" fill="hold">
                                          <p:stCondLst>
                                            <p:cond delay="0"/>
                                          </p:stCondLst>
                                        </p:cTn>
                                        <p:tgtEl>
                                          <p:spTgt spid="48139"/>
                                        </p:tgtEl>
                                        <p:attrNameLst>
                                          <p:attrName>style.visibility</p:attrName>
                                        </p:attrNameLst>
                                      </p:cBhvr>
                                      <p:to>
                                        <p:strVal val="visible"/>
                                      </p:to>
                                    </p:set>
                                    <p:animEffect transition="in" filter="slide(fromTop)">
                                      <p:cBhvr>
                                        <p:cTn id="23" dur="500"/>
                                        <p:tgtEl>
                                          <p:spTgt spid="48139"/>
                                        </p:tgtEl>
                                      </p:cBhvr>
                                    </p:animEffect>
                                  </p:childTnLst>
                                </p:cTn>
                              </p:par>
                            </p:childTnLst>
                          </p:cTn>
                        </p:par>
                        <p:par>
                          <p:cTn id="24" fill="hold">
                            <p:stCondLst>
                              <p:cond delay="2000"/>
                            </p:stCondLst>
                            <p:childTnLst>
                              <p:par>
                                <p:cTn id="25" presetID="9" presetClass="entr" presetSubtype="0" fill="hold" grpId="0" nodeType="afterEffect">
                                  <p:stCondLst>
                                    <p:cond delay="0"/>
                                  </p:stCondLst>
                                  <p:childTnLst>
                                    <p:set>
                                      <p:cBhvr>
                                        <p:cTn id="26" dur="1" fill="hold">
                                          <p:stCondLst>
                                            <p:cond delay="0"/>
                                          </p:stCondLst>
                                        </p:cTn>
                                        <p:tgtEl>
                                          <p:spTgt spid="48142"/>
                                        </p:tgtEl>
                                        <p:attrNameLst>
                                          <p:attrName>style.visibility</p:attrName>
                                        </p:attrNameLst>
                                      </p:cBhvr>
                                      <p:to>
                                        <p:strVal val="visible"/>
                                      </p:to>
                                    </p:set>
                                    <p:animEffect transition="in" filter="dissolve">
                                      <p:cBhvr>
                                        <p:cTn id="27" dur="2000"/>
                                        <p:tgtEl>
                                          <p:spTgt spid="48142"/>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8137"/>
                                        </p:tgtEl>
                                        <p:attrNameLst>
                                          <p:attrName>style.visibility</p:attrName>
                                        </p:attrNameLst>
                                      </p:cBhvr>
                                      <p:to>
                                        <p:strVal val="visible"/>
                                      </p:to>
                                    </p:set>
                                    <p:animEffect transition="in" filter="dissolve">
                                      <p:cBhvr>
                                        <p:cTn id="30" dur="2000"/>
                                        <p:tgtEl>
                                          <p:spTgt spid="48137"/>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8133"/>
                                        </p:tgtEl>
                                        <p:attrNameLst>
                                          <p:attrName>style.visibility</p:attrName>
                                        </p:attrNameLst>
                                      </p:cBhvr>
                                      <p:to>
                                        <p:strVal val="visible"/>
                                      </p:to>
                                    </p:set>
                                    <p:animEffect transition="in" filter="dissolve">
                                      <p:cBhvr>
                                        <p:cTn id="33" dur="20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p:bldP spid="48137" grpId="0" animBg="1"/>
      <p:bldP spid="48138" grpId="0" animBg="1"/>
      <p:bldP spid="48141" grpId="0" animBg="1"/>
      <p:bldP spid="48142" grpId="0" animBg="1"/>
      <p:bldP spid="48143" grpId="0" animBg="1"/>
      <p:bldP spid="48144" grpId="0" animBg="1"/>
      <p:bldP spid="481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22" name="Line 10"/>
          <p:cNvSpPr>
            <a:spLocks noChangeShapeType="1"/>
          </p:cNvSpPr>
          <p:nvPr/>
        </p:nvSpPr>
        <p:spPr bwMode="auto">
          <a:xfrm>
            <a:off x="4568825" y="2395538"/>
            <a:ext cx="0" cy="728662"/>
          </a:xfrm>
          <a:prstGeom prst="line">
            <a:avLst/>
          </a:prstGeom>
          <a:noFill/>
          <a:ln w="28575">
            <a:solidFill>
              <a:schemeClr val="tx1"/>
            </a:solidFill>
            <a:round/>
            <a:headEnd/>
            <a:tailEnd type="triangle" w="med" len="med"/>
          </a:ln>
        </p:spPr>
        <p:txBody>
          <a:bodyPr/>
          <a:lstStyle/>
          <a:p>
            <a:endParaRPr lang="en-US"/>
          </a:p>
        </p:txBody>
      </p:sp>
      <p:sp>
        <p:nvSpPr>
          <p:cNvPr id="14339" name="Line 2"/>
          <p:cNvSpPr>
            <a:spLocks noChangeShapeType="1"/>
          </p:cNvSpPr>
          <p:nvPr/>
        </p:nvSpPr>
        <p:spPr bwMode="auto">
          <a:xfrm>
            <a:off x="2646363" y="1697038"/>
            <a:ext cx="833437" cy="0"/>
          </a:xfrm>
          <a:prstGeom prst="line">
            <a:avLst/>
          </a:prstGeom>
          <a:noFill/>
          <a:ln w="28575">
            <a:solidFill>
              <a:schemeClr val="tx1"/>
            </a:solidFill>
            <a:round/>
            <a:headEnd/>
            <a:tailEnd/>
          </a:ln>
        </p:spPr>
        <p:txBody>
          <a:bodyPr/>
          <a:lstStyle/>
          <a:p>
            <a:endParaRPr lang="en-US"/>
          </a:p>
        </p:txBody>
      </p:sp>
      <p:sp>
        <p:nvSpPr>
          <p:cNvPr id="14340" name="Line 3"/>
          <p:cNvSpPr>
            <a:spLocks noChangeShapeType="1"/>
          </p:cNvSpPr>
          <p:nvPr/>
        </p:nvSpPr>
        <p:spPr bwMode="auto">
          <a:xfrm>
            <a:off x="5664200" y="1697038"/>
            <a:ext cx="760413" cy="0"/>
          </a:xfrm>
          <a:prstGeom prst="line">
            <a:avLst/>
          </a:prstGeom>
          <a:noFill/>
          <a:ln w="28575">
            <a:solidFill>
              <a:schemeClr val="tx1"/>
            </a:solidFill>
            <a:round/>
            <a:headEnd/>
            <a:tailEnd/>
          </a:ln>
        </p:spPr>
        <p:txBody>
          <a:bodyPr/>
          <a:lstStyle/>
          <a:p>
            <a:endParaRPr lang="en-US"/>
          </a:p>
        </p:txBody>
      </p:sp>
      <p:sp>
        <p:nvSpPr>
          <p:cNvPr id="960516" name="AutoShape 4"/>
          <p:cNvSpPr>
            <a:spLocks noChangeArrowheads="1"/>
          </p:cNvSpPr>
          <p:nvPr/>
        </p:nvSpPr>
        <p:spPr bwMode="auto">
          <a:xfrm>
            <a:off x="3124200" y="1524000"/>
            <a:ext cx="304800" cy="304800"/>
          </a:xfrm>
          <a:prstGeom prst="star8">
            <a:avLst>
              <a:gd name="adj" fmla="val 38250"/>
            </a:avLst>
          </a:prstGeom>
          <a:gradFill rotWithShape="1">
            <a:gsLst>
              <a:gs pos="0">
                <a:srgbClr val="FF0000"/>
              </a:gs>
              <a:gs pos="100000">
                <a:srgbClr val="00FF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960517" name="AutoShape 5"/>
          <p:cNvSpPr>
            <a:spLocks noChangeArrowheads="1"/>
          </p:cNvSpPr>
          <p:nvPr/>
        </p:nvSpPr>
        <p:spPr bwMode="auto">
          <a:xfrm>
            <a:off x="5715000" y="1524000"/>
            <a:ext cx="304800" cy="304800"/>
          </a:xfrm>
          <a:prstGeom prst="star8">
            <a:avLst>
              <a:gd name="adj" fmla="val 38250"/>
            </a:avLst>
          </a:prstGeom>
          <a:gradFill rotWithShape="1">
            <a:gsLst>
              <a:gs pos="0">
                <a:srgbClr val="FF0000"/>
              </a:gs>
              <a:gs pos="100000">
                <a:srgbClr val="00FF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960518" name="Rectangle 6"/>
          <p:cNvSpPr>
            <a:spLocks noChangeArrowheads="1"/>
          </p:cNvSpPr>
          <p:nvPr/>
        </p:nvSpPr>
        <p:spPr bwMode="auto">
          <a:xfrm>
            <a:off x="3492500" y="935038"/>
            <a:ext cx="2171700" cy="1485900"/>
          </a:xfrm>
          <a:prstGeom prst="rect">
            <a:avLst/>
          </a:prstGeom>
          <a:noFill/>
          <a:ln w="28575">
            <a:solidFill>
              <a:schemeClr val="tx1"/>
            </a:solidFill>
            <a:miter lim="800000"/>
            <a:headEnd/>
            <a:tailEnd/>
          </a:ln>
        </p:spPr>
        <p:txBody>
          <a:bodyPr lIns="0" rIns="0" anchor="ctr" anchorCtr="1"/>
          <a:lstStyle/>
          <a:p>
            <a:r>
              <a:rPr lang="id-ID" sz="4000" b="1">
                <a:solidFill>
                  <a:schemeClr val="tx1"/>
                </a:solidFill>
              </a:rPr>
              <a:t>MPR</a:t>
            </a:r>
          </a:p>
          <a:p>
            <a:r>
              <a:rPr lang="id-ID" sz="1800" b="1">
                <a:solidFill>
                  <a:schemeClr val="tx1"/>
                </a:solidFill>
              </a:rPr>
              <a:t>Pasal 2 (1)</a:t>
            </a:r>
            <a:r>
              <a:rPr lang="id-ID" sz="1400" b="1">
                <a:solidFill>
                  <a:schemeClr val="tx1"/>
                </a:solidFill>
              </a:rPr>
              <a:t>****</a:t>
            </a:r>
            <a:endParaRPr lang="id-ID" sz="1400">
              <a:solidFill>
                <a:schemeClr val="tx1"/>
              </a:solidFill>
            </a:endParaRPr>
          </a:p>
          <a:p>
            <a:endParaRPr lang="id-ID" sz="1800">
              <a:solidFill>
                <a:schemeClr val="tx1"/>
              </a:solidFill>
            </a:endParaRPr>
          </a:p>
        </p:txBody>
      </p:sp>
      <p:sp>
        <p:nvSpPr>
          <p:cNvPr id="960519" name="Rectangle 7"/>
          <p:cNvSpPr>
            <a:spLocks noChangeArrowheads="1"/>
          </p:cNvSpPr>
          <p:nvPr/>
        </p:nvSpPr>
        <p:spPr bwMode="auto">
          <a:xfrm>
            <a:off x="228600" y="3429000"/>
            <a:ext cx="4267200" cy="3276600"/>
          </a:xfrm>
          <a:prstGeom prst="rect">
            <a:avLst/>
          </a:prstGeom>
          <a:solidFill>
            <a:srgbClr val="FFFF99"/>
          </a:solidFill>
          <a:ln w="9525">
            <a:solidFill>
              <a:schemeClr val="tx1"/>
            </a:solidFill>
            <a:miter lim="800000"/>
            <a:headEnd/>
            <a:tailEnd/>
          </a:ln>
        </p:spPr>
        <p:txBody>
          <a:bodyPr lIns="45720" rIns="45720"/>
          <a:lstStyle/>
          <a:p>
            <a:pPr marL="369888" indent="-285750" algn="l">
              <a:spcBef>
                <a:spcPts val="600"/>
              </a:spcBef>
              <a:buFont typeface="Wingdings" pitchFamily="2" charset="2"/>
              <a:buChar char="l"/>
            </a:pPr>
            <a:r>
              <a:rPr lang="id-ID" sz="1400">
                <a:solidFill>
                  <a:schemeClr val="tx1"/>
                </a:solidFill>
              </a:rPr>
              <a:t>Mengubah dan menetapkan Undang-Undang Dasar [Pasal 3 ayat (1)*** dan Pasal 37**** ];</a:t>
            </a:r>
          </a:p>
          <a:p>
            <a:pPr marL="369888" indent="-285750" algn="l">
              <a:spcBef>
                <a:spcPts val="600"/>
              </a:spcBef>
              <a:buFont typeface="Wingdings" pitchFamily="2" charset="2"/>
              <a:buChar char="l"/>
            </a:pPr>
            <a:r>
              <a:rPr lang="id-ID" sz="1400">
                <a:solidFill>
                  <a:schemeClr val="tx1"/>
                </a:solidFill>
              </a:rPr>
              <a:t>Melantik Presiden dan/atau Wakil Presiden [Pasal 3 ayat (2)***/**** ];</a:t>
            </a:r>
          </a:p>
          <a:p>
            <a:pPr marL="369888" indent="-285750" algn="l">
              <a:spcBef>
                <a:spcPts val="600"/>
              </a:spcBef>
              <a:buFont typeface="Wingdings" pitchFamily="2" charset="2"/>
              <a:buChar char="l"/>
            </a:pPr>
            <a:r>
              <a:rPr lang="id-ID" sz="1400">
                <a:solidFill>
                  <a:schemeClr val="tx1"/>
                </a:solidFill>
              </a:rPr>
              <a:t>Memberhentikan Presiden dan/atau Wakil Presiden dalam masa jabatannya menurut Undang-Undang Dasar </a:t>
            </a:r>
            <a:endParaRPr lang="en-US" sz="1400">
              <a:solidFill>
                <a:schemeClr val="tx1"/>
              </a:solidFill>
            </a:endParaRPr>
          </a:p>
          <a:p>
            <a:pPr marL="369888" indent="-285750" algn="l">
              <a:buFont typeface="Wingdings" pitchFamily="2" charset="2"/>
              <a:buNone/>
            </a:pPr>
            <a:r>
              <a:rPr lang="en-US" sz="1400">
                <a:solidFill>
                  <a:schemeClr val="tx1"/>
                </a:solidFill>
              </a:rPr>
              <a:t>     </a:t>
            </a:r>
            <a:r>
              <a:rPr lang="id-ID" sz="1400">
                <a:solidFill>
                  <a:schemeClr val="tx1"/>
                </a:solidFill>
              </a:rPr>
              <a:t>[Pasal 3 ayat (3)***/****];</a:t>
            </a:r>
            <a:endParaRPr lang="id-ID" sz="1800">
              <a:solidFill>
                <a:schemeClr val="tx1"/>
              </a:solidFill>
            </a:endParaRPr>
          </a:p>
        </p:txBody>
      </p:sp>
      <p:sp>
        <p:nvSpPr>
          <p:cNvPr id="960520" name="Text Box 8"/>
          <p:cNvSpPr txBox="1">
            <a:spLocks noChangeArrowheads="1"/>
          </p:cNvSpPr>
          <p:nvPr/>
        </p:nvSpPr>
        <p:spPr bwMode="auto">
          <a:xfrm>
            <a:off x="4476750" y="3429000"/>
            <a:ext cx="4419600" cy="3276600"/>
          </a:xfrm>
          <a:prstGeom prst="rect">
            <a:avLst/>
          </a:prstGeom>
          <a:solidFill>
            <a:srgbClr val="FFFF99"/>
          </a:solidFill>
          <a:ln w="9525">
            <a:solidFill>
              <a:schemeClr val="tx1"/>
            </a:solidFill>
            <a:miter lim="800000"/>
            <a:headEnd/>
            <a:tailEnd/>
          </a:ln>
        </p:spPr>
        <p:txBody>
          <a:bodyPr lIns="0"/>
          <a:lstStyle/>
          <a:p>
            <a:pPr marL="365125" indent="-280988" algn="l">
              <a:spcBef>
                <a:spcPts val="600"/>
              </a:spcBef>
              <a:spcAft>
                <a:spcPct val="50000"/>
              </a:spcAft>
              <a:buFont typeface="Wingdings" pitchFamily="2" charset="2"/>
              <a:buChar char="l"/>
            </a:pPr>
            <a:r>
              <a:rPr lang="id-ID" sz="1400">
                <a:solidFill>
                  <a:schemeClr val="tx1"/>
                </a:solidFill>
              </a:rPr>
              <a:t>Memilih Wakil Presiden dari dua calon yang diusulkan oleh Presiden dalam hal terjadi kekosongan Wakil Presiden [Pasal 8 ayat (2)***];</a:t>
            </a:r>
          </a:p>
          <a:p>
            <a:pPr marL="365125" indent="-280988" algn="just">
              <a:buFont typeface="Wingdings" pitchFamily="2" charset="2"/>
              <a:buChar char="l"/>
            </a:pPr>
            <a:r>
              <a:rPr lang="id-ID" sz="1400">
                <a:solidFill>
                  <a:schemeClr val="tx1"/>
                </a:solidFill>
              </a:rPr>
              <a:t>Memilih Presiden dan Wakil Presiden dari dua pasangan calon Presiden dan Wakil Presiden yang diusulkan oleh partai politik atau gabungan partai politik yang pasangan calon Presiden dan Wakil Presidennya meraih suara terbanyak pertama dan kedua dalam pemilihan umum sebelumnya sampai berakhir masa jabatannya, jika Presiden dan Wakil Presiden mangkat, berhenti, diberhentikan, atau tidak dapat melakukan kewajibannya dalam masa jabatannya secara bersamaan [Pasal 8 ayat (3)****].</a:t>
            </a:r>
            <a:endParaRPr lang="id-ID" sz="1800">
              <a:solidFill>
                <a:schemeClr val="tx1"/>
              </a:solidFill>
            </a:endParaRPr>
          </a:p>
        </p:txBody>
      </p:sp>
      <p:sp>
        <p:nvSpPr>
          <p:cNvPr id="960521" name="Text Box 9"/>
          <p:cNvSpPr txBox="1">
            <a:spLocks noChangeArrowheads="1"/>
          </p:cNvSpPr>
          <p:nvPr/>
        </p:nvSpPr>
        <p:spPr bwMode="auto">
          <a:xfrm>
            <a:off x="228600" y="3105150"/>
            <a:ext cx="8686800" cy="323850"/>
          </a:xfrm>
          <a:prstGeom prst="rect">
            <a:avLst/>
          </a:prstGeom>
          <a:solidFill>
            <a:srgbClr val="FFFF99"/>
          </a:solidFill>
          <a:ln w="9525">
            <a:solidFill>
              <a:schemeClr val="tx1"/>
            </a:solidFill>
            <a:miter lim="800000"/>
            <a:headEnd/>
            <a:tailEnd/>
          </a:ln>
        </p:spPr>
        <p:txBody>
          <a:bodyPr anchor="ctr" anchorCtr="1"/>
          <a:lstStyle/>
          <a:p>
            <a:pPr algn="l"/>
            <a:r>
              <a:rPr lang="id-ID" sz="2000" b="1"/>
              <a:t>Wewenang</a:t>
            </a:r>
            <a:endParaRPr lang="id-ID" sz="1800"/>
          </a:p>
        </p:txBody>
      </p:sp>
      <p:sp>
        <p:nvSpPr>
          <p:cNvPr id="14347" name="Text Box 11"/>
          <p:cNvSpPr txBox="1">
            <a:spLocks noChangeArrowheads="1"/>
          </p:cNvSpPr>
          <p:nvPr/>
        </p:nvSpPr>
        <p:spPr bwMode="auto">
          <a:xfrm>
            <a:off x="76200" y="38100"/>
            <a:ext cx="5943600" cy="381000"/>
          </a:xfrm>
          <a:prstGeom prst="rect">
            <a:avLst/>
          </a:prstGeom>
          <a:noFill/>
          <a:ln w="9525">
            <a:noFill/>
            <a:miter lim="800000"/>
            <a:headEnd/>
            <a:tailEnd/>
          </a:ln>
        </p:spPr>
        <p:txBody>
          <a:bodyPr/>
          <a:lstStyle/>
          <a:p>
            <a:pPr algn="l"/>
            <a:r>
              <a:rPr lang="id-ID" sz="1800" b="1">
                <a:solidFill>
                  <a:schemeClr val="tx1"/>
                </a:solidFill>
              </a:rPr>
              <a:t>BAB </a:t>
            </a:r>
            <a:r>
              <a:rPr lang="en-US" sz="1800" b="1">
                <a:solidFill>
                  <a:schemeClr val="tx1"/>
                </a:solidFill>
              </a:rPr>
              <a:t>II. </a:t>
            </a:r>
            <a:r>
              <a:rPr lang="id-ID" sz="1800" b="1">
                <a:solidFill>
                  <a:schemeClr val="tx1"/>
                </a:solidFill>
              </a:rPr>
              <a:t>MAJELIS PERMUSYAWARATAN RAKYAT </a:t>
            </a:r>
            <a:endParaRPr lang="id-ID" sz="1800">
              <a:solidFill>
                <a:schemeClr val="tx1"/>
              </a:solidFill>
            </a:endParaRPr>
          </a:p>
        </p:txBody>
      </p:sp>
      <p:sp>
        <p:nvSpPr>
          <p:cNvPr id="960529" name="Oval 17"/>
          <p:cNvSpPr>
            <a:spLocks noChangeArrowheads="1"/>
          </p:cNvSpPr>
          <p:nvPr/>
        </p:nvSpPr>
        <p:spPr bwMode="auto">
          <a:xfrm>
            <a:off x="687388" y="695325"/>
            <a:ext cx="1979612" cy="1979613"/>
          </a:xfrm>
          <a:prstGeom prst="ellipse">
            <a:avLst/>
          </a:prstGeom>
          <a:solidFill>
            <a:schemeClr val="accent1"/>
          </a:solidFill>
          <a:ln w="28575">
            <a:solidFill>
              <a:schemeClr val="tx1"/>
            </a:solidFill>
            <a:round/>
            <a:headEnd/>
            <a:tailEnd/>
          </a:ln>
        </p:spPr>
        <p:txBody>
          <a:bodyPr anchor="ctr" anchorCtr="1"/>
          <a:lstStyle/>
          <a:p>
            <a:r>
              <a:rPr lang="id-ID" sz="1600" b="1">
                <a:solidFill>
                  <a:schemeClr val="tx1"/>
                </a:solidFill>
              </a:rPr>
              <a:t>ANGGOTA DPR</a:t>
            </a:r>
          </a:p>
          <a:p>
            <a:r>
              <a:rPr lang="id-ID" sz="1600">
                <a:solidFill>
                  <a:schemeClr val="tx1"/>
                </a:solidFill>
              </a:rPr>
              <a:t>dipilih melalui pemilu</a:t>
            </a:r>
          </a:p>
        </p:txBody>
      </p:sp>
      <p:sp>
        <p:nvSpPr>
          <p:cNvPr id="960530" name="Oval 18"/>
          <p:cNvSpPr>
            <a:spLocks noChangeArrowheads="1"/>
          </p:cNvSpPr>
          <p:nvPr/>
        </p:nvSpPr>
        <p:spPr bwMode="auto">
          <a:xfrm>
            <a:off x="6429375" y="696913"/>
            <a:ext cx="1979613" cy="1979612"/>
          </a:xfrm>
          <a:prstGeom prst="ellipse">
            <a:avLst/>
          </a:prstGeom>
          <a:solidFill>
            <a:schemeClr val="accent1"/>
          </a:solidFill>
          <a:ln w="28575">
            <a:solidFill>
              <a:schemeClr val="tx1"/>
            </a:solidFill>
            <a:round/>
            <a:headEnd/>
            <a:tailEnd/>
          </a:ln>
        </p:spPr>
        <p:txBody>
          <a:bodyPr anchor="ctr" anchorCtr="1"/>
          <a:lstStyle/>
          <a:p>
            <a:r>
              <a:rPr lang="id-ID" sz="1600" b="1">
                <a:solidFill>
                  <a:schemeClr val="tx1"/>
                </a:solidFill>
              </a:rPr>
              <a:t>ANGGOTA</a:t>
            </a:r>
          </a:p>
          <a:p>
            <a:r>
              <a:rPr lang="id-ID" sz="1600" b="1">
                <a:solidFill>
                  <a:schemeClr val="tx1"/>
                </a:solidFill>
              </a:rPr>
              <a:t>DPD</a:t>
            </a:r>
          </a:p>
          <a:p>
            <a:r>
              <a:rPr lang="id-ID" sz="1600">
                <a:solidFill>
                  <a:schemeClr val="tx1"/>
                </a:solidFill>
              </a:rPr>
              <a:t>dipilih melalui pemilu</a:t>
            </a:r>
          </a:p>
        </p:txBody>
      </p:sp>
      <p:grpSp>
        <p:nvGrpSpPr>
          <p:cNvPr id="2" name="Group 19"/>
          <p:cNvGrpSpPr>
            <a:grpSpLocks/>
          </p:cNvGrpSpPr>
          <p:nvPr/>
        </p:nvGrpSpPr>
        <p:grpSpPr bwMode="auto">
          <a:xfrm>
            <a:off x="85725" y="7086600"/>
            <a:ext cx="8991600" cy="6400800"/>
            <a:chOff x="63" y="288"/>
            <a:chExt cx="5664" cy="4032"/>
          </a:xfrm>
        </p:grpSpPr>
        <p:sp>
          <p:nvSpPr>
            <p:cNvPr id="14352" name="Rectangle 20"/>
            <p:cNvSpPr>
              <a:spLocks noChangeArrowheads="1"/>
            </p:cNvSpPr>
            <p:nvPr/>
          </p:nvSpPr>
          <p:spPr bwMode="auto">
            <a:xfrm>
              <a:off x="63" y="528"/>
              <a:ext cx="2721" cy="3792"/>
            </a:xfrm>
            <a:prstGeom prst="rect">
              <a:avLst/>
            </a:prstGeom>
            <a:solidFill>
              <a:srgbClr val="FFFF99"/>
            </a:solidFill>
            <a:ln w="9525">
              <a:solidFill>
                <a:schemeClr val="tx1"/>
              </a:solidFill>
              <a:miter lim="800000"/>
              <a:headEnd/>
              <a:tailEnd/>
            </a:ln>
          </p:spPr>
          <p:txBody>
            <a:bodyPr lIns="45720"/>
            <a:lstStyle/>
            <a:p>
              <a:pPr marL="285750" indent="-285750" algn="just">
                <a:spcBef>
                  <a:spcPct val="60000"/>
                </a:spcBef>
                <a:buFont typeface="Wingdings" pitchFamily="2" charset="2"/>
                <a:buChar char="l"/>
              </a:pPr>
              <a:r>
                <a:rPr lang="id-ID" sz="2000">
                  <a:solidFill>
                    <a:schemeClr val="tx1"/>
                  </a:solidFill>
                </a:rPr>
                <a:t>Mengubah dan menetapkan Undang-Undang Dasar</a:t>
              </a:r>
              <a:endParaRPr lang="en-US" sz="2000">
                <a:solidFill>
                  <a:schemeClr val="tx1"/>
                </a:solidFill>
              </a:endParaRPr>
            </a:p>
            <a:p>
              <a:pPr marL="285750" indent="-285750" algn="just">
                <a:buFont typeface="Wingdings" pitchFamily="2" charset="2"/>
                <a:buNone/>
              </a:pPr>
              <a:r>
                <a:rPr lang="en-US" sz="2000">
                  <a:solidFill>
                    <a:schemeClr val="tx1"/>
                  </a:solidFill>
                </a:rPr>
                <a:t>   </a:t>
              </a:r>
              <a:r>
                <a:rPr lang="id-ID" sz="2000">
                  <a:solidFill>
                    <a:schemeClr val="tx1"/>
                  </a:solidFill>
                </a:rPr>
                <a:t>[Pasal 3 ayat (1)*** dan Pasal 37 ****];</a:t>
              </a:r>
            </a:p>
            <a:p>
              <a:pPr marL="285750" indent="-285750" algn="just">
                <a:spcBef>
                  <a:spcPct val="60000"/>
                </a:spcBef>
                <a:buFont typeface="Wingdings" pitchFamily="2" charset="2"/>
                <a:buChar char="l"/>
              </a:pPr>
              <a:r>
                <a:rPr lang="id-ID" sz="2000">
                  <a:solidFill>
                    <a:schemeClr val="tx1"/>
                  </a:solidFill>
                </a:rPr>
                <a:t>Melantik Presiden dan/atau Wakil Presiden</a:t>
              </a:r>
              <a:endParaRPr lang="en-US" sz="2000">
                <a:solidFill>
                  <a:schemeClr val="tx1"/>
                </a:solidFill>
              </a:endParaRPr>
            </a:p>
            <a:p>
              <a:pPr marL="285750" indent="-285750" algn="just">
                <a:buFont typeface="Wingdings" pitchFamily="2" charset="2"/>
                <a:buNone/>
              </a:pPr>
              <a:r>
                <a:rPr lang="en-US" sz="2000">
                  <a:solidFill>
                    <a:schemeClr val="tx1"/>
                  </a:solidFill>
                </a:rPr>
                <a:t>   </a:t>
              </a:r>
              <a:r>
                <a:rPr lang="id-ID" sz="2000">
                  <a:solidFill>
                    <a:schemeClr val="tx1"/>
                  </a:solidFill>
                </a:rPr>
                <a:t>[Pasal 3 ayat (2)***/**** ];</a:t>
              </a:r>
            </a:p>
            <a:p>
              <a:pPr marL="285750" indent="-285750" algn="just">
                <a:spcBef>
                  <a:spcPct val="60000"/>
                </a:spcBef>
                <a:buFont typeface="Wingdings" pitchFamily="2" charset="2"/>
                <a:buChar char="l"/>
              </a:pPr>
              <a:r>
                <a:rPr lang="id-ID" sz="2000">
                  <a:solidFill>
                    <a:schemeClr val="tx1"/>
                  </a:solidFill>
                </a:rPr>
                <a:t>Memberhentikan Presiden dan/atau Wakil Presiden dalam masa jabatannya menurut Undang-Undang Dasar </a:t>
              </a:r>
              <a:endParaRPr lang="en-US" sz="2000">
                <a:solidFill>
                  <a:schemeClr val="tx1"/>
                </a:solidFill>
              </a:endParaRPr>
            </a:p>
            <a:p>
              <a:pPr marL="285750" indent="-285750" algn="just">
                <a:buFont typeface="Wingdings" pitchFamily="2" charset="2"/>
                <a:buNone/>
              </a:pPr>
              <a:r>
                <a:rPr lang="en-US" sz="2000">
                  <a:solidFill>
                    <a:schemeClr val="tx1"/>
                  </a:solidFill>
                </a:rPr>
                <a:t>   </a:t>
              </a:r>
              <a:r>
                <a:rPr lang="id-ID" sz="2000">
                  <a:solidFill>
                    <a:schemeClr val="tx1"/>
                  </a:solidFill>
                </a:rPr>
                <a:t>[Pasal 3 ayat (3)***/****];</a:t>
              </a:r>
            </a:p>
            <a:p>
              <a:pPr marL="285750" indent="-285750" algn="l"/>
              <a:endParaRPr lang="id-ID" sz="2000">
                <a:solidFill>
                  <a:schemeClr val="tx1"/>
                </a:solidFill>
              </a:endParaRPr>
            </a:p>
          </p:txBody>
        </p:sp>
        <p:sp>
          <p:nvSpPr>
            <p:cNvPr id="14353" name="Text Box 21"/>
            <p:cNvSpPr txBox="1">
              <a:spLocks noChangeArrowheads="1"/>
            </p:cNvSpPr>
            <p:nvPr/>
          </p:nvSpPr>
          <p:spPr bwMode="auto">
            <a:xfrm>
              <a:off x="2784" y="528"/>
              <a:ext cx="2943" cy="3792"/>
            </a:xfrm>
            <a:prstGeom prst="rect">
              <a:avLst/>
            </a:prstGeom>
            <a:solidFill>
              <a:srgbClr val="FFFF99"/>
            </a:solidFill>
            <a:ln w="9525">
              <a:solidFill>
                <a:schemeClr val="tx1"/>
              </a:solidFill>
              <a:miter lim="800000"/>
              <a:headEnd/>
              <a:tailEnd/>
            </a:ln>
          </p:spPr>
          <p:txBody>
            <a:bodyPr lIns="45720"/>
            <a:lstStyle/>
            <a:p>
              <a:pPr marL="266700" indent="-266700" algn="l">
                <a:spcBef>
                  <a:spcPts val="600"/>
                </a:spcBef>
                <a:buFont typeface="Wingdings" pitchFamily="2" charset="2"/>
                <a:buChar char="l"/>
              </a:pPr>
              <a:r>
                <a:rPr lang="id-ID" sz="2000">
                  <a:solidFill>
                    <a:schemeClr val="tx1"/>
                  </a:solidFill>
                </a:rPr>
                <a:t>Memilih Wakil Presiden dari dua calon yang diusulkan oleh Presiden dalam hal terjadi kekosongan Wakil Presiden [Pasal 8 ayat (2)***];</a:t>
              </a:r>
            </a:p>
            <a:p>
              <a:pPr marL="266700" indent="-266700" algn="just">
                <a:spcBef>
                  <a:spcPct val="30000"/>
                </a:spcBef>
                <a:buFont typeface="Wingdings" pitchFamily="2" charset="2"/>
                <a:buChar char="l"/>
              </a:pPr>
              <a:r>
                <a:rPr lang="id-ID" sz="2000">
                  <a:solidFill>
                    <a:schemeClr val="tx1"/>
                  </a:solidFill>
                </a:rPr>
                <a:t>Memilih Presiden dan Wakil Presiden dari dua pasangan calon Presiden dan Wakil Presiden yang diusulkan oleh partai politik atau gabungan partai politik yang pasangan calon Presiden dan Wakil Presidennya meraih suara terbanyak pertama dan kedua dalam pemilihan umum sebelumnya sampai berakhir masa jabatannya, jika Presiden dan Wakil Presiden mangkat, berhenti, diberhentikan, atau tidak dapat melakukan kewajibannya dalam masa jabatannya secara bersamaan</a:t>
              </a:r>
              <a:endParaRPr lang="en-US" sz="2000">
                <a:solidFill>
                  <a:schemeClr val="tx1"/>
                </a:solidFill>
              </a:endParaRPr>
            </a:p>
            <a:p>
              <a:pPr marL="266700" indent="-266700" algn="just">
                <a:buFont typeface="Wingdings" pitchFamily="2" charset="2"/>
                <a:buNone/>
              </a:pPr>
              <a:r>
                <a:rPr lang="en-US" sz="2000">
                  <a:solidFill>
                    <a:schemeClr val="tx1"/>
                  </a:solidFill>
                </a:rPr>
                <a:t>   </a:t>
              </a:r>
              <a:r>
                <a:rPr lang="id-ID" sz="2000">
                  <a:solidFill>
                    <a:schemeClr val="tx1"/>
                  </a:solidFill>
                </a:rPr>
                <a:t>[Pasal 8 ayat (3)****];</a:t>
              </a:r>
            </a:p>
          </p:txBody>
        </p:sp>
        <p:sp>
          <p:nvSpPr>
            <p:cNvPr id="14354" name="Text Box 22"/>
            <p:cNvSpPr txBox="1">
              <a:spLocks noChangeArrowheads="1"/>
            </p:cNvSpPr>
            <p:nvPr/>
          </p:nvSpPr>
          <p:spPr bwMode="auto">
            <a:xfrm>
              <a:off x="63" y="288"/>
              <a:ext cx="5655" cy="240"/>
            </a:xfrm>
            <a:prstGeom prst="rect">
              <a:avLst/>
            </a:prstGeom>
            <a:solidFill>
              <a:srgbClr val="FFFF99"/>
            </a:solidFill>
            <a:ln w="9525">
              <a:solidFill>
                <a:schemeClr val="tx1"/>
              </a:solidFill>
              <a:miter lim="800000"/>
              <a:headEnd/>
              <a:tailEnd/>
            </a:ln>
          </p:spPr>
          <p:txBody>
            <a:bodyPr anchor="ctr" anchorCtr="1"/>
            <a:lstStyle/>
            <a:p>
              <a:pPr algn="l"/>
              <a:r>
                <a:rPr lang="id-ID" sz="2000" b="1"/>
                <a:t>Wewenang</a:t>
              </a:r>
              <a:endParaRPr lang="id-ID" sz="1800"/>
            </a:p>
          </p:txBody>
        </p:sp>
      </p:grpSp>
      <p:sp>
        <p:nvSpPr>
          <p:cNvPr id="14351" name="Text Box 23"/>
          <p:cNvSpPr txBox="1">
            <a:spLocks noChangeArrowheads="1"/>
          </p:cNvSpPr>
          <p:nvPr/>
        </p:nvSpPr>
        <p:spPr bwMode="auto">
          <a:xfrm>
            <a:off x="8750300" y="76200"/>
            <a:ext cx="317500" cy="330200"/>
          </a:xfrm>
          <a:prstGeom prst="rect">
            <a:avLst/>
          </a:prstGeom>
          <a:noFill/>
          <a:ln w="9525" algn="ctr">
            <a:solidFill>
              <a:schemeClr val="tx1"/>
            </a:solidFill>
            <a:miter lim="800000"/>
            <a:headEnd/>
            <a:tailEnd/>
          </a:ln>
        </p:spPr>
        <p:txBody>
          <a:bodyPr lIns="0" tIns="0" rIns="0" bIns="0" anchor="ctr" anchorCtr="1"/>
          <a:lstStyle/>
          <a:p>
            <a:pPr>
              <a:spcBef>
                <a:spcPct val="50000"/>
              </a:spcBef>
            </a:pPr>
            <a:r>
              <a:rPr lang="en-US" sz="2000">
                <a:latin typeface="Arial Rounded MT Bold" pitchFamily="34" charset="0"/>
              </a:rPr>
              <a:t>7</a:t>
            </a:r>
            <a:endParaRPr lang="id-ID" sz="2000">
              <a:latin typeface="Arial Rounded MT Bold" pitchFamily="34"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withEffect">
                                  <p:stCondLst>
                                    <p:cond delay="0"/>
                                  </p:stCondLst>
                                  <p:childTnLst>
                                    <p:animClr clrSpc="rgb" dir="cw">
                                      <p:cBhvr>
                                        <p:cTn id="6" dur="2000" fill="hold"/>
                                        <p:tgtEl>
                                          <p:spTgt spid="960529"/>
                                        </p:tgtEl>
                                        <p:attrNameLst>
                                          <p:attrName>fillcolor</p:attrName>
                                        </p:attrNameLst>
                                      </p:cBhvr>
                                      <p:to>
                                        <a:srgbClr val="008000"/>
                                      </p:to>
                                    </p:animClr>
                                    <p:set>
                                      <p:cBhvr>
                                        <p:cTn id="7" dur="2000" fill="hold"/>
                                        <p:tgtEl>
                                          <p:spTgt spid="960529"/>
                                        </p:tgtEl>
                                        <p:attrNameLst>
                                          <p:attrName>fill.type</p:attrName>
                                        </p:attrNameLst>
                                      </p:cBhvr>
                                      <p:to>
                                        <p:strVal val="solid"/>
                                      </p:to>
                                    </p:set>
                                    <p:set>
                                      <p:cBhvr>
                                        <p:cTn id="8" dur="2000" fill="hold"/>
                                        <p:tgtEl>
                                          <p:spTgt spid="960529"/>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960530"/>
                                        </p:tgtEl>
                                        <p:attrNameLst>
                                          <p:attrName>fillcolor</p:attrName>
                                        </p:attrNameLst>
                                      </p:cBhvr>
                                      <p:to>
                                        <a:srgbClr val="008000"/>
                                      </p:to>
                                    </p:animClr>
                                    <p:set>
                                      <p:cBhvr>
                                        <p:cTn id="11" dur="2000" fill="hold"/>
                                        <p:tgtEl>
                                          <p:spTgt spid="960530"/>
                                        </p:tgtEl>
                                        <p:attrNameLst>
                                          <p:attrName>fill.type</p:attrName>
                                        </p:attrNameLst>
                                      </p:cBhvr>
                                      <p:to>
                                        <p:strVal val="solid"/>
                                      </p:to>
                                    </p:set>
                                    <p:set>
                                      <p:cBhvr>
                                        <p:cTn id="12" dur="2000" fill="hold"/>
                                        <p:tgtEl>
                                          <p:spTgt spid="960530"/>
                                        </p:tgtEl>
                                        <p:attrNameLst>
                                          <p:attrName>fill.on</p:attrName>
                                        </p:attrNameLst>
                                      </p:cBhvr>
                                      <p:to>
                                        <p:strVal val="true"/>
                                      </p:to>
                                    </p:set>
                                  </p:childTnLst>
                                </p:cTn>
                              </p:par>
                              <p:par>
                                <p:cTn id="13" presetID="3" presetClass="emph" presetSubtype="2" fill="hold" grpId="4" nodeType="withEffect">
                                  <p:stCondLst>
                                    <p:cond delay="0"/>
                                  </p:stCondLst>
                                  <p:childTnLst>
                                    <p:animClr clrSpc="rgb" dir="cw">
                                      <p:cBhvr override="childStyle">
                                        <p:cTn id="14" dur="2000" fill="hold"/>
                                        <p:tgtEl>
                                          <p:spTgt spid="960529"/>
                                        </p:tgtEl>
                                        <p:attrNameLst>
                                          <p:attrName>style.color</p:attrName>
                                        </p:attrNameLst>
                                      </p:cBhvr>
                                      <p:to>
                                        <a:schemeClr val="accent1"/>
                                      </p:to>
                                    </p:animClr>
                                  </p:childTnLst>
                                </p:cTn>
                              </p:par>
                              <p:par>
                                <p:cTn id="15" presetID="3" presetClass="emph" presetSubtype="2" fill="hold" grpId="4" nodeType="withEffect">
                                  <p:stCondLst>
                                    <p:cond delay="0"/>
                                  </p:stCondLst>
                                  <p:childTnLst>
                                    <p:animClr clrSpc="rgb" dir="cw">
                                      <p:cBhvr override="childStyle">
                                        <p:cTn id="16" dur="2000" fill="hold"/>
                                        <p:tgtEl>
                                          <p:spTgt spid="960530"/>
                                        </p:tgtEl>
                                        <p:attrNameLst>
                                          <p:attrName>style.color</p:attrName>
                                        </p:attrNameLst>
                                      </p:cBhvr>
                                      <p:to>
                                        <a:schemeClr val="accent1"/>
                                      </p:to>
                                    </p:animClr>
                                  </p:childTnLst>
                                </p:cTn>
                              </p:par>
                              <p:par>
                                <p:cTn id="17" presetID="63" presetClass="path" presetSubtype="0" accel="50000" decel="50000" fill="hold" grpId="0" nodeType="withEffect">
                                  <p:stCondLst>
                                    <p:cond delay="0"/>
                                  </p:stCondLst>
                                  <p:childTnLst>
                                    <p:animMotion origin="layout" path="M -0.14166 -4.44444E-6 L 0.13334 -4.44444E-6 " pathEditMode="relative" rAng="0" ptsTypes="AA">
                                      <p:cBhvr>
                                        <p:cTn id="18" dur="3000" fill="hold"/>
                                        <p:tgtEl>
                                          <p:spTgt spid="960516"/>
                                        </p:tgtEl>
                                        <p:attrNameLst>
                                          <p:attrName>ppt_x</p:attrName>
                                          <p:attrName>ppt_y</p:attrName>
                                        </p:attrNameLst>
                                      </p:cBhvr>
                                      <p:rCtr x="138" y="0"/>
                                    </p:animMotion>
                                  </p:childTnLst>
                                  <p:subTnLst>
                                    <p:audio>
                                      <p:cMediaNode vol="100000">
                                        <p:cTn display="0" masterRel="sameClick">
                                          <p:stCondLst>
                                            <p:cond evt="begin" delay="0">
                                              <p:tn val="17"/>
                                            </p:cond>
                                          </p:stCondLst>
                                          <p:endCondLst>
                                            <p:cond evt="onStopAudio" delay="0">
                                              <p:tgtEl>
                                                <p:sldTgt/>
                                              </p:tgtEl>
                                            </p:cond>
                                          </p:endCondLst>
                                        </p:cTn>
                                        <p:tgtEl>
                                          <p:sndTgt r:embed="rId2" name="drumroll.wav"/>
                                        </p:tgtEl>
                                      </p:cMediaNode>
                                    </p:audio>
                                  </p:subTnLst>
                                </p:cTn>
                              </p:par>
                              <p:par>
                                <p:cTn id="19" presetID="63" presetClass="path" presetSubtype="0" accel="50000" decel="50000" fill="hold" grpId="0" nodeType="withEffect">
                                  <p:stCondLst>
                                    <p:cond delay="0"/>
                                  </p:stCondLst>
                                  <p:childTnLst>
                                    <p:animMotion origin="layout" path="M -0.15 -4.44444E-6 L 0.13333 -4.44444E-6 " pathEditMode="relative" rAng="0" ptsTypes="AA">
                                      <p:cBhvr>
                                        <p:cTn id="20" dur="3000" spd="-100000" fill="hold"/>
                                        <p:tgtEl>
                                          <p:spTgt spid="960517"/>
                                        </p:tgtEl>
                                        <p:attrNameLst>
                                          <p:attrName>ppt_x</p:attrName>
                                          <p:attrName>ppt_y</p:attrName>
                                        </p:attrNameLst>
                                      </p:cBhvr>
                                      <p:rCtr x="142" y="0"/>
                                    </p:animMotion>
                                  </p:childTnLst>
                                  <p:subTnLst>
                                    <p:audio>
                                      <p:cMediaNode vol="100000">
                                        <p:cTn display="0" masterRel="sameClick">
                                          <p:stCondLst>
                                            <p:cond evt="begin" delay="0">
                                              <p:tn val="19"/>
                                            </p:cond>
                                          </p:stCondLst>
                                          <p:endCondLst>
                                            <p:cond evt="onStopAudio" delay="0">
                                              <p:tgtEl>
                                                <p:sldTgt/>
                                              </p:tgtEl>
                                            </p:cond>
                                          </p:endCondLst>
                                        </p:cTn>
                                        <p:tgtEl>
                                          <p:sndTgt r:embed="rId2" name="drumroll.wav"/>
                                        </p:tgtEl>
                                      </p:cMediaNode>
                                    </p:audio>
                                  </p:subTnLst>
                                </p:cTn>
                              </p:par>
                              <p:par>
                                <p:cTn id="21" presetID="1" presetClass="emph" presetSubtype="2" fill="hold" nodeType="withEffect">
                                  <p:stCondLst>
                                    <p:cond delay="3000"/>
                                  </p:stCondLst>
                                  <p:childTnLst>
                                    <p:animClr clrSpc="rgb" dir="cw">
                                      <p:cBhvr>
                                        <p:cTn id="22" dur="2000" fill="hold"/>
                                        <p:tgtEl>
                                          <p:spTgt spid="960518"/>
                                        </p:tgtEl>
                                        <p:attrNameLst>
                                          <p:attrName>fillcolor</p:attrName>
                                        </p:attrNameLst>
                                      </p:cBhvr>
                                      <p:to>
                                        <a:srgbClr val="0066FF"/>
                                      </p:to>
                                    </p:animClr>
                                    <p:set>
                                      <p:cBhvr>
                                        <p:cTn id="23" dur="2000" fill="hold"/>
                                        <p:tgtEl>
                                          <p:spTgt spid="960518"/>
                                        </p:tgtEl>
                                        <p:attrNameLst>
                                          <p:attrName>fill.type</p:attrName>
                                        </p:attrNameLst>
                                      </p:cBhvr>
                                      <p:to>
                                        <p:strVal val="solid"/>
                                      </p:to>
                                    </p:set>
                                    <p:set>
                                      <p:cBhvr>
                                        <p:cTn id="24" dur="2000" fill="hold"/>
                                        <p:tgtEl>
                                          <p:spTgt spid="960518"/>
                                        </p:tgtEl>
                                        <p:attrNameLst>
                                          <p:attrName>fill.on</p:attrName>
                                        </p:attrNameLst>
                                      </p:cBhvr>
                                      <p:to>
                                        <p:strVal val="true"/>
                                      </p:to>
                                    </p:set>
                                  </p:childTnLst>
                                  <p:subTnLst>
                                    <p:audio>
                                      <p:cMediaNode vol="100000">
                                        <p:cTn display="0" masterRel="sameClick">
                                          <p:stCondLst>
                                            <p:cond evt="begin" delay="0">
                                              <p:tn val="21"/>
                                            </p:cond>
                                          </p:stCondLst>
                                          <p:endCondLst>
                                            <p:cond evt="onStopAudio" delay="0">
                                              <p:tgtEl>
                                                <p:sldTgt/>
                                              </p:tgtEl>
                                            </p:cond>
                                          </p:endCondLst>
                                        </p:cTn>
                                        <p:tgtEl>
                                          <p:sndTgt r:embed="rId3" name="explode.wav"/>
                                        </p:tgtEl>
                                      </p:cMediaNode>
                                    </p:audio>
                                  </p:subTnLst>
                                </p:cTn>
                              </p:par>
                              <p:par>
                                <p:cTn id="25" presetID="3" presetClass="emph" presetSubtype="2" fill="hold" grpId="0" nodeType="withEffect">
                                  <p:stCondLst>
                                    <p:cond delay="3000"/>
                                  </p:stCondLst>
                                  <p:childTnLst>
                                    <p:animClr clrSpc="rgb" dir="cw">
                                      <p:cBhvr override="childStyle">
                                        <p:cTn id="26" dur="2000" fill="hold"/>
                                        <p:tgtEl>
                                          <p:spTgt spid="960518">
                                            <p:txEl>
                                              <p:charRg st="4294967295" end="4294967295"/>
                                            </p:txEl>
                                          </p:spTgt>
                                        </p:tgtEl>
                                        <p:attrNameLst>
                                          <p:attrName>style.color</p:attrName>
                                        </p:attrNameLst>
                                      </p:cBhvr>
                                      <p:to>
                                        <a:schemeClr val="accent1"/>
                                      </p:to>
                                    </p:animClr>
                                  </p:childTnLst>
                                </p:cTn>
                              </p:par>
                              <p:par>
                                <p:cTn id="27" presetID="47" presetClass="entr" presetSubtype="0" fill="hold" grpId="0" nodeType="withEffect">
                                  <p:stCondLst>
                                    <p:cond delay="4000"/>
                                  </p:stCondLst>
                                  <p:childTnLst>
                                    <p:set>
                                      <p:cBhvr>
                                        <p:cTn id="28" dur="1" fill="hold">
                                          <p:stCondLst>
                                            <p:cond delay="0"/>
                                          </p:stCondLst>
                                        </p:cTn>
                                        <p:tgtEl>
                                          <p:spTgt spid="960522"/>
                                        </p:tgtEl>
                                        <p:attrNameLst>
                                          <p:attrName>style.visibility</p:attrName>
                                        </p:attrNameLst>
                                      </p:cBhvr>
                                      <p:to>
                                        <p:strVal val="visible"/>
                                      </p:to>
                                    </p:set>
                                    <p:animEffect transition="in" filter="fade">
                                      <p:cBhvr>
                                        <p:cTn id="29" dur="1000"/>
                                        <p:tgtEl>
                                          <p:spTgt spid="960522"/>
                                        </p:tgtEl>
                                      </p:cBhvr>
                                    </p:animEffect>
                                    <p:anim calcmode="lin" valueType="num">
                                      <p:cBhvr>
                                        <p:cTn id="30" dur="1000" fill="hold"/>
                                        <p:tgtEl>
                                          <p:spTgt spid="960522"/>
                                        </p:tgtEl>
                                        <p:attrNameLst>
                                          <p:attrName>ppt_x</p:attrName>
                                        </p:attrNameLst>
                                      </p:cBhvr>
                                      <p:tavLst>
                                        <p:tav tm="0">
                                          <p:val>
                                            <p:strVal val="#ppt_x"/>
                                          </p:val>
                                        </p:tav>
                                        <p:tav tm="100000">
                                          <p:val>
                                            <p:strVal val="#ppt_x"/>
                                          </p:val>
                                        </p:tav>
                                      </p:tavLst>
                                    </p:anim>
                                    <p:anim calcmode="lin" valueType="num">
                                      <p:cBhvr>
                                        <p:cTn id="31" dur="1000" fill="hold"/>
                                        <p:tgtEl>
                                          <p:spTgt spid="960522"/>
                                        </p:tgtEl>
                                        <p:attrNameLst>
                                          <p:attrName>ppt_y</p:attrName>
                                        </p:attrNameLst>
                                      </p:cBhvr>
                                      <p:tavLst>
                                        <p:tav tm="0">
                                          <p:val>
                                            <p:strVal val="#ppt_y-.1"/>
                                          </p:val>
                                        </p:tav>
                                        <p:tav tm="100000">
                                          <p:val>
                                            <p:strVal val="#ppt_y"/>
                                          </p:val>
                                        </p:tav>
                                      </p:tavLst>
                                    </p:anim>
                                  </p:childTnLst>
                                  <p:subTnLst>
                                    <p:audio>
                                      <p:cMediaNode vol="100000">
                                        <p:cTn display="0" masterRel="sameClick">
                                          <p:stCondLst>
                                            <p:cond evt="begin" delay="0">
                                              <p:tn val="27"/>
                                            </p:cond>
                                          </p:stCondLst>
                                          <p:endCondLst>
                                            <p:cond evt="onStopAudio" delay="0">
                                              <p:tgtEl>
                                                <p:sldTgt/>
                                              </p:tgtEl>
                                            </p:cond>
                                          </p:endCondLst>
                                        </p:cTn>
                                        <p:tgtEl>
                                          <p:sndTgt r:embed="rId4" name="laser.wav"/>
                                        </p:tgtEl>
                                      </p:cMediaNode>
                                    </p:audio>
                                  </p:subTnLst>
                                </p:cTn>
                              </p:par>
                            </p:childTnLst>
                          </p:cTn>
                        </p:par>
                        <p:par>
                          <p:cTn id="32" fill="hold">
                            <p:stCondLst>
                              <p:cond delay="5000"/>
                            </p:stCondLst>
                            <p:childTnLst>
                              <p:par>
                                <p:cTn id="33" presetID="9" presetClass="entr" presetSubtype="0" fill="hold" grpId="0" nodeType="afterEffect">
                                  <p:stCondLst>
                                    <p:cond delay="0"/>
                                  </p:stCondLst>
                                  <p:childTnLst>
                                    <p:set>
                                      <p:cBhvr>
                                        <p:cTn id="34" dur="1" fill="hold">
                                          <p:stCondLst>
                                            <p:cond delay="0"/>
                                          </p:stCondLst>
                                        </p:cTn>
                                        <p:tgtEl>
                                          <p:spTgt spid="960521"/>
                                        </p:tgtEl>
                                        <p:attrNameLst>
                                          <p:attrName>style.visibility</p:attrName>
                                        </p:attrNameLst>
                                      </p:cBhvr>
                                      <p:to>
                                        <p:strVal val="visible"/>
                                      </p:to>
                                    </p:set>
                                    <p:animEffect transition="in" filter="dissolve">
                                      <p:cBhvr>
                                        <p:cTn id="35" dur="500"/>
                                        <p:tgtEl>
                                          <p:spTgt spid="960521"/>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960520"/>
                                        </p:tgtEl>
                                        <p:attrNameLst>
                                          <p:attrName>style.visibility</p:attrName>
                                        </p:attrNameLst>
                                      </p:cBhvr>
                                      <p:to>
                                        <p:strVal val="visible"/>
                                      </p:to>
                                    </p:set>
                                    <p:animEffect transition="in" filter="dissolve">
                                      <p:cBhvr>
                                        <p:cTn id="38" dur="500"/>
                                        <p:tgtEl>
                                          <p:spTgt spid="960520"/>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960519"/>
                                        </p:tgtEl>
                                        <p:attrNameLst>
                                          <p:attrName>style.visibility</p:attrName>
                                        </p:attrNameLst>
                                      </p:cBhvr>
                                      <p:to>
                                        <p:strVal val="visible"/>
                                      </p:to>
                                    </p:set>
                                    <p:animEffect transition="in" filter="dissolve">
                                      <p:cBhvr>
                                        <p:cTn id="41" dur="500"/>
                                        <p:tgtEl>
                                          <p:spTgt spid="96051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960521"/>
                    </p:tgtEl>
                  </p:cond>
                </p:stCondLst>
                <p:endSync evt="end" delay="0">
                  <p:rtn val="all"/>
                </p:endSync>
                <p:childTnLst>
                  <p:par>
                    <p:cTn id="43" fill="hold">
                      <p:stCondLst>
                        <p:cond delay="0"/>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ox(in)">
                                      <p:cBhvr>
                                        <p:cTn id="47" dur="500"/>
                                        <p:tgtEl>
                                          <p:spTgt spid="2"/>
                                        </p:tgtEl>
                                      </p:cBhvr>
                                    </p:animEffect>
                                  </p:childTnLst>
                                  <p:subTnLst>
                                    <p:audio>
                                      <p:cMediaNode vol="100000">
                                        <p:cTn display="0" masterRel="sameClick">
                                          <p:stCondLst>
                                            <p:cond evt="begin" delay="0">
                                              <p:tn val="45"/>
                                            </p:cond>
                                          </p:stCondLst>
                                          <p:endCondLst>
                                            <p:cond evt="onStopAudio" delay="0">
                                              <p:tgtEl>
                                                <p:sldTgt/>
                                              </p:tgtEl>
                                            </p:cond>
                                          </p:endCondLst>
                                        </p:cTn>
                                        <p:tgtEl>
                                          <p:sndTgt r:embed="rId5" name="chimes.wav"/>
                                        </p:tgtEl>
                                      </p:cMediaNode>
                                    </p:audio>
                                  </p:subTnLst>
                                </p:cTn>
                              </p:par>
                              <p:par>
                                <p:cTn id="48" presetID="64" presetClass="path" presetSubtype="0" accel="50000" decel="50000" fill="hold" nodeType="withEffect">
                                  <p:stCondLst>
                                    <p:cond delay="0"/>
                                  </p:stCondLst>
                                  <p:childTnLst>
                                    <p:animMotion origin="layout" path="M -1.66667E-6 -2.39593E-6 L -0.00104 -0.97687 " pathEditMode="relative" rAng="0" ptsTypes="AA">
                                      <p:cBhvr>
                                        <p:cTn id="49" dur="500" fill="hold"/>
                                        <p:tgtEl>
                                          <p:spTgt spid="2"/>
                                        </p:tgtEl>
                                        <p:attrNameLst>
                                          <p:attrName>ppt_x</p:attrName>
                                          <p:attrName>ppt_y</p:attrName>
                                        </p:attrNameLst>
                                      </p:cBhvr>
                                      <p:rCtr x="-1" y="-488"/>
                                    </p:animMotion>
                                  </p:childTnLst>
                                </p:cTn>
                              </p:par>
                            </p:childTnLst>
                          </p:cTn>
                        </p:par>
                      </p:childTnLst>
                    </p:cTn>
                  </p:par>
                </p:childTnLst>
              </p:cTn>
              <p:nextCondLst>
                <p:cond evt="onClick" delay="0">
                  <p:tgtEl>
                    <p:spTgt spid="960521"/>
                  </p:tgtEl>
                </p:cond>
              </p:nextCondLst>
            </p:seq>
            <p:seq concurrent="1" nextAc="seek">
              <p:cTn id="50" restart="whenNotActive" fill="hold" evtFilter="cancelBubble" nodeType="interactiveSeq">
                <p:stCondLst>
                  <p:cond evt="onClick" delay="0">
                    <p:tgtEl>
                      <p:spTgt spid="2"/>
                    </p:tgtEl>
                  </p:cond>
                </p:stCondLst>
                <p:endSync evt="end" delay="0">
                  <p:rtn val="all"/>
                </p:endSync>
                <p:childTnLst>
                  <p:par>
                    <p:cTn id="51" fill="hold">
                      <p:stCondLst>
                        <p:cond delay="0"/>
                      </p:stCondLst>
                      <p:childTnLst>
                        <p:par>
                          <p:cTn id="52" fill="hold">
                            <p:stCondLst>
                              <p:cond delay="0"/>
                            </p:stCondLst>
                            <p:childTnLst>
                              <p:par>
                                <p:cTn id="53" presetID="9" presetClass="exit" presetSubtype="0" fill="hold" nodeType="clickEffect">
                                  <p:stCondLst>
                                    <p:cond delay="0"/>
                                  </p:stCondLst>
                                  <p:childTnLst>
                                    <p:animEffect transition="out" filter="dissolve">
                                      <p:cBhvr>
                                        <p:cTn id="54" dur="500"/>
                                        <p:tgtEl>
                                          <p:spTgt spid="2"/>
                                        </p:tgtEl>
                                      </p:cBhvr>
                                    </p:animEffect>
                                    <p:set>
                                      <p:cBhvr>
                                        <p:cTn id="55" dur="1" fill="hold">
                                          <p:stCondLst>
                                            <p:cond delay="499"/>
                                          </p:stCondLst>
                                        </p:cTn>
                                        <p:tgtEl>
                                          <p:spTgt spid="2"/>
                                        </p:tgtEl>
                                        <p:attrNameLst>
                                          <p:attrName>style.visibility</p:attrName>
                                        </p:attrNameLst>
                                      </p:cBhvr>
                                      <p:to>
                                        <p:strVal val="hidden"/>
                                      </p:to>
                                    </p:set>
                                  </p:childTnLst>
                                  <p:subTnLst>
                                    <p:audio>
                                      <p:cMediaNode vol="100000">
                                        <p:cTn display="0" masterRel="sameClick">
                                          <p:stCondLst>
                                            <p:cond evt="begin" delay="0">
                                              <p:tn val="53"/>
                                            </p:cond>
                                          </p:stCondLst>
                                          <p:endCondLst>
                                            <p:cond evt="onStopAudio" delay="0">
                                              <p:tgtEl>
                                                <p:sldTgt/>
                                              </p:tgtEl>
                                            </p:cond>
                                          </p:endCondLst>
                                        </p:cTn>
                                        <p:tgtEl>
                                          <p:sndTgt r:embed="rId4" name="laser.wav"/>
                                        </p:tgtEl>
                                      </p:cMediaNode>
                                    </p:audio>
                                  </p:subTnLst>
                                </p:cTn>
                              </p:par>
                              <p:par>
                                <p:cTn id="56" presetID="42" presetClass="path" presetSubtype="0" accel="50000" decel="50000" fill="hold" nodeType="withEffect">
                                  <p:stCondLst>
                                    <p:cond delay="0"/>
                                  </p:stCondLst>
                                  <p:childTnLst>
                                    <p:animMotion origin="layout" path="M -1.66667E-6 -2.39593E-6 L -0.00104 -0.97687 " pathEditMode="relative" rAng="0" ptsTypes="AA">
                                      <p:cBhvr>
                                        <p:cTn id="57" dur="500" spd="-100000" fill="hold"/>
                                        <p:tgtEl>
                                          <p:spTgt spid="2"/>
                                        </p:tgtEl>
                                        <p:attrNameLst>
                                          <p:attrName>ppt_x</p:attrName>
                                          <p:attrName>ppt_y</p:attrName>
                                        </p:attrNameLst>
                                      </p:cBhvr>
                                      <p:rCtr x="-1" y="-488"/>
                                    </p:animMotion>
                                  </p:childTnLst>
                                </p:cTn>
                              </p:par>
                            </p:childTnLst>
                          </p:cTn>
                        </p:par>
                      </p:childTnLst>
                    </p:cTn>
                  </p:par>
                </p:childTnLst>
              </p:cTn>
              <p:nextCondLst>
                <p:cond evt="onClick" delay="0">
                  <p:tgtEl>
                    <p:spTgt spid="2"/>
                  </p:tgtEl>
                </p:cond>
              </p:nextCondLst>
            </p:seq>
            <p:seq concurrent="1" nextAc="seek">
              <p:cTn id="58" restart="whenNotActive" fill="hold" evtFilter="cancelBubble" nodeType="interactiveSeq">
                <p:stCondLst>
                  <p:cond evt="onClick" delay="0">
                    <p:tgtEl>
                      <p:spTgt spid="960529"/>
                    </p:tgtEl>
                  </p:cond>
                </p:stCondLst>
                <p:endSync evt="end" delay="0">
                  <p:rtn val="all"/>
                </p:endSync>
                <p:childTnLst>
                  <p:par>
                    <p:cTn id="59" fill="hold">
                      <p:stCondLst>
                        <p:cond delay="0"/>
                      </p:stCondLst>
                      <p:childTnLst>
                        <p:par>
                          <p:cTn id="60" fill="hold">
                            <p:stCondLst>
                              <p:cond delay="0"/>
                            </p:stCondLst>
                            <p:childTnLst>
                              <p:par>
                                <p:cTn id="61" presetID="6" presetClass="emph" presetSubtype="0" fill="hold" grpId="0" nodeType="clickEffect">
                                  <p:stCondLst>
                                    <p:cond delay="0"/>
                                  </p:stCondLst>
                                  <p:childTnLst>
                                    <p:animScale>
                                      <p:cBhvr>
                                        <p:cTn id="62" dur="500" fill="hold"/>
                                        <p:tgtEl>
                                          <p:spTgt spid="960529"/>
                                        </p:tgtEl>
                                      </p:cBhvr>
                                      <p:by x="250000" y="250000"/>
                                    </p:animScale>
                                  </p:childTnLst>
                                  <p:subTnLst>
                                    <p:audio>
                                      <p:cMediaNode>
                                        <p:cTn display="0" masterRel="sameClick">
                                          <p:stCondLst>
                                            <p:cond evt="begin" delay="0">
                                              <p:tn val="61"/>
                                            </p:cond>
                                          </p:stCondLst>
                                          <p:endCondLst>
                                            <p:cond evt="onStopAudio" delay="0">
                                              <p:tgtEl>
                                                <p:sldTgt/>
                                              </p:tgtEl>
                                            </p:cond>
                                          </p:endCondLst>
                                        </p:cTn>
                                        <p:tgtEl>
                                          <p:sndTgt r:embed="rId6" name="coin.wav"/>
                                        </p:tgtEl>
                                      </p:cMediaNode>
                                    </p:audio>
                                  </p:subTnLst>
                                </p:cTn>
                              </p:par>
                              <p:par>
                                <p:cTn id="63" presetID="63" presetClass="path" presetSubtype="0" accel="50000" decel="50000" fill="hold" grpId="1" nodeType="withEffect">
                                  <p:stCondLst>
                                    <p:cond delay="0"/>
                                  </p:stCondLst>
                                  <p:childTnLst>
                                    <p:animMotion origin="layout" path="M -1.66667E-6 4.73988E-6 L 0.26563 0.21179 " pathEditMode="relative" rAng="0" ptsTypes="AA">
                                      <p:cBhvr>
                                        <p:cTn id="64" dur="500" fill="hold"/>
                                        <p:tgtEl>
                                          <p:spTgt spid="960529"/>
                                        </p:tgtEl>
                                        <p:attrNameLst>
                                          <p:attrName>ppt_x</p:attrName>
                                          <p:attrName>ppt_y</p:attrName>
                                        </p:attrNameLst>
                                      </p:cBhvr>
                                      <p:rCtr x="133" y="106"/>
                                    </p:animMotion>
                                  </p:childTnLst>
                                  <p:subTnLst>
                                    <p:audio>
                                      <p:cMediaNode>
                                        <p:cTn display="0" masterRel="sameClick">
                                          <p:stCondLst>
                                            <p:cond evt="begin" delay="0">
                                              <p:tn val="63"/>
                                            </p:cond>
                                          </p:stCondLst>
                                          <p:endCondLst>
                                            <p:cond evt="onStopAudio" delay="0">
                                              <p:tgtEl>
                                                <p:sldTgt/>
                                              </p:tgtEl>
                                            </p:cond>
                                          </p:endCondLst>
                                        </p:cTn>
                                        <p:tgtEl>
                                          <p:sndTgt r:embed="rId6" name="coin.wav"/>
                                        </p:tgtEl>
                                      </p:cMediaNode>
                                    </p:audio>
                                  </p:subTnLst>
                                </p:cTn>
                              </p:par>
                            </p:childTnLst>
                          </p:cTn>
                        </p:par>
                      </p:childTnLst>
                    </p:cTn>
                  </p:par>
                  <p:par>
                    <p:cTn id="65" fill="hold">
                      <p:stCondLst>
                        <p:cond delay="indefinite"/>
                      </p:stCondLst>
                      <p:childTnLst>
                        <p:par>
                          <p:cTn id="66" fill="hold">
                            <p:stCondLst>
                              <p:cond delay="0"/>
                            </p:stCondLst>
                            <p:childTnLst>
                              <p:par>
                                <p:cTn id="67" presetID="6" presetClass="emph" presetSubtype="0" fill="hold" grpId="2" nodeType="clickEffect">
                                  <p:stCondLst>
                                    <p:cond delay="0"/>
                                  </p:stCondLst>
                                  <p:childTnLst>
                                    <p:animScale>
                                      <p:cBhvr>
                                        <p:cTn id="68" dur="500" fill="hold"/>
                                        <p:tgtEl>
                                          <p:spTgt spid="960529"/>
                                        </p:tgtEl>
                                      </p:cBhvr>
                                      <p:by x="40000" y="40000"/>
                                    </p:animScale>
                                  </p:childTnLst>
                                  <p:subTnLst>
                                    <p:audio>
                                      <p:cMediaNode>
                                        <p:cTn display="0" masterRel="sameClick">
                                          <p:stCondLst>
                                            <p:cond evt="begin" delay="0">
                                              <p:tn val="67"/>
                                            </p:cond>
                                          </p:stCondLst>
                                          <p:endCondLst>
                                            <p:cond evt="onStopAudio" delay="0">
                                              <p:tgtEl>
                                                <p:sldTgt/>
                                              </p:tgtEl>
                                            </p:cond>
                                          </p:endCondLst>
                                        </p:cTn>
                                        <p:tgtEl>
                                          <p:sndTgt r:embed="rId6" name="coin.wav"/>
                                        </p:tgtEl>
                                      </p:cMediaNode>
                                    </p:audio>
                                  </p:subTnLst>
                                </p:cTn>
                              </p:par>
                              <p:par>
                                <p:cTn id="69" presetID="63" presetClass="path" presetSubtype="0" accel="50000" decel="50000" fill="hold" grpId="3" nodeType="withEffect">
                                  <p:stCondLst>
                                    <p:cond delay="0"/>
                                  </p:stCondLst>
                                  <p:childTnLst>
                                    <p:animMotion origin="layout" path="M -1.66667E-6 4.73988E-6 L 0.26563 0.21179 " pathEditMode="relative" rAng="0" ptsTypes="AA">
                                      <p:cBhvr>
                                        <p:cTn id="70" dur="500" spd="-100000" fill="hold"/>
                                        <p:tgtEl>
                                          <p:spTgt spid="960529"/>
                                        </p:tgtEl>
                                        <p:attrNameLst>
                                          <p:attrName>ppt_x</p:attrName>
                                          <p:attrName>ppt_y</p:attrName>
                                        </p:attrNameLst>
                                      </p:cBhvr>
                                      <p:rCtr x="133" y="106"/>
                                    </p:animMotion>
                                  </p:childTnLst>
                                  <p:subTnLst>
                                    <p:audio>
                                      <p:cMediaNode>
                                        <p:cTn display="0" masterRel="sameClick">
                                          <p:stCondLst>
                                            <p:cond evt="begin" delay="0">
                                              <p:tn val="69"/>
                                            </p:cond>
                                          </p:stCondLst>
                                          <p:endCondLst>
                                            <p:cond evt="onStopAudio" delay="0">
                                              <p:tgtEl>
                                                <p:sldTgt/>
                                              </p:tgtEl>
                                            </p:cond>
                                          </p:endCondLst>
                                        </p:cTn>
                                        <p:tgtEl>
                                          <p:sndTgt r:embed="rId6" name="coin.wav"/>
                                        </p:tgtEl>
                                      </p:cMediaNode>
                                    </p:audio>
                                  </p:subTnLst>
                                </p:cTn>
                              </p:par>
                            </p:childTnLst>
                          </p:cTn>
                        </p:par>
                      </p:childTnLst>
                    </p:cTn>
                  </p:par>
                </p:childTnLst>
              </p:cTn>
              <p:nextCondLst>
                <p:cond evt="onClick" delay="0">
                  <p:tgtEl>
                    <p:spTgt spid="960529"/>
                  </p:tgtEl>
                </p:cond>
              </p:nextCondLst>
            </p:seq>
            <p:seq concurrent="1" nextAc="seek">
              <p:cTn id="71" restart="whenNotActive" fill="hold" evtFilter="cancelBubble" nodeType="interactiveSeq">
                <p:stCondLst>
                  <p:cond evt="onClick" delay="0">
                    <p:tgtEl>
                      <p:spTgt spid="960530"/>
                    </p:tgtEl>
                  </p:cond>
                </p:stCondLst>
                <p:endSync evt="end" delay="0">
                  <p:rtn val="all"/>
                </p:endSync>
                <p:childTnLst>
                  <p:par>
                    <p:cTn id="72" fill="hold">
                      <p:stCondLst>
                        <p:cond delay="0"/>
                      </p:stCondLst>
                      <p:childTnLst>
                        <p:par>
                          <p:cTn id="73" fill="hold">
                            <p:stCondLst>
                              <p:cond delay="0"/>
                            </p:stCondLst>
                            <p:childTnLst>
                              <p:par>
                                <p:cTn id="74" presetID="6" presetClass="emph" presetSubtype="0" fill="hold" grpId="0" nodeType="clickEffect">
                                  <p:stCondLst>
                                    <p:cond delay="0"/>
                                  </p:stCondLst>
                                  <p:childTnLst>
                                    <p:animScale>
                                      <p:cBhvr>
                                        <p:cTn id="75" dur="500" fill="hold"/>
                                        <p:tgtEl>
                                          <p:spTgt spid="960530"/>
                                        </p:tgtEl>
                                      </p:cBhvr>
                                      <p:by x="250000" y="250000"/>
                                    </p:animScale>
                                  </p:childTnLst>
                                  <p:subTnLst>
                                    <p:audio>
                                      <p:cMediaNode>
                                        <p:cTn display="0" masterRel="sameClick">
                                          <p:stCondLst>
                                            <p:cond evt="begin" delay="0">
                                              <p:tn val="74"/>
                                            </p:cond>
                                          </p:stCondLst>
                                          <p:endCondLst>
                                            <p:cond evt="onStopAudio" delay="0">
                                              <p:tgtEl>
                                                <p:sldTgt/>
                                              </p:tgtEl>
                                            </p:cond>
                                          </p:endCondLst>
                                        </p:cTn>
                                        <p:tgtEl>
                                          <p:sndTgt r:embed="rId7" name="arrow.wav"/>
                                        </p:tgtEl>
                                      </p:cMediaNode>
                                    </p:audio>
                                  </p:subTnLst>
                                </p:cTn>
                              </p:par>
                              <p:par>
                                <p:cTn id="76" presetID="35" presetClass="path" presetSubtype="0" accel="50000" decel="50000" fill="hold" grpId="1" nodeType="withEffect">
                                  <p:stCondLst>
                                    <p:cond delay="0"/>
                                  </p:stCondLst>
                                  <p:childTnLst>
                                    <p:animMotion origin="layout" path="M 3.33333E-6 -9.82659E-7 L -0.26667 0.21642 " pathEditMode="relative" rAng="0" ptsTypes="AA">
                                      <p:cBhvr>
                                        <p:cTn id="77" dur="500" fill="hold"/>
                                        <p:tgtEl>
                                          <p:spTgt spid="960530"/>
                                        </p:tgtEl>
                                        <p:attrNameLst>
                                          <p:attrName>ppt_x</p:attrName>
                                          <p:attrName>ppt_y</p:attrName>
                                        </p:attrNameLst>
                                      </p:cBhvr>
                                      <p:rCtr x="-133" y="108"/>
                                    </p:animMotion>
                                  </p:childTnLst>
                                  <p:subTnLst>
                                    <p:audio>
                                      <p:cMediaNode>
                                        <p:cTn display="0" masterRel="sameClick">
                                          <p:stCondLst>
                                            <p:cond evt="begin" delay="0">
                                              <p:tn val="76"/>
                                            </p:cond>
                                          </p:stCondLst>
                                          <p:endCondLst>
                                            <p:cond evt="onStopAudio" delay="0">
                                              <p:tgtEl>
                                                <p:sldTgt/>
                                              </p:tgtEl>
                                            </p:cond>
                                          </p:endCondLst>
                                        </p:cTn>
                                        <p:tgtEl>
                                          <p:sndTgt r:embed="rId7" name="arrow.wav"/>
                                        </p:tgtEl>
                                      </p:cMediaNode>
                                    </p:audio>
                                  </p:subTnLst>
                                </p:cTn>
                              </p:par>
                            </p:childTnLst>
                          </p:cTn>
                        </p:par>
                      </p:childTnLst>
                    </p:cTn>
                  </p:par>
                  <p:par>
                    <p:cTn id="78" fill="hold">
                      <p:stCondLst>
                        <p:cond delay="indefinite"/>
                      </p:stCondLst>
                      <p:childTnLst>
                        <p:par>
                          <p:cTn id="79" fill="hold">
                            <p:stCondLst>
                              <p:cond delay="0"/>
                            </p:stCondLst>
                            <p:childTnLst>
                              <p:par>
                                <p:cTn id="80" presetID="6" presetClass="emph" presetSubtype="0" fill="hold" grpId="2" nodeType="clickEffect">
                                  <p:stCondLst>
                                    <p:cond delay="0"/>
                                  </p:stCondLst>
                                  <p:childTnLst>
                                    <p:animScale>
                                      <p:cBhvr>
                                        <p:cTn id="81" dur="500" fill="hold"/>
                                        <p:tgtEl>
                                          <p:spTgt spid="960530"/>
                                        </p:tgtEl>
                                      </p:cBhvr>
                                      <p:by x="40000" y="40000"/>
                                    </p:animScale>
                                  </p:childTnLst>
                                  <p:subTnLst>
                                    <p:audio>
                                      <p:cMediaNode>
                                        <p:cTn display="0" masterRel="sameClick">
                                          <p:stCondLst>
                                            <p:cond evt="begin" delay="0">
                                              <p:tn val="80"/>
                                            </p:cond>
                                          </p:stCondLst>
                                          <p:endCondLst>
                                            <p:cond evt="onStopAudio" delay="0">
                                              <p:tgtEl>
                                                <p:sldTgt/>
                                              </p:tgtEl>
                                            </p:cond>
                                          </p:endCondLst>
                                        </p:cTn>
                                        <p:tgtEl>
                                          <p:sndTgt r:embed="rId7" name="arrow.wav"/>
                                        </p:tgtEl>
                                      </p:cMediaNode>
                                    </p:audio>
                                  </p:subTnLst>
                                </p:cTn>
                              </p:par>
                              <p:par>
                                <p:cTn id="82" presetID="35" presetClass="path" presetSubtype="0" accel="50000" decel="50000" fill="hold" grpId="3" nodeType="withEffect">
                                  <p:stCondLst>
                                    <p:cond delay="0"/>
                                  </p:stCondLst>
                                  <p:childTnLst>
                                    <p:animMotion origin="layout" path="M 3.33333E-6 -9.82659E-7 L -0.26667 0.21642 " pathEditMode="relative" rAng="0" ptsTypes="AA">
                                      <p:cBhvr>
                                        <p:cTn id="83" dur="500" spd="-100000" fill="hold"/>
                                        <p:tgtEl>
                                          <p:spTgt spid="960530"/>
                                        </p:tgtEl>
                                        <p:attrNameLst>
                                          <p:attrName>ppt_x</p:attrName>
                                          <p:attrName>ppt_y</p:attrName>
                                        </p:attrNameLst>
                                      </p:cBhvr>
                                      <p:rCtr x="-133" y="108"/>
                                    </p:animMotion>
                                  </p:childTnLst>
                                  <p:subTnLst>
                                    <p:audio>
                                      <p:cMediaNode>
                                        <p:cTn display="0" masterRel="sameClick">
                                          <p:stCondLst>
                                            <p:cond evt="begin" delay="0">
                                              <p:tn val="82"/>
                                            </p:cond>
                                          </p:stCondLst>
                                          <p:endCondLst>
                                            <p:cond evt="onStopAudio" delay="0">
                                              <p:tgtEl>
                                                <p:sldTgt/>
                                              </p:tgtEl>
                                            </p:cond>
                                          </p:endCondLst>
                                        </p:cTn>
                                        <p:tgtEl>
                                          <p:sndTgt r:embed="rId7" name="arrow.wav"/>
                                        </p:tgtEl>
                                      </p:cMediaNode>
                                    </p:audio>
                                  </p:subTnLst>
                                </p:cTn>
                              </p:par>
                            </p:childTnLst>
                          </p:cTn>
                        </p:par>
                      </p:childTnLst>
                    </p:cTn>
                  </p:par>
                </p:childTnLst>
              </p:cTn>
              <p:nextCondLst>
                <p:cond evt="onClick" delay="0">
                  <p:tgtEl>
                    <p:spTgt spid="960530"/>
                  </p:tgtEl>
                </p:cond>
              </p:nextCondLst>
            </p:seq>
          </p:childTnLst>
        </p:cTn>
      </p:par>
    </p:tnLst>
    <p:bldLst>
      <p:bldP spid="960522" grpId="0" animBg="1"/>
      <p:bldP spid="960516" grpId="0" animBg="1"/>
      <p:bldP spid="960517" grpId="0" animBg="1"/>
      <p:bldP spid="960518" grpId="0"/>
      <p:bldP spid="960519" grpId="0" animBg="1"/>
      <p:bldP spid="960520" grpId="0" animBg="1"/>
      <p:bldP spid="960521" grpId="0" animBg="1"/>
      <p:bldP spid="960529" grpId="0" animBg="1"/>
      <p:bldP spid="960529" grpId="1" animBg="1"/>
      <p:bldP spid="960529" grpId="2" animBg="1"/>
      <p:bldP spid="960529" grpId="3" animBg="1"/>
      <p:bldP spid="960529" grpId="4" animBg="1"/>
      <p:bldP spid="960530" grpId="0" animBg="1"/>
      <p:bldP spid="960530" grpId="1" animBg="1"/>
      <p:bldP spid="960530" grpId="2" animBg="1"/>
      <p:bldP spid="960530" grpId="3" animBg="1"/>
      <p:bldP spid="960530" grpId="4"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lass Layers">
  <a:themeElements>
    <a:clrScheme name="">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1091</Words>
  <Application>Microsoft Office PowerPoint</Application>
  <PresentationFormat>On-screen Show (4:3)</PresentationFormat>
  <Paragraphs>166</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Glass Layers</vt:lpstr>
      <vt:lpstr>Pancasila Dalam Konteks Ketatanegaraa Republik Indonesia</vt:lpstr>
      <vt:lpstr>PowerPoint Presentation</vt:lpstr>
      <vt:lpstr>PowerPoint Presentation</vt:lpstr>
      <vt:lpstr>PowerPoint Presentation</vt:lpstr>
      <vt:lpstr>PowerPoint Presentation</vt:lpstr>
      <vt:lpstr>PowerPoint Presentation</vt:lpstr>
      <vt:lpstr>PowerPoint Presentation</vt:lpstr>
    </vt:vector>
  </TitlesOfParts>
  <Company>Unikom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Dalam Konteks Ketatanegaraa Republik Indonesia</dc:title>
  <dc:creator>Yesi</dc:creator>
  <cp:lastModifiedBy>Admin</cp:lastModifiedBy>
  <cp:revision>3</cp:revision>
  <dcterms:created xsi:type="dcterms:W3CDTF">2010-01-16T05:23:21Z</dcterms:created>
  <dcterms:modified xsi:type="dcterms:W3CDTF">2012-11-23T01:07:01Z</dcterms:modified>
</cp:coreProperties>
</file>