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5445-A11E-4B77-891C-19D40ECE3B4F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3875-D1F4-45AC-8AAB-6265B00F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KUESIONER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Nelly </a:t>
            </a:r>
            <a:r>
              <a:rPr lang="en-US" dirty="0" err="1" smtClean="0"/>
              <a:t>Indriani</a:t>
            </a:r>
            <a:r>
              <a:rPr lang="en-US" dirty="0" smtClean="0"/>
              <a:t> </a:t>
            </a:r>
            <a:r>
              <a:rPr lang="en-US" dirty="0" err="1" smtClean="0"/>
              <a:t>Widiastuti</a:t>
            </a:r>
            <a:endParaRPr lang="en-US" dirty="0" smtClean="0"/>
          </a:p>
          <a:p>
            <a:r>
              <a:rPr lang="en-US" dirty="0" smtClean="0"/>
              <a:t>IF - UNIKOM</a:t>
            </a:r>
            <a:endParaRPr lang="en-US" dirty="0"/>
          </a:p>
        </p:txBody>
      </p:sp>
      <p:pic>
        <p:nvPicPr>
          <p:cNvPr id="4" name="Picture 6" descr="http://www.google.co.id/url?source=imglanding&amp;ct=img&amp;q=http://grevada.com/kesehatan/files/2012/08/Kuisioner.jpg&amp;sa=X&amp;ei=z1a0UMrZGoinrAfVo4DACw&amp;ved=0CAkQ8wc&amp;usg=AFQjCNFLXdaoSl6uQV5uR-Kgn4sXNsAO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1348" y="0"/>
            <a:ext cx="2332652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uesioner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Tertutup</a:t>
            </a:r>
            <a:r>
              <a:rPr lang="en-US" dirty="0" smtClean="0"/>
              <a:t> </a:t>
            </a:r>
          </a:p>
          <a:p>
            <a:pPr marL="914400" lvl="1" indent="-514350"/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(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dipermasalahkan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Terbuka </a:t>
            </a:r>
          </a:p>
          <a:p>
            <a:pPr marL="914400" lvl="1" indent="-514350"/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,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429000"/>
                <a:gridCol w="426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TERTUTUP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TERBUKA</a:t>
                      </a:r>
                      <a:endParaRPr lang="en-US" dirty="0"/>
                    </a:p>
                  </a:txBody>
                  <a:tcPr/>
                </a:tc>
              </a:tr>
              <a:tr h="161036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="1" dirty="0" smtClean="0"/>
                        <a:t>KEUNTUNGAN </a:t>
                      </a:r>
                      <a:endParaRPr lang="en-US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menulis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waktu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pengisian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singkat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Harapan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dikembalikan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besar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Pengolahan</a:t>
                      </a:r>
                      <a:r>
                        <a:rPr lang="en-US" baseline="0" dirty="0" smtClean="0"/>
                        <a:t> data </a:t>
                      </a:r>
                      <a:r>
                        <a:rPr lang="en-US" baseline="0" dirty="0" err="1" smtClean="0"/>
                        <a:t>mudah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terikat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pilihan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seluas-luasnya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KERUGIAN </a:t>
                      </a:r>
                      <a:endParaRPr lang="en-US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diberi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kebebasan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menjawab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pilihan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Pilihan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lengkap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obyek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seluas-luasnya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Pengolahan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sulit</a:t>
                      </a:r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Pengisian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kuesioner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waktu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banyak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Harapandikembalikan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kecil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Perbedaan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kemampuan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responden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menuangkan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pikiran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mempengaruhi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agar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</a:p>
          <a:p>
            <a:pPr marL="914400" lvl="1" indent="-514350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R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R</a:t>
            </a:r>
          </a:p>
          <a:p>
            <a:pPr marL="914400" lvl="1" indent="-514350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/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penyajikan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(</a:t>
            </a:r>
            <a:r>
              <a:rPr lang="en-US" sz="3600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Agar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R</a:t>
            </a:r>
          </a:p>
          <a:p>
            <a:pPr marL="914400" lvl="1" indent="-514350"/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MUDAH </a:t>
            </a:r>
            <a:r>
              <a:rPr lang="en-US" dirty="0" err="1" smtClean="0"/>
              <a:t>ke</a:t>
            </a:r>
            <a:r>
              <a:rPr lang="en-US" dirty="0" smtClean="0"/>
              <a:t> SULIT</a:t>
            </a:r>
          </a:p>
          <a:p>
            <a:pPr marL="914400" lvl="1" indent="-514350"/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&gt; 1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Pengujian</a:t>
            </a:r>
            <a:r>
              <a:rPr lang="en-US" dirty="0" smtClean="0"/>
              <a:t> (Pre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“</a:t>
            </a:r>
            <a:r>
              <a:rPr lang="en-US" dirty="0" err="1" smtClean="0"/>
              <a:t>tidak</a:t>
            </a:r>
            <a:r>
              <a:rPr lang="en-US" dirty="0" err="1" smtClean="0"/>
              <a:t>-tahu</a:t>
            </a:r>
            <a:r>
              <a:rPr lang="en-US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lvl="1"/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“</a:t>
            </a:r>
            <a:r>
              <a:rPr lang="en-US" dirty="0" err="1" smtClean="0"/>
              <a:t>ya</a:t>
            </a:r>
            <a:r>
              <a:rPr lang="en-US" dirty="0" smtClean="0"/>
              <a:t>” ,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endParaRPr lang="en-US" dirty="0" smtClean="0"/>
          </a:p>
          <a:p>
            <a:pPr lvl="1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</a:t>
            </a:r>
            <a:r>
              <a:rPr lang="en-US" dirty="0" smtClean="0"/>
              <a:t>g </a:t>
            </a:r>
            <a:r>
              <a:rPr lang="en-US" dirty="0" err="1" smtClean="0"/>
              <a:t>tabu</a:t>
            </a:r>
            <a:endParaRPr lang="en-US" dirty="0" smtClean="0"/>
          </a:p>
          <a:p>
            <a:pPr lvl="1"/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jabawan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responden</a:t>
            </a:r>
            <a:r>
              <a:rPr lang="en-US" dirty="0" smtClean="0"/>
              <a:t>)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 yang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TERTULIS,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WAWANCARA,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KUESIONER TERTULIS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endParaRPr lang="en-US" dirty="0" smtClean="0"/>
          </a:p>
          <a:p>
            <a:pPr lvl="1"/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memliki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sensitif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( </a:t>
            </a:r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agama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endParaRPr lang="en-US" dirty="0" smtClean="0"/>
          </a:p>
          <a:p>
            <a:r>
              <a:rPr lang="en-US" dirty="0" err="1" smtClean="0"/>
              <a:t>Diantar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ara </a:t>
            </a:r>
            <a:r>
              <a:rPr lang="en-US" dirty="0" err="1" smtClean="0"/>
              <a:t>Penyebaran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Tingkat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ambigue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. (</a:t>
            </a:r>
            <a:r>
              <a:rPr lang="en-US" dirty="0" err="1" smtClean="0"/>
              <a:t>opini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2.   </a:t>
            </a:r>
            <a:r>
              <a:rPr lang="en-US" dirty="0" err="1" smtClean="0"/>
              <a:t>Kejujuran</a:t>
            </a:r>
            <a:endParaRPr lang="en-US" dirty="0" smtClean="0"/>
          </a:p>
          <a:p>
            <a:pPr marL="617538" indent="-68263">
              <a:buNone/>
            </a:pPr>
            <a:r>
              <a:rPr lang="en-US" dirty="0" err="1" smtClean="0"/>
              <a:t>Kuesioner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yang </a:t>
            </a:r>
            <a:r>
              <a:rPr lang="en-US" dirty="0" err="1" smtClean="0"/>
              <a:t>mengisinya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7150">
              <a:buNone/>
            </a:pPr>
            <a:r>
              <a:rPr lang="en-US" dirty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.</a:t>
            </a:r>
          </a:p>
          <a:p>
            <a:pPr marL="514350" indent="-5715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Cara </a:t>
            </a:r>
            <a:r>
              <a:rPr lang="en-US" dirty="0" err="1" smtClean="0"/>
              <a:t>Penyebaran</a:t>
            </a:r>
            <a:r>
              <a:rPr lang="en-US" dirty="0" smtClean="0"/>
              <a:t> (</a:t>
            </a:r>
            <a:r>
              <a:rPr lang="en-US" sz="3600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	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5.  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“</a:t>
            </a:r>
            <a:r>
              <a:rPr lang="en-US" dirty="0" err="1" smtClean="0"/>
              <a:t>tidak-tahu</a:t>
            </a:r>
            <a:r>
              <a:rPr lang="en-US" dirty="0" smtClean="0"/>
              <a:t>” =&gt;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/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“</a:t>
            </a:r>
            <a:r>
              <a:rPr lang="en-US" dirty="0" err="1" smtClean="0"/>
              <a:t>ya</a:t>
            </a:r>
            <a:r>
              <a:rPr lang="en-US" dirty="0" smtClean="0"/>
              <a:t>’ =&gt;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=&gt;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tabu</a:t>
            </a:r>
            <a:endParaRPr lang="en-US" dirty="0" smtClean="0"/>
          </a:p>
          <a:p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: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=&gt;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=&gt; </a:t>
            </a:r>
            <a:r>
              <a:rPr lang="en-US" dirty="0" err="1" smtClean="0"/>
              <a:t>penyusun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(&gt;&gt;)</a:t>
            </a:r>
          </a:p>
          <a:p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Kuesioner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endParaRPr lang="en-US" dirty="0" smtClean="0"/>
          </a:p>
          <a:p>
            <a:pPr lvl="1"/>
            <a:r>
              <a:rPr lang="en-US" dirty="0" err="1" smtClean="0"/>
              <a:t>Bersifat</a:t>
            </a:r>
            <a:r>
              <a:rPr lang="en-US" dirty="0" smtClean="0"/>
              <a:t>  </a:t>
            </a:r>
            <a:r>
              <a:rPr lang="en-US" dirty="0" err="1" smtClean="0"/>
              <a:t>anonim</a:t>
            </a:r>
            <a:endParaRPr lang="en-US" dirty="0" smtClean="0"/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lvl="1"/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endParaRPr lang="en-US" dirty="0" smtClean="0"/>
          </a:p>
          <a:p>
            <a:pPr lvl="1"/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endParaRPr lang="en-US" dirty="0" smtClean="0"/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458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KUESIONER</vt:lpstr>
      <vt:lpstr>Pengertian </vt:lpstr>
      <vt:lpstr>Jenis</vt:lpstr>
      <vt:lpstr>KUESIONER TERTULIS </vt:lpstr>
      <vt:lpstr>Penyebaran </vt:lpstr>
      <vt:lpstr>Pemilihan Cara Penyebaran</vt:lpstr>
      <vt:lpstr>Pemilihan Cara Penyebaran (lanjutan)</vt:lpstr>
      <vt:lpstr>Pengujian </vt:lpstr>
      <vt:lpstr>Masalah yang mungkin timbul</vt:lpstr>
      <vt:lpstr>Jenis –jenis Kuesioner</vt:lpstr>
      <vt:lpstr>Perbandingan </vt:lpstr>
      <vt:lpstr>Penyusunan </vt:lpstr>
      <vt:lpstr>Persyaratan </vt:lpstr>
      <vt:lpstr>Persyaratan (lanjutan)</vt:lpstr>
      <vt:lpstr>Pengujian (Pre test)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KUESIONER</dc:title>
  <dc:creator>indi</dc:creator>
  <cp:lastModifiedBy>CHANGE_ME1</cp:lastModifiedBy>
  <cp:revision>8</cp:revision>
  <dcterms:created xsi:type="dcterms:W3CDTF">2012-11-27T00:56:09Z</dcterms:created>
  <dcterms:modified xsi:type="dcterms:W3CDTF">2012-11-28T04:26:06Z</dcterms:modified>
</cp:coreProperties>
</file>