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298" r:id="rId11"/>
    <p:sldId id="303" r:id="rId12"/>
    <p:sldId id="314" r:id="rId13"/>
    <p:sldId id="315" r:id="rId14"/>
    <p:sldId id="316" r:id="rId15"/>
    <p:sldId id="306" r:id="rId16"/>
    <p:sldId id="317" r:id="rId17"/>
    <p:sldId id="276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0C0C0"/>
    <a:srgbClr val="447EC4"/>
    <a:srgbClr val="2A684C"/>
    <a:srgbClr val="CFDBD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64" autoAdjust="0"/>
    <p:restoredTop sz="94366" autoAdjust="0"/>
  </p:normalViewPr>
  <p:slideViewPr>
    <p:cSldViewPr>
      <p:cViewPr varScale="1">
        <p:scale>
          <a:sx n="70" d="100"/>
          <a:sy n="70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17" descr="a1"/>
          <p:cNvSpPr>
            <a:spLocks noChangeArrowheads="1"/>
          </p:cNvSpPr>
          <p:nvPr/>
        </p:nvSpPr>
        <p:spPr bwMode="gray">
          <a:xfrm>
            <a:off x="2286000" y="0"/>
            <a:ext cx="2286000" cy="31242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gray">
          <a:xfrm>
            <a:off x="0" y="0"/>
            <a:ext cx="2209800" cy="3124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gray">
          <a:xfrm>
            <a:off x="4648200" y="0"/>
            <a:ext cx="2209800" cy="3124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Rectangle 20" descr="a2"/>
          <p:cNvSpPr>
            <a:spLocks noChangeArrowheads="1"/>
          </p:cNvSpPr>
          <p:nvPr/>
        </p:nvSpPr>
        <p:spPr bwMode="gray">
          <a:xfrm>
            <a:off x="6934200" y="0"/>
            <a:ext cx="2209800" cy="31242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gray">
          <a:xfrm>
            <a:off x="2286000" y="3124200"/>
            <a:ext cx="6858000" cy="609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gray">
          <a:xfrm>
            <a:off x="0" y="3124200"/>
            <a:ext cx="9144000" cy="152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3048000"/>
            <a:ext cx="6705600" cy="6858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2286000" y="3886200"/>
            <a:ext cx="6719888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>
                <a:latin typeface="Verdana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551613"/>
            <a:ext cx="2133600" cy="169862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553200"/>
            <a:ext cx="2895600" cy="168275"/>
          </a:xfrm>
        </p:spPr>
        <p:txBody>
          <a:bodyPr/>
          <a:lstStyle>
            <a:lvl1pPr algn="ctr">
              <a:defRPr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553200"/>
            <a:ext cx="2133600" cy="168275"/>
          </a:xfrm>
        </p:spPr>
        <p:txBody>
          <a:bodyPr/>
          <a:lstStyle>
            <a:lvl1pPr algn="r">
              <a:defRPr>
                <a:effectLst/>
                <a:latin typeface="+mn-lt"/>
              </a:defRPr>
            </a:lvl1pPr>
          </a:lstStyle>
          <a:p>
            <a:fld id="{FD190A25-15F4-4C55-B30F-6A8F835F724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444500" y="2514600"/>
            <a:ext cx="1765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Arial Black" pitchFamily="34" charset="0"/>
              </a:rPr>
              <a:t>L o g 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F7439-8B51-47F6-A84F-0051C73611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31838"/>
            <a:ext cx="2057400" cy="5567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31838"/>
            <a:ext cx="6019800" cy="5567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E598D-7350-4388-83B6-040C8E3001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425" y="731838"/>
            <a:ext cx="7800975" cy="563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19225"/>
            <a:ext cx="8229600" cy="48799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611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67400" y="6477000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24200" y="64770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2143F232-5E92-42C2-A0CF-4556A7ACCE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EBCA4-96DA-49AF-B7E5-8F9FDA6EA0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061ED-9D35-4735-AD4C-CBE8090FAC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9225"/>
            <a:ext cx="4038600" cy="4879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9225"/>
            <a:ext cx="4038600" cy="4879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A78B56-814C-47E7-BCEB-6EFA7CFB31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7B176-6381-4A94-A785-3C1C0D162C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9124D2-C6DD-4A35-83B4-CDE2B6EDA5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F8F2D-C852-467F-8E2C-82E7A53046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1746BC-65C7-40B7-BB96-F066B9C61B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56539-6EBE-4C67-9FF4-CCB3D293ED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Rectangle 23" descr="a1"/>
          <p:cNvSpPr>
            <a:spLocks noChangeArrowheads="1"/>
          </p:cNvSpPr>
          <p:nvPr/>
        </p:nvSpPr>
        <p:spPr bwMode="gray">
          <a:xfrm>
            <a:off x="592138" y="0"/>
            <a:ext cx="2066925" cy="838200"/>
          </a:xfrm>
          <a:prstGeom prst="rect">
            <a:avLst/>
          </a:prstGeom>
          <a:blipFill dpi="0" rotWithShape="1">
            <a:blip r:embed="rId1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gray">
          <a:xfrm>
            <a:off x="2730500" y="0"/>
            <a:ext cx="2138363" cy="838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9" name="Rectangle 25" descr="a2"/>
          <p:cNvSpPr>
            <a:spLocks noChangeArrowheads="1"/>
          </p:cNvSpPr>
          <p:nvPr/>
        </p:nvSpPr>
        <p:spPr bwMode="gray">
          <a:xfrm>
            <a:off x="4938713" y="0"/>
            <a:ext cx="2066925" cy="838200"/>
          </a:xfrm>
          <a:prstGeom prst="rect">
            <a:avLst/>
          </a:prstGeom>
          <a:blipFill dpi="0" rotWithShape="1">
            <a:blip r:embed="rId1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gray">
          <a:xfrm>
            <a:off x="7077075" y="0"/>
            <a:ext cx="2066925" cy="838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457200" y="6477000"/>
            <a:ext cx="8686800" cy="381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51" name="Group 27"/>
          <p:cNvGrpSpPr>
            <a:grpSpLocks/>
          </p:cNvGrpSpPr>
          <p:nvPr/>
        </p:nvGrpSpPr>
        <p:grpSpPr bwMode="auto">
          <a:xfrm>
            <a:off x="0" y="685800"/>
            <a:ext cx="9144000" cy="609600"/>
            <a:chOff x="0" y="432"/>
            <a:chExt cx="5760" cy="384"/>
          </a:xfrm>
        </p:grpSpPr>
        <p:sp>
          <p:nvSpPr>
            <p:cNvPr id="1052" name="Rectangle 28"/>
            <p:cNvSpPr>
              <a:spLocks noChangeArrowheads="1"/>
            </p:cNvSpPr>
            <p:nvPr userDrawn="1"/>
          </p:nvSpPr>
          <p:spPr bwMode="gray">
            <a:xfrm>
              <a:off x="0" y="432"/>
              <a:ext cx="5760" cy="9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" name="Rectangle 29"/>
            <p:cNvSpPr>
              <a:spLocks noChangeArrowheads="1"/>
            </p:cNvSpPr>
            <p:nvPr userDrawn="1"/>
          </p:nvSpPr>
          <p:spPr bwMode="gray">
            <a:xfrm>
              <a:off x="362" y="432"/>
              <a:ext cx="5398" cy="3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9225"/>
            <a:ext cx="8229600" cy="487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6112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770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24200" y="64770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fld id="{F042506A-3E4E-432C-98A0-E497A0FAC02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733425" y="731838"/>
            <a:ext cx="7800975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55" name="Text Box 31"/>
          <p:cNvSpPr txBox="1">
            <a:spLocks noChangeArrowheads="1"/>
          </p:cNvSpPr>
          <p:nvPr/>
        </p:nvSpPr>
        <p:spPr bwMode="auto">
          <a:xfrm>
            <a:off x="7391400" y="76200"/>
            <a:ext cx="1765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Arial Black" pitchFamily="34" charset="0"/>
              </a:rPr>
              <a:t>L o g 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 txBox="1">
            <a:spLocks noChangeArrowheads="1"/>
          </p:cNvSpPr>
          <p:nvPr/>
        </p:nvSpPr>
        <p:spPr bwMode="gray">
          <a:xfrm>
            <a:off x="457200" y="5638800"/>
            <a:ext cx="3276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Pertemuan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2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Waktu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belajar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 100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Menit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2438400"/>
            <a:ext cx="1524000" cy="6096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200400"/>
            <a:ext cx="2362200" cy="533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667000"/>
            <a:ext cx="9220200" cy="1524000"/>
          </a:xfrm>
        </p:spPr>
        <p:txBody>
          <a:bodyPr/>
          <a:lstStyle/>
          <a:p>
            <a:r>
              <a:rPr lang="en-US" sz="3200" dirty="0" smtClean="0"/>
              <a:t>SIFAT BAHASA YANG SELALU BERUBAH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7391400" y="0"/>
            <a:ext cx="1524000" cy="533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68313" y="1752600"/>
            <a:ext cx="8294687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</a:rPr>
              <a:t>Berdasarkan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</a:rPr>
              <a:t>penggunaan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</a:rPr>
              <a:t> 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</a:t>
            </a:r>
            <a:r>
              <a:rPr kumimoji="0" lang="en-US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Ragam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bahasa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 yang </a:t>
            </a:r>
            <a:r>
              <a:rPr kumimoji="0" lang="en-US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baik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dan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bahasa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 yang </a:t>
            </a:r>
            <a:r>
              <a:rPr kumimoji="0" lang="en-US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benar</a:t>
            </a:r>
            <a:endParaRPr kumimoji="0" lang="en-US" sz="25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Wingdings" pitchFamily="2" charset="2"/>
              </a:rPr>
              <a:t>	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Wingdings" pitchFamily="2" charset="2"/>
              </a:rPr>
              <a:t>	</a:t>
            </a:r>
            <a:r>
              <a:rPr kumimoji="0" lang="en-US" sz="2800" b="0" i="0" u="sng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Wingdings" pitchFamily="2" charset="2"/>
              </a:rPr>
              <a:t>baik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Wingdings" pitchFamily="2" charset="2"/>
              </a:rPr>
              <a:t>: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Wingdings" pitchFamily="2" charset="2"/>
              </a:rPr>
              <a:t>nilai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Wingdings" pitchFamily="2" charset="2"/>
              </a:rPr>
              <a:t> rasa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Wingdings" pitchFamily="2" charset="2"/>
              </a:rPr>
              <a:t>tepat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Wingdings" pitchFamily="2" charset="2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Wingdings" pitchFamily="2" charset="2"/>
              </a:rPr>
              <a:t>sesuai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Wingdings" pitchFamily="2" charset="2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Wingdings" pitchFamily="2" charset="2"/>
              </a:rPr>
              <a:t>konteks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Wingdings" pitchFamily="2" charset="2"/>
              </a:rPr>
              <a:t>/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Wingdings" pitchFamily="2" charset="2"/>
              </a:rPr>
              <a:t>kaidah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Wingdings" pitchFamily="2" charset="2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Wingdings" pitchFamily="2" charset="2"/>
              </a:rPr>
              <a:t>bahasa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Wingdings" pitchFamily="2" charset="2"/>
              </a:rPr>
              <a:t> yang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Wingdings" pitchFamily="2" charset="2"/>
              </a:rPr>
              <a:t>berlaku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Wingdings" pitchFamily="2" charset="2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Wingdings" pitchFamily="2" charset="2"/>
              </a:rPr>
              <a:t>	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Wingdings" pitchFamily="2" charset="2"/>
              </a:rPr>
              <a:t>	</a:t>
            </a:r>
            <a:r>
              <a:rPr kumimoji="0" lang="en-US" sz="2800" b="0" i="0" u="sng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Wingdings" pitchFamily="2" charset="2"/>
              </a:rPr>
              <a:t>benar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Wingdings" pitchFamily="2" charset="2"/>
              </a:rPr>
              <a:t>: </a:t>
            </a:r>
            <a:r>
              <a:rPr kumimoji="0" lang="id-ID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penggunaan kalimat-kalimat yang efektif, yaitu kalimat-kalimat yang dapat menyampaikan pesan/informasi secara tepat</a:t>
            </a:r>
            <a:endParaRPr kumimoji="0" lang="en-US" sz="25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tabLst/>
              <a:defRPr/>
            </a:pPr>
            <a:endParaRPr kumimoji="0" lang="en-US" sz="2500" b="0" i="0" u="none" strike="noStrike" kern="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</a:endParaRP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609600" y="609605"/>
            <a:ext cx="8305800" cy="645311"/>
            <a:chOff x="1296" y="1824"/>
            <a:chExt cx="5232" cy="432"/>
          </a:xfrm>
        </p:grpSpPr>
        <p:sp>
          <p:nvSpPr>
            <p:cNvPr id="16" name="AutoShape 42"/>
            <p:cNvSpPr>
              <a:spLocks noChangeArrowheads="1"/>
            </p:cNvSpPr>
            <p:nvPr/>
          </p:nvSpPr>
          <p:spPr bwMode="gray">
            <a:xfrm>
              <a:off x="1584" y="1824"/>
              <a:ext cx="4944" cy="384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AutoShape 43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44"/>
            <p:cNvSpPr txBox="1">
              <a:spLocks noChangeArrowheads="1"/>
            </p:cNvSpPr>
            <p:nvPr/>
          </p:nvSpPr>
          <p:spPr bwMode="gray">
            <a:xfrm>
              <a:off x="1872" y="1875"/>
              <a:ext cx="4272" cy="3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sz="2800" b="1" dirty="0" err="1" smtClean="0">
                  <a:solidFill>
                    <a:schemeClr val="bg1"/>
                  </a:solidFill>
                </a:rPr>
                <a:t>Ragam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 </a:t>
              </a:r>
              <a:r>
                <a:rPr lang="en-US" sz="2800" b="1" dirty="0" err="1">
                  <a:solidFill>
                    <a:schemeClr val="bg1"/>
                  </a:solidFill>
                </a:rPr>
                <a:t>B</a:t>
              </a:r>
              <a:r>
                <a:rPr lang="en-US" sz="2800" b="1" dirty="0" err="1" smtClean="0">
                  <a:solidFill>
                    <a:schemeClr val="bg1"/>
                  </a:solidFill>
                </a:rPr>
                <a:t>ahasa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 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Indonesia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Text Box 45"/>
            <p:cNvSpPr txBox="1">
              <a:spLocks noChangeArrowheads="1"/>
            </p:cNvSpPr>
            <p:nvPr/>
          </p:nvSpPr>
          <p:spPr bwMode="gray">
            <a:xfrm>
              <a:off x="1393" y="1886"/>
              <a:ext cx="224" cy="30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dirty="0" smtClean="0">
                  <a:solidFill>
                    <a:schemeClr val="bg1"/>
                  </a:solidFill>
                </a:rPr>
                <a:t>2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7391400" y="0"/>
            <a:ext cx="1524000" cy="533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68313" y="1752600"/>
            <a:ext cx="8294687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</a:rPr>
              <a:t>Berdasarkan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</a:rPr>
              <a:t>kebakuan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</a:rPr>
              <a:t> 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</a:t>
            </a:r>
            <a:r>
              <a:rPr kumimoji="0" lang="en-US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Ragam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bahasa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baku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dan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bahasa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nonbaku</a:t>
            </a:r>
            <a:endParaRPr kumimoji="0" lang="en-US" sz="25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</a:endParaRP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609600" y="609605"/>
            <a:ext cx="8305800" cy="645311"/>
            <a:chOff x="1296" y="1824"/>
            <a:chExt cx="5232" cy="432"/>
          </a:xfrm>
        </p:grpSpPr>
        <p:sp>
          <p:nvSpPr>
            <p:cNvPr id="16" name="AutoShape 42"/>
            <p:cNvSpPr>
              <a:spLocks noChangeArrowheads="1"/>
            </p:cNvSpPr>
            <p:nvPr/>
          </p:nvSpPr>
          <p:spPr bwMode="gray">
            <a:xfrm>
              <a:off x="1584" y="1824"/>
              <a:ext cx="4944" cy="384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AutoShape 43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44"/>
            <p:cNvSpPr txBox="1">
              <a:spLocks noChangeArrowheads="1"/>
            </p:cNvSpPr>
            <p:nvPr/>
          </p:nvSpPr>
          <p:spPr bwMode="gray">
            <a:xfrm>
              <a:off x="1872" y="1875"/>
              <a:ext cx="4272" cy="3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sz="2800" b="1" dirty="0" err="1" smtClean="0">
                  <a:solidFill>
                    <a:schemeClr val="bg1"/>
                  </a:solidFill>
                </a:rPr>
                <a:t>Ragam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 </a:t>
              </a:r>
              <a:r>
                <a:rPr lang="en-US" sz="2800" b="1" dirty="0" err="1">
                  <a:solidFill>
                    <a:schemeClr val="bg1"/>
                  </a:solidFill>
                </a:rPr>
                <a:t>B</a:t>
              </a:r>
              <a:r>
                <a:rPr lang="en-US" sz="2800" b="1" dirty="0" err="1" smtClean="0">
                  <a:solidFill>
                    <a:schemeClr val="bg1"/>
                  </a:solidFill>
                </a:rPr>
                <a:t>ahasa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 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Indonesia (2)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Text Box 45"/>
            <p:cNvSpPr txBox="1">
              <a:spLocks noChangeArrowheads="1"/>
            </p:cNvSpPr>
            <p:nvPr/>
          </p:nvSpPr>
          <p:spPr bwMode="gray">
            <a:xfrm>
              <a:off x="1393" y="1886"/>
              <a:ext cx="224" cy="30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dirty="0" smtClean="0">
                  <a:solidFill>
                    <a:schemeClr val="bg1"/>
                  </a:solidFill>
                </a:rPr>
                <a:t>2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Group 56"/>
          <p:cNvGrpSpPr>
            <a:grpSpLocks/>
          </p:cNvGrpSpPr>
          <p:nvPr/>
        </p:nvGrpSpPr>
        <p:grpSpPr bwMode="auto">
          <a:xfrm>
            <a:off x="1295400" y="2743200"/>
            <a:ext cx="7162512" cy="3524353"/>
            <a:chOff x="1056" y="1101"/>
            <a:chExt cx="4963" cy="2357"/>
          </a:xfrm>
        </p:grpSpPr>
        <p:grpSp>
          <p:nvGrpSpPr>
            <p:cNvPr id="11" name="Group 35"/>
            <p:cNvGrpSpPr>
              <a:grpSpLocks/>
            </p:cNvGrpSpPr>
            <p:nvPr/>
          </p:nvGrpSpPr>
          <p:grpSpPr bwMode="auto">
            <a:xfrm>
              <a:off x="1056" y="1101"/>
              <a:ext cx="4963" cy="1274"/>
              <a:chOff x="913" y="1008"/>
              <a:chExt cx="5350" cy="1416"/>
            </a:xfrm>
          </p:grpSpPr>
          <p:sp>
            <p:nvSpPr>
              <p:cNvPr id="31" name="AutoShape 36"/>
              <p:cNvSpPr>
                <a:spLocks noChangeArrowheads="1"/>
              </p:cNvSpPr>
              <p:nvPr/>
            </p:nvSpPr>
            <p:spPr bwMode="gray">
              <a:xfrm>
                <a:off x="913" y="1008"/>
                <a:ext cx="5293" cy="1416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DDDDDD">
                      <a:gamma/>
                      <a:tint val="36471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2" name="Group 37"/>
              <p:cNvGrpSpPr>
                <a:grpSpLocks/>
              </p:cNvGrpSpPr>
              <p:nvPr/>
            </p:nvGrpSpPr>
            <p:grpSpPr bwMode="auto">
              <a:xfrm>
                <a:off x="999" y="1113"/>
                <a:ext cx="768" cy="746"/>
                <a:chOff x="999" y="1113"/>
                <a:chExt cx="768" cy="746"/>
              </a:xfrm>
            </p:grpSpPr>
            <p:sp>
              <p:nvSpPr>
                <p:cNvPr id="34" name="AutoShape 38"/>
                <p:cNvSpPr>
                  <a:spLocks noChangeArrowheads="1"/>
                </p:cNvSpPr>
                <p:nvPr/>
              </p:nvSpPr>
              <p:spPr bwMode="gray">
                <a:xfrm>
                  <a:off x="999" y="1113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Freeform 39"/>
                <p:cNvSpPr>
                  <a:spLocks/>
                </p:cNvSpPr>
                <p:nvPr/>
              </p:nvSpPr>
              <p:spPr bwMode="gray">
                <a:xfrm>
                  <a:off x="1047" y="1140"/>
                  <a:ext cx="383" cy="373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0" y="118"/>
                    </a:cxn>
                    <a:cxn ang="0">
                      <a:pos x="0" y="589"/>
                    </a:cxn>
                    <a:cxn ang="0">
                      <a:pos x="161" y="174"/>
                    </a:cxn>
                    <a:cxn ang="0">
                      <a:pos x="589" y="0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1">
                        <a:gamma/>
                        <a:tint val="54510"/>
                        <a:invGamma/>
                      </a:schemeClr>
                    </a:gs>
                    <a:gs pos="50000">
                      <a:schemeClr val="accent1">
                        <a:alpha val="0"/>
                      </a:schemeClr>
                    </a:gs>
                    <a:gs pos="100000">
                      <a:schemeClr val="accent1">
                        <a:gamma/>
                        <a:tint val="54510"/>
                        <a:invGamma/>
                      </a:schemeClr>
                    </a:gs>
                  </a:gsLst>
                  <a:lin ang="27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" name="Text Box 40"/>
                <p:cNvSpPr txBox="1">
                  <a:spLocks noChangeArrowheads="1"/>
                </p:cNvSpPr>
                <p:nvPr/>
              </p:nvSpPr>
              <p:spPr bwMode="gray">
                <a:xfrm>
                  <a:off x="1016" y="1316"/>
                  <a:ext cx="750" cy="389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2800" dirty="0" smtClean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Baku</a:t>
                  </a:r>
                  <a:endPara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</p:grpSp>
          <p:sp>
            <p:nvSpPr>
              <p:cNvPr id="33" name="Text Box 41"/>
              <p:cNvSpPr txBox="1">
                <a:spLocks noChangeArrowheads="1"/>
              </p:cNvSpPr>
              <p:nvPr/>
            </p:nvSpPr>
            <p:spPr bwMode="gray">
              <a:xfrm>
                <a:off x="1873" y="1121"/>
                <a:ext cx="4390" cy="121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342900" indent="-342900" eaLnBrk="0" hangingPunct="0">
                  <a:buAutoNum type="arabicPeriod"/>
                </a:pPr>
                <a:r>
                  <a:rPr lang="en-US" sz="2000" b="1" dirty="0" err="1" smtClean="0">
                    <a:solidFill>
                      <a:srgbClr val="000000"/>
                    </a:solidFill>
                  </a:rPr>
                  <a:t>Kemantapan</a:t>
                </a:r>
                <a:r>
                  <a:rPr lang="en-US" sz="2000" b="1" dirty="0" smtClean="0">
                    <a:solidFill>
                      <a:srgbClr val="00000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0000"/>
                    </a:solidFill>
                  </a:rPr>
                  <a:t>dinamis</a:t>
                </a:r>
                <a:r>
                  <a:rPr lang="en-US" sz="2000" b="1" dirty="0" smtClean="0">
                    <a:solidFill>
                      <a:srgbClr val="000000"/>
                    </a:solidFill>
                  </a:rPr>
                  <a:t>: </a:t>
                </a:r>
                <a:r>
                  <a:rPr lang="en-US" sz="2000" dirty="0" err="1" smtClean="0">
                    <a:solidFill>
                      <a:schemeClr val="tx1">
                        <a:lumMod val="50000"/>
                      </a:schemeClr>
                    </a:solidFill>
                  </a:rPr>
                  <a:t>bahasa</a:t>
                </a:r>
                <a:r>
                  <a:rPr lang="en-US" sz="2000" dirty="0" smtClean="0">
                    <a:solidFill>
                      <a:schemeClr val="tx1">
                        <a:lumMod val="50000"/>
                      </a:schemeClr>
                    </a:solidFill>
                  </a:rPr>
                  <a:t> </a:t>
                </a:r>
                <a:r>
                  <a:rPr lang="en-US" sz="2000" dirty="0" err="1" smtClean="0">
                    <a:solidFill>
                      <a:schemeClr val="tx1">
                        <a:lumMod val="50000"/>
                      </a:schemeClr>
                    </a:solidFill>
                  </a:rPr>
                  <a:t>baku</a:t>
                </a:r>
                <a:r>
                  <a:rPr lang="en-US" sz="2000" dirty="0" smtClean="0">
                    <a:solidFill>
                      <a:schemeClr val="tx1">
                        <a:lumMod val="50000"/>
                      </a:schemeClr>
                    </a:solidFill>
                  </a:rPr>
                  <a:t> </a:t>
                </a:r>
                <a:r>
                  <a:rPr lang="en-US" sz="2000" dirty="0" err="1" smtClean="0">
                    <a:solidFill>
                      <a:schemeClr val="tx1">
                        <a:lumMod val="50000"/>
                      </a:schemeClr>
                    </a:solidFill>
                  </a:rPr>
                  <a:t>sesuai</a:t>
                </a:r>
                <a:r>
                  <a:rPr lang="en-US" sz="2000" dirty="0" smtClean="0">
                    <a:solidFill>
                      <a:schemeClr val="tx1">
                        <a:lumMod val="50000"/>
                      </a:schemeClr>
                    </a:solidFill>
                  </a:rPr>
                  <a:t> </a:t>
                </a:r>
                <a:r>
                  <a:rPr lang="en-US" sz="2000" dirty="0" err="1" smtClean="0">
                    <a:solidFill>
                      <a:schemeClr val="tx1">
                        <a:lumMod val="50000"/>
                      </a:schemeClr>
                    </a:solidFill>
                  </a:rPr>
                  <a:t>dengan</a:t>
                </a:r>
                <a:r>
                  <a:rPr lang="en-US" sz="2000" dirty="0" smtClean="0">
                    <a:solidFill>
                      <a:schemeClr val="tx1">
                        <a:lumMod val="50000"/>
                      </a:schemeClr>
                    </a:solidFill>
                  </a:rPr>
                  <a:t> </a:t>
                </a:r>
                <a:r>
                  <a:rPr lang="en-US" sz="2000" dirty="0" err="1" smtClean="0">
                    <a:solidFill>
                      <a:schemeClr val="tx1">
                        <a:lumMod val="50000"/>
                      </a:schemeClr>
                    </a:solidFill>
                  </a:rPr>
                  <a:t>pola</a:t>
                </a:r>
                <a:r>
                  <a:rPr lang="en-US" sz="2000" dirty="0" smtClean="0">
                    <a:solidFill>
                      <a:schemeClr val="tx1">
                        <a:lumMod val="50000"/>
                      </a:schemeClr>
                    </a:solidFill>
                  </a:rPr>
                  <a:t> </a:t>
                </a:r>
                <a:r>
                  <a:rPr lang="en-US" sz="2000" dirty="0" err="1" smtClean="0">
                    <a:solidFill>
                      <a:schemeClr val="tx1">
                        <a:lumMod val="50000"/>
                      </a:schemeClr>
                    </a:solidFill>
                  </a:rPr>
                  <a:t>dan</a:t>
                </a:r>
                <a:r>
                  <a:rPr lang="en-US" sz="2000" dirty="0" smtClean="0">
                    <a:solidFill>
                      <a:schemeClr val="tx1">
                        <a:lumMod val="50000"/>
                      </a:schemeClr>
                    </a:solidFill>
                  </a:rPr>
                  <a:t> </a:t>
                </a:r>
                <a:r>
                  <a:rPr lang="en-US" sz="2000" dirty="0" err="1" smtClean="0">
                    <a:solidFill>
                      <a:schemeClr val="tx1">
                        <a:lumMod val="50000"/>
                      </a:schemeClr>
                    </a:solidFill>
                  </a:rPr>
                  <a:t>sistem</a:t>
                </a:r>
                <a:r>
                  <a:rPr lang="en-US" sz="2000" dirty="0" smtClean="0">
                    <a:solidFill>
                      <a:schemeClr val="tx1">
                        <a:lumMod val="50000"/>
                      </a:schemeClr>
                    </a:solidFill>
                  </a:rPr>
                  <a:t> </a:t>
                </a:r>
                <a:r>
                  <a:rPr lang="en-US" sz="2000" dirty="0" err="1" smtClean="0">
                    <a:solidFill>
                      <a:schemeClr val="tx1">
                        <a:lumMod val="50000"/>
                      </a:schemeClr>
                    </a:solidFill>
                  </a:rPr>
                  <a:t>bahasa</a:t>
                </a:r>
                <a:r>
                  <a:rPr lang="en-US" sz="2000" dirty="0" smtClean="0">
                    <a:solidFill>
                      <a:schemeClr val="tx1">
                        <a:lumMod val="50000"/>
                      </a:schemeClr>
                    </a:solidFill>
                  </a:rPr>
                  <a:t> yang </a:t>
                </a:r>
                <a:r>
                  <a:rPr lang="en-US" sz="2000" dirty="0" err="1" smtClean="0">
                    <a:solidFill>
                      <a:schemeClr val="tx1">
                        <a:lumMod val="50000"/>
                      </a:schemeClr>
                    </a:solidFill>
                  </a:rPr>
                  <a:t>baku</a:t>
                </a:r>
                <a:r>
                  <a:rPr lang="en-US" sz="2000" dirty="0" smtClean="0">
                    <a:solidFill>
                      <a:schemeClr val="tx1">
                        <a:lumMod val="50000"/>
                      </a:schemeClr>
                    </a:solidFill>
                  </a:rPr>
                  <a:t>.</a:t>
                </a:r>
                <a:endParaRPr lang="en-US" sz="2000" b="1" dirty="0" smtClean="0">
                  <a:solidFill>
                    <a:schemeClr val="tx1">
                      <a:lumMod val="50000"/>
                    </a:schemeClr>
                  </a:solidFill>
                </a:endParaRPr>
              </a:p>
              <a:p>
                <a:pPr marL="342900" indent="-342900" eaLnBrk="0" hangingPunct="0">
                  <a:buAutoNum type="arabicPeriod"/>
                </a:pPr>
                <a:r>
                  <a:rPr lang="en-US" sz="2000" b="1" dirty="0" err="1" smtClean="0">
                    <a:solidFill>
                      <a:srgbClr val="000000"/>
                    </a:solidFill>
                  </a:rPr>
                  <a:t>Cendikia</a:t>
                </a:r>
                <a:r>
                  <a:rPr lang="en-US" sz="2000" b="1" dirty="0" smtClean="0">
                    <a:solidFill>
                      <a:srgbClr val="000000"/>
                    </a:solidFill>
                  </a:rPr>
                  <a:t>: </a:t>
                </a:r>
                <a:r>
                  <a:rPr lang="en-US" sz="2000" dirty="0" err="1" smtClean="0">
                    <a:solidFill>
                      <a:schemeClr val="tx1">
                        <a:lumMod val="50000"/>
                      </a:schemeClr>
                    </a:solidFill>
                  </a:rPr>
                  <a:t>ragam</a:t>
                </a:r>
                <a:r>
                  <a:rPr lang="en-US" sz="2000" dirty="0" smtClean="0">
                    <a:solidFill>
                      <a:schemeClr val="tx1">
                        <a:lumMod val="50000"/>
                      </a:schemeClr>
                    </a:solidFill>
                  </a:rPr>
                  <a:t> </a:t>
                </a:r>
                <a:r>
                  <a:rPr lang="en-US" sz="2000" dirty="0" err="1" smtClean="0">
                    <a:solidFill>
                      <a:schemeClr val="tx1">
                        <a:lumMod val="50000"/>
                      </a:schemeClr>
                    </a:solidFill>
                  </a:rPr>
                  <a:t>baku</a:t>
                </a:r>
                <a:r>
                  <a:rPr lang="en-US" sz="2000" dirty="0" smtClean="0">
                    <a:solidFill>
                      <a:schemeClr val="tx1">
                        <a:lumMod val="50000"/>
                      </a:schemeClr>
                    </a:solidFill>
                  </a:rPr>
                  <a:t> yang </a:t>
                </a:r>
                <a:r>
                  <a:rPr lang="en-US" sz="2000" dirty="0" err="1" smtClean="0">
                    <a:solidFill>
                      <a:schemeClr val="tx1">
                        <a:lumMod val="50000"/>
                      </a:schemeClr>
                    </a:solidFill>
                  </a:rPr>
                  <a:t>dipakai</a:t>
                </a:r>
                <a:r>
                  <a:rPr lang="en-US" sz="2000" dirty="0" smtClean="0">
                    <a:solidFill>
                      <a:schemeClr val="tx1">
                        <a:lumMod val="50000"/>
                      </a:schemeClr>
                    </a:solidFill>
                  </a:rPr>
                  <a:t> </a:t>
                </a:r>
                <a:r>
                  <a:rPr lang="en-US" sz="2000" dirty="0" err="1" smtClean="0">
                    <a:solidFill>
                      <a:schemeClr val="tx1">
                        <a:lumMod val="50000"/>
                      </a:schemeClr>
                    </a:solidFill>
                  </a:rPr>
                  <a:t>di</a:t>
                </a:r>
                <a:r>
                  <a:rPr lang="en-US" sz="2000" dirty="0" smtClean="0">
                    <a:solidFill>
                      <a:schemeClr val="tx1">
                        <a:lumMod val="50000"/>
                      </a:schemeClr>
                    </a:solidFill>
                  </a:rPr>
                  <a:t> </a:t>
                </a:r>
                <a:r>
                  <a:rPr lang="en-US" sz="2000" dirty="0" err="1" smtClean="0">
                    <a:solidFill>
                      <a:schemeClr val="tx1">
                        <a:lumMod val="50000"/>
                      </a:schemeClr>
                    </a:solidFill>
                  </a:rPr>
                  <a:t>tempat</a:t>
                </a:r>
                <a:r>
                  <a:rPr lang="en-US" sz="2000" dirty="0" smtClean="0">
                    <a:solidFill>
                      <a:schemeClr val="tx1">
                        <a:lumMod val="50000"/>
                      </a:schemeClr>
                    </a:solidFill>
                  </a:rPr>
                  <a:t> </a:t>
                </a:r>
                <a:r>
                  <a:rPr lang="en-US" sz="2000" dirty="0" err="1" smtClean="0">
                    <a:solidFill>
                      <a:schemeClr val="tx1">
                        <a:lumMod val="50000"/>
                      </a:schemeClr>
                    </a:solidFill>
                  </a:rPr>
                  <a:t>resmi</a:t>
                </a:r>
                <a:r>
                  <a:rPr lang="en-US" sz="2000" dirty="0" smtClean="0">
                    <a:solidFill>
                      <a:schemeClr val="tx1">
                        <a:lumMod val="50000"/>
                      </a:schemeClr>
                    </a:solidFill>
                  </a:rPr>
                  <a:t>.</a:t>
                </a:r>
                <a:endParaRPr lang="en-US" sz="2000" b="1" dirty="0" smtClean="0">
                  <a:solidFill>
                    <a:schemeClr val="tx1">
                      <a:lumMod val="50000"/>
                    </a:schemeClr>
                  </a:solidFill>
                </a:endParaRPr>
              </a:p>
              <a:p>
                <a:pPr marL="342900" indent="-342900" eaLnBrk="0" hangingPunct="0">
                  <a:buAutoNum type="arabicPeriod"/>
                </a:pPr>
                <a:r>
                  <a:rPr lang="en-US" sz="2000" b="1" dirty="0" err="1" smtClean="0">
                    <a:solidFill>
                      <a:schemeClr val="tx1">
                        <a:lumMod val="50000"/>
                      </a:schemeClr>
                    </a:solidFill>
                  </a:rPr>
                  <a:t>Seragam</a:t>
                </a:r>
                <a:r>
                  <a:rPr lang="en-US" sz="2000" b="1" dirty="0" smtClean="0">
                    <a:solidFill>
                      <a:schemeClr val="tx1">
                        <a:lumMod val="50000"/>
                      </a:schemeClr>
                    </a:solidFill>
                  </a:rPr>
                  <a:t>: </a:t>
                </a:r>
                <a:r>
                  <a:rPr lang="en-US" sz="2000" dirty="0" err="1" smtClean="0">
                    <a:solidFill>
                      <a:schemeClr val="tx1">
                        <a:lumMod val="50000"/>
                      </a:schemeClr>
                    </a:solidFill>
                  </a:rPr>
                  <a:t>proses</a:t>
                </a:r>
                <a:r>
                  <a:rPr lang="en-US" sz="2000" dirty="0" smtClean="0">
                    <a:solidFill>
                      <a:schemeClr val="tx1">
                        <a:lumMod val="50000"/>
                      </a:schemeClr>
                    </a:solidFill>
                  </a:rPr>
                  <a:t> </a:t>
                </a:r>
                <a:r>
                  <a:rPr lang="en-US" sz="2000" dirty="0" err="1" smtClean="0">
                    <a:solidFill>
                      <a:schemeClr val="tx1">
                        <a:lumMod val="50000"/>
                      </a:schemeClr>
                    </a:solidFill>
                  </a:rPr>
                  <a:t>penyeragaman</a:t>
                </a:r>
                <a:r>
                  <a:rPr lang="en-US" sz="2000" dirty="0" smtClean="0">
                    <a:solidFill>
                      <a:schemeClr val="tx1">
                        <a:lumMod val="50000"/>
                      </a:schemeClr>
                    </a:solidFill>
                  </a:rPr>
                  <a:t> </a:t>
                </a:r>
                <a:r>
                  <a:rPr lang="en-US" sz="2000" dirty="0" err="1" smtClean="0">
                    <a:solidFill>
                      <a:schemeClr val="tx1">
                        <a:lumMod val="50000"/>
                      </a:schemeClr>
                    </a:solidFill>
                  </a:rPr>
                  <a:t>bahasa</a:t>
                </a:r>
                <a:r>
                  <a:rPr lang="en-US" sz="2000" dirty="0" smtClean="0">
                    <a:solidFill>
                      <a:schemeClr val="tx1">
                        <a:lumMod val="50000"/>
                      </a:schemeClr>
                    </a:solidFill>
                  </a:rPr>
                  <a:t>.</a:t>
                </a:r>
                <a:endParaRPr lang="en-US" sz="2000" dirty="0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12" name="Group 42"/>
            <p:cNvGrpSpPr>
              <a:grpSpLocks/>
            </p:cNvGrpSpPr>
            <p:nvPr/>
          </p:nvGrpSpPr>
          <p:grpSpPr bwMode="auto">
            <a:xfrm>
              <a:off x="1056" y="2636"/>
              <a:ext cx="4293" cy="822"/>
              <a:chOff x="912" y="2649"/>
              <a:chExt cx="4628" cy="914"/>
            </a:xfrm>
          </p:grpSpPr>
          <p:sp>
            <p:nvSpPr>
              <p:cNvPr id="24" name="AutoShape 43"/>
              <p:cNvSpPr>
                <a:spLocks noChangeArrowheads="1"/>
              </p:cNvSpPr>
              <p:nvPr/>
            </p:nvSpPr>
            <p:spPr bwMode="gray">
              <a:xfrm>
                <a:off x="912" y="2649"/>
                <a:ext cx="4628" cy="914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DDDDDD">
                      <a:gamma/>
                      <a:tint val="39216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6" name="Group 44"/>
              <p:cNvGrpSpPr>
                <a:grpSpLocks/>
              </p:cNvGrpSpPr>
              <p:nvPr/>
            </p:nvGrpSpPr>
            <p:grpSpPr bwMode="auto">
              <a:xfrm>
                <a:off x="987" y="2755"/>
                <a:ext cx="785" cy="748"/>
                <a:chOff x="987" y="2755"/>
                <a:chExt cx="785" cy="748"/>
              </a:xfrm>
            </p:grpSpPr>
            <p:sp>
              <p:nvSpPr>
                <p:cNvPr id="28" name="AutoShape 45"/>
                <p:cNvSpPr>
                  <a:spLocks noChangeArrowheads="1"/>
                </p:cNvSpPr>
                <p:nvPr/>
              </p:nvSpPr>
              <p:spPr bwMode="gray">
                <a:xfrm>
                  <a:off x="999" y="2755"/>
                  <a:ext cx="768" cy="748"/>
                </a:xfrm>
                <a:prstGeom prst="roundRect">
                  <a:avLst>
                    <a:gd name="adj" fmla="val 11921"/>
                  </a:avLst>
                </a:prstGeom>
                <a:gradFill rotWithShape="1">
                  <a:gsLst>
                    <a:gs pos="0">
                      <a:schemeClr val="hlink">
                        <a:gamma/>
                        <a:tint val="72549"/>
                        <a:invGamma/>
                      </a:schemeClr>
                    </a:gs>
                    <a:gs pos="100000">
                      <a:schemeClr val="hlink"/>
                    </a:gs>
                  </a:gsLst>
                  <a:lin ang="5400000" scaled="1"/>
                </a:gradFill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Freeform 46"/>
                <p:cNvSpPr>
                  <a:spLocks/>
                </p:cNvSpPr>
                <p:nvPr/>
              </p:nvSpPr>
              <p:spPr bwMode="gray">
                <a:xfrm>
                  <a:off x="1047" y="2812"/>
                  <a:ext cx="383" cy="373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0" y="118"/>
                    </a:cxn>
                    <a:cxn ang="0">
                      <a:pos x="0" y="589"/>
                    </a:cxn>
                    <a:cxn ang="0">
                      <a:pos x="161" y="174"/>
                    </a:cxn>
                    <a:cxn ang="0">
                      <a:pos x="589" y="0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hlink">
                        <a:gamma/>
                        <a:tint val="42353"/>
                        <a:invGamma/>
                      </a:schemeClr>
                    </a:gs>
                    <a:gs pos="100000">
                      <a:schemeClr val="hlink">
                        <a:alpha val="0"/>
                      </a:schemeClr>
                    </a:gs>
                  </a:gsLst>
                  <a:lin ang="27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" name="Text Box 47"/>
                <p:cNvSpPr txBox="1">
                  <a:spLocks noChangeArrowheads="1"/>
                </p:cNvSpPr>
                <p:nvPr/>
              </p:nvSpPr>
              <p:spPr bwMode="gray">
                <a:xfrm>
                  <a:off x="987" y="2770"/>
                  <a:ext cx="785" cy="71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2800" dirty="0" err="1" smtClean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Tidak</a:t>
                  </a:r>
                  <a:endParaRPr lang="en-US" sz="2800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  <a:p>
                  <a:pPr algn="ctr" eaLnBrk="0" hangingPunct="0"/>
                  <a:r>
                    <a:rPr lang="en-US" sz="2800" dirty="0" smtClean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Baku</a:t>
                  </a:r>
                  <a:endPara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</p:grpSp>
          <p:sp>
            <p:nvSpPr>
              <p:cNvPr id="27" name="Text Box 48"/>
              <p:cNvSpPr txBox="1">
                <a:spLocks noChangeArrowheads="1"/>
              </p:cNvSpPr>
              <p:nvPr/>
            </p:nvSpPr>
            <p:spPr bwMode="gray">
              <a:xfrm>
                <a:off x="1815" y="2859"/>
                <a:ext cx="3611" cy="52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en-US" sz="2000" b="1" dirty="0" err="1" smtClean="0">
                    <a:solidFill>
                      <a:srgbClr val="000000"/>
                    </a:solidFill>
                  </a:rPr>
                  <a:t>Ragam</a:t>
                </a:r>
                <a:r>
                  <a:rPr lang="en-US" sz="2000" b="1" dirty="0" smtClean="0">
                    <a:solidFill>
                      <a:srgbClr val="000000"/>
                    </a:solidFill>
                  </a:rPr>
                  <a:t> yang </a:t>
                </a:r>
                <a:r>
                  <a:rPr lang="en-US" sz="2000" b="1" dirty="0" err="1" smtClean="0">
                    <a:solidFill>
                      <a:srgbClr val="000000"/>
                    </a:solidFill>
                  </a:rPr>
                  <a:t>menyimpang</a:t>
                </a:r>
                <a:r>
                  <a:rPr lang="en-US" sz="2000" b="1" dirty="0" smtClean="0">
                    <a:solidFill>
                      <a:srgbClr val="00000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0000"/>
                    </a:solidFill>
                  </a:rPr>
                  <a:t>dari</a:t>
                </a:r>
                <a:r>
                  <a:rPr lang="en-US" sz="2000" b="1" dirty="0" smtClean="0">
                    <a:solidFill>
                      <a:srgbClr val="00000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0000"/>
                    </a:solidFill>
                  </a:rPr>
                  <a:t>norma</a:t>
                </a:r>
                <a:r>
                  <a:rPr lang="en-US" sz="2000" b="1" dirty="0" smtClean="0">
                    <a:solidFill>
                      <a:srgbClr val="00000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0000"/>
                    </a:solidFill>
                  </a:rPr>
                  <a:t>baku</a:t>
                </a:r>
                <a:endParaRPr lang="en-US" sz="2000" dirty="0">
                  <a:solidFill>
                    <a:srgbClr val="00000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7391400" y="0"/>
            <a:ext cx="1524000" cy="533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68313" y="1752600"/>
            <a:ext cx="8294687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1" indent="-28575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GB" sz="2400" dirty="0" smtClean="0">
                <a:solidFill>
                  <a:srgbClr val="000000"/>
                </a:solidFill>
              </a:rPr>
              <a:t>Tingkat </a:t>
            </a:r>
            <a:r>
              <a:rPr lang="en-GB" sz="2400" dirty="0" err="1" smtClean="0">
                <a:solidFill>
                  <a:srgbClr val="000000"/>
                </a:solidFill>
              </a:rPr>
              <a:t>kemampuan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berbahasa</a:t>
            </a:r>
            <a:r>
              <a:rPr lang="en-GB" sz="2400" dirty="0" smtClean="0">
                <a:solidFill>
                  <a:srgbClr val="000000"/>
                </a:solidFill>
              </a:rPr>
              <a:t> Indonesia </a:t>
            </a:r>
            <a:r>
              <a:rPr lang="en-GB" sz="2400" dirty="0" err="1" smtClean="0">
                <a:solidFill>
                  <a:srgbClr val="000000"/>
                </a:solidFill>
              </a:rPr>
              <a:t>masyarakat</a:t>
            </a:r>
            <a:r>
              <a:rPr lang="en-GB" sz="2400" dirty="0" smtClean="0">
                <a:solidFill>
                  <a:srgbClr val="000000"/>
                </a:solidFill>
              </a:rPr>
              <a:t> Indonesia </a:t>
            </a:r>
            <a:r>
              <a:rPr lang="en-GB" sz="2400" dirty="0" err="1" smtClean="0">
                <a:solidFill>
                  <a:srgbClr val="000000"/>
                </a:solidFill>
              </a:rPr>
              <a:t>sangat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beragam</a:t>
            </a:r>
            <a:r>
              <a:rPr lang="en-GB" sz="2400" dirty="0" smtClean="0">
                <a:solidFill>
                  <a:srgbClr val="000000"/>
                </a:solidFill>
              </a:rPr>
              <a:t>. </a:t>
            </a:r>
            <a:endParaRPr lang="en-GB" sz="2400" dirty="0" smtClean="0">
              <a:solidFill>
                <a:srgbClr val="000000"/>
              </a:solidFill>
            </a:endParaRPr>
          </a:p>
          <a:p>
            <a:pPr marL="742950" lvl="1" indent="-28575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GB" sz="2400" dirty="0" err="1" smtClean="0">
                <a:solidFill>
                  <a:srgbClr val="000000"/>
                </a:solidFill>
              </a:rPr>
              <a:t>Secara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sekilas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kita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dapat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melihat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bahwa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ada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orang</a:t>
            </a:r>
            <a:r>
              <a:rPr lang="en-GB" sz="2400" dirty="0" smtClean="0">
                <a:solidFill>
                  <a:srgbClr val="000000"/>
                </a:solidFill>
              </a:rPr>
              <a:t> yang </a:t>
            </a:r>
            <a:r>
              <a:rPr lang="en-GB" sz="2400" dirty="0" err="1" smtClean="0">
                <a:solidFill>
                  <a:srgbClr val="000000"/>
                </a:solidFill>
              </a:rPr>
              <a:t>mahir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berbahasa</a:t>
            </a:r>
            <a:r>
              <a:rPr lang="en-GB" sz="2400" dirty="0" smtClean="0">
                <a:solidFill>
                  <a:srgbClr val="000000"/>
                </a:solidFill>
              </a:rPr>
              <a:t> Indonesia </a:t>
            </a:r>
            <a:r>
              <a:rPr lang="en-GB" sz="2400" dirty="0" err="1" smtClean="0">
                <a:solidFill>
                  <a:srgbClr val="000000"/>
                </a:solidFill>
              </a:rPr>
              <a:t>dengan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baik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dan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benar</a:t>
            </a:r>
            <a:r>
              <a:rPr lang="en-GB" sz="2400" dirty="0" smtClean="0">
                <a:solidFill>
                  <a:srgbClr val="000000"/>
                </a:solidFill>
              </a:rPr>
              <a:t>. </a:t>
            </a:r>
            <a:endParaRPr lang="en-GB" sz="2400" dirty="0" smtClean="0">
              <a:solidFill>
                <a:srgbClr val="000000"/>
              </a:solidFill>
            </a:endParaRPr>
          </a:p>
          <a:p>
            <a:pPr marL="742950" lvl="1" indent="-28575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GB" sz="2400" dirty="0" err="1" smtClean="0">
                <a:solidFill>
                  <a:srgbClr val="000000"/>
                </a:solidFill>
              </a:rPr>
              <a:t>Sementara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sebagian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orang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ada</a:t>
            </a:r>
            <a:r>
              <a:rPr lang="en-GB" sz="2400" dirty="0" smtClean="0">
                <a:solidFill>
                  <a:srgbClr val="000000"/>
                </a:solidFill>
              </a:rPr>
              <a:t> yang </a:t>
            </a:r>
            <a:r>
              <a:rPr lang="en-GB" sz="2400" dirty="0" err="1" smtClean="0">
                <a:solidFill>
                  <a:srgbClr val="000000"/>
                </a:solidFill>
              </a:rPr>
              <a:t>tidak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memedulikannya</a:t>
            </a:r>
            <a:r>
              <a:rPr lang="en-GB" sz="2400" dirty="0" smtClean="0">
                <a:solidFill>
                  <a:srgbClr val="000000"/>
                </a:solidFill>
              </a:rPr>
              <a:t>, yang </a:t>
            </a:r>
            <a:r>
              <a:rPr lang="en-GB" sz="2400" dirty="0" err="1" smtClean="0">
                <a:solidFill>
                  <a:srgbClr val="000000"/>
                </a:solidFill>
              </a:rPr>
              <a:t>penting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bisa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berkomunikasi</a:t>
            </a:r>
            <a:r>
              <a:rPr lang="en-GB" sz="2400" dirty="0" smtClean="0">
                <a:solidFill>
                  <a:srgbClr val="000000"/>
                </a:solidFill>
              </a:rPr>
              <a:t>.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609600" y="609605"/>
            <a:ext cx="8305800" cy="645311"/>
            <a:chOff x="1296" y="1824"/>
            <a:chExt cx="5232" cy="432"/>
          </a:xfrm>
        </p:grpSpPr>
        <p:sp>
          <p:nvSpPr>
            <p:cNvPr id="16" name="AutoShape 42"/>
            <p:cNvSpPr>
              <a:spLocks noChangeArrowheads="1"/>
            </p:cNvSpPr>
            <p:nvPr/>
          </p:nvSpPr>
          <p:spPr bwMode="gray">
            <a:xfrm>
              <a:off x="1584" y="1824"/>
              <a:ext cx="4944" cy="384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AutoShape 43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44"/>
            <p:cNvSpPr txBox="1">
              <a:spLocks noChangeArrowheads="1"/>
            </p:cNvSpPr>
            <p:nvPr/>
          </p:nvSpPr>
          <p:spPr bwMode="gray">
            <a:xfrm>
              <a:off x="1872" y="1875"/>
              <a:ext cx="4272" cy="3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sz="2800" b="1" dirty="0" err="1" smtClean="0">
                  <a:solidFill>
                    <a:schemeClr val="bg1"/>
                  </a:solidFill>
                </a:rPr>
                <a:t>Kenyataan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</a:rPr>
                <a:t>Kemampuan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</a:rPr>
                <a:t>Bahasa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Text Box 45"/>
            <p:cNvSpPr txBox="1">
              <a:spLocks noChangeArrowheads="1"/>
            </p:cNvSpPr>
            <p:nvPr/>
          </p:nvSpPr>
          <p:spPr bwMode="gray">
            <a:xfrm>
              <a:off x="1393" y="1886"/>
              <a:ext cx="224" cy="30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dirty="0" smtClean="0">
                  <a:solidFill>
                    <a:schemeClr val="bg1"/>
                  </a:solidFill>
                </a:rPr>
                <a:t>3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7391400" y="0"/>
            <a:ext cx="1524000" cy="533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0" y="1752600"/>
            <a:ext cx="914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1" indent="-28575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GB" sz="2400" dirty="0" err="1" smtClean="0">
                <a:solidFill>
                  <a:srgbClr val="000000"/>
                </a:solidFill>
              </a:rPr>
              <a:t>Kenyataan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sikap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masyarakat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terhadap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bahasa</a:t>
            </a:r>
            <a:r>
              <a:rPr lang="en-GB" sz="2400" dirty="0" smtClean="0">
                <a:solidFill>
                  <a:srgbClr val="000000"/>
                </a:solidFill>
              </a:rPr>
              <a:t> Indonesia </a:t>
            </a:r>
            <a:r>
              <a:rPr lang="en-GB" sz="2400" dirty="0" err="1" smtClean="0">
                <a:solidFill>
                  <a:srgbClr val="000000"/>
                </a:solidFill>
              </a:rPr>
              <a:t>dapat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dibagi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atas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tiga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golongan</a:t>
            </a:r>
            <a:r>
              <a:rPr lang="en-GB" sz="2400" dirty="0" smtClean="0">
                <a:solidFill>
                  <a:srgbClr val="000000"/>
                </a:solidFill>
              </a:rPr>
              <a:t>.</a:t>
            </a:r>
          </a:p>
          <a:p>
            <a:pPr marL="1371600" lvl="2" indent="-45720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1.	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Sikap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smtClean="0">
                <a:solidFill>
                  <a:srgbClr val="000000"/>
                </a:solidFill>
              </a:rPr>
              <a:t>yang </a:t>
            </a:r>
            <a:r>
              <a:rPr lang="en-GB" sz="2400" dirty="0" err="1" smtClean="0">
                <a:solidFill>
                  <a:srgbClr val="000000"/>
                </a:solidFill>
              </a:rPr>
              <a:t>menyangsikan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kemampuan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bahasa</a:t>
            </a:r>
            <a:r>
              <a:rPr lang="en-GB" sz="2400" dirty="0" smtClean="0">
                <a:solidFill>
                  <a:srgbClr val="000000"/>
                </a:solidFill>
              </a:rPr>
              <a:t> Indonesia </a:t>
            </a:r>
            <a:r>
              <a:rPr lang="en-GB" sz="2400" dirty="0" err="1" smtClean="0">
                <a:solidFill>
                  <a:srgbClr val="000000"/>
                </a:solidFill>
              </a:rPr>
              <a:t>dapat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mendukung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dan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mengembangkan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ilmu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pengetahuan</a:t>
            </a:r>
            <a:r>
              <a:rPr lang="en-GB" sz="2400" dirty="0" smtClean="0">
                <a:solidFill>
                  <a:srgbClr val="000000"/>
                </a:solidFill>
              </a:rPr>
              <a:t>, </a:t>
            </a:r>
            <a:r>
              <a:rPr lang="en-GB" sz="2400" dirty="0" err="1" smtClean="0">
                <a:solidFill>
                  <a:srgbClr val="000000"/>
                </a:solidFill>
              </a:rPr>
              <a:t>teknologi</a:t>
            </a:r>
            <a:r>
              <a:rPr lang="en-GB" sz="2400" dirty="0" smtClean="0">
                <a:solidFill>
                  <a:srgbClr val="000000"/>
                </a:solidFill>
              </a:rPr>
              <a:t>, </a:t>
            </a:r>
            <a:r>
              <a:rPr lang="en-GB" sz="2400" dirty="0" err="1" smtClean="0">
                <a:solidFill>
                  <a:srgbClr val="000000"/>
                </a:solidFill>
              </a:rPr>
              <a:t>dan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seni</a:t>
            </a:r>
            <a:r>
              <a:rPr lang="en-GB" sz="2400" dirty="0" smtClean="0">
                <a:solidFill>
                  <a:srgbClr val="000000"/>
                </a:solidFill>
              </a:rPr>
              <a:t> (</a:t>
            </a:r>
            <a:r>
              <a:rPr lang="en-GB" sz="2400" dirty="0" err="1" smtClean="0">
                <a:solidFill>
                  <a:srgbClr val="000000"/>
                </a:solidFill>
              </a:rPr>
              <a:t>ipteks</a:t>
            </a:r>
            <a:r>
              <a:rPr lang="en-GB" sz="2400" dirty="0" smtClean="0">
                <a:solidFill>
                  <a:srgbClr val="000000"/>
                </a:solidFill>
              </a:rPr>
              <a:t>).</a:t>
            </a:r>
          </a:p>
          <a:p>
            <a:pPr marL="1371600" lvl="2" indent="-45720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GB" sz="2400" dirty="0" smtClean="0">
                <a:solidFill>
                  <a:srgbClr val="000000"/>
                </a:solidFill>
              </a:rPr>
              <a:t>2.	</a:t>
            </a:r>
            <a:r>
              <a:rPr lang="en-GB" sz="2400" dirty="0" err="1" smtClean="0">
                <a:solidFill>
                  <a:srgbClr val="000000"/>
                </a:solidFill>
              </a:rPr>
              <a:t>Sikap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smtClean="0">
                <a:solidFill>
                  <a:srgbClr val="000000"/>
                </a:solidFill>
              </a:rPr>
              <a:t>yang </a:t>
            </a:r>
            <a:r>
              <a:rPr lang="en-GB" sz="2400" dirty="0" err="1" smtClean="0">
                <a:solidFill>
                  <a:srgbClr val="000000"/>
                </a:solidFill>
              </a:rPr>
              <a:t>mempercayai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adanya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kelemahan-kelemahan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tertentu</a:t>
            </a:r>
            <a:r>
              <a:rPr lang="en-GB" sz="2400" dirty="0" smtClean="0">
                <a:solidFill>
                  <a:srgbClr val="000000"/>
                </a:solidFill>
              </a:rPr>
              <a:t> yang </a:t>
            </a:r>
            <a:r>
              <a:rPr lang="en-GB" sz="2400" dirty="0" err="1" smtClean="0">
                <a:solidFill>
                  <a:srgbClr val="000000"/>
                </a:solidFill>
              </a:rPr>
              <a:t>dimiliki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oleh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bahasa</a:t>
            </a:r>
            <a:r>
              <a:rPr lang="en-GB" sz="2400" dirty="0" smtClean="0">
                <a:solidFill>
                  <a:srgbClr val="000000"/>
                </a:solidFill>
              </a:rPr>
              <a:t> Indonesia </a:t>
            </a:r>
            <a:r>
              <a:rPr lang="en-GB" sz="2400" dirty="0" err="1" smtClean="0">
                <a:solidFill>
                  <a:srgbClr val="000000"/>
                </a:solidFill>
              </a:rPr>
              <a:t>dalam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mendukung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dan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mengembangkan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ipteks</a:t>
            </a:r>
            <a:r>
              <a:rPr lang="en-GB" sz="2400" dirty="0" smtClean="0">
                <a:solidFill>
                  <a:srgbClr val="000000"/>
                </a:solidFill>
              </a:rPr>
              <a:t>.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609600" y="609605"/>
            <a:ext cx="8305800" cy="645311"/>
            <a:chOff x="1296" y="1824"/>
            <a:chExt cx="5232" cy="432"/>
          </a:xfrm>
        </p:grpSpPr>
        <p:sp>
          <p:nvSpPr>
            <p:cNvPr id="16" name="AutoShape 42"/>
            <p:cNvSpPr>
              <a:spLocks noChangeArrowheads="1"/>
            </p:cNvSpPr>
            <p:nvPr/>
          </p:nvSpPr>
          <p:spPr bwMode="gray">
            <a:xfrm>
              <a:off x="1584" y="1824"/>
              <a:ext cx="4944" cy="384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AutoShape 43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44"/>
            <p:cNvSpPr txBox="1">
              <a:spLocks noChangeArrowheads="1"/>
            </p:cNvSpPr>
            <p:nvPr/>
          </p:nvSpPr>
          <p:spPr bwMode="gray">
            <a:xfrm>
              <a:off x="1872" y="1875"/>
              <a:ext cx="4272" cy="3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sz="2800" b="1" dirty="0" err="1" smtClean="0">
                  <a:solidFill>
                    <a:schemeClr val="bg1"/>
                  </a:solidFill>
                </a:rPr>
                <a:t>Kenyataan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</a:rPr>
                <a:t>Kemampuan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</a:rPr>
                <a:t>Bahasa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 (2)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Text Box 45"/>
            <p:cNvSpPr txBox="1">
              <a:spLocks noChangeArrowheads="1"/>
            </p:cNvSpPr>
            <p:nvPr/>
          </p:nvSpPr>
          <p:spPr bwMode="gray">
            <a:xfrm>
              <a:off x="1393" y="1886"/>
              <a:ext cx="224" cy="30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dirty="0" smtClean="0">
                  <a:solidFill>
                    <a:schemeClr val="bg1"/>
                  </a:solidFill>
                </a:rPr>
                <a:t>3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7391400" y="0"/>
            <a:ext cx="1524000" cy="533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-381000" y="1752600"/>
            <a:ext cx="9525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371600" lvl="2" indent="-45720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GB" sz="2400" dirty="0" smtClean="0">
                <a:solidFill>
                  <a:srgbClr val="000000"/>
                </a:solidFill>
              </a:rPr>
              <a:t>3.	</a:t>
            </a:r>
            <a:r>
              <a:rPr lang="en-GB" sz="2400" dirty="0" err="1" smtClean="0">
                <a:solidFill>
                  <a:srgbClr val="000000"/>
                </a:solidFill>
              </a:rPr>
              <a:t>Sikap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smtClean="0">
                <a:solidFill>
                  <a:srgbClr val="000000"/>
                </a:solidFill>
              </a:rPr>
              <a:t>yang </a:t>
            </a:r>
            <a:r>
              <a:rPr lang="en-GB" sz="2400" dirty="0" err="1" smtClean="0">
                <a:solidFill>
                  <a:srgbClr val="000000"/>
                </a:solidFill>
              </a:rPr>
              <a:t>membenarkan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adanya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kelemahan-kelemahan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tertentu</a:t>
            </a:r>
            <a:r>
              <a:rPr lang="en-GB" sz="2400" dirty="0" smtClean="0">
                <a:solidFill>
                  <a:srgbClr val="000000"/>
                </a:solidFill>
              </a:rPr>
              <a:t> yang </a:t>
            </a:r>
            <a:r>
              <a:rPr lang="en-GB" sz="2400" dirty="0" err="1" smtClean="0">
                <a:solidFill>
                  <a:srgbClr val="000000"/>
                </a:solidFill>
              </a:rPr>
              <a:t>dimiliki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oleh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bahasa</a:t>
            </a:r>
            <a:r>
              <a:rPr lang="en-GB" sz="2400" dirty="0" smtClean="0">
                <a:solidFill>
                  <a:srgbClr val="000000"/>
                </a:solidFill>
              </a:rPr>
              <a:t> Indonesia </a:t>
            </a:r>
            <a:r>
              <a:rPr lang="en-GB" sz="2400" dirty="0" err="1" smtClean="0">
                <a:solidFill>
                  <a:srgbClr val="000000"/>
                </a:solidFill>
              </a:rPr>
              <a:t>dalam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mendukung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dan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mengembangkan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ipteks</a:t>
            </a:r>
            <a:r>
              <a:rPr lang="en-GB" sz="2400" dirty="0" smtClean="0">
                <a:solidFill>
                  <a:srgbClr val="000000"/>
                </a:solidFill>
              </a:rPr>
              <a:t>, </a:t>
            </a:r>
            <a:r>
              <a:rPr lang="en-GB" sz="2400" dirty="0" err="1" smtClean="0">
                <a:solidFill>
                  <a:srgbClr val="000000"/>
                </a:solidFill>
              </a:rPr>
              <a:t>tetapi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melihat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kenyataan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ke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depan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bahwa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bahasa</a:t>
            </a:r>
            <a:r>
              <a:rPr lang="en-GB" sz="2400" dirty="0" smtClean="0">
                <a:solidFill>
                  <a:srgbClr val="000000"/>
                </a:solidFill>
              </a:rPr>
              <a:t> Indonesia </a:t>
            </a:r>
            <a:r>
              <a:rPr lang="en-GB" sz="2400" dirty="0" err="1" smtClean="0">
                <a:solidFill>
                  <a:srgbClr val="000000"/>
                </a:solidFill>
              </a:rPr>
              <a:t>akan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menjadi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bahasa</a:t>
            </a:r>
            <a:r>
              <a:rPr lang="en-GB" sz="2400" dirty="0" smtClean="0">
                <a:solidFill>
                  <a:srgbClr val="000000"/>
                </a:solidFill>
              </a:rPr>
              <a:t> modern </a:t>
            </a:r>
            <a:r>
              <a:rPr lang="en-GB" sz="2400" dirty="0" err="1" smtClean="0">
                <a:solidFill>
                  <a:srgbClr val="000000"/>
                </a:solidFill>
              </a:rPr>
              <a:t>dengan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mempertimbangkan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hal-hal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tertentu</a:t>
            </a:r>
            <a:r>
              <a:rPr lang="en-GB" sz="2400" dirty="0" smtClean="0">
                <a:solidFill>
                  <a:srgbClr val="000000"/>
                </a:solidFill>
              </a:rPr>
              <a:t>.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609600" y="609605"/>
            <a:ext cx="8305800" cy="645311"/>
            <a:chOff x="1296" y="1824"/>
            <a:chExt cx="5232" cy="432"/>
          </a:xfrm>
        </p:grpSpPr>
        <p:sp>
          <p:nvSpPr>
            <p:cNvPr id="16" name="AutoShape 42"/>
            <p:cNvSpPr>
              <a:spLocks noChangeArrowheads="1"/>
            </p:cNvSpPr>
            <p:nvPr/>
          </p:nvSpPr>
          <p:spPr bwMode="gray">
            <a:xfrm>
              <a:off x="1584" y="1824"/>
              <a:ext cx="4944" cy="384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AutoShape 43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44"/>
            <p:cNvSpPr txBox="1">
              <a:spLocks noChangeArrowheads="1"/>
            </p:cNvSpPr>
            <p:nvPr/>
          </p:nvSpPr>
          <p:spPr bwMode="gray">
            <a:xfrm>
              <a:off x="1872" y="1875"/>
              <a:ext cx="4272" cy="3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sz="2800" b="1" dirty="0" err="1" smtClean="0">
                  <a:solidFill>
                    <a:schemeClr val="bg1"/>
                  </a:solidFill>
                </a:rPr>
                <a:t>Kenyataan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</a:rPr>
                <a:t>Kemampuan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</a:rPr>
                <a:t>Bahasa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 (3)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Text Box 45"/>
            <p:cNvSpPr txBox="1">
              <a:spLocks noChangeArrowheads="1"/>
            </p:cNvSpPr>
            <p:nvPr/>
          </p:nvSpPr>
          <p:spPr bwMode="gray">
            <a:xfrm>
              <a:off x="1393" y="1886"/>
              <a:ext cx="224" cy="30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dirty="0" smtClean="0">
                  <a:solidFill>
                    <a:schemeClr val="bg1"/>
                  </a:solidFill>
                </a:rPr>
                <a:t>3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7391400" y="0"/>
            <a:ext cx="1524000" cy="533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609600" y="609605"/>
            <a:ext cx="8305800" cy="645311"/>
            <a:chOff x="1296" y="1824"/>
            <a:chExt cx="5232" cy="432"/>
          </a:xfrm>
        </p:grpSpPr>
        <p:sp>
          <p:nvSpPr>
            <p:cNvPr id="16" name="AutoShape 42"/>
            <p:cNvSpPr>
              <a:spLocks noChangeArrowheads="1"/>
            </p:cNvSpPr>
            <p:nvPr/>
          </p:nvSpPr>
          <p:spPr bwMode="gray">
            <a:xfrm>
              <a:off x="1584" y="1824"/>
              <a:ext cx="4944" cy="384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AutoShape 43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44"/>
            <p:cNvSpPr txBox="1">
              <a:spLocks noChangeArrowheads="1"/>
            </p:cNvSpPr>
            <p:nvPr/>
          </p:nvSpPr>
          <p:spPr bwMode="gray">
            <a:xfrm>
              <a:off x="1872" y="1875"/>
              <a:ext cx="4272" cy="3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sz="2800" b="1" dirty="0" err="1" smtClean="0">
                  <a:solidFill>
                    <a:schemeClr val="bg1"/>
                  </a:solidFill>
                </a:rPr>
                <a:t>Penerapan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</a:rPr>
                <a:t>B</a:t>
              </a:r>
              <a:r>
                <a:rPr lang="en-US" sz="2800" b="1" dirty="0" err="1" smtClean="0">
                  <a:solidFill>
                    <a:schemeClr val="bg1"/>
                  </a:solidFill>
                </a:rPr>
                <a:t>ahasa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Text Box 45"/>
            <p:cNvSpPr txBox="1">
              <a:spLocks noChangeArrowheads="1"/>
            </p:cNvSpPr>
            <p:nvPr/>
          </p:nvSpPr>
          <p:spPr bwMode="gray">
            <a:xfrm>
              <a:off x="1393" y="1886"/>
              <a:ext cx="116" cy="30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6" name="Freeform 4"/>
          <p:cNvSpPr>
            <a:spLocks noEditPoints="1"/>
          </p:cNvSpPr>
          <p:nvPr/>
        </p:nvSpPr>
        <p:spPr bwMode="gray">
          <a:xfrm>
            <a:off x="1066800" y="1905000"/>
            <a:ext cx="5943600" cy="4038600"/>
          </a:xfrm>
          <a:custGeom>
            <a:avLst/>
            <a:gdLst/>
            <a:ahLst/>
            <a:cxnLst>
              <a:cxn ang="0">
                <a:pos x="1092" y="50"/>
              </a:cxn>
              <a:cxn ang="0">
                <a:pos x="822" y="168"/>
              </a:cxn>
              <a:cxn ang="0">
                <a:pos x="594" y="300"/>
              </a:cxn>
              <a:cxn ang="0">
                <a:pos x="406" y="446"/>
              </a:cxn>
              <a:cxn ang="0">
                <a:pos x="254" y="604"/>
              </a:cxn>
              <a:cxn ang="0">
                <a:pos x="140" y="772"/>
              </a:cxn>
              <a:cxn ang="0">
                <a:pos x="60" y="944"/>
              </a:cxn>
              <a:cxn ang="0">
                <a:pos x="14" y="1122"/>
              </a:cxn>
              <a:cxn ang="0">
                <a:pos x="0" y="1300"/>
              </a:cxn>
              <a:cxn ang="0">
                <a:pos x="18" y="1476"/>
              </a:cxn>
              <a:cxn ang="0">
                <a:pos x="64" y="1650"/>
              </a:cxn>
              <a:cxn ang="0">
                <a:pos x="138" y="1818"/>
              </a:cxn>
              <a:cxn ang="0">
                <a:pos x="238" y="1978"/>
              </a:cxn>
              <a:cxn ang="0">
                <a:pos x="364" y="2126"/>
              </a:cxn>
              <a:cxn ang="0">
                <a:pos x="512" y="2262"/>
              </a:cxn>
              <a:cxn ang="0">
                <a:pos x="684" y="2382"/>
              </a:cxn>
              <a:cxn ang="0">
                <a:pos x="874" y="2484"/>
              </a:cxn>
              <a:cxn ang="0">
                <a:pos x="1086" y="2564"/>
              </a:cxn>
              <a:cxn ang="0">
                <a:pos x="1314" y="2622"/>
              </a:cxn>
              <a:cxn ang="0">
                <a:pos x="1558" y="2654"/>
              </a:cxn>
              <a:cxn ang="0">
                <a:pos x="1818" y="2658"/>
              </a:cxn>
              <a:cxn ang="0">
                <a:pos x="2090" y="2632"/>
              </a:cxn>
              <a:cxn ang="0">
                <a:pos x="2374" y="2574"/>
              </a:cxn>
              <a:cxn ang="0">
                <a:pos x="2544" y="2912"/>
              </a:cxn>
              <a:cxn ang="0">
                <a:pos x="1868" y="1552"/>
              </a:cxn>
              <a:cxn ang="0">
                <a:pos x="1956" y="1914"/>
              </a:cxn>
              <a:cxn ang="0">
                <a:pos x="1788" y="1936"/>
              </a:cxn>
              <a:cxn ang="0">
                <a:pos x="1616" y="1934"/>
              </a:cxn>
              <a:cxn ang="0">
                <a:pos x="1442" y="1912"/>
              </a:cxn>
              <a:cxn ang="0">
                <a:pos x="1272" y="1872"/>
              </a:cxn>
              <a:cxn ang="0">
                <a:pos x="1108" y="1812"/>
              </a:cxn>
              <a:cxn ang="0">
                <a:pos x="952" y="1736"/>
              </a:cxn>
              <a:cxn ang="0">
                <a:pos x="810" y="1646"/>
              </a:cxn>
              <a:cxn ang="0">
                <a:pos x="684" y="1542"/>
              </a:cxn>
              <a:cxn ang="0">
                <a:pos x="578" y="1428"/>
              </a:cxn>
              <a:cxn ang="0">
                <a:pos x="494" y="1304"/>
              </a:cxn>
              <a:cxn ang="0">
                <a:pos x="438" y="1170"/>
              </a:cxn>
              <a:cxn ang="0">
                <a:pos x="410" y="1032"/>
              </a:cxn>
              <a:cxn ang="0">
                <a:pos x="416" y="888"/>
              </a:cxn>
              <a:cxn ang="0">
                <a:pos x="460" y="742"/>
              </a:cxn>
              <a:cxn ang="0">
                <a:pos x="544" y="592"/>
              </a:cxn>
              <a:cxn ang="0">
                <a:pos x="670" y="444"/>
              </a:cxn>
              <a:cxn ang="0">
                <a:pos x="844" y="298"/>
              </a:cxn>
              <a:cxn ang="0">
                <a:pos x="1070" y="154"/>
              </a:cxn>
              <a:cxn ang="0">
                <a:pos x="1348" y="16"/>
              </a:cxn>
              <a:cxn ang="0">
                <a:pos x="1244" y="0"/>
              </a:cxn>
              <a:cxn ang="0">
                <a:pos x="2820" y="1934"/>
              </a:cxn>
              <a:cxn ang="0">
                <a:pos x="2820" y="1934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accent1"/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  <a:effectLst>
            <a:outerShdw dist="206741" dir="8249373" algn="ctr" rotWithShape="0">
              <a:srgbClr val="C1D1D3">
                <a:alpha val="50000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grpSp>
        <p:nvGrpSpPr>
          <p:cNvPr id="37" name="Group 34"/>
          <p:cNvGrpSpPr>
            <a:grpSpLocks/>
          </p:cNvGrpSpPr>
          <p:nvPr/>
        </p:nvGrpSpPr>
        <p:grpSpPr bwMode="auto">
          <a:xfrm>
            <a:off x="163513" y="1447800"/>
            <a:ext cx="5956304" cy="4038600"/>
            <a:chOff x="151" y="1152"/>
            <a:chExt cx="3752" cy="2544"/>
          </a:xfrm>
        </p:grpSpPr>
        <p:sp>
          <p:nvSpPr>
            <p:cNvPr id="38" name="Oval 35"/>
            <p:cNvSpPr>
              <a:spLocks noChangeArrowheads="1"/>
            </p:cNvSpPr>
            <p:nvPr/>
          </p:nvSpPr>
          <p:spPr bwMode="gray">
            <a:xfrm rot="-723406">
              <a:off x="2089" y="3276"/>
              <a:ext cx="906" cy="420"/>
            </a:xfrm>
            <a:prstGeom prst="ellipse">
              <a:avLst/>
            </a:prstGeom>
            <a:solidFill>
              <a:srgbClr val="0F2145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36"/>
            <p:cNvSpPr>
              <a:spLocks noChangeArrowheads="1"/>
            </p:cNvSpPr>
            <p:nvPr/>
          </p:nvSpPr>
          <p:spPr bwMode="gray">
            <a:xfrm>
              <a:off x="2046" y="2508"/>
              <a:ext cx="1074" cy="107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40" name="Oval 37"/>
            <p:cNvSpPr>
              <a:spLocks noChangeArrowheads="1"/>
            </p:cNvSpPr>
            <p:nvPr/>
          </p:nvSpPr>
          <p:spPr bwMode="gray">
            <a:xfrm>
              <a:off x="2059" y="2514"/>
              <a:ext cx="1049" cy="104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41" name="Oval 38"/>
            <p:cNvSpPr>
              <a:spLocks noChangeArrowheads="1"/>
            </p:cNvSpPr>
            <p:nvPr/>
          </p:nvSpPr>
          <p:spPr bwMode="gray">
            <a:xfrm>
              <a:off x="2070" y="2524"/>
              <a:ext cx="998" cy="98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42" name="Oval 39"/>
            <p:cNvSpPr>
              <a:spLocks noChangeArrowheads="1"/>
            </p:cNvSpPr>
            <p:nvPr/>
          </p:nvSpPr>
          <p:spPr bwMode="gray">
            <a:xfrm>
              <a:off x="2128" y="2552"/>
              <a:ext cx="888" cy="79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43" name="Text Box 40"/>
            <p:cNvSpPr txBox="1">
              <a:spLocks noChangeArrowheads="1"/>
            </p:cNvSpPr>
            <p:nvPr/>
          </p:nvSpPr>
          <p:spPr bwMode="gray">
            <a:xfrm>
              <a:off x="1901" y="2976"/>
              <a:ext cx="1991" cy="60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 dirty="0" err="1" smtClean="0">
                  <a:solidFill>
                    <a:srgbClr val="000000"/>
                  </a:solidFill>
                </a:rPr>
                <a:t>Implikasi</a:t>
              </a:r>
              <a:r>
                <a:rPr lang="en-US" sz="2800" b="1" dirty="0" smtClean="0">
                  <a:solidFill>
                    <a:srgbClr val="000000"/>
                  </a:solidFill>
                </a:rPr>
                <a:t> </a:t>
              </a:r>
              <a:r>
                <a:rPr lang="en-US" sz="2800" b="1" dirty="0" err="1" smtClean="0">
                  <a:solidFill>
                    <a:srgbClr val="000000"/>
                  </a:solidFill>
                </a:rPr>
                <a:t>bahasa</a:t>
              </a:r>
              <a:r>
                <a:rPr lang="en-US" sz="2800" b="1" dirty="0" smtClean="0">
                  <a:solidFill>
                    <a:srgbClr val="000000"/>
                  </a:solidFill>
                </a:rPr>
                <a:t> </a:t>
              </a:r>
            </a:p>
            <a:p>
              <a:pPr algn="ctr"/>
              <a:r>
                <a:rPr lang="en-US" sz="2800" b="1" dirty="0" smtClean="0">
                  <a:solidFill>
                    <a:srgbClr val="000000"/>
                  </a:solidFill>
                </a:rPr>
                <a:t>Indonesia</a:t>
              </a:r>
              <a:endParaRPr lang="en-US" b="1" dirty="0"/>
            </a:p>
          </p:txBody>
        </p:sp>
        <p:sp>
          <p:nvSpPr>
            <p:cNvPr id="44" name="Oval 41"/>
            <p:cNvSpPr>
              <a:spLocks noChangeArrowheads="1"/>
            </p:cNvSpPr>
            <p:nvPr/>
          </p:nvSpPr>
          <p:spPr bwMode="gray">
            <a:xfrm rot="-772996">
              <a:off x="928" y="2892"/>
              <a:ext cx="714" cy="384"/>
            </a:xfrm>
            <a:prstGeom prst="ellipse">
              <a:avLst/>
            </a:prstGeom>
            <a:solidFill>
              <a:srgbClr val="0F2145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5" name="Group 42"/>
            <p:cNvGrpSpPr>
              <a:grpSpLocks/>
            </p:cNvGrpSpPr>
            <p:nvPr/>
          </p:nvGrpSpPr>
          <p:grpSpPr bwMode="auto">
            <a:xfrm>
              <a:off x="151" y="2268"/>
              <a:ext cx="1596" cy="908"/>
              <a:chOff x="19" y="2112"/>
              <a:chExt cx="1555" cy="860"/>
            </a:xfrm>
          </p:grpSpPr>
          <p:sp>
            <p:nvSpPr>
              <p:cNvPr id="58" name="Oval 43"/>
              <p:cNvSpPr>
                <a:spLocks noChangeArrowheads="1"/>
              </p:cNvSpPr>
              <p:nvPr/>
            </p:nvSpPr>
            <p:spPr bwMode="gray">
              <a:xfrm>
                <a:off x="732" y="2112"/>
                <a:ext cx="842" cy="860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59" name="Oval 44"/>
              <p:cNvSpPr>
                <a:spLocks noChangeArrowheads="1"/>
              </p:cNvSpPr>
              <p:nvPr/>
            </p:nvSpPr>
            <p:spPr bwMode="gray">
              <a:xfrm>
                <a:off x="743" y="2117"/>
                <a:ext cx="821" cy="838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0" name="Oval 45"/>
              <p:cNvSpPr>
                <a:spLocks noChangeArrowheads="1"/>
              </p:cNvSpPr>
              <p:nvPr/>
            </p:nvSpPr>
            <p:spPr bwMode="gray">
              <a:xfrm>
                <a:off x="751" y="2125"/>
                <a:ext cx="781" cy="784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1" name="Oval 46"/>
              <p:cNvSpPr>
                <a:spLocks noChangeArrowheads="1"/>
              </p:cNvSpPr>
              <p:nvPr/>
            </p:nvSpPr>
            <p:spPr bwMode="gray">
              <a:xfrm>
                <a:off x="795" y="2147"/>
                <a:ext cx="695" cy="63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2" name="Text Box 47"/>
              <p:cNvSpPr txBox="1">
                <a:spLocks noChangeArrowheads="1"/>
              </p:cNvSpPr>
              <p:nvPr/>
            </p:nvSpPr>
            <p:spPr bwMode="gray">
              <a:xfrm>
                <a:off x="19" y="2414"/>
                <a:ext cx="1447" cy="2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b="1" dirty="0" err="1" smtClean="0">
                    <a:solidFill>
                      <a:srgbClr val="000000"/>
                    </a:solidFill>
                  </a:rPr>
                  <a:t>Ragam</a:t>
                </a:r>
                <a:r>
                  <a:rPr lang="en-US" sz="2400" b="1" dirty="0" smtClean="0">
                    <a:solidFill>
                      <a:srgbClr val="000000"/>
                    </a:solidFill>
                  </a:rPr>
                  <a:t> </a:t>
                </a:r>
                <a:r>
                  <a:rPr lang="en-US" sz="2400" b="1" dirty="0" err="1" smtClean="0">
                    <a:solidFill>
                      <a:srgbClr val="000000"/>
                    </a:solidFill>
                  </a:rPr>
                  <a:t>bahasa</a:t>
                </a:r>
                <a:endParaRPr lang="en-US" b="1" dirty="0"/>
              </a:p>
            </p:txBody>
          </p:sp>
        </p:grpSp>
        <p:sp>
          <p:nvSpPr>
            <p:cNvPr id="46" name="Oval 48"/>
            <p:cNvSpPr>
              <a:spLocks noChangeArrowheads="1"/>
            </p:cNvSpPr>
            <p:nvPr/>
          </p:nvSpPr>
          <p:spPr bwMode="gray">
            <a:xfrm>
              <a:off x="816" y="1786"/>
              <a:ext cx="576" cy="336"/>
            </a:xfrm>
            <a:prstGeom prst="ellipse">
              <a:avLst/>
            </a:prstGeom>
            <a:solidFill>
              <a:srgbClr val="0F2145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49"/>
            <p:cNvSpPr>
              <a:spLocks noChangeArrowheads="1"/>
            </p:cNvSpPr>
            <p:nvPr/>
          </p:nvSpPr>
          <p:spPr bwMode="gray">
            <a:xfrm>
              <a:off x="864" y="1404"/>
              <a:ext cx="645" cy="64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48" name="Oval 50"/>
            <p:cNvSpPr>
              <a:spLocks noChangeArrowheads="1"/>
            </p:cNvSpPr>
            <p:nvPr/>
          </p:nvSpPr>
          <p:spPr bwMode="gray">
            <a:xfrm>
              <a:off x="872" y="1407"/>
              <a:ext cx="630" cy="63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49" name="Oval 51"/>
            <p:cNvSpPr>
              <a:spLocks noChangeArrowheads="1"/>
            </p:cNvSpPr>
            <p:nvPr/>
          </p:nvSpPr>
          <p:spPr bwMode="gray">
            <a:xfrm>
              <a:off x="879" y="1414"/>
              <a:ext cx="599" cy="58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50" name="Oval 52"/>
            <p:cNvSpPr>
              <a:spLocks noChangeArrowheads="1"/>
            </p:cNvSpPr>
            <p:nvPr/>
          </p:nvSpPr>
          <p:spPr bwMode="gray">
            <a:xfrm>
              <a:off x="913" y="1430"/>
              <a:ext cx="534" cy="47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51" name="Text Box 53"/>
            <p:cNvSpPr txBox="1">
              <a:spLocks noChangeArrowheads="1"/>
            </p:cNvSpPr>
            <p:nvPr/>
          </p:nvSpPr>
          <p:spPr bwMode="gray">
            <a:xfrm>
              <a:off x="987" y="1624"/>
              <a:ext cx="1134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err="1" smtClean="0">
                  <a:solidFill>
                    <a:srgbClr val="000000"/>
                  </a:solidFill>
                </a:rPr>
                <a:t>Fungsi</a:t>
              </a:r>
              <a:r>
                <a:rPr lang="en-US" b="1" dirty="0" smtClean="0">
                  <a:solidFill>
                    <a:srgbClr val="000000"/>
                  </a:solidFill>
                </a:rPr>
                <a:t> </a:t>
              </a:r>
              <a:r>
                <a:rPr lang="en-US" b="1" dirty="0" err="1" smtClean="0">
                  <a:solidFill>
                    <a:srgbClr val="000000"/>
                  </a:solidFill>
                </a:rPr>
                <a:t>bahasa</a:t>
              </a:r>
              <a:endParaRPr lang="en-US" dirty="0"/>
            </a:p>
          </p:txBody>
        </p:sp>
        <p:sp>
          <p:nvSpPr>
            <p:cNvPr id="52" name="Oval 54"/>
            <p:cNvSpPr>
              <a:spLocks noChangeArrowheads="1"/>
            </p:cNvSpPr>
            <p:nvPr/>
          </p:nvSpPr>
          <p:spPr bwMode="gray">
            <a:xfrm>
              <a:off x="1614" y="1488"/>
              <a:ext cx="432" cy="144"/>
            </a:xfrm>
            <a:prstGeom prst="ellipse">
              <a:avLst/>
            </a:prstGeom>
            <a:solidFill>
              <a:srgbClr val="0F2145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Oval 55"/>
            <p:cNvSpPr>
              <a:spLocks noChangeArrowheads="1"/>
            </p:cNvSpPr>
            <p:nvPr/>
          </p:nvSpPr>
          <p:spPr bwMode="gray">
            <a:xfrm>
              <a:off x="1691" y="1152"/>
              <a:ext cx="430" cy="43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54" name="Oval 56"/>
            <p:cNvSpPr>
              <a:spLocks noChangeArrowheads="1"/>
            </p:cNvSpPr>
            <p:nvPr/>
          </p:nvSpPr>
          <p:spPr bwMode="gray">
            <a:xfrm>
              <a:off x="1697" y="1154"/>
              <a:ext cx="419" cy="42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55" name="Oval 57"/>
            <p:cNvSpPr>
              <a:spLocks noChangeArrowheads="1"/>
            </p:cNvSpPr>
            <p:nvPr/>
          </p:nvSpPr>
          <p:spPr bwMode="gray">
            <a:xfrm>
              <a:off x="1701" y="1158"/>
              <a:ext cx="399" cy="39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56" name="Oval 58"/>
            <p:cNvSpPr>
              <a:spLocks noChangeArrowheads="1"/>
            </p:cNvSpPr>
            <p:nvPr/>
          </p:nvSpPr>
          <p:spPr bwMode="gray">
            <a:xfrm>
              <a:off x="1724" y="1170"/>
              <a:ext cx="355" cy="31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57" name="Text Box 59"/>
            <p:cNvSpPr txBox="1">
              <a:spLocks noChangeArrowheads="1"/>
            </p:cNvSpPr>
            <p:nvPr/>
          </p:nvSpPr>
          <p:spPr bwMode="gray">
            <a:xfrm>
              <a:off x="1735" y="1293"/>
              <a:ext cx="2168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err="1" smtClean="0">
                  <a:solidFill>
                    <a:srgbClr val="000000"/>
                  </a:solidFill>
                </a:rPr>
                <a:t>Kedudukan</a:t>
              </a:r>
              <a:r>
                <a:rPr lang="en-US" b="1" dirty="0" smtClean="0">
                  <a:solidFill>
                    <a:srgbClr val="000000"/>
                  </a:solidFill>
                </a:rPr>
                <a:t> </a:t>
              </a:r>
              <a:r>
                <a:rPr lang="en-US" b="1" dirty="0" err="1" smtClean="0">
                  <a:solidFill>
                    <a:srgbClr val="000000"/>
                  </a:solidFill>
                </a:rPr>
                <a:t>bahasa</a:t>
              </a:r>
              <a:r>
                <a:rPr lang="en-US" b="1" dirty="0" smtClean="0">
                  <a:solidFill>
                    <a:srgbClr val="000000"/>
                  </a:solidFill>
                </a:rPr>
                <a:t> Indonesia</a:t>
              </a:r>
              <a:endParaRPr lang="en-US" b="1" dirty="0"/>
            </a:p>
          </p:txBody>
        </p:sp>
      </p:grpSp>
      <p:pic>
        <p:nvPicPr>
          <p:cNvPr id="1026" name="Picture 2" descr="D:\lab.elka 2008-\15okt-17okt\47komunikas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77114" y="2362200"/>
            <a:ext cx="2562086" cy="2209800"/>
          </a:xfrm>
          <a:prstGeom prst="rect">
            <a:avLst/>
          </a:prstGeom>
          <a:noFill/>
        </p:spPr>
      </p:pic>
      <p:sp>
        <p:nvSpPr>
          <p:cNvPr id="36" name="Text Box 45"/>
          <p:cNvSpPr txBox="1">
            <a:spLocks noChangeArrowheads="1"/>
          </p:cNvSpPr>
          <p:nvPr/>
        </p:nvSpPr>
        <p:spPr bwMode="gray">
          <a:xfrm>
            <a:off x="763588" y="702219"/>
            <a:ext cx="35618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 smtClean="0">
                <a:solidFill>
                  <a:schemeClr val="bg1"/>
                </a:solidFill>
              </a:rPr>
              <a:t>4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7391400" y="0"/>
            <a:ext cx="1524000" cy="533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-381000" y="1752600"/>
            <a:ext cx="9525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371600" lvl="2" indent="-45720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GB" sz="2400" dirty="0" smtClean="0"/>
              <a:t>	</a:t>
            </a:r>
            <a:r>
              <a:rPr lang="en-GB" sz="2400" dirty="0" err="1" smtClean="0">
                <a:solidFill>
                  <a:srgbClr val="000000"/>
                </a:solidFill>
              </a:rPr>
              <a:t>Sikap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bahasa</a:t>
            </a:r>
            <a:r>
              <a:rPr lang="en-GB" sz="2400" dirty="0" smtClean="0">
                <a:solidFill>
                  <a:srgbClr val="000000"/>
                </a:solidFill>
              </a:rPr>
              <a:t> yang </a:t>
            </a:r>
            <a:r>
              <a:rPr lang="en-GB" sz="2400" dirty="0" err="1" smtClean="0">
                <a:solidFill>
                  <a:srgbClr val="000000"/>
                </a:solidFill>
              </a:rPr>
              <a:t>positif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terhadap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bahasa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smtClean="0">
                <a:solidFill>
                  <a:srgbClr val="000000"/>
                </a:solidFill>
              </a:rPr>
              <a:t>Indonesia </a:t>
            </a:r>
            <a:r>
              <a:rPr lang="en-GB" sz="2400" dirty="0" err="1" smtClean="0">
                <a:solidFill>
                  <a:srgbClr val="000000"/>
                </a:solidFill>
              </a:rPr>
              <a:t>diwujudkan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dengan</a:t>
            </a:r>
            <a:r>
              <a:rPr lang="en-GB" sz="2400" dirty="0" smtClean="0">
                <a:solidFill>
                  <a:srgbClr val="000000"/>
                </a:solidFill>
              </a:rPr>
              <a:t> :</a:t>
            </a:r>
          </a:p>
          <a:p>
            <a:pPr marL="1371600" lvl="2" indent="-45720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1.	</a:t>
            </a:r>
            <a:r>
              <a:rPr kumimoji="0" lang="en-GB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Kesetiaan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bahasa</a:t>
            </a: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1371600" lvl="2" indent="-45720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GB" sz="2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2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2.	</a:t>
            </a:r>
            <a:r>
              <a:rPr lang="en-GB" sz="24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Kebanggaan</a:t>
            </a:r>
            <a:r>
              <a:rPr lang="en-GB" sz="2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bahasa</a:t>
            </a:r>
            <a:endParaRPr lang="en-GB" sz="2400" kern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371600" lvl="2" indent="-45720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3.	</a:t>
            </a:r>
            <a:r>
              <a:rPr kumimoji="0" lang="en-GB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Kesadaran</a:t>
            </a:r>
            <a:r>
              <a:rPr kumimoji="0" lang="en-GB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40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akan</a:t>
            </a:r>
            <a:r>
              <a:rPr kumimoji="0" lang="en-GB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40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adanya</a:t>
            </a:r>
            <a:r>
              <a:rPr kumimoji="0" lang="en-GB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40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norma</a:t>
            </a:r>
            <a:r>
              <a:rPr kumimoji="0" lang="en-GB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40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bahasa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609600" y="609605"/>
            <a:ext cx="8305800" cy="645311"/>
            <a:chOff x="1296" y="1824"/>
            <a:chExt cx="5232" cy="432"/>
          </a:xfrm>
        </p:grpSpPr>
        <p:sp>
          <p:nvSpPr>
            <p:cNvPr id="16" name="AutoShape 42"/>
            <p:cNvSpPr>
              <a:spLocks noChangeArrowheads="1"/>
            </p:cNvSpPr>
            <p:nvPr/>
          </p:nvSpPr>
          <p:spPr bwMode="gray">
            <a:xfrm>
              <a:off x="1584" y="1824"/>
              <a:ext cx="4944" cy="384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AutoShape 43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44"/>
            <p:cNvSpPr txBox="1">
              <a:spLocks noChangeArrowheads="1"/>
            </p:cNvSpPr>
            <p:nvPr/>
          </p:nvSpPr>
          <p:spPr bwMode="gray">
            <a:xfrm>
              <a:off x="1872" y="1875"/>
              <a:ext cx="4272" cy="3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sz="2800" b="1" dirty="0" err="1" smtClean="0">
                  <a:solidFill>
                    <a:schemeClr val="bg1"/>
                  </a:solidFill>
                </a:rPr>
                <a:t>Penerapan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</a:rPr>
                <a:t>Bahasa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 (2)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Text Box 45"/>
            <p:cNvSpPr txBox="1">
              <a:spLocks noChangeArrowheads="1"/>
            </p:cNvSpPr>
            <p:nvPr/>
          </p:nvSpPr>
          <p:spPr bwMode="gray">
            <a:xfrm>
              <a:off x="1393" y="1886"/>
              <a:ext cx="224" cy="30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dirty="0" smtClean="0">
                  <a:solidFill>
                    <a:schemeClr val="bg1"/>
                  </a:solidFill>
                </a:rPr>
                <a:t>4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2819400" y="4953000"/>
            <a:ext cx="5167313" cy="414338"/>
          </a:xfrm>
          <a:ln/>
        </p:spPr>
        <p:txBody>
          <a:bodyPr/>
          <a:lstStyle/>
          <a:p>
            <a:pPr algn="dist">
              <a:lnSpc>
                <a:spcPct val="80000"/>
              </a:lnSpc>
            </a:pPr>
            <a:r>
              <a:rPr lang="en-US" sz="1800" b="1">
                <a:solidFill>
                  <a:schemeClr val="bg1"/>
                </a:solidFill>
                <a:latin typeface="Arial" charset="0"/>
              </a:rPr>
              <a:t>Click to edit company slogan .</a:t>
            </a:r>
          </a:p>
        </p:txBody>
      </p:sp>
      <p:sp>
        <p:nvSpPr>
          <p:cNvPr id="87045" name="WordArt 5"/>
          <p:cNvSpPr>
            <a:spLocks noChangeArrowheads="1" noChangeShapeType="1" noTextEdit="1"/>
          </p:cNvSpPr>
          <p:nvPr/>
        </p:nvSpPr>
        <p:spPr bwMode="gray">
          <a:xfrm>
            <a:off x="2286000" y="4191000"/>
            <a:ext cx="5029200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100000">
                      <a:schemeClr val="hlink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Terima</a:t>
            </a:r>
            <a:r>
              <a:rPr lang="en-US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100000">
                      <a:schemeClr val="hlink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100000">
                      <a:schemeClr val="hlink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kasih</a:t>
            </a:r>
            <a:endParaRPr lang="en-US" sz="3600" b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1"/>
                  </a:gs>
                  <a:gs pos="100000">
                    <a:schemeClr val="hlink"/>
                  </a:gs>
                </a:gsLst>
                <a:lin ang="0" scaled="1"/>
              </a:gradFill>
              <a:effectLst>
                <a:outerShdw dist="63500" dir="2212194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81000" y="2438400"/>
            <a:ext cx="1524000" cy="6096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3"/>
          <p:cNvGrpSpPr>
            <a:grpSpLocks/>
          </p:cNvGrpSpPr>
          <p:nvPr/>
        </p:nvGrpSpPr>
        <p:grpSpPr bwMode="auto">
          <a:xfrm>
            <a:off x="914400" y="1600200"/>
            <a:ext cx="7848600" cy="5181600"/>
            <a:chOff x="672" y="1097"/>
            <a:chExt cx="4532" cy="2791"/>
          </a:xfrm>
          <a:solidFill>
            <a:schemeClr val="tx2">
              <a:lumMod val="40000"/>
              <a:lumOff val="60000"/>
            </a:schemeClr>
          </a:solidFill>
        </p:grpSpPr>
        <p:grpSp>
          <p:nvGrpSpPr>
            <p:cNvPr id="28" name="Group 4"/>
            <p:cNvGrpSpPr>
              <a:grpSpLocks/>
            </p:cNvGrpSpPr>
            <p:nvPr/>
          </p:nvGrpSpPr>
          <p:grpSpPr bwMode="auto">
            <a:xfrm>
              <a:off x="672" y="1148"/>
              <a:ext cx="4531" cy="2740"/>
              <a:chOff x="617" y="1370"/>
              <a:chExt cx="4531" cy="2740"/>
            </a:xfrm>
            <a:grpFill/>
          </p:grpSpPr>
          <p:sp>
            <p:nvSpPr>
              <p:cNvPr id="215" name="Freeform 5"/>
              <p:cNvSpPr>
                <a:spLocks/>
              </p:cNvSpPr>
              <p:nvPr/>
            </p:nvSpPr>
            <p:spPr bwMode="gray">
              <a:xfrm>
                <a:off x="1599" y="1634"/>
                <a:ext cx="84" cy="186"/>
              </a:xfrm>
              <a:custGeom>
                <a:avLst/>
                <a:gdLst/>
                <a:ahLst/>
                <a:cxnLst>
                  <a:cxn ang="0">
                    <a:pos x="76" y="8"/>
                  </a:cxn>
                  <a:cxn ang="0">
                    <a:pos x="74" y="4"/>
                  </a:cxn>
                  <a:cxn ang="0">
                    <a:pos x="74" y="0"/>
                  </a:cxn>
                  <a:cxn ang="0">
                    <a:pos x="70" y="0"/>
                  </a:cxn>
                  <a:cxn ang="0">
                    <a:pos x="64" y="8"/>
                  </a:cxn>
                  <a:cxn ang="0">
                    <a:pos x="50" y="22"/>
                  </a:cxn>
                  <a:cxn ang="0">
                    <a:pos x="38" y="30"/>
                  </a:cxn>
                  <a:cxn ang="0">
                    <a:pos x="34" y="32"/>
                  </a:cxn>
                  <a:cxn ang="0">
                    <a:pos x="2" y="116"/>
                  </a:cxn>
                  <a:cxn ang="0">
                    <a:pos x="0" y="148"/>
                  </a:cxn>
                  <a:cxn ang="0">
                    <a:pos x="2" y="148"/>
                  </a:cxn>
                  <a:cxn ang="0">
                    <a:pos x="6" y="150"/>
                  </a:cxn>
                  <a:cxn ang="0">
                    <a:pos x="4" y="158"/>
                  </a:cxn>
                  <a:cxn ang="0">
                    <a:pos x="4" y="168"/>
                  </a:cxn>
                  <a:cxn ang="0">
                    <a:pos x="6" y="176"/>
                  </a:cxn>
                  <a:cxn ang="0">
                    <a:pos x="14" y="178"/>
                  </a:cxn>
                  <a:cxn ang="0">
                    <a:pos x="24" y="180"/>
                  </a:cxn>
                  <a:cxn ang="0">
                    <a:pos x="28" y="184"/>
                  </a:cxn>
                  <a:cxn ang="0">
                    <a:pos x="40" y="186"/>
                  </a:cxn>
                  <a:cxn ang="0">
                    <a:pos x="44" y="184"/>
                  </a:cxn>
                  <a:cxn ang="0">
                    <a:pos x="48" y="180"/>
                  </a:cxn>
                  <a:cxn ang="0">
                    <a:pos x="48" y="174"/>
                  </a:cxn>
                  <a:cxn ang="0">
                    <a:pos x="44" y="170"/>
                  </a:cxn>
                  <a:cxn ang="0">
                    <a:pos x="40" y="170"/>
                  </a:cxn>
                  <a:cxn ang="0">
                    <a:pos x="30" y="154"/>
                  </a:cxn>
                  <a:cxn ang="0">
                    <a:pos x="26" y="128"/>
                  </a:cxn>
                  <a:cxn ang="0">
                    <a:pos x="34" y="100"/>
                  </a:cxn>
                  <a:cxn ang="0">
                    <a:pos x="32" y="96"/>
                  </a:cxn>
                  <a:cxn ang="0">
                    <a:pos x="34" y="86"/>
                  </a:cxn>
                  <a:cxn ang="0">
                    <a:pos x="40" y="76"/>
                  </a:cxn>
                  <a:cxn ang="0">
                    <a:pos x="56" y="50"/>
                  </a:cxn>
                  <a:cxn ang="0">
                    <a:pos x="84" y="22"/>
                  </a:cxn>
                </a:cxnLst>
                <a:rect l="0" t="0" r="r" b="b"/>
                <a:pathLst>
                  <a:path w="84" h="186">
                    <a:moveTo>
                      <a:pt x="76" y="8"/>
                    </a:moveTo>
                    <a:lnTo>
                      <a:pt x="76" y="8"/>
                    </a:lnTo>
                    <a:lnTo>
                      <a:pt x="76" y="6"/>
                    </a:lnTo>
                    <a:lnTo>
                      <a:pt x="74" y="4"/>
                    </a:lnTo>
                    <a:lnTo>
                      <a:pt x="74" y="2"/>
                    </a:lnTo>
                    <a:lnTo>
                      <a:pt x="74" y="0"/>
                    </a:lnTo>
                    <a:lnTo>
                      <a:pt x="72" y="0"/>
                    </a:lnTo>
                    <a:lnTo>
                      <a:pt x="70" y="0"/>
                    </a:lnTo>
                    <a:lnTo>
                      <a:pt x="66" y="2"/>
                    </a:lnTo>
                    <a:lnTo>
                      <a:pt x="64" y="8"/>
                    </a:lnTo>
                    <a:lnTo>
                      <a:pt x="56" y="16"/>
                    </a:lnTo>
                    <a:lnTo>
                      <a:pt x="50" y="22"/>
                    </a:lnTo>
                    <a:lnTo>
                      <a:pt x="44" y="28"/>
                    </a:lnTo>
                    <a:lnTo>
                      <a:pt x="38" y="30"/>
                    </a:lnTo>
                    <a:lnTo>
                      <a:pt x="36" y="32"/>
                    </a:lnTo>
                    <a:lnTo>
                      <a:pt x="34" y="32"/>
                    </a:lnTo>
                    <a:lnTo>
                      <a:pt x="8" y="88"/>
                    </a:lnTo>
                    <a:lnTo>
                      <a:pt x="2" y="116"/>
                    </a:lnTo>
                    <a:lnTo>
                      <a:pt x="2" y="124"/>
                    </a:lnTo>
                    <a:lnTo>
                      <a:pt x="0" y="148"/>
                    </a:lnTo>
                    <a:lnTo>
                      <a:pt x="2" y="148"/>
                    </a:lnTo>
                    <a:lnTo>
                      <a:pt x="2" y="148"/>
                    </a:lnTo>
                    <a:lnTo>
                      <a:pt x="4" y="148"/>
                    </a:lnTo>
                    <a:lnTo>
                      <a:pt x="6" y="150"/>
                    </a:lnTo>
                    <a:lnTo>
                      <a:pt x="6" y="154"/>
                    </a:lnTo>
                    <a:lnTo>
                      <a:pt x="4" y="158"/>
                    </a:lnTo>
                    <a:lnTo>
                      <a:pt x="4" y="162"/>
                    </a:lnTo>
                    <a:lnTo>
                      <a:pt x="4" y="168"/>
                    </a:lnTo>
                    <a:lnTo>
                      <a:pt x="4" y="172"/>
                    </a:lnTo>
                    <a:lnTo>
                      <a:pt x="6" y="176"/>
                    </a:lnTo>
                    <a:lnTo>
                      <a:pt x="8" y="178"/>
                    </a:lnTo>
                    <a:lnTo>
                      <a:pt x="14" y="178"/>
                    </a:lnTo>
                    <a:lnTo>
                      <a:pt x="20" y="178"/>
                    </a:lnTo>
                    <a:lnTo>
                      <a:pt x="24" y="180"/>
                    </a:lnTo>
                    <a:lnTo>
                      <a:pt x="26" y="182"/>
                    </a:lnTo>
                    <a:lnTo>
                      <a:pt x="28" y="184"/>
                    </a:lnTo>
                    <a:lnTo>
                      <a:pt x="28" y="184"/>
                    </a:lnTo>
                    <a:lnTo>
                      <a:pt x="40" y="186"/>
                    </a:lnTo>
                    <a:lnTo>
                      <a:pt x="42" y="186"/>
                    </a:lnTo>
                    <a:lnTo>
                      <a:pt x="44" y="184"/>
                    </a:lnTo>
                    <a:lnTo>
                      <a:pt x="46" y="184"/>
                    </a:lnTo>
                    <a:lnTo>
                      <a:pt x="48" y="180"/>
                    </a:lnTo>
                    <a:lnTo>
                      <a:pt x="50" y="178"/>
                    </a:lnTo>
                    <a:lnTo>
                      <a:pt x="48" y="174"/>
                    </a:lnTo>
                    <a:lnTo>
                      <a:pt x="46" y="172"/>
                    </a:lnTo>
                    <a:lnTo>
                      <a:pt x="44" y="170"/>
                    </a:lnTo>
                    <a:lnTo>
                      <a:pt x="40" y="170"/>
                    </a:lnTo>
                    <a:lnTo>
                      <a:pt x="40" y="170"/>
                    </a:lnTo>
                    <a:lnTo>
                      <a:pt x="30" y="158"/>
                    </a:lnTo>
                    <a:lnTo>
                      <a:pt x="30" y="154"/>
                    </a:lnTo>
                    <a:lnTo>
                      <a:pt x="26" y="142"/>
                    </a:lnTo>
                    <a:lnTo>
                      <a:pt x="26" y="128"/>
                    </a:lnTo>
                    <a:lnTo>
                      <a:pt x="26" y="112"/>
                    </a:lnTo>
                    <a:lnTo>
                      <a:pt x="34" y="100"/>
                    </a:lnTo>
                    <a:lnTo>
                      <a:pt x="34" y="98"/>
                    </a:lnTo>
                    <a:lnTo>
                      <a:pt x="32" y="96"/>
                    </a:lnTo>
                    <a:lnTo>
                      <a:pt x="32" y="92"/>
                    </a:lnTo>
                    <a:lnTo>
                      <a:pt x="34" y="86"/>
                    </a:lnTo>
                    <a:lnTo>
                      <a:pt x="36" y="82"/>
                    </a:lnTo>
                    <a:lnTo>
                      <a:pt x="40" y="76"/>
                    </a:lnTo>
                    <a:lnTo>
                      <a:pt x="48" y="66"/>
                    </a:lnTo>
                    <a:lnTo>
                      <a:pt x="56" y="50"/>
                    </a:lnTo>
                    <a:lnTo>
                      <a:pt x="66" y="36"/>
                    </a:lnTo>
                    <a:lnTo>
                      <a:pt x="84" y="22"/>
                    </a:lnTo>
                    <a:lnTo>
                      <a:pt x="76" y="8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" name="Freeform 6"/>
              <p:cNvSpPr>
                <a:spLocks/>
              </p:cNvSpPr>
              <p:nvPr/>
            </p:nvSpPr>
            <p:spPr bwMode="gray">
              <a:xfrm>
                <a:off x="1421" y="1478"/>
                <a:ext cx="110" cy="70"/>
              </a:xfrm>
              <a:custGeom>
                <a:avLst/>
                <a:gdLst/>
                <a:ahLst/>
                <a:cxnLst>
                  <a:cxn ang="0">
                    <a:pos x="26" y="10"/>
                  </a:cxn>
                  <a:cxn ang="0">
                    <a:pos x="26" y="10"/>
                  </a:cxn>
                  <a:cxn ang="0">
                    <a:pos x="26" y="12"/>
                  </a:cxn>
                  <a:cxn ang="0">
                    <a:pos x="24" y="16"/>
                  </a:cxn>
                  <a:cxn ang="0">
                    <a:pos x="22" y="18"/>
                  </a:cxn>
                  <a:cxn ang="0">
                    <a:pos x="20" y="20"/>
                  </a:cxn>
                  <a:cxn ang="0">
                    <a:pos x="14" y="22"/>
                  </a:cxn>
                  <a:cxn ang="0">
                    <a:pos x="10" y="24"/>
                  </a:cxn>
                  <a:cxn ang="0">
                    <a:pos x="4" y="24"/>
                  </a:cxn>
                  <a:cxn ang="0">
                    <a:pos x="2" y="28"/>
                  </a:cxn>
                  <a:cxn ang="0">
                    <a:pos x="0" y="30"/>
                  </a:cxn>
                  <a:cxn ang="0">
                    <a:pos x="0" y="32"/>
                  </a:cxn>
                  <a:cxn ang="0">
                    <a:pos x="2" y="34"/>
                  </a:cxn>
                  <a:cxn ang="0">
                    <a:pos x="8" y="38"/>
                  </a:cxn>
                  <a:cxn ang="0">
                    <a:pos x="22" y="42"/>
                  </a:cxn>
                  <a:cxn ang="0">
                    <a:pos x="34" y="44"/>
                  </a:cxn>
                  <a:cxn ang="0">
                    <a:pos x="46" y="44"/>
                  </a:cxn>
                  <a:cxn ang="0">
                    <a:pos x="50" y="44"/>
                  </a:cxn>
                  <a:cxn ang="0">
                    <a:pos x="68" y="70"/>
                  </a:cxn>
                  <a:cxn ang="0">
                    <a:pos x="86" y="56"/>
                  </a:cxn>
                  <a:cxn ang="0">
                    <a:pos x="88" y="44"/>
                  </a:cxn>
                  <a:cxn ang="0">
                    <a:pos x="88" y="44"/>
                  </a:cxn>
                  <a:cxn ang="0">
                    <a:pos x="92" y="42"/>
                  </a:cxn>
                  <a:cxn ang="0">
                    <a:pos x="96" y="40"/>
                  </a:cxn>
                  <a:cxn ang="0">
                    <a:pos x="100" y="36"/>
                  </a:cxn>
                  <a:cxn ang="0">
                    <a:pos x="104" y="32"/>
                  </a:cxn>
                  <a:cxn ang="0">
                    <a:pos x="108" y="28"/>
                  </a:cxn>
                  <a:cxn ang="0">
                    <a:pos x="110" y="22"/>
                  </a:cxn>
                  <a:cxn ang="0">
                    <a:pos x="110" y="18"/>
                  </a:cxn>
                  <a:cxn ang="0">
                    <a:pos x="110" y="16"/>
                  </a:cxn>
                  <a:cxn ang="0">
                    <a:pos x="108" y="16"/>
                  </a:cxn>
                  <a:cxn ang="0">
                    <a:pos x="106" y="16"/>
                  </a:cxn>
                  <a:cxn ang="0">
                    <a:pos x="104" y="18"/>
                  </a:cxn>
                  <a:cxn ang="0">
                    <a:pos x="102" y="18"/>
                  </a:cxn>
                  <a:cxn ang="0">
                    <a:pos x="100" y="20"/>
                  </a:cxn>
                  <a:cxn ang="0">
                    <a:pos x="98" y="22"/>
                  </a:cxn>
                  <a:cxn ang="0">
                    <a:pos x="98" y="22"/>
                  </a:cxn>
                  <a:cxn ang="0">
                    <a:pos x="80" y="32"/>
                  </a:cxn>
                  <a:cxn ang="0">
                    <a:pos x="62" y="30"/>
                  </a:cxn>
                  <a:cxn ang="0">
                    <a:pos x="60" y="28"/>
                  </a:cxn>
                  <a:cxn ang="0">
                    <a:pos x="58" y="28"/>
                  </a:cxn>
                  <a:cxn ang="0">
                    <a:pos x="56" y="24"/>
                  </a:cxn>
                  <a:cxn ang="0">
                    <a:pos x="56" y="22"/>
                  </a:cxn>
                  <a:cxn ang="0">
                    <a:pos x="56" y="18"/>
                  </a:cxn>
                  <a:cxn ang="0">
                    <a:pos x="58" y="14"/>
                  </a:cxn>
                  <a:cxn ang="0">
                    <a:pos x="62" y="10"/>
                  </a:cxn>
                  <a:cxn ang="0">
                    <a:pos x="64" y="6"/>
                  </a:cxn>
                  <a:cxn ang="0">
                    <a:pos x="66" y="4"/>
                  </a:cxn>
                  <a:cxn ang="0">
                    <a:pos x="66" y="4"/>
                  </a:cxn>
                  <a:cxn ang="0">
                    <a:pos x="62" y="2"/>
                  </a:cxn>
                  <a:cxn ang="0">
                    <a:pos x="54" y="2"/>
                  </a:cxn>
                  <a:cxn ang="0">
                    <a:pos x="44" y="0"/>
                  </a:cxn>
                  <a:cxn ang="0">
                    <a:pos x="34" y="4"/>
                  </a:cxn>
                  <a:cxn ang="0">
                    <a:pos x="26" y="10"/>
                  </a:cxn>
                </a:cxnLst>
                <a:rect l="0" t="0" r="r" b="b"/>
                <a:pathLst>
                  <a:path w="110" h="70">
                    <a:moveTo>
                      <a:pt x="26" y="10"/>
                    </a:moveTo>
                    <a:lnTo>
                      <a:pt x="26" y="10"/>
                    </a:lnTo>
                    <a:lnTo>
                      <a:pt x="26" y="12"/>
                    </a:lnTo>
                    <a:lnTo>
                      <a:pt x="24" y="16"/>
                    </a:lnTo>
                    <a:lnTo>
                      <a:pt x="22" y="18"/>
                    </a:lnTo>
                    <a:lnTo>
                      <a:pt x="20" y="20"/>
                    </a:lnTo>
                    <a:lnTo>
                      <a:pt x="14" y="22"/>
                    </a:lnTo>
                    <a:lnTo>
                      <a:pt x="10" y="24"/>
                    </a:lnTo>
                    <a:lnTo>
                      <a:pt x="4" y="24"/>
                    </a:lnTo>
                    <a:lnTo>
                      <a:pt x="2" y="28"/>
                    </a:lnTo>
                    <a:lnTo>
                      <a:pt x="0" y="30"/>
                    </a:lnTo>
                    <a:lnTo>
                      <a:pt x="0" y="32"/>
                    </a:lnTo>
                    <a:lnTo>
                      <a:pt x="2" y="34"/>
                    </a:lnTo>
                    <a:lnTo>
                      <a:pt x="8" y="38"/>
                    </a:lnTo>
                    <a:lnTo>
                      <a:pt x="22" y="42"/>
                    </a:lnTo>
                    <a:lnTo>
                      <a:pt x="34" y="44"/>
                    </a:lnTo>
                    <a:lnTo>
                      <a:pt x="46" y="44"/>
                    </a:lnTo>
                    <a:lnTo>
                      <a:pt x="50" y="44"/>
                    </a:lnTo>
                    <a:lnTo>
                      <a:pt x="68" y="70"/>
                    </a:lnTo>
                    <a:lnTo>
                      <a:pt x="86" y="56"/>
                    </a:lnTo>
                    <a:lnTo>
                      <a:pt x="88" y="44"/>
                    </a:lnTo>
                    <a:lnTo>
                      <a:pt x="88" y="44"/>
                    </a:lnTo>
                    <a:lnTo>
                      <a:pt x="92" y="42"/>
                    </a:lnTo>
                    <a:lnTo>
                      <a:pt x="96" y="40"/>
                    </a:lnTo>
                    <a:lnTo>
                      <a:pt x="100" y="36"/>
                    </a:lnTo>
                    <a:lnTo>
                      <a:pt x="104" y="32"/>
                    </a:lnTo>
                    <a:lnTo>
                      <a:pt x="108" y="28"/>
                    </a:lnTo>
                    <a:lnTo>
                      <a:pt x="110" y="22"/>
                    </a:lnTo>
                    <a:lnTo>
                      <a:pt x="110" y="18"/>
                    </a:lnTo>
                    <a:lnTo>
                      <a:pt x="110" y="16"/>
                    </a:lnTo>
                    <a:lnTo>
                      <a:pt x="108" y="16"/>
                    </a:lnTo>
                    <a:lnTo>
                      <a:pt x="106" y="16"/>
                    </a:lnTo>
                    <a:lnTo>
                      <a:pt x="104" y="18"/>
                    </a:lnTo>
                    <a:lnTo>
                      <a:pt x="102" y="18"/>
                    </a:lnTo>
                    <a:lnTo>
                      <a:pt x="100" y="20"/>
                    </a:lnTo>
                    <a:lnTo>
                      <a:pt x="98" y="22"/>
                    </a:lnTo>
                    <a:lnTo>
                      <a:pt x="98" y="22"/>
                    </a:lnTo>
                    <a:lnTo>
                      <a:pt x="80" y="32"/>
                    </a:lnTo>
                    <a:lnTo>
                      <a:pt x="62" y="30"/>
                    </a:lnTo>
                    <a:lnTo>
                      <a:pt x="60" y="28"/>
                    </a:lnTo>
                    <a:lnTo>
                      <a:pt x="58" y="28"/>
                    </a:lnTo>
                    <a:lnTo>
                      <a:pt x="56" y="24"/>
                    </a:lnTo>
                    <a:lnTo>
                      <a:pt x="56" y="22"/>
                    </a:lnTo>
                    <a:lnTo>
                      <a:pt x="56" y="18"/>
                    </a:lnTo>
                    <a:lnTo>
                      <a:pt x="58" y="14"/>
                    </a:lnTo>
                    <a:lnTo>
                      <a:pt x="62" y="10"/>
                    </a:lnTo>
                    <a:lnTo>
                      <a:pt x="64" y="6"/>
                    </a:lnTo>
                    <a:lnTo>
                      <a:pt x="66" y="4"/>
                    </a:lnTo>
                    <a:lnTo>
                      <a:pt x="66" y="4"/>
                    </a:lnTo>
                    <a:lnTo>
                      <a:pt x="62" y="2"/>
                    </a:lnTo>
                    <a:lnTo>
                      <a:pt x="54" y="2"/>
                    </a:lnTo>
                    <a:lnTo>
                      <a:pt x="44" y="0"/>
                    </a:lnTo>
                    <a:lnTo>
                      <a:pt x="34" y="4"/>
                    </a:lnTo>
                    <a:lnTo>
                      <a:pt x="26" y="1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" name="Freeform 7"/>
              <p:cNvSpPr>
                <a:spLocks/>
              </p:cNvSpPr>
              <p:nvPr/>
            </p:nvSpPr>
            <p:spPr bwMode="gray">
              <a:xfrm>
                <a:off x="1051" y="1494"/>
                <a:ext cx="110" cy="220"/>
              </a:xfrm>
              <a:custGeom>
                <a:avLst/>
                <a:gdLst/>
                <a:ahLst/>
                <a:cxnLst>
                  <a:cxn ang="0">
                    <a:pos x="44" y="20"/>
                  </a:cxn>
                  <a:cxn ang="0">
                    <a:pos x="40" y="20"/>
                  </a:cxn>
                  <a:cxn ang="0">
                    <a:pos x="36" y="20"/>
                  </a:cxn>
                  <a:cxn ang="0">
                    <a:pos x="34" y="26"/>
                  </a:cxn>
                  <a:cxn ang="0">
                    <a:pos x="32" y="32"/>
                  </a:cxn>
                  <a:cxn ang="0">
                    <a:pos x="28" y="34"/>
                  </a:cxn>
                  <a:cxn ang="0">
                    <a:pos x="24" y="34"/>
                  </a:cxn>
                  <a:cxn ang="0">
                    <a:pos x="24" y="34"/>
                  </a:cxn>
                  <a:cxn ang="0">
                    <a:pos x="20" y="26"/>
                  </a:cxn>
                  <a:cxn ang="0">
                    <a:pos x="12" y="18"/>
                  </a:cxn>
                  <a:cxn ang="0">
                    <a:pos x="2" y="16"/>
                  </a:cxn>
                  <a:cxn ang="0">
                    <a:pos x="0" y="60"/>
                  </a:cxn>
                  <a:cxn ang="0">
                    <a:pos x="4" y="72"/>
                  </a:cxn>
                  <a:cxn ang="0">
                    <a:pos x="14" y="94"/>
                  </a:cxn>
                  <a:cxn ang="0">
                    <a:pos x="42" y="106"/>
                  </a:cxn>
                  <a:cxn ang="0">
                    <a:pos x="58" y="94"/>
                  </a:cxn>
                  <a:cxn ang="0">
                    <a:pos x="60" y="96"/>
                  </a:cxn>
                  <a:cxn ang="0">
                    <a:pos x="66" y="100"/>
                  </a:cxn>
                  <a:cxn ang="0">
                    <a:pos x="68" y="106"/>
                  </a:cxn>
                  <a:cxn ang="0">
                    <a:pos x="62" y="114"/>
                  </a:cxn>
                  <a:cxn ang="0">
                    <a:pos x="46" y="126"/>
                  </a:cxn>
                  <a:cxn ang="0">
                    <a:pos x="38" y="130"/>
                  </a:cxn>
                  <a:cxn ang="0">
                    <a:pos x="36" y="144"/>
                  </a:cxn>
                  <a:cxn ang="0">
                    <a:pos x="36" y="166"/>
                  </a:cxn>
                  <a:cxn ang="0">
                    <a:pos x="38" y="170"/>
                  </a:cxn>
                  <a:cxn ang="0">
                    <a:pos x="42" y="182"/>
                  </a:cxn>
                  <a:cxn ang="0">
                    <a:pos x="48" y="192"/>
                  </a:cxn>
                  <a:cxn ang="0">
                    <a:pos x="56" y="202"/>
                  </a:cxn>
                  <a:cxn ang="0">
                    <a:pos x="62" y="212"/>
                  </a:cxn>
                  <a:cxn ang="0">
                    <a:pos x="66" y="220"/>
                  </a:cxn>
                  <a:cxn ang="0">
                    <a:pos x="74" y="212"/>
                  </a:cxn>
                  <a:cxn ang="0">
                    <a:pos x="90" y="154"/>
                  </a:cxn>
                  <a:cxn ang="0">
                    <a:pos x="104" y="98"/>
                  </a:cxn>
                  <a:cxn ang="0">
                    <a:pos x="108" y="88"/>
                  </a:cxn>
                  <a:cxn ang="0">
                    <a:pos x="108" y="66"/>
                  </a:cxn>
                  <a:cxn ang="0">
                    <a:pos x="102" y="22"/>
                  </a:cxn>
                  <a:cxn ang="0">
                    <a:pos x="70" y="2"/>
                  </a:cxn>
                  <a:cxn ang="0">
                    <a:pos x="64" y="4"/>
                  </a:cxn>
                  <a:cxn ang="0">
                    <a:pos x="58" y="8"/>
                  </a:cxn>
                  <a:cxn ang="0">
                    <a:pos x="58" y="14"/>
                  </a:cxn>
                  <a:cxn ang="0">
                    <a:pos x="56" y="24"/>
                  </a:cxn>
                  <a:cxn ang="0">
                    <a:pos x="54" y="30"/>
                  </a:cxn>
                  <a:cxn ang="0">
                    <a:pos x="44" y="22"/>
                  </a:cxn>
                </a:cxnLst>
                <a:rect l="0" t="0" r="r" b="b"/>
                <a:pathLst>
                  <a:path w="110" h="220">
                    <a:moveTo>
                      <a:pt x="44" y="22"/>
                    </a:moveTo>
                    <a:lnTo>
                      <a:pt x="44" y="20"/>
                    </a:lnTo>
                    <a:lnTo>
                      <a:pt x="42" y="20"/>
                    </a:lnTo>
                    <a:lnTo>
                      <a:pt x="40" y="20"/>
                    </a:lnTo>
                    <a:lnTo>
                      <a:pt x="38" y="20"/>
                    </a:lnTo>
                    <a:lnTo>
                      <a:pt x="36" y="20"/>
                    </a:lnTo>
                    <a:lnTo>
                      <a:pt x="34" y="22"/>
                    </a:lnTo>
                    <a:lnTo>
                      <a:pt x="34" y="26"/>
                    </a:lnTo>
                    <a:lnTo>
                      <a:pt x="34" y="28"/>
                    </a:lnTo>
                    <a:lnTo>
                      <a:pt x="32" y="32"/>
                    </a:lnTo>
                    <a:lnTo>
                      <a:pt x="32" y="34"/>
                    </a:lnTo>
                    <a:lnTo>
                      <a:pt x="28" y="34"/>
                    </a:lnTo>
                    <a:lnTo>
                      <a:pt x="26" y="34"/>
                    </a:lnTo>
                    <a:lnTo>
                      <a:pt x="24" y="34"/>
                    </a:lnTo>
                    <a:lnTo>
                      <a:pt x="24" y="34"/>
                    </a:lnTo>
                    <a:lnTo>
                      <a:pt x="24" y="34"/>
                    </a:lnTo>
                    <a:lnTo>
                      <a:pt x="22" y="30"/>
                    </a:lnTo>
                    <a:lnTo>
                      <a:pt x="20" y="26"/>
                    </a:lnTo>
                    <a:lnTo>
                      <a:pt x="16" y="22"/>
                    </a:lnTo>
                    <a:lnTo>
                      <a:pt x="12" y="18"/>
                    </a:lnTo>
                    <a:lnTo>
                      <a:pt x="8" y="16"/>
                    </a:lnTo>
                    <a:lnTo>
                      <a:pt x="2" y="16"/>
                    </a:lnTo>
                    <a:lnTo>
                      <a:pt x="0" y="36"/>
                    </a:lnTo>
                    <a:lnTo>
                      <a:pt x="0" y="60"/>
                    </a:lnTo>
                    <a:lnTo>
                      <a:pt x="0" y="64"/>
                    </a:lnTo>
                    <a:lnTo>
                      <a:pt x="4" y="72"/>
                    </a:lnTo>
                    <a:lnTo>
                      <a:pt x="8" y="84"/>
                    </a:lnTo>
                    <a:lnTo>
                      <a:pt x="14" y="94"/>
                    </a:lnTo>
                    <a:lnTo>
                      <a:pt x="28" y="114"/>
                    </a:lnTo>
                    <a:lnTo>
                      <a:pt x="42" y="106"/>
                    </a:lnTo>
                    <a:lnTo>
                      <a:pt x="44" y="94"/>
                    </a:lnTo>
                    <a:lnTo>
                      <a:pt x="58" y="94"/>
                    </a:lnTo>
                    <a:lnTo>
                      <a:pt x="58" y="96"/>
                    </a:lnTo>
                    <a:lnTo>
                      <a:pt x="60" y="96"/>
                    </a:lnTo>
                    <a:lnTo>
                      <a:pt x="64" y="98"/>
                    </a:lnTo>
                    <a:lnTo>
                      <a:pt x="66" y="100"/>
                    </a:lnTo>
                    <a:lnTo>
                      <a:pt x="68" y="104"/>
                    </a:lnTo>
                    <a:lnTo>
                      <a:pt x="68" y="106"/>
                    </a:lnTo>
                    <a:lnTo>
                      <a:pt x="66" y="110"/>
                    </a:lnTo>
                    <a:lnTo>
                      <a:pt x="62" y="114"/>
                    </a:lnTo>
                    <a:lnTo>
                      <a:pt x="54" y="122"/>
                    </a:lnTo>
                    <a:lnTo>
                      <a:pt x="46" y="126"/>
                    </a:lnTo>
                    <a:lnTo>
                      <a:pt x="40" y="128"/>
                    </a:lnTo>
                    <a:lnTo>
                      <a:pt x="38" y="130"/>
                    </a:lnTo>
                    <a:lnTo>
                      <a:pt x="36" y="132"/>
                    </a:lnTo>
                    <a:lnTo>
                      <a:pt x="36" y="144"/>
                    </a:lnTo>
                    <a:lnTo>
                      <a:pt x="46" y="152"/>
                    </a:lnTo>
                    <a:lnTo>
                      <a:pt x="36" y="166"/>
                    </a:lnTo>
                    <a:lnTo>
                      <a:pt x="36" y="166"/>
                    </a:lnTo>
                    <a:lnTo>
                      <a:pt x="38" y="170"/>
                    </a:lnTo>
                    <a:lnTo>
                      <a:pt x="40" y="176"/>
                    </a:lnTo>
                    <a:lnTo>
                      <a:pt x="42" y="182"/>
                    </a:lnTo>
                    <a:lnTo>
                      <a:pt x="44" y="188"/>
                    </a:lnTo>
                    <a:lnTo>
                      <a:pt x="48" y="192"/>
                    </a:lnTo>
                    <a:lnTo>
                      <a:pt x="52" y="196"/>
                    </a:lnTo>
                    <a:lnTo>
                      <a:pt x="56" y="202"/>
                    </a:lnTo>
                    <a:lnTo>
                      <a:pt x="58" y="208"/>
                    </a:lnTo>
                    <a:lnTo>
                      <a:pt x="62" y="212"/>
                    </a:lnTo>
                    <a:lnTo>
                      <a:pt x="64" y="216"/>
                    </a:lnTo>
                    <a:lnTo>
                      <a:pt x="66" y="220"/>
                    </a:lnTo>
                    <a:lnTo>
                      <a:pt x="66" y="220"/>
                    </a:lnTo>
                    <a:lnTo>
                      <a:pt x="74" y="212"/>
                    </a:lnTo>
                    <a:lnTo>
                      <a:pt x="84" y="172"/>
                    </a:lnTo>
                    <a:lnTo>
                      <a:pt x="90" y="154"/>
                    </a:lnTo>
                    <a:lnTo>
                      <a:pt x="94" y="132"/>
                    </a:lnTo>
                    <a:lnTo>
                      <a:pt x="104" y="98"/>
                    </a:lnTo>
                    <a:lnTo>
                      <a:pt x="106" y="96"/>
                    </a:lnTo>
                    <a:lnTo>
                      <a:pt x="108" y="88"/>
                    </a:lnTo>
                    <a:lnTo>
                      <a:pt x="110" y="76"/>
                    </a:lnTo>
                    <a:lnTo>
                      <a:pt x="108" y="66"/>
                    </a:lnTo>
                    <a:lnTo>
                      <a:pt x="98" y="46"/>
                    </a:lnTo>
                    <a:lnTo>
                      <a:pt x="102" y="22"/>
                    </a:lnTo>
                    <a:lnTo>
                      <a:pt x="70" y="0"/>
                    </a:lnTo>
                    <a:lnTo>
                      <a:pt x="70" y="2"/>
                    </a:lnTo>
                    <a:lnTo>
                      <a:pt x="66" y="2"/>
                    </a:lnTo>
                    <a:lnTo>
                      <a:pt x="64" y="4"/>
                    </a:lnTo>
                    <a:lnTo>
                      <a:pt x="60" y="6"/>
                    </a:lnTo>
                    <a:lnTo>
                      <a:pt x="58" y="8"/>
                    </a:lnTo>
                    <a:lnTo>
                      <a:pt x="58" y="10"/>
                    </a:lnTo>
                    <a:lnTo>
                      <a:pt x="58" y="14"/>
                    </a:lnTo>
                    <a:lnTo>
                      <a:pt x="58" y="18"/>
                    </a:lnTo>
                    <a:lnTo>
                      <a:pt x="56" y="24"/>
                    </a:lnTo>
                    <a:lnTo>
                      <a:pt x="56" y="26"/>
                    </a:lnTo>
                    <a:lnTo>
                      <a:pt x="54" y="30"/>
                    </a:lnTo>
                    <a:lnTo>
                      <a:pt x="54" y="30"/>
                    </a:lnTo>
                    <a:lnTo>
                      <a:pt x="44" y="22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" name="Freeform 8"/>
              <p:cNvSpPr>
                <a:spLocks/>
              </p:cNvSpPr>
              <p:nvPr/>
            </p:nvSpPr>
            <p:spPr bwMode="gray">
              <a:xfrm>
                <a:off x="1139" y="1454"/>
                <a:ext cx="122" cy="94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14" y="20"/>
                  </a:cxn>
                  <a:cxn ang="0">
                    <a:pos x="0" y="32"/>
                  </a:cxn>
                  <a:cxn ang="0">
                    <a:pos x="0" y="32"/>
                  </a:cxn>
                  <a:cxn ang="0">
                    <a:pos x="2" y="36"/>
                  </a:cxn>
                  <a:cxn ang="0">
                    <a:pos x="4" y="40"/>
                  </a:cxn>
                  <a:cxn ang="0">
                    <a:pos x="6" y="46"/>
                  </a:cxn>
                  <a:cxn ang="0">
                    <a:pos x="10" y="50"/>
                  </a:cxn>
                  <a:cxn ang="0">
                    <a:pos x="12" y="52"/>
                  </a:cxn>
                  <a:cxn ang="0">
                    <a:pos x="14" y="54"/>
                  </a:cxn>
                  <a:cxn ang="0">
                    <a:pos x="18" y="54"/>
                  </a:cxn>
                  <a:cxn ang="0">
                    <a:pos x="22" y="56"/>
                  </a:cxn>
                  <a:cxn ang="0">
                    <a:pos x="26" y="56"/>
                  </a:cxn>
                  <a:cxn ang="0">
                    <a:pos x="28" y="56"/>
                  </a:cxn>
                  <a:cxn ang="0">
                    <a:pos x="30" y="58"/>
                  </a:cxn>
                  <a:cxn ang="0">
                    <a:pos x="32" y="60"/>
                  </a:cxn>
                  <a:cxn ang="0">
                    <a:pos x="30" y="62"/>
                  </a:cxn>
                  <a:cxn ang="0">
                    <a:pos x="28" y="66"/>
                  </a:cxn>
                  <a:cxn ang="0">
                    <a:pos x="24" y="70"/>
                  </a:cxn>
                  <a:cxn ang="0">
                    <a:pos x="24" y="74"/>
                  </a:cxn>
                  <a:cxn ang="0">
                    <a:pos x="26" y="80"/>
                  </a:cxn>
                  <a:cxn ang="0">
                    <a:pos x="28" y="82"/>
                  </a:cxn>
                  <a:cxn ang="0">
                    <a:pos x="32" y="86"/>
                  </a:cxn>
                  <a:cxn ang="0">
                    <a:pos x="36" y="88"/>
                  </a:cxn>
                  <a:cxn ang="0">
                    <a:pos x="40" y="88"/>
                  </a:cxn>
                  <a:cxn ang="0">
                    <a:pos x="50" y="88"/>
                  </a:cxn>
                  <a:cxn ang="0">
                    <a:pos x="64" y="88"/>
                  </a:cxn>
                  <a:cxn ang="0">
                    <a:pos x="80" y="94"/>
                  </a:cxn>
                  <a:cxn ang="0">
                    <a:pos x="122" y="42"/>
                  </a:cxn>
                  <a:cxn ang="0">
                    <a:pos x="114" y="24"/>
                  </a:cxn>
                  <a:cxn ang="0">
                    <a:pos x="92" y="20"/>
                  </a:cxn>
                  <a:cxn ang="0">
                    <a:pos x="56" y="0"/>
                  </a:cxn>
                  <a:cxn ang="0">
                    <a:pos x="54" y="12"/>
                  </a:cxn>
                  <a:cxn ang="0">
                    <a:pos x="40" y="10"/>
                  </a:cxn>
                  <a:cxn ang="0">
                    <a:pos x="22" y="0"/>
                  </a:cxn>
                </a:cxnLst>
                <a:rect l="0" t="0" r="r" b="b"/>
                <a:pathLst>
                  <a:path w="122" h="94">
                    <a:moveTo>
                      <a:pt x="22" y="0"/>
                    </a:moveTo>
                    <a:lnTo>
                      <a:pt x="14" y="20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2" y="36"/>
                    </a:lnTo>
                    <a:lnTo>
                      <a:pt x="4" y="40"/>
                    </a:lnTo>
                    <a:lnTo>
                      <a:pt x="6" y="46"/>
                    </a:lnTo>
                    <a:lnTo>
                      <a:pt x="10" y="50"/>
                    </a:lnTo>
                    <a:lnTo>
                      <a:pt x="12" y="52"/>
                    </a:lnTo>
                    <a:lnTo>
                      <a:pt x="14" y="54"/>
                    </a:lnTo>
                    <a:lnTo>
                      <a:pt x="18" y="54"/>
                    </a:lnTo>
                    <a:lnTo>
                      <a:pt x="22" y="56"/>
                    </a:lnTo>
                    <a:lnTo>
                      <a:pt x="26" y="56"/>
                    </a:lnTo>
                    <a:lnTo>
                      <a:pt x="28" y="56"/>
                    </a:lnTo>
                    <a:lnTo>
                      <a:pt x="30" y="58"/>
                    </a:lnTo>
                    <a:lnTo>
                      <a:pt x="32" y="60"/>
                    </a:lnTo>
                    <a:lnTo>
                      <a:pt x="30" y="62"/>
                    </a:lnTo>
                    <a:lnTo>
                      <a:pt x="28" y="66"/>
                    </a:lnTo>
                    <a:lnTo>
                      <a:pt x="24" y="70"/>
                    </a:lnTo>
                    <a:lnTo>
                      <a:pt x="24" y="74"/>
                    </a:lnTo>
                    <a:lnTo>
                      <a:pt x="26" y="80"/>
                    </a:lnTo>
                    <a:lnTo>
                      <a:pt x="28" y="82"/>
                    </a:lnTo>
                    <a:lnTo>
                      <a:pt x="32" y="86"/>
                    </a:lnTo>
                    <a:lnTo>
                      <a:pt x="36" y="88"/>
                    </a:lnTo>
                    <a:lnTo>
                      <a:pt x="40" y="88"/>
                    </a:lnTo>
                    <a:lnTo>
                      <a:pt x="50" y="88"/>
                    </a:lnTo>
                    <a:lnTo>
                      <a:pt x="64" y="88"/>
                    </a:lnTo>
                    <a:lnTo>
                      <a:pt x="80" y="94"/>
                    </a:lnTo>
                    <a:lnTo>
                      <a:pt x="122" y="42"/>
                    </a:lnTo>
                    <a:lnTo>
                      <a:pt x="114" y="24"/>
                    </a:lnTo>
                    <a:lnTo>
                      <a:pt x="92" y="20"/>
                    </a:lnTo>
                    <a:lnTo>
                      <a:pt x="56" y="0"/>
                    </a:lnTo>
                    <a:lnTo>
                      <a:pt x="54" y="12"/>
                    </a:lnTo>
                    <a:lnTo>
                      <a:pt x="40" y="10"/>
                    </a:lnTo>
                    <a:lnTo>
                      <a:pt x="22" y="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" name="Freeform 9"/>
              <p:cNvSpPr>
                <a:spLocks/>
              </p:cNvSpPr>
              <p:nvPr/>
            </p:nvSpPr>
            <p:spPr bwMode="gray">
              <a:xfrm>
                <a:off x="1167" y="1618"/>
                <a:ext cx="46" cy="46"/>
              </a:xfrm>
              <a:custGeom>
                <a:avLst/>
                <a:gdLst/>
                <a:ahLst/>
                <a:cxnLst>
                  <a:cxn ang="0">
                    <a:pos x="28" y="8"/>
                  </a:cxn>
                  <a:cxn ang="0">
                    <a:pos x="28" y="6"/>
                  </a:cxn>
                  <a:cxn ang="0">
                    <a:pos x="26" y="4"/>
                  </a:cxn>
                  <a:cxn ang="0">
                    <a:pos x="22" y="2"/>
                  </a:cxn>
                  <a:cxn ang="0">
                    <a:pos x="20" y="0"/>
                  </a:cxn>
                  <a:cxn ang="0">
                    <a:pos x="16" y="0"/>
                  </a:cxn>
                  <a:cxn ang="0">
                    <a:pos x="12" y="0"/>
                  </a:cxn>
                  <a:cxn ang="0">
                    <a:pos x="10" y="0"/>
                  </a:cxn>
                  <a:cxn ang="0">
                    <a:pos x="8" y="4"/>
                  </a:cxn>
                  <a:cxn ang="0">
                    <a:pos x="4" y="8"/>
                  </a:cxn>
                  <a:cxn ang="0">
                    <a:pos x="2" y="12"/>
                  </a:cxn>
                  <a:cxn ang="0">
                    <a:pos x="2" y="16"/>
                  </a:cxn>
                  <a:cxn ang="0">
                    <a:pos x="0" y="20"/>
                  </a:cxn>
                  <a:cxn ang="0">
                    <a:pos x="2" y="24"/>
                  </a:cxn>
                  <a:cxn ang="0">
                    <a:pos x="4" y="26"/>
                  </a:cxn>
                  <a:cxn ang="0">
                    <a:pos x="8" y="30"/>
                  </a:cxn>
                  <a:cxn ang="0">
                    <a:pos x="12" y="34"/>
                  </a:cxn>
                  <a:cxn ang="0">
                    <a:pos x="16" y="36"/>
                  </a:cxn>
                  <a:cxn ang="0">
                    <a:pos x="20" y="40"/>
                  </a:cxn>
                  <a:cxn ang="0">
                    <a:pos x="24" y="42"/>
                  </a:cxn>
                  <a:cxn ang="0">
                    <a:pos x="28" y="44"/>
                  </a:cxn>
                  <a:cxn ang="0">
                    <a:pos x="28" y="46"/>
                  </a:cxn>
                  <a:cxn ang="0">
                    <a:pos x="28" y="44"/>
                  </a:cxn>
                  <a:cxn ang="0">
                    <a:pos x="32" y="44"/>
                  </a:cxn>
                  <a:cxn ang="0">
                    <a:pos x="36" y="40"/>
                  </a:cxn>
                  <a:cxn ang="0">
                    <a:pos x="40" y="38"/>
                  </a:cxn>
                  <a:cxn ang="0">
                    <a:pos x="42" y="34"/>
                  </a:cxn>
                  <a:cxn ang="0">
                    <a:pos x="46" y="32"/>
                  </a:cxn>
                  <a:cxn ang="0">
                    <a:pos x="46" y="28"/>
                  </a:cxn>
                  <a:cxn ang="0">
                    <a:pos x="46" y="24"/>
                  </a:cxn>
                  <a:cxn ang="0">
                    <a:pos x="42" y="20"/>
                  </a:cxn>
                  <a:cxn ang="0">
                    <a:pos x="38" y="16"/>
                  </a:cxn>
                  <a:cxn ang="0">
                    <a:pos x="34" y="12"/>
                  </a:cxn>
                  <a:cxn ang="0">
                    <a:pos x="32" y="10"/>
                  </a:cxn>
                  <a:cxn ang="0">
                    <a:pos x="28" y="8"/>
                  </a:cxn>
                  <a:cxn ang="0">
                    <a:pos x="28" y="8"/>
                  </a:cxn>
                </a:cxnLst>
                <a:rect l="0" t="0" r="r" b="b"/>
                <a:pathLst>
                  <a:path w="46" h="46">
                    <a:moveTo>
                      <a:pt x="28" y="8"/>
                    </a:moveTo>
                    <a:lnTo>
                      <a:pt x="28" y="6"/>
                    </a:lnTo>
                    <a:lnTo>
                      <a:pt x="26" y="4"/>
                    </a:lnTo>
                    <a:lnTo>
                      <a:pt x="22" y="2"/>
                    </a:lnTo>
                    <a:lnTo>
                      <a:pt x="20" y="0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8" y="4"/>
                    </a:lnTo>
                    <a:lnTo>
                      <a:pt x="4" y="8"/>
                    </a:lnTo>
                    <a:lnTo>
                      <a:pt x="2" y="12"/>
                    </a:lnTo>
                    <a:lnTo>
                      <a:pt x="2" y="16"/>
                    </a:lnTo>
                    <a:lnTo>
                      <a:pt x="0" y="20"/>
                    </a:lnTo>
                    <a:lnTo>
                      <a:pt x="2" y="24"/>
                    </a:lnTo>
                    <a:lnTo>
                      <a:pt x="4" y="26"/>
                    </a:lnTo>
                    <a:lnTo>
                      <a:pt x="8" y="30"/>
                    </a:lnTo>
                    <a:lnTo>
                      <a:pt x="12" y="34"/>
                    </a:lnTo>
                    <a:lnTo>
                      <a:pt x="16" y="36"/>
                    </a:lnTo>
                    <a:lnTo>
                      <a:pt x="20" y="40"/>
                    </a:lnTo>
                    <a:lnTo>
                      <a:pt x="24" y="42"/>
                    </a:lnTo>
                    <a:lnTo>
                      <a:pt x="28" y="44"/>
                    </a:lnTo>
                    <a:lnTo>
                      <a:pt x="28" y="46"/>
                    </a:lnTo>
                    <a:lnTo>
                      <a:pt x="28" y="44"/>
                    </a:lnTo>
                    <a:lnTo>
                      <a:pt x="32" y="44"/>
                    </a:lnTo>
                    <a:lnTo>
                      <a:pt x="36" y="40"/>
                    </a:lnTo>
                    <a:lnTo>
                      <a:pt x="40" y="38"/>
                    </a:lnTo>
                    <a:lnTo>
                      <a:pt x="42" y="34"/>
                    </a:lnTo>
                    <a:lnTo>
                      <a:pt x="46" y="32"/>
                    </a:lnTo>
                    <a:lnTo>
                      <a:pt x="46" y="28"/>
                    </a:lnTo>
                    <a:lnTo>
                      <a:pt x="46" y="24"/>
                    </a:lnTo>
                    <a:lnTo>
                      <a:pt x="42" y="20"/>
                    </a:lnTo>
                    <a:lnTo>
                      <a:pt x="38" y="16"/>
                    </a:lnTo>
                    <a:lnTo>
                      <a:pt x="34" y="12"/>
                    </a:lnTo>
                    <a:lnTo>
                      <a:pt x="32" y="10"/>
                    </a:lnTo>
                    <a:lnTo>
                      <a:pt x="28" y="8"/>
                    </a:lnTo>
                    <a:lnTo>
                      <a:pt x="28" y="8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" name="Freeform 10"/>
              <p:cNvSpPr>
                <a:spLocks/>
              </p:cNvSpPr>
              <p:nvPr/>
            </p:nvSpPr>
            <p:spPr bwMode="gray">
              <a:xfrm>
                <a:off x="2641" y="2278"/>
                <a:ext cx="32" cy="164"/>
              </a:xfrm>
              <a:custGeom>
                <a:avLst/>
                <a:gdLst/>
                <a:ahLst/>
                <a:cxnLst>
                  <a:cxn ang="0">
                    <a:pos x="26" y="8"/>
                  </a:cxn>
                  <a:cxn ang="0">
                    <a:pos x="26" y="6"/>
                  </a:cxn>
                  <a:cxn ang="0">
                    <a:pos x="24" y="6"/>
                  </a:cxn>
                  <a:cxn ang="0">
                    <a:pos x="22" y="2"/>
                  </a:cxn>
                  <a:cxn ang="0">
                    <a:pos x="20" y="2"/>
                  </a:cxn>
                  <a:cxn ang="0">
                    <a:pos x="18" y="0"/>
                  </a:cxn>
                  <a:cxn ang="0">
                    <a:pos x="16" y="2"/>
                  </a:cxn>
                  <a:cxn ang="0">
                    <a:pos x="14" y="6"/>
                  </a:cxn>
                  <a:cxn ang="0">
                    <a:pos x="12" y="10"/>
                  </a:cxn>
                  <a:cxn ang="0">
                    <a:pos x="10" y="14"/>
                  </a:cxn>
                  <a:cxn ang="0">
                    <a:pos x="8" y="18"/>
                  </a:cxn>
                  <a:cxn ang="0">
                    <a:pos x="8" y="22"/>
                  </a:cxn>
                  <a:cxn ang="0">
                    <a:pos x="8" y="22"/>
                  </a:cxn>
                  <a:cxn ang="0">
                    <a:pos x="2" y="42"/>
                  </a:cxn>
                  <a:cxn ang="0">
                    <a:pos x="2" y="44"/>
                  </a:cxn>
                  <a:cxn ang="0">
                    <a:pos x="2" y="46"/>
                  </a:cxn>
                  <a:cxn ang="0">
                    <a:pos x="4" y="52"/>
                  </a:cxn>
                  <a:cxn ang="0">
                    <a:pos x="4" y="56"/>
                  </a:cxn>
                  <a:cxn ang="0">
                    <a:pos x="6" y="60"/>
                  </a:cxn>
                  <a:cxn ang="0">
                    <a:pos x="6" y="66"/>
                  </a:cxn>
                  <a:cxn ang="0">
                    <a:pos x="8" y="82"/>
                  </a:cxn>
                  <a:cxn ang="0">
                    <a:pos x="6" y="100"/>
                  </a:cxn>
                  <a:cxn ang="0">
                    <a:pos x="6" y="118"/>
                  </a:cxn>
                  <a:cxn ang="0">
                    <a:pos x="6" y="132"/>
                  </a:cxn>
                  <a:cxn ang="0">
                    <a:pos x="6" y="140"/>
                  </a:cxn>
                  <a:cxn ang="0">
                    <a:pos x="6" y="142"/>
                  </a:cxn>
                  <a:cxn ang="0">
                    <a:pos x="4" y="146"/>
                  </a:cxn>
                  <a:cxn ang="0">
                    <a:pos x="2" y="150"/>
                  </a:cxn>
                  <a:cxn ang="0">
                    <a:pos x="0" y="156"/>
                  </a:cxn>
                  <a:cxn ang="0">
                    <a:pos x="0" y="158"/>
                  </a:cxn>
                  <a:cxn ang="0">
                    <a:pos x="0" y="160"/>
                  </a:cxn>
                  <a:cxn ang="0">
                    <a:pos x="8" y="164"/>
                  </a:cxn>
                  <a:cxn ang="0">
                    <a:pos x="12" y="152"/>
                  </a:cxn>
                  <a:cxn ang="0">
                    <a:pos x="22" y="162"/>
                  </a:cxn>
                  <a:cxn ang="0">
                    <a:pos x="22" y="160"/>
                  </a:cxn>
                  <a:cxn ang="0">
                    <a:pos x="22" y="158"/>
                  </a:cxn>
                  <a:cxn ang="0">
                    <a:pos x="22" y="152"/>
                  </a:cxn>
                  <a:cxn ang="0">
                    <a:pos x="22" y="146"/>
                  </a:cxn>
                  <a:cxn ang="0">
                    <a:pos x="20" y="140"/>
                  </a:cxn>
                  <a:cxn ang="0">
                    <a:pos x="16" y="130"/>
                  </a:cxn>
                  <a:cxn ang="0">
                    <a:pos x="16" y="118"/>
                  </a:cxn>
                  <a:cxn ang="0">
                    <a:pos x="24" y="106"/>
                  </a:cxn>
                  <a:cxn ang="0">
                    <a:pos x="28" y="102"/>
                  </a:cxn>
                  <a:cxn ang="0">
                    <a:pos x="32" y="96"/>
                  </a:cxn>
                  <a:cxn ang="0">
                    <a:pos x="32" y="92"/>
                  </a:cxn>
                  <a:cxn ang="0">
                    <a:pos x="32" y="88"/>
                  </a:cxn>
                  <a:cxn ang="0">
                    <a:pos x="30" y="84"/>
                  </a:cxn>
                  <a:cxn ang="0">
                    <a:pos x="30" y="80"/>
                  </a:cxn>
                  <a:cxn ang="0">
                    <a:pos x="30" y="74"/>
                  </a:cxn>
                  <a:cxn ang="0">
                    <a:pos x="28" y="62"/>
                  </a:cxn>
                  <a:cxn ang="0">
                    <a:pos x="26" y="50"/>
                  </a:cxn>
                  <a:cxn ang="0">
                    <a:pos x="24" y="40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22" y="32"/>
                  </a:cxn>
                  <a:cxn ang="0">
                    <a:pos x="22" y="28"/>
                  </a:cxn>
                  <a:cxn ang="0">
                    <a:pos x="22" y="22"/>
                  </a:cxn>
                  <a:cxn ang="0">
                    <a:pos x="22" y="16"/>
                  </a:cxn>
                  <a:cxn ang="0">
                    <a:pos x="24" y="12"/>
                  </a:cxn>
                  <a:cxn ang="0">
                    <a:pos x="26" y="8"/>
                  </a:cxn>
                </a:cxnLst>
                <a:rect l="0" t="0" r="r" b="b"/>
                <a:pathLst>
                  <a:path w="32" h="164">
                    <a:moveTo>
                      <a:pt x="26" y="8"/>
                    </a:moveTo>
                    <a:lnTo>
                      <a:pt x="26" y="6"/>
                    </a:lnTo>
                    <a:lnTo>
                      <a:pt x="24" y="6"/>
                    </a:lnTo>
                    <a:lnTo>
                      <a:pt x="22" y="2"/>
                    </a:lnTo>
                    <a:lnTo>
                      <a:pt x="20" y="2"/>
                    </a:lnTo>
                    <a:lnTo>
                      <a:pt x="18" y="0"/>
                    </a:lnTo>
                    <a:lnTo>
                      <a:pt x="16" y="2"/>
                    </a:lnTo>
                    <a:lnTo>
                      <a:pt x="14" y="6"/>
                    </a:lnTo>
                    <a:lnTo>
                      <a:pt x="12" y="10"/>
                    </a:lnTo>
                    <a:lnTo>
                      <a:pt x="10" y="14"/>
                    </a:lnTo>
                    <a:lnTo>
                      <a:pt x="8" y="18"/>
                    </a:lnTo>
                    <a:lnTo>
                      <a:pt x="8" y="22"/>
                    </a:lnTo>
                    <a:lnTo>
                      <a:pt x="8" y="22"/>
                    </a:lnTo>
                    <a:lnTo>
                      <a:pt x="2" y="42"/>
                    </a:lnTo>
                    <a:lnTo>
                      <a:pt x="2" y="44"/>
                    </a:lnTo>
                    <a:lnTo>
                      <a:pt x="2" y="46"/>
                    </a:lnTo>
                    <a:lnTo>
                      <a:pt x="4" y="52"/>
                    </a:lnTo>
                    <a:lnTo>
                      <a:pt x="4" y="56"/>
                    </a:lnTo>
                    <a:lnTo>
                      <a:pt x="6" y="60"/>
                    </a:lnTo>
                    <a:lnTo>
                      <a:pt x="6" y="66"/>
                    </a:lnTo>
                    <a:lnTo>
                      <a:pt x="8" y="82"/>
                    </a:lnTo>
                    <a:lnTo>
                      <a:pt x="6" y="100"/>
                    </a:lnTo>
                    <a:lnTo>
                      <a:pt x="6" y="118"/>
                    </a:lnTo>
                    <a:lnTo>
                      <a:pt x="6" y="132"/>
                    </a:lnTo>
                    <a:lnTo>
                      <a:pt x="6" y="140"/>
                    </a:lnTo>
                    <a:lnTo>
                      <a:pt x="6" y="142"/>
                    </a:lnTo>
                    <a:lnTo>
                      <a:pt x="4" y="146"/>
                    </a:lnTo>
                    <a:lnTo>
                      <a:pt x="2" y="150"/>
                    </a:lnTo>
                    <a:lnTo>
                      <a:pt x="0" y="156"/>
                    </a:lnTo>
                    <a:lnTo>
                      <a:pt x="0" y="158"/>
                    </a:lnTo>
                    <a:lnTo>
                      <a:pt x="0" y="160"/>
                    </a:lnTo>
                    <a:lnTo>
                      <a:pt x="8" y="164"/>
                    </a:lnTo>
                    <a:lnTo>
                      <a:pt x="12" y="152"/>
                    </a:lnTo>
                    <a:lnTo>
                      <a:pt x="22" y="162"/>
                    </a:lnTo>
                    <a:lnTo>
                      <a:pt x="22" y="160"/>
                    </a:lnTo>
                    <a:lnTo>
                      <a:pt x="22" y="158"/>
                    </a:lnTo>
                    <a:lnTo>
                      <a:pt x="22" y="152"/>
                    </a:lnTo>
                    <a:lnTo>
                      <a:pt x="22" y="146"/>
                    </a:lnTo>
                    <a:lnTo>
                      <a:pt x="20" y="140"/>
                    </a:lnTo>
                    <a:lnTo>
                      <a:pt x="16" y="130"/>
                    </a:lnTo>
                    <a:lnTo>
                      <a:pt x="16" y="118"/>
                    </a:lnTo>
                    <a:lnTo>
                      <a:pt x="24" y="106"/>
                    </a:lnTo>
                    <a:lnTo>
                      <a:pt x="28" y="102"/>
                    </a:lnTo>
                    <a:lnTo>
                      <a:pt x="32" y="96"/>
                    </a:lnTo>
                    <a:lnTo>
                      <a:pt x="32" y="92"/>
                    </a:lnTo>
                    <a:lnTo>
                      <a:pt x="32" y="88"/>
                    </a:lnTo>
                    <a:lnTo>
                      <a:pt x="30" y="84"/>
                    </a:lnTo>
                    <a:lnTo>
                      <a:pt x="30" y="80"/>
                    </a:lnTo>
                    <a:lnTo>
                      <a:pt x="30" y="74"/>
                    </a:lnTo>
                    <a:lnTo>
                      <a:pt x="28" y="62"/>
                    </a:lnTo>
                    <a:lnTo>
                      <a:pt x="26" y="50"/>
                    </a:lnTo>
                    <a:lnTo>
                      <a:pt x="24" y="40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22" y="32"/>
                    </a:lnTo>
                    <a:lnTo>
                      <a:pt x="22" y="28"/>
                    </a:lnTo>
                    <a:lnTo>
                      <a:pt x="22" y="22"/>
                    </a:lnTo>
                    <a:lnTo>
                      <a:pt x="22" y="16"/>
                    </a:lnTo>
                    <a:lnTo>
                      <a:pt x="24" y="12"/>
                    </a:lnTo>
                    <a:lnTo>
                      <a:pt x="26" y="8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" name="Freeform 11"/>
              <p:cNvSpPr>
                <a:spLocks/>
              </p:cNvSpPr>
              <p:nvPr/>
            </p:nvSpPr>
            <p:spPr bwMode="gray">
              <a:xfrm>
                <a:off x="1121" y="1472"/>
                <a:ext cx="2132" cy="1160"/>
              </a:xfrm>
              <a:custGeom>
                <a:avLst/>
                <a:gdLst/>
                <a:ahLst/>
                <a:cxnLst>
                  <a:cxn ang="0">
                    <a:pos x="1494" y="916"/>
                  </a:cxn>
                  <a:cxn ang="0">
                    <a:pos x="1558" y="688"/>
                  </a:cxn>
                  <a:cxn ang="0">
                    <a:pos x="1762" y="626"/>
                  </a:cxn>
                  <a:cxn ang="0">
                    <a:pos x="1698" y="776"/>
                  </a:cxn>
                  <a:cxn ang="0">
                    <a:pos x="1790" y="726"/>
                  </a:cxn>
                  <a:cxn ang="0">
                    <a:pos x="1876" y="654"/>
                  </a:cxn>
                  <a:cxn ang="0">
                    <a:pos x="1998" y="586"/>
                  </a:cxn>
                  <a:cxn ang="0">
                    <a:pos x="2084" y="548"/>
                  </a:cxn>
                  <a:cxn ang="0">
                    <a:pos x="2074" y="480"/>
                  </a:cxn>
                  <a:cxn ang="0">
                    <a:pos x="1880" y="370"/>
                  </a:cxn>
                  <a:cxn ang="0">
                    <a:pos x="1640" y="308"/>
                  </a:cxn>
                  <a:cxn ang="0">
                    <a:pos x="1578" y="268"/>
                  </a:cxn>
                  <a:cxn ang="0">
                    <a:pos x="1412" y="308"/>
                  </a:cxn>
                  <a:cxn ang="0">
                    <a:pos x="1338" y="230"/>
                  </a:cxn>
                  <a:cxn ang="0">
                    <a:pos x="1160" y="170"/>
                  </a:cxn>
                  <a:cxn ang="0">
                    <a:pos x="1134" y="160"/>
                  </a:cxn>
                  <a:cxn ang="0">
                    <a:pos x="1086" y="8"/>
                  </a:cxn>
                  <a:cxn ang="0">
                    <a:pos x="1020" y="108"/>
                  </a:cxn>
                  <a:cxn ang="0">
                    <a:pos x="906" y="98"/>
                  </a:cxn>
                  <a:cxn ang="0">
                    <a:pos x="764" y="244"/>
                  </a:cxn>
                  <a:cxn ang="0">
                    <a:pos x="812" y="382"/>
                  </a:cxn>
                  <a:cxn ang="0">
                    <a:pos x="778" y="298"/>
                  </a:cxn>
                  <a:cxn ang="0">
                    <a:pos x="706" y="244"/>
                  </a:cxn>
                  <a:cxn ang="0">
                    <a:pos x="670" y="318"/>
                  </a:cxn>
                  <a:cxn ang="0">
                    <a:pos x="726" y="416"/>
                  </a:cxn>
                  <a:cxn ang="0">
                    <a:pos x="756" y="470"/>
                  </a:cxn>
                  <a:cxn ang="0">
                    <a:pos x="712" y="492"/>
                  </a:cxn>
                  <a:cxn ang="0">
                    <a:pos x="676" y="424"/>
                  </a:cxn>
                  <a:cxn ang="0">
                    <a:pos x="648" y="466"/>
                  </a:cxn>
                  <a:cxn ang="0">
                    <a:pos x="656" y="368"/>
                  </a:cxn>
                  <a:cxn ang="0">
                    <a:pos x="610" y="280"/>
                  </a:cxn>
                  <a:cxn ang="0">
                    <a:pos x="552" y="374"/>
                  </a:cxn>
                  <a:cxn ang="0">
                    <a:pos x="390" y="422"/>
                  </a:cxn>
                  <a:cxn ang="0">
                    <a:pos x="328" y="410"/>
                  </a:cxn>
                  <a:cxn ang="0">
                    <a:pos x="302" y="490"/>
                  </a:cxn>
                  <a:cxn ang="0">
                    <a:pos x="208" y="560"/>
                  </a:cxn>
                  <a:cxn ang="0">
                    <a:pos x="258" y="480"/>
                  </a:cxn>
                  <a:cxn ang="0">
                    <a:pos x="162" y="368"/>
                  </a:cxn>
                  <a:cxn ang="0">
                    <a:pos x="134" y="606"/>
                  </a:cxn>
                  <a:cxn ang="0">
                    <a:pos x="54" y="674"/>
                  </a:cxn>
                  <a:cxn ang="0">
                    <a:pos x="28" y="730"/>
                  </a:cxn>
                  <a:cxn ang="0">
                    <a:pos x="42" y="810"/>
                  </a:cxn>
                  <a:cxn ang="0">
                    <a:pos x="38" y="892"/>
                  </a:cxn>
                  <a:cxn ang="0">
                    <a:pos x="60" y="918"/>
                  </a:cxn>
                  <a:cxn ang="0">
                    <a:pos x="114" y="970"/>
                  </a:cxn>
                  <a:cxn ang="0">
                    <a:pos x="174" y="998"/>
                  </a:cxn>
                  <a:cxn ang="0">
                    <a:pos x="212" y="974"/>
                  </a:cxn>
                  <a:cxn ang="0">
                    <a:pos x="236" y="1020"/>
                  </a:cxn>
                  <a:cxn ang="0">
                    <a:pos x="316" y="1092"/>
                  </a:cxn>
                  <a:cxn ang="0">
                    <a:pos x="348" y="1034"/>
                  </a:cxn>
                  <a:cxn ang="0">
                    <a:pos x="390" y="992"/>
                  </a:cxn>
                  <a:cxn ang="0">
                    <a:pos x="410" y="1058"/>
                  </a:cxn>
                  <a:cxn ang="0">
                    <a:pos x="452" y="1122"/>
                  </a:cxn>
                  <a:cxn ang="0">
                    <a:pos x="560" y="1128"/>
                  </a:cxn>
                  <a:cxn ang="0">
                    <a:pos x="660" y="1104"/>
                  </a:cxn>
                  <a:cxn ang="0">
                    <a:pos x="732" y="1050"/>
                  </a:cxn>
                  <a:cxn ang="0">
                    <a:pos x="752" y="994"/>
                  </a:cxn>
                  <a:cxn ang="0">
                    <a:pos x="834" y="912"/>
                  </a:cxn>
                  <a:cxn ang="0">
                    <a:pos x="964" y="912"/>
                  </a:cxn>
                  <a:cxn ang="0">
                    <a:pos x="1168" y="880"/>
                  </a:cxn>
                  <a:cxn ang="0">
                    <a:pos x="1354" y="904"/>
                  </a:cxn>
                  <a:cxn ang="0">
                    <a:pos x="1432" y="908"/>
                  </a:cxn>
                </a:cxnLst>
                <a:rect l="0" t="0" r="r" b="b"/>
                <a:pathLst>
                  <a:path w="2132" h="1160">
                    <a:moveTo>
                      <a:pt x="1396" y="998"/>
                    </a:moveTo>
                    <a:lnTo>
                      <a:pt x="1398" y="994"/>
                    </a:lnTo>
                    <a:lnTo>
                      <a:pt x="1398" y="994"/>
                    </a:lnTo>
                    <a:lnTo>
                      <a:pt x="1398" y="994"/>
                    </a:lnTo>
                    <a:lnTo>
                      <a:pt x="1398" y="996"/>
                    </a:lnTo>
                    <a:lnTo>
                      <a:pt x="1396" y="1000"/>
                    </a:lnTo>
                    <a:lnTo>
                      <a:pt x="1396" y="1002"/>
                    </a:lnTo>
                    <a:lnTo>
                      <a:pt x="1394" y="1006"/>
                    </a:lnTo>
                    <a:lnTo>
                      <a:pt x="1394" y="1010"/>
                    </a:lnTo>
                    <a:lnTo>
                      <a:pt x="1394" y="1012"/>
                    </a:lnTo>
                    <a:lnTo>
                      <a:pt x="1392" y="1012"/>
                    </a:lnTo>
                    <a:lnTo>
                      <a:pt x="1394" y="1018"/>
                    </a:lnTo>
                    <a:lnTo>
                      <a:pt x="1398" y="1024"/>
                    </a:lnTo>
                    <a:lnTo>
                      <a:pt x="1402" y="1028"/>
                    </a:lnTo>
                    <a:lnTo>
                      <a:pt x="1406" y="1030"/>
                    </a:lnTo>
                    <a:lnTo>
                      <a:pt x="1410" y="1032"/>
                    </a:lnTo>
                    <a:lnTo>
                      <a:pt x="1412" y="1034"/>
                    </a:lnTo>
                    <a:lnTo>
                      <a:pt x="1414" y="1034"/>
                    </a:lnTo>
                    <a:lnTo>
                      <a:pt x="1424" y="1026"/>
                    </a:lnTo>
                    <a:lnTo>
                      <a:pt x="1436" y="1010"/>
                    </a:lnTo>
                    <a:lnTo>
                      <a:pt x="1450" y="992"/>
                    </a:lnTo>
                    <a:lnTo>
                      <a:pt x="1464" y="970"/>
                    </a:lnTo>
                    <a:lnTo>
                      <a:pt x="1476" y="950"/>
                    </a:lnTo>
                    <a:lnTo>
                      <a:pt x="1486" y="932"/>
                    </a:lnTo>
                    <a:lnTo>
                      <a:pt x="1492" y="920"/>
                    </a:lnTo>
                    <a:lnTo>
                      <a:pt x="1494" y="916"/>
                    </a:lnTo>
                    <a:lnTo>
                      <a:pt x="1496" y="898"/>
                    </a:lnTo>
                    <a:lnTo>
                      <a:pt x="1502" y="884"/>
                    </a:lnTo>
                    <a:lnTo>
                      <a:pt x="1506" y="876"/>
                    </a:lnTo>
                    <a:lnTo>
                      <a:pt x="1510" y="872"/>
                    </a:lnTo>
                    <a:lnTo>
                      <a:pt x="1512" y="846"/>
                    </a:lnTo>
                    <a:lnTo>
                      <a:pt x="1514" y="842"/>
                    </a:lnTo>
                    <a:lnTo>
                      <a:pt x="1516" y="830"/>
                    </a:lnTo>
                    <a:lnTo>
                      <a:pt x="1514" y="818"/>
                    </a:lnTo>
                    <a:lnTo>
                      <a:pt x="1510" y="808"/>
                    </a:lnTo>
                    <a:lnTo>
                      <a:pt x="1500" y="804"/>
                    </a:lnTo>
                    <a:lnTo>
                      <a:pt x="1494" y="804"/>
                    </a:lnTo>
                    <a:lnTo>
                      <a:pt x="1486" y="806"/>
                    </a:lnTo>
                    <a:lnTo>
                      <a:pt x="1478" y="808"/>
                    </a:lnTo>
                    <a:lnTo>
                      <a:pt x="1472" y="808"/>
                    </a:lnTo>
                    <a:lnTo>
                      <a:pt x="1466" y="806"/>
                    </a:lnTo>
                    <a:lnTo>
                      <a:pt x="1462" y="802"/>
                    </a:lnTo>
                    <a:lnTo>
                      <a:pt x="1460" y="800"/>
                    </a:lnTo>
                    <a:lnTo>
                      <a:pt x="1458" y="798"/>
                    </a:lnTo>
                    <a:lnTo>
                      <a:pt x="1456" y="798"/>
                    </a:lnTo>
                    <a:lnTo>
                      <a:pt x="1444" y="794"/>
                    </a:lnTo>
                    <a:lnTo>
                      <a:pt x="1470" y="770"/>
                    </a:lnTo>
                    <a:lnTo>
                      <a:pt x="1472" y="762"/>
                    </a:lnTo>
                    <a:lnTo>
                      <a:pt x="1494" y="738"/>
                    </a:lnTo>
                    <a:lnTo>
                      <a:pt x="1542" y="686"/>
                    </a:lnTo>
                    <a:lnTo>
                      <a:pt x="1546" y="686"/>
                    </a:lnTo>
                    <a:lnTo>
                      <a:pt x="1558" y="688"/>
                    </a:lnTo>
                    <a:lnTo>
                      <a:pt x="1572" y="692"/>
                    </a:lnTo>
                    <a:lnTo>
                      <a:pt x="1588" y="694"/>
                    </a:lnTo>
                    <a:lnTo>
                      <a:pt x="1602" y="698"/>
                    </a:lnTo>
                    <a:lnTo>
                      <a:pt x="1608" y="698"/>
                    </a:lnTo>
                    <a:lnTo>
                      <a:pt x="1612" y="698"/>
                    </a:lnTo>
                    <a:lnTo>
                      <a:pt x="1612" y="694"/>
                    </a:lnTo>
                    <a:lnTo>
                      <a:pt x="1612" y="692"/>
                    </a:lnTo>
                    <a:lnTo>
                      <a:pt x="1612" y="688"/>
                    </a:lnTo>
                    <a:lnTo>
                      <a:pt x="1612" y="686"/>
                    </a:lnTo>
                    <a:lnTo>
                      <a:pt x="1612" y="686"/>
                    </a:lnTo>
                    <a:lnTo>
                      <a:pt x="1622" y="680"/>
                    </a:lnTo>
                    <a:lnTo>
                      <a:pt x="1634" y="682"/>
                    </a:lnTo>
                    <a:lnTo>
                      <a:pt x="1642" y="682"/>
                    </a:lnTo>
                    <a:lnTo>
                      <a:pt x="1650" y="700"/>
                    </a:lnTo>
                    <a:lnTo>
                      <a:pt x="1694" y="686"/>
                    </a:lnTo>
                    <a:lnTo>
                      <a:pt x="1694" y="676"/>
                    </a:lnTo>
                    <a:lnTo>
                      <a:pt x="1732" y="642"/>
                    </a:lnTo>
                    <a:lnTo>
                      <a:pt x="1734" y="642"/>
                    </a:lnTo>
                    <a:lnTo>
                      <a:pt x="1736" y="640"/>
                    </a:lnTo>
                    <a:lnTo>
                      <a:pt x="1738" y="636"/>
                    </a:lnTo>
                    <a:lnTo>
                      <a:pt x="1742" y="634"/>
                    </a:lnTo>
                    <a:lnTo>
                      <a:pt x="1746" y="630"/>
                    </a:lnTo>
                    <a:lnTo>
                      <a:pt x="1750" y="628"/>
                    </a:lnTo>
                    <a:lnTo>
                      <a:pt x="1756" y="626"/>
                    </a:lnTo>
                    <a:lnTo>
                      <a:pt x="1760" y="624"/>
                    </a:lnTo>
                    <a:lnTo>
                      <a:pt x="1762" y="626"/>
                    </a:lnTo>
                    <a:lnTo>
                      <a:pt x="1764" y="628"/>
                    </a:lnTo>
                    <a:lnTo>
                      <a:pt x="1764" y="632"/>
                    </a:lnTo>
                    <a:lnTo>
                      <a:pt x="1760" y="638"/>
                    </a:lnTo>
                    <a:lnTo>
                      <a:pt x="1758" y="644"/>
                    </a:lnTo>
                    <a:lnTo>
                      <a:pt x="1754" y="648"/>
                    </a:lnTo>
                    <a:lnTo>
                      <a:pt x="1754" y="652"/>
                    </a:lnTo>
                    <a:lnTo>
                      <a:pt x="1754" y="654"/>
                    </a:lnTo>
                    <a:lnTo>
                      <a:pt x="1758" y="654"/>
                    </a:lnTo>
                    <a:lnTo>
                      <a:pt x="1760" y="654"/>
                    </a:lnTo>
                    <a:lnTo>
                      <a:pt x="1764" y="654"/>
                    </a:lnTo>
                    <a:lnTo>
                      <a:pt x="1768" y="652"/>
                    </a:lnTo>
                    <a:lnTo>
                      <a:pt x="1770" y="650"/>
                    </a:lnTo>
                    <a:lnTo>
                      <a:pt x="1776" y="644"/>
                    </a:lnTo>
                    <a:lnTo>
                      <a:pt x="1784" y="634"/>
                    </a:lnTo>
                    <a:lnTo>
                      <a:pt x="1790" y="624"/>
                    </a:lnTo>
                    <a:lnTo>
                      <a:pt x="1796" y="616"/>
                    </a:lnTo>
                    <a:lnTo>
                      <a:pt x="1798" y="614"/>
                    </a:lnTo>
                    <a:lnTo>
                      <a:pt x="1792" y="626"/>
                    </a:lnTo>
                    <a:lnTo>
                      <a:pt x="1792" y="638"/>
                    </a:lnTo>
                    <a:lnTo>
                      <a:pt x="1794" y="648"/>
                    </a:lnTo>
                    <a:lnTo>
                      <a:pt x="1796" y="652"/>
                    </a:lnTo>
                    <a:lnTo>
                      <a:pt x="1762" y="676"/>
                    </a:lnTo>
                    <a:lnTo>
                      <a:pt x="1752" y="706"/>
                    </a:lnTo>
                    <a:lnTo>
                      <a:pt x="1714" y="736"/>
                    </a:lnTo>
                    <a:lnTo>
                      <a:pt x="1698" y="776"/>
                    </a:lnTo>
                    <a:lnTo>
                      <a:pt x="1698" y="776"/>
                    </a:lnTo>
                    <a:lnTo>
                      <a:pt x="1696" y="780"/>
                    </a:lnTo>
                    <a:lnTo>
                      <a:pt x="1696" y="784"/>
                    </a:lnTo>
                    <a:lnTo>
                      <a:pt x="1694" y="790"/>
                    </a:lnTo>
                    <a:lnTo>
                      <a:pt x="1696" y="798"/>
                    </a:lnTo>
                    <a:lnTo>
                      <a:pt x="1698" y="806"/>
                    </a:lnTo>
                    <a:lnTo>
                      <a:pt x="1702" y="820"/>
                    </a:lnTo>
                    <a:lnTo>
                      <a:pt x="1708" y="838"/>
                    </a:lnTo>
                    <a:lnTo>
                      <a:pt x="1712" y="854"/>
                    </a:lnTo>
                    <a:lnTo>
                      <a:pt x="1718" y="868"/>
                    </a:lnTo>
                    <a:lnTo>
                      <a:pt x="1718" y="874"/>
                    </a:lnTo>
                    <a:lnTo>
                      <a:pt x="1736" y="848"/>
                    </a:lnTo>
                    <a:lnTo>
                      <a:pt x="1766" y="802"/>
                    </a:lnTo>
                    <a:lnTo>
                      <a:pt x="1782" y="798"/>
                    </a:lnTo>
                    <a:lnTo>
                      <a:pt x="1780" y="794"/>
                    </a:lnTo>
                    <a:lnTo>
                      <a:pt x="1780" y="784"/>
                    </a:lnTo>
                    <a:lnTo>
                      <a:pt x="1782" y="772"/>
                    </a:lnTo>
                    <a:lnTo>
                      <a:pt x="1786" y="758"/>
                    </a:lnTo>
                    <a:lnTo>
                      <a:pt x="1790" y="750"/>
                    </a:lnTo>
                    <a:lnTo>
                      <a:pt x="1792" y="744"/>
                    </a:lnTo>
                    <a:lnTo>
                      <a:pt x="1792" y="740"/>
                    </a:lnTo>
                    <a:lnTo>
                      <a:pt x="1792" y="736"/>
                    </a:lnTo>
                    <a:lnTo>
                      <a:pt x="1792" y="732"/>
                    </a:lnTo>
                    <a:lnTo>
                      <a:pt x="1792" y="730"/>
                    </a:lnTo>
                    <a:lnTo>
                      <a:pt x="1790" y="730"/>
                    </a:lnTo>
                    <a:lnTo>
                      <a:pt x="1790" y="728"/>
                    </a:lnTo>
                    <a:lnTo>
                      <a:pt x="1790" y="726"/>
                    </a:lnTo>
                    <a:lnTo>
                      <a:pt x="1788" y="724"/>
                    </a:lnTo>
                    <a:lnTo>
                      <a:pt x="1786" y="720"/>
                    </a:lnTo>
                    <a:lnTo>
                      <a:pt x="1786" y="716"/>
                    </a:lnTo>
                    <a:lnTo>
                      <a:pt x="1786" y="712"/>
                    </a:lnTo>
                    <a:lnTo>
                      <a:pt x="1790" y="708"/>
                    </a:lnTo>
                    <a:lnTo>
                      <a:pt x="1792" y="704"/>
                    </a:lnTo>
                    <a:lnTo>
                      <a:pt x="1796" y="702"/>
                    </a:lnTo>
                    <a:lnTo>
                      <a:pt x="1802" y="702"/>
                    </a:lnTo>
                    <a:lnTo>
                      <a:pt x="1812" y="700"/>
                    </a:lnTo>
                    <a:lnTo>
                      <a:pt x="1816" y="698"/>
                    </a:lnTo>
                    <a:lnTo>
                      <a:pt x="1818" y="696"/>
                    </a:lnTo>
                    <a:lnTo>
                      <a:pt x="1820" y="692"/>
                    </a:lnTo>
                    <a:lnTo>
                      <a:pt x="1820" y="688"/>
                    </a:lnTo>
                    <a:lnTo>
                      <a:pt x="1820" y="684"/>
                    </a:lnTo>
                    <a:lnTo>
                      <a:pt x="1820" y="680"/>
                    </a:lnTo>
                    <a:lnTo>
                      <a:pt x="1820" y="678"/>
                    </a:lnTo>
                    <a:lnTo>
                      <a:pt x="1822" y="676"/>
                    </a:lnTo>
                    <a:lnTo>
                      <a:pt x="1824" y="676"/>
                    </a:lnTo>
                    <a:lnTo>
                      <a:pt x="1832" y="676"/>
                    </a:lnTo>
                    <a:lnTo>
                      <a:pt x="1838" y="674"/>
                    </a:lnTo>
                    <a:lnTo>
                      <a:pt x="1846" y="670"/>
                    </a:lnTo>
                    <a:lnTo>
                      <a:pt x="1858" y="660"/>
                    </a:lnTo>
                    <a:lnTo>
                      <a:pt x="1862" y="656"/>
                    </a:lnTo>
                    <a:lnTo>
                      <a:pt x="1868" y="654"/>
                    </a:lnTo>
                    <a:lnTo>
                      <a:pt x="1872" y="654"/>
                    </a:lnTo>
                    <a:lnTo>
                      <a:pt x="1876" y="654"/>
                    </a:lnTo>
                    <a:lnTo>
                      <a:pt x="1880" y="656"/>
                    </a:lnTo>
                    <a:lnTo>
                      <a:pt x="1882" y="660"/>
                    </a:lnTo>
                    <a:lnTo>
                      <a:pt x="1884" y="662"/>
                    </a:lnTo>
                    <a:lnTo>
                      <a:pt x="1884" y="664"/>
                    </a:lnTo>
                    <a:lnTo>
                      <a:pt x="1884" y="664"/>
                    </a:lnTo>
                    <a:lnTo>
                      <a:pt x="1906" y="656"/>
                    </a:lnTo>
                    <a:lnTo>
                      <a:pt x="1914" y="642"/>
                    </a:lnTo>
                    <a:lnTo>
                      <a:pt x="1926" y="630"/>
                    </a:lnTo>
                    <a:lnTo>
                      <a:pt x="1944" y="622"/>
                    </a:lnTo>
                    <a:lnTo>
                      <a:pt x="1948" y="610"/>
                    </a:lnTo>
                    <a:lnTo>
                      <a:pt x="1964" y="610"/>
                    </a:lnTo>
                    <a:lnTo>
                      <a:pt x="1966" y="610"/>
                    </a:lnTo>
                    <a:lnTo>
                      <a:pt x="1970" y="610"/>
                    </a:lnTo>
                    <a:lnTo>
                      <a:pt x="1974" y="610"/>
                    </a:lnTo>
                    <a:lnTo>
                      <a:pt x="1978" y="610"/>
                    </a:lnTo>
                    <a:lnTo>
                      <a:pt x="1982" y="612"/>
                    </a:lnTo>
                    <a:lnTo>
                      <a:pt x="1986" y="612"/>
                    </a:lnTo>
                    <a:lnTo>
                      <a:pt x="1988" y="610"/>
                    </a:lnTo>
                    <a:lnTo>
                      <a:pt x="1992" y="608"/>
                    </a:lnTo>
                    <a:lnTo>
                      <a:pt x="1996" y="604"/>
                    </a:lnTo>
                    <a:lnTo>
                      <a:pt x="2000" y="602"/>
                    </a:lnTo>
                    <a:lnTo>
                      <a:pt x="2002" y="598"/>
                    </a:lnTo>
                    <a:lnTo>
                      <a:pt x="2004" y="596"/>
                    </a:lnTo>
                    <a:lnTo>
                      <a:pt x="2006" y="596"/>
                    </a:lnTo>
                    <a:lnTo>
                      <a:pt x="2004" y="592"/>
                    </a:lnTo>
                    <a:lnTo>
                      <a:pt x="1998" y="586"/>
                    </a:lnTo>
                    <a:lnTo>
                      <a:pt x="1990" y="576"/>
                    </a:lnTo>
                    <a:lnTo>
                      <a:pt x="1984" y="568"/>
                    </a:lnTo>
                    <a:lnTo>
                      <a:pt x="1978" y="562"/>
                    </a:lnTo>
                    <a:lnTo>
                      <a:pt x="1974" y="560"/>
                    </a:lnTo>
                    <a:lnTo>
                      <a:pt x="1972" y="556"/>
                    </a:lnTo>
                    <a:lnTo>
                      <a:pt x="1972" y="552"/>
                    </a:lnTo>
                    <a:lnTo>
                      <a:pt x="1972" y="550"/>
                    </a:lnTo>
                    <a:lnTo>
                      <a:pt x="1972" y="546"/>
                    </a:lnTo>
                    <a:lnTo>
                      <a:pt x="1974" y="546"/>
                    </a:lnTo>
                    <a:lnTo>
                      <a:pt x="1978" y="546"/>
                    </a:lnTo>
                    <a:lnTo>
                      <a:pt x="1982" y="546"/>
                    </a:lnTo>
                    <a:lnTo>
                      <a:pt x="1986" y="546"/>
                    </a:lnTo>
                    <a:lnTo>
                      <a:pt x="1988" y="544"/>
                    </a:lnTo>
                    <a:lnTo>
                      <a:pt x="1992" y="542"/>
                    </a:lnTo>
                    <a:lnTo>
                      <a:pt x="1994" y="540"/>
                    </a:lnTo>
                    <a:lnTo>
                      <a:pt x="1994" y="540"/>
                    </a:lnTo>
                    <a:lnTo>
                      <a:pt x="2016" y="518"/>
                    </a:lnTo>
                    <a:lnTo>
                      <a:pt x="2014" y="502"/>
                    </a:lnTo>
                    <a:lnTo>
                      <a:pt x="2024" y="494"/>
                    </a:lnTo>
                    <a:lnTo>
                      <a:pt x="2032" y="512"/>
                    </a:lnTo>
                    <a:lnTo>
                      <a:pt x="2050" y="518"/>
                    </a:lnTo>
                    <a:lnTo>
                      <a:pt x="2054" y="520"/>
                    </a:lnTo>
                    <a:lnTo>
                      <a:pt x="2060" y="526"/>
                    </a:lnTo>
                    <a:lnTo>
                      <a:pt x="2068" y="534"/>
                    </a:lnTo>
                    <a:lnTo>
                      <a:pt x="2076" y="542"/>
                    </a:lnTo>
                    <a:lnTo>
                      <a:pt x="2084" y="548"/>
                    </a:lnTo>
                    <a:lnTo>
                      <a:pt x="2088" y="550"/>
                    </a:lnTo>
                    <a:lnTo>
                      <a:pt x="2090" y="552"/>
                    </a:lnTo>
                    <a:lnTo>
                      <a:pt x="2094" y="550"/>
                    </a:lnTo>
                    <a:lnTo>
                      <a:pt x="2094" y="550"/>
                    </a:lnTo>
                    <a:lnTo>
                      <a:pt x="2096" y="550"/>
                    </a:lnTo>
                    <a:lnTo>
                      <a:pt x="2100" y="524"/>
                    </a:lnTo>
                    <a:lnTo>
                      <a:pt x="2100" y="518"/>
                    </a:lnTo>
                    <a:lnTo>
                      <a:pt x="2102" y="518"/>
                    </a:lnTo>
                    <a:lnTo>
                      <a:pt x="2106" y="518"/>
                    </a:lnTo>
                    <a:lnTo>
                      <a:pt x="2110" y="518"/>
                    </a:lnTo>
                    <a:lnTo>
                      <a:pt x="2116" y="518"/>
                    </a:lnTo>
                    <a:lnTo>
                      <a:pt x="2122" y="516"/>
                    </a:lnTo>
                    <a:lnTo>
                      <a:pt x="2126" y="512"/>
                    </a:lnTo>
                    <a:lnTo>
                      <a:pt x="2130" y="508"/>
                    </a:lnTo>
                    <a:lnTo>
                      <a:pt x="2132" y="500"/>
                    </a:lnTo>
                    <a:lnTo>
                      <a:pt x="2124" y="494"/>
                    </a:lnTo>
                    <a:lnTo>
                      <a:pt x="2114" y="488"/>
                    </a:lnTo>
                    <a:lnTo>
                      <a:pt x="2102" y="482"/>
                    </a:lnTo>
                    <a:lnTo>
                      <a:pt x="2092" y="476"/>
                    </a:lnTo>
                    <a:lnTo>
                      <a:pt x="2088" y="472"/>
                    </a:lnTo>
                    <a:lnTo>
                      <a:pt x="2084" y="472"/>
                    </a:lnTo>
                    <a:lnTo>
                      <a:pt x="2080" y="474"/>
                    </a:lnTo>
                    <a:lnTo>
                      <a:pt x="2078" y="474"/>
                    </a:lnTo>
                    <a:lnTo>
                      <a:pt x="2076" y="478"/>
                    </a:lnTo>
                    <a:lnTo>
                      <a:pt x="2074" y="478"/>
                    </a:lnTo>
                    <a:lnTo>
                      <a:pt x="2074" y="480"/>
                    </a:lnTo>
                    <a:lnTo>
                      <a:pt x="2066" y="464"/>
                    </a:lnTo>
                    <a:lnTo>
                      <a:pt x="2054" y="446"/>
                    </a:lnTo>
                    <a:lnTo>
                      <a:pt x="2040" y="432"/>
                    </a:lnTo>
                    <a:lnTo>
                      <a:pt x="2024" y="420"/>
                    </a:lnTo>
                    <a:lnTo>
                      <a:pt x="2010" y="412"/>
                    </a:lnTo>
                    <a:lnTo>
                      <a:pt x="1998" y="408"/>
                    </a:lnTo>
                    <a:lnTo>
                      <a:pt x="1994" y="406"/>
                    </a:lnTo>
                    <a:lnTo>
                      <a:pt x="1960" y="376"/>
                    </a:lnTo>
                    <a:lnTo>
                      <a:pt x="1954" y="376"/>
                    </a:lnTo>
                    <a:lnTo>
                      <a:pt x="1942" y="376"/>
                    </a:lnTo>
                    <a:lnTo>
                      <a:pt x="1930" y="374"/>
                    </a:lnTo>
                    <a:lnTo>
                      <a:pt x="1922" y="372"/>
                    </a:lnTo>
                    <a:lnTo>
                      <a:pt x="1920" y="370"/>
                    </a:lnTo>
                    <a:lnTo>
                      <a:pt x="1916" y="366"/>
                    </a:lnTo>
                    <a:lnTo>
                      <a:pt x="1910" y="366"/>
                    </a:lnTo>
                    <a:lnTo>
                      <a:pt x="1906" y="364"/>
                    </a:lnTo>
                    <a:lnTo>
                      <a:pt x="1902" y="364"/>
                    </a:lnTo>
                    <a:lnTo>
                      <a:pt x="1902" y="364"/>
                    </a:lnTo>
                    <a:lnTo>
                      <a:pt x="1900" y="388"/>
                    </a:lnTo>
                    <a:lnTo>
                      <a:pt x="1900" y="406"/>
                    </a:lnTo>
                    <a:lnTo>
                      <a:pt x="1896" y="414"/>
                    </a:lnTo>
                    <a:lnTo>
                      <a:pt x="1884" y="416"/>
                    </a:lnTo>
                    <a:lnTo>
                      <a:pt x="1884" y="408"/>
                    </a:lnTo>
                    <a:lnTo>
                      <a:pt x="1866" y="386"/>
                    </a:lnTo>
                    <a:lnTo>
                      <a:pt x="1880" y="376"/>
                    </a:lnTo>
                    <a:lnTo>
                      <a:pt x="1880" y="370"/>
                    </a:lnTo>
                    <a:lnTo>
                      <a:pt x="1842" y="386"/>
                    </a:lnTo>
                    <a:lnTo>
                      <a:pt x="1834" y="382"/>
                    </a:lnTo>
                    <a:lnTo>
                      <a:pt x="1790" y="378"/>
                    </a:lnTo>
                    <a:lnTo>
                      <a:pt x="1774" y="398"/>
                    </a:lnTo>
                    <a:lnTo>
                      <a:pt x="1762" y="380"/>
                    </a:lnTo>
                    <a:lnTo>
                      <a:pt x="1762" y="378"/>
                    </a:lnTo>
                    <a:lnTo>
                      <a:pt x="1764" y="370"/>
                    </a:lnTo>
                    <a:lnTo>
                      <a:pt x="1762" y="358"/>
                    </a:lnTo>
                    <a:lnTo>
                      <a:pt x="1758" y="342"/>
                    </a:lnTo>
                    <a:lnTo>
                      <a:pt x="1748" y="332"/>
                    </a:lnTo>
                    <a:lnTo>
                      <a:pt x="1734" y="326"/>
                    </a:lnTo>
                    <a:lnTo>
                      <a:pt x="1722" y="326"/>
                    </a:lnTo>
                    <a:lnTo>
                      <a:pt x="1712" y="326"/>
                    </a:lnTo>
                    <a:lnTo>
                      <a:pt x="1710" y="328"/>
                    </a:lnTo>
                    <a:lnTo>
                      <a:pt x="1704" y="328"/>
                    </a:lnTo>
                    <a:lnTo>
                      <a:pt x="1690" y="330"/>
                    </a:lnTo>
                    <a:lnTo>
                      <a:pt x="1676" y="330"/>
                    </a:lnTo>
                    <a:lnTo>
                      <a:pt x="1664" y="328"/>
                    </a:lnTo>
                    <a:lnTo>
                      <a:pt x="1660" y="324"/>
                    </a:lnTo>
                    <a:lnTo>
                      <a:pt x="1654" y="322"/>
                    </a:lnTo>
                    <a:lnTo>
                      <a:pt x="1650" y="322"/>
                    </a:lnTo>
                    <a:lnTo>
                      <a:pt x="1648" y="324"/>
                    </a:lnTo>
                    <a:lnTo>
                      <a:pt x="1646" y="324"/>
                    </a:lnTo>
                    <a:lnTo>
                      <a:pt x="1646" y="314"/>
                    </a:lnTo>
                    <a:lnTo>
                      <a:pt x="1638" y="310"/>
                    </a:lnTo>
                    <a:lnTo>
                      <a:pt x="1640" y="308"/>
                    </a:lnTo>
                    <a:lnTo>
                      <a:pt x="1640" y="304"/>
                    </a:lnTo>
                    <a:lnTo>
                      <a:pt x="1638" y="298"/>
                    </a:lnTo>
                    <a:lnTo>
                      <a:pt x="1636" y="290"/>
                    </a:lnTo>
                    <a:lnTo>
                      <a:pt x="1634" y="282"/>
                    </a:lnTo>
                    <a:lnTo>
                      <a:pt x="1630" y="278"/>
                    </a:lnTo>
                    <a:lnTo>
                      <a:pt x="1626" y="276"/>
                    </a:lnTo>
                    <a:lnTo>
                      <a:pt x="1622" y="276"/>
                    </a:lnTo>
                    <a:lnTo>
                      <a:pt x="1618" y="278"/>
                    </a:lnTo>
                    <a:lnTo>
                      <a:pt x="1614" y="280"/>
                    </a:lnTo>
                    <a:lnTo>
                      <a:pt x="1610" y="282"/>
                    </a:lnTo>
                    <a:lnTo>
                      <a:pt x="1606" y="286"/>
                    </a:lnTo>
                    <a:lnTo>
                      <a:pt x="1604" y="288"/>
                    </a:lnTo>
                    <a:lnTo>
                      <a:pt x="1604" y="288"/>
                    </a:lnTo>
                    <a:lnTo>
                      <a:pt x="1602" y="288"/>
                    </a:lnTo>
                    <a:lnTo>
                      <a:pt x="1600" y="288"/>
                    </a:lnTo>
                    <a:lnTo>
                      <a:pt x="1598" y="290"/>
                    </a:lnTo>
                    <a:lnTo>
                      <a:pt x="1596" y="288"/>
                    </a:lnTo>
                    <a:lnTo>
                      <a:pt x="1594" y="288"/>
                    </a:lnTo>
                    <a:lnTo>
                      <a:pt x="1592" y="286"/>
                    </a:lnTo>
                    <a:lnTo>
                      <a:pt x="1592" y="282"/>
                    </a:lnTo>
                    <a:lnTo>
                      <a:pt x="1592" y="280"/>
                    </a:lnTo>
                    <a:lnTo>
                      <a:pt x="1592" y="276"/>
                    </a:lnTo>
                    <a:lnTo>
                      <a:pt x="1590" y="272"/>
                    </a:lnTo>
                    <a:lnTo>
                      <a:pt x="1588" y="270"/>
                    </a:lnTo>
                    <a:lnTo>
                      <a:pt x="1584" y="268"/>
                    </a:lnTo>
                    <a:lnTo>
                      <a:pt x="1578" y="268"/>
                    </a:lnTo>
                    <a:lnTo>
                      <a:pt x="1566" y="266"/>
                    </a:lnTo>
                    <a:lnTo>
                      <a:pt x="1552" y="264"/>
                    </a:lnTo>
                    <a:lnTo>
                      <a:pt x="1538" y="260"/>
                    </a:lnTo>
                    <a:lnTo>
                      <a:pt x="1528" y="256"/>
                    </a:lnTo>
                    <a:lnTo>
                      <a:pt x="1524" y="256"/>
                    </a:lnTo>
                    <a:lnTo>
                      <a:pt x="1528" y="260"/>
                    </a:lnTo>
                    <a:lnTo>
                      <a:pt x="1526" y="264"/>
                    </a:lnTo>
                    <a:lnTo>
                      <a:pt x="1524" y="268"/>
                    </a:lnTo>
                    <a:lnTo>
                      <a:pt x="1518" y="270"/>
                    </a:lnTo>
                    <a:lnTo>
                      <a:pt x="1512" y="272"/>
                    </a:lnTo>
                    <a:lnTo>
                      <a:pt x="1504" y="276"/>
                    </a:lnTo>
                    <a:lnTo>
                      <a:pt x="1502" y="286"/>
                    </a:lnTo>
                    <a:lnTo>
                      <a:pt x="1502" y="296"/>
                    </a:lnTo>
                    <a:lnTo>
                      <a:pt x="1502" y="306"/>
                    </a:lnTo>
                    <a:lnTo>
                      <a:pt x="1502" y="310"/>
                    </a:lnTo>
                    <a:lnTo>
                      <a:pt x="1494" y="312"/>
                    </a:lnTo>
                    <a:lnTo>
                      <a:pt x="1482" y="318"/>
                    </a:lnTo>
                    <a:lnTo>
                      <a:pt x="1460" y="304"/>
                    </a:lnTo>
                    <a:lnTo>
                      <a:pt x="1452" y="310"/>
                    </a:lnTo>
                    <a:lnTo>
                      <a:pt x="1438" y="310"/>
                    </a:lnTo>
                    <a:lnTo>
                      <a:pt x="1422" y="294"/>
                    </a:lnTo>
                    <a:lnTo>
                      <a:pt x="1422" y="294"/>
                    </a:lnTo>
                    <a:lnTo>
                      <a:pt x="1420" y="296"/>
                    </a:lnTo>
                    <a:lnTo>
                      <a:pt x="1418" y="300"/>
                    </a:lnTo>
                    <a:lnTo>
                      <a:pt x="1416" y="304"/>
                    </a:lnTo>
                    <a:lnTo>
                      <a:pt x="1412" y="308"/>
                    </a:lnTo>
                    <a:lnTo>
                      <a:pt x="1410" y="312"/>
                    </a:lnTo>
                    <a:lnTo>
                      <a:pt x="1410" y="316"/>
                    </a:lnTo>
                    <a:lnTo>
                      <a:pt x="1408" y="320"/>
                    </a:lnTo>
                    <a:lnTo>
                      <a:pt x="1404" y="324"/>
                    </a:lnTo>
                    <a:lnTo>
                      <a:pt x="1402" y="328"/>
                    </a:lnTo>
                    <a:lnTo>
                      <a:pt x="1398" y="330"/>
                    </a:lnTo>
                    <a:lnTo>
                      <a:pt x="1396" y="334"/>
                    </a:lnTo>
                    <a:lnTo>
                      <a:pt x="1396" y="334"/>
                    </a:lnTo>
                    <a:lnTo>
                      <a:pt x="1392" y="320"/>
                    </a:lnTo>
                    <a:lnTo>
                      <a:pt x="1384" y="304"/>
                    </a:lnTo>
                    <a:lnTo>
                      <a:pt x="1384" y="274"/>
                    </a:lnTo>
                    <a:lnTo>
                      <a:pt x="1388" y="254"/>
                    </a:lnTo>
                    <a:lnTo>
                      <a:pt x="1386" y="248"/>
                    </a:lnTo>
                    <a:lnTo>
                      <a:pt x="1384" y="246"/>
                    </a:lnTo>
                    <a:lnTo>
                      <a:pt x="1382" y="244"/>
                    </a:lnTo>
                    <a:lnTo>
                      <a:pt x="1378" y="242"/>
                    </a:lnTo>
                    <a:lnTo>
                      <a:pt x="1374" y="242"/>
                    </a:lnTo>
                    <a:lnTo>
                      <a:pt x="1372" y="244"/>
                    </a:lnTo>
                    <a:lnTo>
                      <a:pt x="1370" y="244"/>
                    </a:lnTo>
                    <a:lnTo>
                      <a:pt x="1368" y="244"/>
                    </a:lnTo>
                    <a:lnTo>
                      <a:pt x="1368" y="244"/>
                    </a:lnTo>
                    <a:lnTo>
                      <a:pt x="1366" y="240"/>
                    </a:lnTo>
                    <a:lnTo>
                      <a:pt x="1362" y="238"/>
                    </a:lnTo>
                    <a:lnTo>
                      <a:pt x="1356" y="234"/>
                    </a:lnTo>
                    <a:lnTo>
                      <a:pt x="1348" y="232"/>
                    </a:lnTo>
                    <a:lnTo>
                      <a:pt x="1338" y="230"/>
                    </a:lnTo>
                    <a:lnTo>
                      <a:pt x="1332" y="230"/>
                    </a:lnTo>
                    <a:lnTo>
                      <a:pt x="1326" y="228"/>
                    </a:lnTo>
                    <a:lnTo>
                      <a:pt x="1322" y="228"/>
                    </a:lnTo>
                    <a:lnTo>
                      <a:pt x="1320" y="230"/>
                    </a:lnTo>
                    <a:lnTo>
                      <a:pt x="1316" y="232"/>
                    </a:lnTo>
                    <a:lnTo>
                      <a:pt x="1312" y="234"/>
                    </a:lnTo>
                    <a:lnTo>
                      <a:pt x="1308" y="238"/>
                    </a:lnTo>
                    <a:lnTo>
                      <a:pt x="1296" y="242"/>
                    </a:lnTo>
                    <a:lnTo>
                      <a:pt x="1284" y="240"/>
                    </a:lnTo>
                    <a:lnTo>
                      <a:pt x="1272" y="238"/>
                    </a:lnTo>
                    <a:lnTo>
                      <a:pt x="1262" y="236"/>
                    </a:lnTo>
                    <a:lnTo>
                      <a:pt x="1258" y="234"/>
                    </a:lnTo>
                    <a:lnTo>
                      <a:pt x="1224" y="216"/>
                    </a:lnTo>
                    <a:lnTo>
                      <a:pt x="1210" y="216"/>
                    </a:lnTo>
                    <a:lnTo>
                      <a:pt x="1194" y="214"/>
                    </a:lnTo>
                    <a:lnTo>
                      <a:pt x="1182" y="208"/>
                    </a:lnTo>
                    <a:lnTo>
                      <a:pt x="1172" y="204"/>
                    </a:lnTo>
                    <a:lnTo>
                      <a:pt x="1168" y="202"/>
                    </a:lnTo>
                    <a:lnTo>
                      <a:pt x="1160" y="196"/>
                    </a:lnTo>
                    <a:lnTo>
                      <a:pt x="1156" y="190"/>
                    </a:lnTo>
                    <a:lnTo>
                      <a:pt x="1164" y="186"/>
                    </a:lnTo>
                    <a:lnTo>
                      <a:pt x="1166" y="184"/>
                    </a:lnTo>
                    <a:lnTo>
                      <a:pt x="1166" y="182"/>
                    </a:lnTo>
                    <a:lnTo>
                      <a:pt x="1166" y="178"/>
                    </a:lnTo>
                    <a:lnTo>
                      <a:pt x="1164" y="172"/>
                    </a:lnTo>
                    <a:lnTo>
                      <a:pt x="1160" y="170"/>
                    </a:lnTo>
                    <a:lnTo>
                      <a:pt x="1158" y="168"/>
                    </a:lnTo>
                    <a:lnTo>
                      <a:pt x="1156" y="168"/>
                    </a:lnTo>
                    <a:lnTo>
                      <a:pt x="1152" y="170"/>
                    </a:lnTo>
                    <a:lnTo>
                      <a:pt x="1150" y="170"/>
                    </a:lnTo>
                    <a:lnTo>
                      <a:pt x="1148" y="172"/>
                    </a:lnTo>
                    <a:lnTo>
                      <a:pt x="1148" y="172"/>
                    </a:lnTo>
                    <a:lnTo>
                      <a:pt x="1146" y="174"/>
                    </a:lnTo>
                    <a:lnTo>
                      <a:pt x="1144" y="176"/>
                    </a:lnTo>
                    <a:lnTo>
                      <a:pt x="1142" y="180"/>
                    </a:lnTo>
                    <a:lnTo>
                      <a:pt x="1140" y="184"/>
                    </a:lnTo>
                    <a:lnTo>
                      <a:pt x="1136" y="190"/>
                    </a:lnTo>
                    <a:lnTo>
                      <a:pt x="1132" y="194"/>
                    </a:lnTo>
                    <a:lnTo>
                      <a:pt x="1128" y="198"/>
                    </a:lnTo>
                    <a:lnTo>
                      <a:pt x="1126" y="200"/>
                    </a:lnTo>
                    <a:lnTo>
                      <a:pt x="1120" y="202"/>
                    </a:lnTo>
                    <a:lnTo>
                      <a:pt x="1116" y="206"/>
                    </a:lnTo>
                    <a:lnTo>
                      <a:pt x="1112" y="210"/>
                    </a:lnTo>
                    <a:lnTo>
                      <a:pt x="1110" y="216"/>
                    </a:lnTo>
                    <a:lnTo>
                      <a:pt x="1108" y="220"/>
                    </a:lnTo>
                    <a:lnTo>
                      <a:pt x="1106" y="222"/>
                    </a:lnTo>
                    <a:lnTo>
                      <a:pt x="1104" y="224"/>
                    </a:lnTo>
                    <a:lnTo>
                      <a:pt x="1096" y="224"/>
                    </a:lnTo>
                    <a:lnTo>
                      <a:pt x="1092" y="204"/>
                    </a:lnTo>
                    <a:lnTo>
                      <a:pt x="1084" y="194"/>
                    </a:lnTo>
                    <a:lnTo>
                      <a:pt x="1108" y="192"/>
                    </a:lnTo>
                    <a:lnTo>
                      <a:pt x="1134" y="160"/>
                    </a:lnTo>
                    <a:lnTo>
                      <a:pt x="1150" y="144"/>
                    </a:lnTo>
                    <a:lnTo>
                      <a:pt x="1158" y="130"/>
                    </a:lnTo>
                    <a:lnTo>
                      <a:pt x="1162" y="122"/>
                    </a:lnTo>
                    <a:lnTo>
                      <a:pt x="1164" y="120"/>
                    </a:lnTo>
                    <a:lnTo>
                      <a:pt x="1164" y="96"/>
                    </a:lnTo>
                    <a:lnTo>
                      <a:pt x="1166" y="78"/>
                    </a:lnTo>
                    <a:lnTo>
                      <a:pt x="1160" y="64"/>
                    </a:lnTo>
                    <a:lnTo>
                      <a:pt x="1148" y="54"/>
                    </a:lnTo>
                    <a:lnTo>
                      <a:pt x="1134" y="52"/>
                    </a:lnTo>
                    <a:lnTo>
                      <a:pt x="1122" y="56"/>
                    </a:lnTo>
                    <a:lnTo>
                      <a:pt x="1108" y="64"/>
                    </a:lnTo>
                    <a:lnTo>
                      <a:pt x="1098" y="68"/>
                    </a:lnTo>
                    <a:lnTo>
                      <a:pt x="1090" y="70"/>
                    </a:lnTo>
                    <a:lnTo>
                      <a:pt x="1084" y="70"/>
                    </a:lnTo>
                    <a:lnTo>
                      <a:pt x="1080" y="70"/>
                    </a:lnTo>
                    <a:lnTo>
                      <a:pt x="1080" y="70"/>
                    </a:lnTo>
                    <a:lnTo>
                      <a:pt x="1078" y="52"/>
                    </a:lnTo>
                    <a:lnTo>
                      <a:pt x="1070" y="46"/>
                    </a:lnTo>
                    <a:lnTo>
                      <a:pt x="1080" y="20"/>
                    </a:lnTo>
                    <a:lnTo>
                      <a:pt x="1082" y="20"/>
                    </a:lnTo>
                    <a:lnTo>
                      <a:pt x="1084" y="18"/>
                    </a:lnTo>
                    <a:lnTo>
                      <a:pt x="1086" y="18"/>
                    </a:lnTo>
                    <a:lnTo>
                      <a:pt x="1088" y="16"/>
                    </a:lnTo>
                    <a:lnTo>
                      <a:pt x="1088" y="14"/>
                    </a:lnTo>
                    <a:lnTo>
                      <a:pt x="1088" y="10"/>
                    </a:lnTo>
                    <a:lnTo>
                      <a:pt x="1086" y="8"/>
                    </a:lnTo>
                    <a:lnTo>
                      <a:pt x="1080" y="4"/>
                    </a:lnTo>
                    <a:lnTo>
                      <a:pt x="1068" y="0"/>
                    </a:lnTo>
                    <a:lnTo>
                      <a:pt x="1056" y="4"/>
                    </a:lnTo>
                    <a:lnTo>
                      <a:pt x="1048" y="10"/>
                    </a:lnTo>
                    <a:lnTo>
                      <a:pt x="1042" y="16"/>
                    </a:lnTo>
                    <a:lnTo>
                      <a:pt x="1038" y="22"/>
                    </a:lnTo>
                    <a:lnTo>
                      <a:pt x="1030" y="32"/>
                    </a:lnTo>
                    <a:lnTo>
                      <a:pt x="1022" y="42"/>
                    </a:lnTo>
                    <a:lnTo>
                      <a:pt x="1016" y="50"/>
                    </a:lnTo>
                    <a:lnTo>
                      <a:pt x="1012" y="54"/>
                    </a:lnTo>
                    <a:lnTo>
                      <a:pt x="1016" y="62"/>
                    </a:lnTo>
                    <a:lnTo>
                      <a:pt x="1008" y="76"/>
                    </a:lnTo>
                    <a:lnTo>
                      <a:pt x="990" y="68"/>
                    </a:lnTo>
                    <a:lnTo>
                      <a:pt x="988" y="68"/>
                    </a:lnTo>
                    <a:lnTo>
                      <a:pt x="986" y="68"/>
                    </a:lnTo>
                    <a:lnTo>
                      <a:pt x="986" y="68"/>
                    </a:lnTo>
                    <a:lnTo>
                      <a:pt x="986" y="70"/>
                    </a:lnTo>
                    <a:lnTo>
                      <a:pt x="988" y="72"/>
                    </a:lnTo>
                    <a:lnTo>
                      <a:pt x="990" y="74"/>
                    </a:lnTo>
                    <a:lnTo>
                      <a:pt x="992" y="76"/>
                    </a:lnTo>
                    <a:lnTo>
                      <a:pt x="992" y="78"/>
                    </a:lnTo>
                    <a:lnTo>
                      <a:pt x="994" y="78"/>
                    </a:lnTo>
                    <a:lnTo>
                      <a:pt x="1020" y="98"/>
                    </a:lnTo>
                    <a:lnTo>
                      <a:pt x="1020" y="100"/>
                    </a:lnTo>
                    <a:lnTo>
                      <a:pt x="1020" y="102"/>
                    </a:lnTo>
                    <a:lnTo>
                      <a:pt x="1020" y="108"/>
                    </a:lnTo>
                    <a:lnTo>
                      <a:pt x="1020" y="114"/>
                    </a:lnTo>
                    <a:lnTo>
                      <a:pt x="1020" y="122"/>
                    </a:lnTo>
                    <a:lnTo>
                      <a:pt x="1018" y="126"/>
                    </a:lnTo>
                    <a:lnTo>
                      <a:pt x="1014" y="130"/>
                    </a:lnTo>
                    <a:lnTo>
                      <a:pt x="1010" y="128"/>
                    </a:lnTo>
                    <a:lnTo>
                      <a:pt x="1006" y="126"/>
                    </a:lnTo>
                    <a:lnTo>
                      <a:pt x="1002" y="120"/>
                    </a:lnTo>
                    <a:lnTo>
                      <a:pt x="998" y="112"/>
                    </a:lnTo>
                    <a:lnTo>
                      <a:pt x="992" y="100"/>
                    </a:lnTo>
                    <a:lnTo>
                      <a:pt x="980" y="92"/>
                    </a:lnTo>
                    <a:lnTo>
                      <a:pt x="966" y="90"/>
                    </a:lnTo>
                    <a:lnTo>
                      <a:pt x="952" y="92"/>
                    </a:lnTo>
                    <a:lnTo>
                      <a:pt x="944" y="92"/>
                    </a:lnTo>
                    <a:lnTo>
                      <a:pt x="940" y="92"/>
                    </a:lnTo>
                    <a:lnTo>
                      <a:pt x="936" y="92"/>
                    </a:lnTo>
                    <a:lnTo>
                      <a:pt x="932" y="90"/>
                    </a:lnTo>
                    <a:lnTo>
                      <a:pt x="930" y="88"/>
                    </a:lnTo>
                    <a:lnTo>
                      <a:pt x="930" y="86"/>
                    </a:lnTo>
                    <a:lnTo>
                      <a:pt x="930" y="84"/>
                    </a:lnTo>
                    <a:lnTo>
                      <a:pt x="930" y="84"/>
                    </a:lnTo>
                    <a:lnTo>
                      <a:pt x="928" y="84"/>
                    </a:lnTo>
                    <a:lnTo>
                      <a:pt x="924" y="86"/>
                    </a:lnTo>
                    <a:lnTo>
                      <a:pt x="920" y="88"/>
                    </a:lnTo>
                    <a:lnTo>
                      <a:pt x="914" y="92"/>
                    </a:lnTo>
                    <a:lnTo>
                      <a:pt x="910" y="94"/>
                    </a:lnTo>
                    <a:lnTo>
                      <a:pt x="906" y="98"/>
                    </a:lnTo>
                    <a:lnTo>
                      <a:pt x="902" y="100"/>
                    </a:lnTo>
                    <a:lnTo>
                      <a:pt x="898" y="104"/>
                    </a:lnTo>
                    <a:lnTo>
                      <a:pt x="892" y="110"/>
                    </a:lnTo>
                    <a:lnTo>
                      <a:pt x="884" y="114"/>
                    </a:lnTo>
                    <a:lnTo>
                      <a:pt x="872" y="116"/>
                    </a:lnTo>
                    <a:lnTo>
                      <a:pt x="864" y="122"/>
                    </a:lnTo>
                    <a:lnTo>
                      <a:pt x="856" y="132"/>
                    </a:lnTo>
                    <a:lnTo>
                      <a:pt x="850" y="146"/>
                    </a:lnTo>
                    <a:lnTo>
                      <a:pt x="846" y="158"/>
                    </a:lnTo>
                    <a:lnTo>
                      <a:pt x="844" y="162"/>
                    </a:lnTo>
                    <a:lnTo>
                      <a:pt x="842" y="168"/>
                    </a:lnTo>
                    <a:lnTo>
                      <a:pt x="836" y="172"/>
                    </a:lnTo>
                    <a:lnTo>
                      <a:pt x="830" y="176"/>
                    </a:lnTo>
                    <a:lnTo>
                      <a:pt x="826" y="180"/>
                    </a:lnTo>
                    <a:lnTo>
                      <a:pt x="822" y="182"/>
                    </a:lnTo>
                    <a:lnTo>
                      <a:pt x="818" y="184"/>
                    </a:lnTo>
                    <a:lnTo>
                      <a:pt x="818" y="188"/>
                    </a:lnTo>
                    <a:lnTo>
                      <a:pt x="820" y="190"/>
                    </a:lnTo>
                    <a:lnTo>
                      <a:pt x="822" y="192"/>
                    </a:lnTo>
                    <a:lnTo>
                      <a:pt x="822" y="196"/>
                    </a:lnTo>
                    <a:lnTo>
                      <a:pt x="818" y="202"/>
                    </a:lnTo>
                    <a:lnTo>
                      <a:pt x="804" y="208"/>
                    </a:lnTo>
                    <a:lnTo>
                      <a:pt x="782" y="214"/>
                    </a:lnTo>
                    <a:lnTo>
                      <a:pt x="772" y="220"/>
                    </a:lnTo>
                    <a:lnTo>
                      <a:pt x="768" y="232"/>
                    </a:lnTo>
                    <a:lnTo>
                      <a:pt x="764" y="244"/>
                    </a:lnTo>
                    <a:lnTo>
                      <a:pt x="766" y="256"/>
                    </a:lnTo>
                    <a:lnTo>
                      <a:pt x="766" y="266"/>
                    </a:lnTo>
                    <a:lnTo>
                      <a:pt x="766" y="272"/>
                    </a:lnTo>
                    <a:lnTo>
                      <a:pt x="768" y="276"/>
                    </a:lnTo>
                    <a:lnTo>
                      <a:pt x="772" y="276"/>
                    </a:lnTo>
                    <a:lnTo>
                      <a:pt x="776" y="278"/>
                    </a:lnTo>
                    <a:lnTo>
                      <a:pt x="782" y="278"/>
                    </a:lnTo>
                    <a:lnTo>
                      <a:pt x="784" y="278"/>
                    </a:lnTo>
                    <a:lnTo>
                      <a:pt x="786" y="278"/>
                    </a:lnTo>
                    <a:lnTo>
                      <a:pt x="786" y="282"/>
                    </a:lnTo>
                    <a:lnTo>
                      <a:pt x="788" y="284"/>
                    </a:lnTo>
                    <a:lnTo>
                      <a:pt x="792" y="288"/>
                    </a:lnTo>
                    <a:lnTo>
                      <a:pt x="796" y="292"/>
                    </a:lnTo>
                    <a:lnTo>
                      <a:pt x="800" y="294"/>
                    </a:lnTo>
                    <a:lnTo>
                      <a:pt x="802" y="296"/>
                    </a:lnTo>
                    <a:lnTo>
                      <a:pt x="804" y="298"/>
                    </a:lnTo>
                    <a:lnTo>
                      <a:pt x="804" y="344"/>
                    </a:lnTo>
                    <a:lnTo>
                      <a:pt x="800" y="352"/>
                    </a:lnTo>
                    <a:lnTo>
                      <a:pt x="800" y="358"/>
                    </a:lnTo>
                    <a:lnTo>
                      <a:pt x="800" y="364"/>
                    </a:lnTo>
                    <a:lnTo>
                      <a:pt x="802" y="368"/>
                    </a:lnTo>
                    <a:lnTo>
                      <a:pt x="806" y="372"/>
                    </a:lnTo>
                    <a:lnTo>
                      <a:pt x="808" y="374"/>
                    </a:lnTo>
                    <a:lnTo>
                      <a:pt x="810" y="376"/>
                    </a:lnTo>
                    <a:lnTo>
                      <a:pt x="812" y="376"/>
                    </a:lnTo>
                    <a:lnTo>
                      <a:pt x="812" y="382"/>
                    </a:lnTo>
                    <a:lnTo>
                      <a:pt x="800" y="380"/>
                    </a:lnTo>
                    <a:lnTo>
                      <a:pt x="796" y="378"/>
                    </a:lnTo>
                    <a:lnTo>
                      <a:pt x="792" y="374"/>
                    </a:lnTo>
                    <a:lnTo>
                      <a:pt x="788" y="370"/>
                    </a:lnTo>
                    <a:lnTo>
                      <a:pt x="784" y="366"/>
                    </a:lnTo>
                    <a:lnTo>
                      <a:pt x="782" y="360"/>
                    </a:lnTo>
                    <a:lnTo>
                      <a:pt x="782" y="356"/>
                    </a:lnTo>
                    <a:lnTo>
                      <a:pt x="782" y="352"/>
                    </a:lnTo>
                    <a:lnTo>
                      <a:pt x="784" y="348"/>
                    </a:lnTo>
                    <a:lnTo>
                      <a:pt x="784" y="344"/>
                    </a:lnTo>
                    <a:lnTo>
                      <a:pt x="782" y="340"/>
                    </a:lnTo>
                    <a:lnTo>
                      <a:pt x="778" y="338"/>
                    </a:lnTo>
                    <a:lnTo>
                      <a:pt x="776" y="338"/>
                    </a:lnTo>
                    <a:lnTo>
                      <a:pt x="776" y="336"/>
                    </a:lnTo>
                    <a:lnTo>
                      <a:pt x="776" y="334"/>
                    </a:lnTo>
                    <a:lnTo>
                      <a:pt x="778" y="332"/>
                    </a:lnTo>
                    <a:lnTo>
                      <a:pt x="782" y="326"/>
                    </a:lnTo>
                    <a:lnTo>
                      <a:pt x="784" y="322"/>
                    </a:lnTo>
                    <a:lnTo>
                      <a:pt x="788" y="316"/>
                    </a:lnTo>
                    <a:lnTo>
                      <a:pt x="790" y="308"/>
                    </a:lnTo>
                    <a:lnTo>
                      <a:pt x="790" y="304"/>
                    </a:lnTo>
                    <a:lnTo>
                      <a:pt x="788" y="300"/>
                    </a:lnTo>
                    <a:lnTo>
                      <a:pt x="788" y="298"/>
                    </a:lnTo>
                    <a:lnTo>
                      <a:pt x="786" y="298"/>
                    </a:lnTo>
                    <a:lnTo>
                      <a:pt x="782" y="298"/>
                    </a:lnTo>
                    <a:lnTo>
                      <a:pt x="778" y="298"/>
                    </a:lnTo>
                    <a:lnTo>
                      <a:pt x="774" y="298"/>
                    </a:lnTo>
                    <a:lnTo>
                      <a:pt x="768" y="296"/>
                    </a:lnTo>
                    <a:lnTo>
                      <a:pt x="766" y="294"/>
                    </a:lnTo>
                    <a:lnTo>
                      <a:pt x="764" y="292"/>
                    </a:lnTo>
                    <a:lnTo>
                      <a:pt x="762" y="290"/>
                    </a:lnTo>
                    <a:lnTo>
                      <a:pt x="762" y="290"/>
                    </a:lnTo>
                    <a:lnTo>
                      <a:pt x="758" y="290"/>
                    </a:lnTo>
                    <a:lnTo>
                      <a:pt x="754" y="290"/>
                    </a:lnTo>
                    <a:lnTo>
                      <a:pt x="750" y="288"/>
                    </a:lnTo>
                    <a:lnTo>
                      <a:pt x="744" y="286"/>
                    </a:lnTo>
                    <a:lnTo>
                      <a:pt x="738" y="284"/>
                    </a:lnTo>
                    <a:lnTo>
                      <a:pt x="732" y="280"/>
                    </a:lnTo>
                    <a:lnTo>
                      <a:pt x="728" y="276"/>
                    </a:lnTo>
                    <a:lnTo>
                      <a:pt x="726" y="276"/>
                    </a:lnTo>
                    <a:lnTo>
                      <a:pt x="724" y="274"/>
                    </a:lnTo>
                    <a:lnTo>
                      <a:pt x="722" y="276"/>
                    </a:lnTo>
                    <a:lnTo>
                      <a:pt x="720" y="278"/>
                    </a:lnTo>
                    <a:lnTo>
                      <a:pt x="718" y="280"/>
                    </a:lnTo>
                    <a:lnTo>
                      <a:pt x="718" y="282"/>
                    </a:lnTo>
                    <a:lnTo>
                      <a:pt x="716" y="282"/>
                    </a:lnTo>
                    <a:lnTo>
                      <a:pt x="712" y="278"/>
                    </a:lnTo>
                    <a:lnTo>
                      <a:pt x="710" y="270"/>
                    </a:lnTo>
                    <a:lnTo>
                      <a:pt x="710" y="260"/>
                    </a:lnTo>
                    <a:lnTo>
                      <a:pt x="710" y="250"/>
                    </a:lnTo>
                    <a:lnTo>
                      <a:pt x="708" y="246"/>
                    </a:lnTo>
                    <a:lnTo>
                      <a:pt x="706" y="244"/>
                    </a:lnTo>
                    <a:lnTo>
                      <a:pt x="704" y="244"/>
                    </a:lnTo>
                    <a:lnTo>
                      <a:pt x="700" y="242"/>
                    </a:lnTo>
                    <a:lnTo>
                      <a:pt x="696" y="242"/>
                    </a:lnTo>
                    <a:lnTo>
                      <a:pt x="694" y="244"/>
                    </a:lnTo>
                    <a:lnTo>
                      <a:pt x="692" y="244"/>
                    </a:lnTo>
                    <a:lnTo>
                      <a:pt x="690" y="244"/>
                    </a:lnTo>
                    <a:lnTo>
                      <a:pt x="688" y="246"/>
                    </a:lnTo>
                    <a:lnTo>
                      <a:pt x="684" y="248"/>
                    </a:lnTo>
                    <a:lnTo>
                      <a:pt x="684" y="250"/>
                    </a:lnTo>
                    <a:lnTo>
                      <a:pt x="684" y="254"/>
                    </a:lnTo>
                    <a:lnTo>
                      <a:pt x="684" y="258"/>
                    </a:lnTo>
                    <a:lnTo>
                      <a:pt x="686" y="262"/>
                    </a:lnTo>
                    <a:lnTo>
                      <a:pt x="686" y="266"/>
                    </a:lnTo>
                    <a:lnTo>
                      <a:pt x="688" y="270"/>
                    </a:lnTo>
                    <a:lnTo>
                      <a:pt x="690" y="274"/>
                    </a:lnTo>
                    <a:lnTo>
                      <a:pt x="690" y="278"/>
                    </a:lnTo>
                    <a:lnTo>
                      <a:pt x="690" y="282"/>
                    </a:lnTo>
                    <a:lnTo>
                      <a:pt x="690" y="284"/>
                    </a:lnTo>
                    <a:lnTo>
                      <a:pt x="686" y="288"/>
                    </a:lnTo>
                    <a:lnTo>
                      <a:pt x="682" y="290"/>
                    </a:lnTo>
                    <a:lnTo>
                      <a:pt x="676" y="292"/>
                    </a:lnTo>
                    <a:lnTo>
                      <a:pt x="672" y="298"/>
                    </a:lnTo>
                    <a:lnTo>
                      <a:pt x="670" y="304"/>
                    </a:lnTo>
                    <a:lnTo>
                      <a:pt x="668" y="308"/>
                    </a:lnTo>
                    <a:lnTo>
                      <a:pt x="670" y="314"/>
                    </a:lnTo>
                    <a:lnTo>
                      <a:pt x="670" y="318"/>
                    </a:lnTo>
                    <a:lnTo>
                      <a:pt x="672" y="320"/>
                    </a:lnTo>
                    <a:lnTo>
                      <a:pt x="674" y="322"/>
                    </a:lnTo>
                    <a:lnTo>
                      <a:pt x="678" y="324"/>
                    </a:lnTo>
                    <a:lnTo>
                      <a:pt x="680" y="326"/>
                    </a:lnTo>
                    <a:lnTo>
                      <a:pt x="680" y="330"/>
                    </a:lnTo>
                    <a:lnTo>
                      <a:pt x="682" y="332"/>
                    </a:lnTo>
                    <a:lnTo>
                      <a:pt x="680" y="338"/>
                    </a:lnTo>
                    <a:lnTo>
                      <a:pt x="680" y="344"/>
                    </a:lnTo>
                    <a:lnTo>
                      <a:pt x="678" y="350"/>
                    </a:lnTo>
                    <a:lnTo>
                      <a:pt x="674" y="354"/>
                    </a:lnTo>
                    <a:lnTo>
                      <a:pt x="670" y="364"/>
                    </a:lnTo>
                    <a:lnTo>
                      <a:pt x="670" y="378"/>
                    </a:lnTo>
                    <a:lnTo>
                      <a:pt x="668" y="392"/>
                    </a:lnTo>
                    <a:lnTo>
                      <a:pt x="668" y="398"/>
                    </a:lnTo>
                    <a:lnTo>
                      <a:pt x="684" y="400"/>
                    </a:lnTo>
                    <a:lnTo>
                      <a:pt x="698" y="390"/>
                    </a:lnTo>
                    <a:lnTo>
                      <a:pt x="704" y="390"/>
                    </a:lnTo>
                    <a:lnTo>
                      <a:pt x="710" y="390"/>
                    </a:lnTo>
                    <a:lnTo>
                      <a:pt x="714" y="392"/>
                    </a:lnTo>
                    <a:lnTo>
                      <a:pt x="716" y="394"/>
                    </a:lnTo>
                    <a:lnTo>
                      <a:pt x="718" y="398"/>
                    </a:lnTo>
                    <a:lnTo>
                      <a:pt x="720" y="400"/>
                    </a:lnTo>
                    <a:lnTo>
                      <a:pt x="722" y="402"/>
                    </a:lnTo>
                    <a:lnTo>
                      <a:pt x="722" y="404"/>
                    </a:lnTo>
                    <a:lnTo>
                      <a:pt x="724" y="406"/>
                    </a:lnTo>
                    <a:lnTo>
                      <a:pt x="726" y="416"/>
                    </a:lnTo>
                    <a:lnTo>
                      <a:pt x="730" y="428"/>
                    </a:lnTo>
                    <a:lnTo>
                      <a:pt x="732" y="438"/>
                    </a:lnTo>
                    <a:lnTo>
                      <a:pt x="732" y="444"/>
                    </a:lnTo>
                    <a:lnTo>
                      <a:pt x="734" y="446"/>
                    </a:lnTo>
                    <a:lnTo>
                      <a:pt x="736" y="448"/>
                    </a:lnTo>
                    <a:lnTo>
                      <a:pt x="738" y="450"/>
                    </a:lnTo>
                    <a:lnTo>
                      <a:pt x="740" y="450"/>
                    </a:lnTo>
                    <a:lnTo>
                      <a:pt x="742" y="450"/>
                    </a:lnTo>
                    <a:lnTo>
                      <a:pt x="742" y="450"/>
                    </a:lnTo>
                    <a:lnTo>
                      <a:pt x="742" y="450"/>
                    </a:lnTo>
                    <a:lnTo>
                      <a:pt x="746" y="448"/>
                    </a:lnTo>
                    <a:lnTo>
                      <a:pt x="748" y="448"/>
                    </a:lnTo>
                    <a:lnTo>
                      <a:pt x="752" y="448"/>
                    </a:lnTo>
                    <a:lnTo>
                      <a:pt x="754" y="450"/>
                    </a:lnTo>
                    <a:lnTo>
                      <a:pt x="758" y="452"/>
                    </a:lnTo>
                    <a:lnTo>
                      <a:pt x="760" y="454"/>
                    </a:lnTo>
                    <a:lnTo>
                      <a:pt x="766" y="456"/>
                    </a:lnTo>
                    <a:lnTo>
                      <a:pt x="770" y="458"/>
                    </a:lnTo>
                    <a:lnTo>
                      <a:pt x="774" y="458"/>
                    </a:lnTo>
                    <a:lnTo>
                      <a:pt x="774" y="458"/>
                    </a:lnTo>
                    <a:lnTo>
                      <a:pt x="772" y="462"/>
                    </a:lnTo>
                    <a:lnTo>
                      <a:pt x="768" y="466"/>
                    </a:lnTo>
                    <a:lnTo>
                      <a:pt x="764" y="468"/>
                    </a:lnTo>
                    <a:lnTo>
                      <a:pt x="760" y="468"/>
                    </a:lnTo>
                    <a:lnTo>
                      <a:pt x="758" y="470"/>
                    </a:lnTo>
                    <a:lnTo>
                      <a:pt x="756" y="470"/>
                    </a:lnTo>
                    <a:lnTo>
                      <a:pt x="752" y="470"/>
                    </a:lnTo>
                    <a:lnTo>
                      <a:pt x="750" y="472"/>
                    </a:lnTo>
                    <a:lnTo>
                      <a:pt x="748" y="476"/>
                    </a:lnTo>
                    <a:lnTo>
                      <a:pt x="746" y="480"/>
                    </a:lnTo>
                    <a:lnTo>
                      <a:pt x="746" y="484"/>
                    </a:lnTo>
                    <a:lnTo>
                      <a:pt x="748" y="486"/>
                    </a:lnTo>
                    <a:lnTo>
                      <a:pt x="752" y="496"/>
                    </a:lnTo>
                    <a:lnTo>
                      <a:pt x="752" y="510"/>
                    </a:lnTo>
                    <a:lnTo>
                      <a:pt x="752" y="520"/>
                    </a:lnTo>
                    <a:lnTo>
                      <a:pt x="750" y="522"/>
                    </a:lnTo>
                    <a:lnTo>
                      <a:pt x="746" y="524"/>
                    </a:lnTo>
                    <a:lnTo>
                      <a:pt x="744" y="522"/>
                    </a:lnTo>
                    <a:lnTo>
                      <a:pt x="740" y="520"/>
                    </a:lnTo>
                    <a:lnTo>
                      <a:pt x="738" y="516"/>
                    </a:lnTo>
                    <a:lnTo>
                      <a:pt x="738" y="510"/>
                    </a:lnTo>
                    <a:lnTo>
                      <a:pt x="736" y="498"/>
                    </a:lnTo>
                    <a:lnTo>
                      <a:pt x="730" y="484"/>
                    </a:lnTo>
                    <a:lnTo>
                      <a:pt x="726" y="476"/>
                    </a:lnTo>
                    <a:lnTo>
                      <a:pt x="724" y="474"/>
                    </a:lnTo>
                    <a:lnTo>
                      <a:pt x="722" y="474"/>
                    </a:lnTo>
                    <a:lnTo>
                      <a:pt x="720" y="476"/>
                    </a:lnTo>
                    <a:lnTo>
                      <a:pt x="718" y="480"/>
                    </a:lnTo>
                    <a:lnTo>
                      <a:pt x="716" y="482"/>
                    </a:lnTo>
                    <a:lnTo>
                      <a:pt x="716" y="484"/>
                    </a:lnTo>
                    <a:lnTo>
                      <a:pt x="714" y="488"/>
                    </a:lnTo>
                    <a:lnTo>
                      <a:pt x="712" y="492"/>
                    </a:lnTo>
                    <a:lnTo>
                      <a:pt x="710" y="494"/>
                    </a:lnTo>
                    <a:lnTo>
                      <a:pt x="706" y="494"/>
                    </a:lnTo>
                    <a:lnTo>
                      <a:pt x="704" y="494"/>
                    </a:lnTo>
                    <a:lnTo>
                      <a:pt x="704" y="492"/>
                    </a:lnTo>
                    <a:lnTo>
                      <a:pt x="704" y="490"/>
                    </a:lnTo>
                    <a:lnTo>
                      <a:pt x="704" y="488"/>
                    </a:lnTo>
                    <a:lnTo>
                      <a:pt x="706" y="486"/>
                    </a:lnTo>
                    <a:lnTo>
                      <a:pt x="706" y="486"/>
                    </a:lnTo>
                    <a:lnTo>
                      <a:pt x="708" y="476"/>
                    </a:lnTo>
                    <a:lnTo>
                      <a:pt x="710" y="460"/>
                    </a:lnTo>
                    <a:lnTo>
                      <a:pt x="712" y="442"/>
                    </a:lnTo>
                    <a:lnTo>
                      <a:pt x="712" y="424"/>
                    </a:lnTo>
                    <a:lnTo>
                      <a:pt x="712" y="412"/>
                    </a:lnTo>
                    <a:lnTo>
                      <a:pt x="710" y="408"/>
                    </a:lnTo>
                    <a:lnTo>
                      <a:pt x="706" y="398"/>
                    </a:lnTo>
                    <a:lnTo>
                      <a:pt x="698" y="408"/>
                    </a:lnTo>
                    <a:lnTo>
                      <a:pt x="698" y="408"/>
                    </a:lnTo>
                    <a:lnTo>
                      <a:pt x="696" y="410"/>
                    </a:lnTo>
                    <a:lnTo>
                      <a:pt x="692" y="410"/>
                    </a:lnTo>
                    <a:lnTo>
                      <a:pt x="686" y="410"/>
                    </a:lnTo>
                    <a:lnTo>
                      <a:pt x="682" y="412"/>
                    </a:lnTo>
                    <a:lnTo>
                      <a:pt x="680" y="414"/>
                    </a:lnTo>
                    <a:lnTo>
                      <a:pt x="678" y="416"/>
                    </a:lnTo>
                    <a:lnTo>
                      <a:pt x="678" y="418"/>
                    </a:lnTo>
                    <a:lnTo>
                      <a:pt x="678" y="418"/>
                    </a:lnTo>
                    <a:lnTo>
                      <a:pt x="676" y="424"/>
                    </a:lnTo>
                    <a:lnTo>
                      <a:pt x="676" y="440"/>
                    </a:lnTo>
                    <a:lnTo>
                      <a:pt x="676" y="456"/>
                    </a:lnTo>
                    <a:lnTo>
                      <a:pt x="676" y="468"/>
                    </a:lnTo>
                    <a:lnTo>
                      <a:pt x="674" y="474"/>
                    </a:lnTo>
                    <a:lnTo>
                      <a:pt x="674" y="478"/>
                    </a:lnTo>
                    <a:lnTo>
                      <a:pt x="670" y="482"/>
                    </a:lnTo>
                    <a:lnTo>
                      <a:pt x="666" y="486"/>
                    </a:lnTo>
                    <a:lnTo>
                      <a:pt x="662" y="486"/>
                    </a:lnTo>
                    <a:lnTo>
                      <a:pt x="658" y="486"/>
                    </a:lnTo>
                    <a:lnTo>
                      <a:pt x="652" y="488"/>
                    </a:lnTo>
                    <a:lnTo>
                      <a:pt x="648" y="490"/>
                    </a:lnTo>
                    <a:lnTo>
                      <a:pt x="646" y="492"/>
                    </a:lnTo>
                    <a:lnTo>
                      <a:pt x="646" y="492"/>
                    </a:lnTo>
                    <a:lnTo>
                      <a:pt x="632" y="494"/>
                    </a:lnTo>
                    <a:lnTo>
                      <a:pt x="618" y="490"/>
                    </a:lnTo>
                    <a:lnTo>
                      <a:pt x="606" y="486"/>
                    </a:lnTo>
                    <a:lnTo>
                      <a:pt x="602" y="484"/>
                    </a:lnTo>
                    <a:lnTo>
                      <a:pt x="610" y="480"/>
                    </a:lnTo>
                    <a:lnTo>
                      <a:pt x="622" y="478"/>
                    </a:lnTo>
                    <a:lnTo>
                      <a:pt x="636" y="476"/>
                    </a:lnTo>
                    <a:lnTo>
                      <a:pt x="642" y="476"/>
                    </a:lnTo>
                    <a:lnTo>
                      <a:pt x="646" y="474"/>
                    </a:lnTo>
                    <a:lnTo>
                      <a:pt x="648" y="472"/>
                    </a:lnTo>
                    <a:lnTo>
                      <a:pt x="648" y="468"/>
                    </a:lnTo>
                    <a:lnTo>
                      <a:pt x="648" y="466"/>
                    </a:lnTo>
                    <a:lnTo>
                      <a:pt x="648" y="466"/>
                    </a:lnTo>
                    <a:lnTo>
                      <a:pt x="646" y="462"/>
                    </a:lnTo>
                    <a:lnTo>
                      <a:pt x="646" y="458"/>
                    </a:lnTo>
                    <a:lnTo>
                      <a:pt x="646" y="456"/>
                    </a:lnTo>
                    <a:lnTo>
                      <a:pt x="646" y="454"/>
                    </a:lnTo>
                    <a:lnTo>
                      <a:pt x="648" y="452"/>
                    </a:lnTo>
                    <a:lnTo>
                      <a:pt x="650" y="448"/>
                    </a:lnTo>
                    <a:lnTo>
                      <a:pt x="652" y="444"/>
                    </a:lnTo>
                    <a:lnTo>
                      <a:pt x="656" y="440"/>
                    </a:lnTo>
                    <a:lnTo>
                      <a:pt x="660" y="434"/>
                    </a:lnTo>
                    <a:lnTo>
                      <a:pt x="662" y="430"/>
                    </a:lnTo>
                    <a:lnTo>
                      <a:pt x="664" y="428"/>
                    </a:lnTo>
                    <a:lnTo>
                      <a:pt x="664" y="426"/>
                    </a:lnTo>
                    <a:lnTo>
                      <a:pt x="668" y="422"/>
                    </a:lnTo>
                    <a:lnTo>
                      <a:pt x="668" y="418"/>
                    </a:lnTo>
                    <a:lnTo>
                      <a:pt x="668" y="416"/>
                    </a:lnTo>
                    <a:lnTo>
                      <a:pt x="666" y="416"/>
                    </a:lnTo>
                    <a:lnTo>
                      <a:pt x="666" y="414"/>
                    </a:lnTo>
                    <a:lnTo>
                      <a:pt x="664" y="414"/>
                    </a:lnTo>
                    <a:lnTo>
                      <a:pt x="662" y="414"/>
                    </a:lnTo>
                    <a:lnTo>
                      <a:pt x="660" y="412"/>
                    </a:lnTo>
                    <a:lnTo>
                      <a:pt x="658" y="412"/>
                    </a:lnTo>
                    <a:lnTo>
                      <a:pt x="656" y="410"/>
                    </a:lnTo>
                    <a:lnTo>
                      <a:pt x="656" y="408"/>
                    </a:lnTo>
                    <a:lnTo>
                      <a:pt x="656" y="400"/>
                    </a:lnTo>
                    <a:lnTo>
                      <a:pt x="656" y="384"/>
                    </a:lnTo>
                    <a:lnTo>
                      <a:pt x="656" y="368"/>
                    </a:lnTo>
                    <a:lnTo>
                      <a:pt x="656" y="354"/>
                    </a:lnTo>
                    <a:lnTo>
                      <a:pt x="656" y="348"/>
                    </a:lnTo>
                    <a:lnTo>
                      <a:pt x="658" y="342"/>
                    </a:lnTo>
                    <a:lnTo>
                      <a:pt x="658" y="336"/>
                    </a:lnTo>
                    <a:lnTo>
                      <a:pt x="656" y="330"/>
                    </a:lnTo>
                    <a:lnTo>
                      <a:pt x="654" y="324"/>
                    </a:lnTo>
                    <a:lnTo>
                      <a:pt x="652" y="320"/>
                    </a:lnTo>
                    <a:lnTo>
                      <a:pt x="650" y="318"/>
                    </a:lnTo>
                    <a:lnTo>
                      <a:pt x="650" y="318"/>
                    </a:lnTo>
                    <a:lnTo>
                      <a:pt x="650" y="292"/>
                    </a:lnTo>
                    <a:lnTo>
                      <a:pt x="656" y="286"/>
                    </a:lnTo>
                    <a:lnTo>
                      <a:pt x="658" y="274"/>
                    </a:lnTo>
                    <a:lnTo>
                      <a:pt x="670" y="262"/>
                    </a:lnTo>
                    <a:lnTo>
                      <a:pt x="672" y="258"/>
                    </a:lnTo>
                    <a:lnTo>
                      <a:pt x="670" y="256"/>
                    </a:lnTo>
                    <a:lnTo>
                      <a:pt x="666" y="252"/>
                    </a:lnTo>
                    <a:lnTo>
                      <a:pt x="664" y="250"/>
                    </a:lnTo>
                    <a:lnTo>
                      <a:pt x="660" y="250"/>
                    </a:lnTo>
                    <a:lnTo>
                      <a:pt x="660" y="248"/>
                    </a:lnTo>
                    <a:lnTo>
                      <a:pt x="634" y="252"/>
                    </a:lnTo>
                    <a:lnTo>
                      <a:pt x="630" y="246"/>
                    </a:lnTo>
                    <a:lnTo>
                      <a:pt x="620" y="250"/>
                    </a:lnTo>
                    <a:lnTo>
                      <a:pt x="614" y="258"/>
                    </a:lnTo>
                    <a:lnTo>
                      <a:pt x="610" y="268"/>
                    </a:lnTo>
                    <a:lnTo>
                      <a:pt x="610" y="278"/>
                    </a:lnTo>
                    <a:lnTo>
                      <a:pt x="610" y="280"/>
                    </a:lnTo>
                    <a:lnTo>
                      <a:pt x="608" y="286"/>
                    </a:lnTo>
                    <a:lnTo>
                      <a:pt x="604" y="292"/>
                    </a:lnTo>
                    <a:lnTo>
                      <a:pt x="602" y="296"/>
                    </a:lnTo>
                    <a:lnTo>
                      <a:pt x="598" y="300"/>
                    </a:lnTo>
                    <a:lnTo>
                      <a:pt x="594" y="302"/>
                    </a:lnTo>
                    <a:lnTo>
                      <a:pt x="592" y="304"/>
                    </a:lnTo>
                    <a:lnTo>
                      <a:pt x="592" y="304"/>
                    </a:lnTo>
                    <a:lnTo>
                      <a:pt x="584" y="316"/>
                    </a:lnTo>
                    <a:lnTo>
                      <a:pt x="580" y="332"/>
                    </a:lnTo>
                    <a:lnTo>
                      <a:pt x="580" y="350"/>
                    </a:lnTo>
                    <a:lnTo>
                      <a:pt x="582" y="364"/>
                    </a:lnTo>
                    <a:lnTo>
                      <a:pt x="582" y="370"/>
                    </a:lnTo>
                    <a:lnTo>
                      <a:pt x="582" y="370"/>
                    </a:lnTo>
                    <a:lnTo>
                      <a:pt x="584" y="374"/>
                    </a:lnTo>
                    <a:lnTo>
                      <a:pt x="586" y="376"/>
                    </a:lnTo>
                    <a:lnTo>
                      <a:pt x="586" y="382"/>
                    </a:lnTo>
                    <a:lnTo>
                      <a:pt x="588" y="386"/>
                    </a:lnTo>
                    <a:lnTo>
                      <a:pt x="590" y="392"/>
                    </a:lnTo>
                    <a:lnTo>
                      <a:pt x="590" y="396"/>
                    </a:lnTo>
                    <a:lnTo>
                      <a:pt x="590" y="400"/>
                    </a:lnTo>
                    <a:lnTo>
                      <a:pt x="588" y="402"/>
                    </a:lnTo>
                    <a:lnTo>
                      <a:pt x="586" y="404"/>
                    </a:lnTo>
                    <a:lnTo>
                      <a:pt x="584" y="404"/>
                    </a:lnTo>
                    <a:lnTo>
                      <a:pt x="584" y="404"/>
                    </a:lnTo>
                    <a:lnTo>
                      <a:pt x="584" y="404"/>
                    </a:lnTo>
                    <a:lnTo>
                      <a:pt x="552" y="374"/>
                    </a:lnTo>
                    <a:lnTo>
                      <a:pt x="516" y="370"/>
                    </a:lnTo>
                    <a:lnTo>
                      <a:pt x="512" y="380"/>
                    </a:lnTo>
                    <a:lnTo>
                      <a:pt x="516" y="388"/>
                    </a:lnTo>
                    <a:lnTo>
                      <a:pt x="516" y="404"/>
                    </a:lnTo>
                    <a:lnTo>
                      <a:pt x="494" y="420"/>
                    </a:lnTo>
                    <a:lnTo>
                      <a:pt x="496" y="410"/>
                    </a:lnTo>
                    <a:lnTo>
                      <a:pt x="496" y="402"/>
                    </a:lnTo>
                    <a:lnTo>
                      <a:pt x="498" y="398"/>
                    </a:lnTo>
                    <a:lnTo>
                      <a:pt x="498" y="396"/>
                    </a:lnTo>
                    <a:lnTo>
                      <a:pt x="490" y="396"/>
                    </a:lnTo>
                    <a:lnTo>
                      <a:pt x="482" y="404"/>
                    </a:lnTo>
                    <a:lnTo>
                      <a:pt x="478" y="414"/>
                    </a:lnTo>
                    <a:lnTo>
                      <a:pt x="456" y="412"/>
                    </a:lnTo>
                    <a:lnTo>
                      <a:pt x="448" y="412"/>
                    </a:lnTo>
                    <a:lnTo>
                      <a:pt x="442" y="414"/>
                    </a:lnTo>
                    <a:lnTo>
                      <a:pt x="438" y="416"/>
                    </a:lnTo>
                    <a:lnTo>
                      <a:pt x="434" y="418"/>
                    </a:lnTo>
                    <a:lnTo>
                      <a:pt x="432" y="420"/>
                    </a:lnTo>
                    <a:lnTo>
                      <a:pt x="432" y="420"/>
                    </a:lnTo>
                    <a:lnTo>
                      <a:pt x="432" y="400"/>
                    </a:lnTo>
                    <a:lnTo>
                      <a:pt x="426" y="400"/>
                    </a:lnTo>
                    <a:lnTo>
                      <a:pt x="420" y="404"/>
                    </a:lnTo>
                    <a:lnTo>
                      <a:pt x="410" y="410"/>
                    </a:lnTo>
                    <a:lnTo>
                      <a:pt x="400" y="416"/>
                    </a:lnTo>
                    <a:lnTo>
                      <a:pt x="392" y="420"/>
                    </a:lnTo>
                    <a:lnTo>
                      <a:pt x="390" y="422"/>
                    </a:lnTo>
                    <a:lnTo>
                      <a:pt x="372" y="428"/>
                    </a:lnTo>
                    <a:lnTo>
                      <a:pt x="360" y="436"/>
                    </a:lnTo>
                    <a:lnTo>
                      <a:pt x="352" y="448"/>
                    </a:lnTo>
                    <a:lnTo>
                      <a:pt x="350" y="456"/>
                    </a:lnTo>
                    <a:lnTo>
                      <a:pt x="350" y="458"/>
                    </a:lnTo>
                    <a:lnTo>
                      <a:pt x="348" y="466"/>
                    </a:lnTo>
                    <a:lnTo>
                      <a:pt x="348" y="470"/>
                    </a:lnTo>
                    <a:lnTo>
                      <a:pt x="346" y="470"/>
                    </a:lnTo>
                    <a:lnTo>
                      <a:pt x="344" y="472"/>
                    </a:lnTo>
                    <a:lnTo>
                      <a:pt x="342" y="470"/>
                    </a:lnTo>
                    <a:lnTo>
                      <a:pt x="340" y="470"/>
                    </a:lnTo>
                    <a:lnTo>
                      <a:pt x="340" y="468"/>
                    </a:lnTo>
                    <a:lnTo>
                      <a:pt x="338" y="466"/>
                    </a:lnTo>
                    <a:lnTo>
                      <a:pt x="338" y="466"/>
                    </a:lnTo>
                    <a:lnTo>
                      <a:pt x="324" y="460"/>
                    </a:lnTo>
                    <a:lnTo>
                      <a:pt x="324" y="446"/>
                    </a:lnTo>
                    <a:lnTo>
                      <a:pt x="330" y="440"/>
                    </a:lnTo>
                    <a:lnTo>
                      <a:pt x="334" y="436"/>
                    </a:lnTo>
                    <a:lnTo>
                      <a:pt x="336" y="432"/>
                    </a:lnTo>
                    <a:lnTo>
                      <a:pt x="336" y="428"/>
                    </a:lnTo>
                    <a:lnTo>
                      <a:pt x="336" y="426"/>
                    </a:lnTo>
                    <a:lnTo>
                      <a:pt x="336" y="424"/>
                    </a:lnTo>
                    <a:lnTo>
                      <a:pt x="334" y="424"/>
                    </a:lnTo>
                    <a:lnTo>
                      <a:pt x="334" y="418"/>
                    </a:lnTo>
                    <a:lnTo>
                      <a:pt x="330" y="414"/>
                    </a:lnTo>
                    <a:lnTo>
                      <a:pt x="328" y="410"/>
                    </a:lnTo>
                    <a:lnTo>
                      <a:pt x="322" y="408"/>
                    </a:lnTo>
                    <a:lnTo>
                      <a:pt x="318" y="406"/>
                    </a:lnTo>
                    <a:lnTo>
                      <a:pt x="314" y="404"/>
                    </a:lnTo>
                    <a:lnTo>
                      <a:pt x="310" y="404"/>
                    </a:lnTo>
                    <a:lnTo>
                      <a:pt x="308" y="404"/>
                    </a:lnTo>
                    <a:lnTo>
                      <a:pt x="306" y="404"/>
                    </a:lnTo>
                    <a:lnTo>
                      <a:pt x="304" y="406"/>
                    </a:lnTo>
                    <a:lnTo>
                      <a:pt x="300" y="406"/>
                    </a:lnTo>
                    <a:lnTo>
                      <a:pt x="296" y="408"/>
                    </a:lnTo>
                    <a:lnTo>
                      <a:pt x="292" y="408"/>
                    </a:lnTo>
                    <a:lnTo>
                      <a:pt x="290" y="408"/>
                    </a:lnTo>
                    <a:lnTo>
                      <a:pt x="288" y="408"/>
                    </a:lnTo>
                    <a:lnTo>
                      <a:pt x="300" y="416"/>
                    </a:lnTo>
                    <a:lnTo>
                      <a:pt x="300" y="440"/>
                    </a:lnTo>
                    <a:lnTo>
                      <a:pt x="300" y="454"/>
                    </a:lnTo>
                    <a:lnTo>
                      <a:pt x="302" y="454"/>
                    </a:lnTo>
                    <a:lnTo>
                      <a:pt x="302" y="456"/>
                    </a:lnTo>
                    <a:lnTo>
                      <a:pt x="304" y="460"/>
                    </a:lnTo>
                    <a:lnTo>
                      <a:pt x="306" y="462"/>
                    </a:lnTo>
                    <a:lnTo>
                      <a:pt x="306" y="464"/>
                    </a:lnTo>
                    <a:lnTo>
                      <a:pt x="308" y="466"/>
                    </a:lnTo>
                    <a:lnTo>
                      <a:pt x="306" y="476"/>
                    </a:lnTo>
                    <a:lnTo>
                      <a:pt x="306" y="482"/>
                    </a:lnTo>
                    <a:lnTo>
                      <a:pt x="304" y="486"/>
                    </a:lnTo>
                    <a:lnTo>
                      <a:pt x="302" y="490"/>
                    </a:lnTo>
                    <a:lnTo>
                      <a:pt x="302" y="490"/>
                    </a:lnTo>
                    <a:lnTo>
                      <a:pt x="292" y="486"/>
                    </a:lnTo>
                    <a:lnTo>
                      <a:pt x="284" y="480"/>
                    </a:lnTo>
                    <a:lnTo>
                      <a:pt x="278" y="480"/>
                    </a:lnTo>
                    <a:lnTo>
                      <a:pt x="262" y="498"/>
                    </a:lnTo>
                    <a:lnTo>
                      <a:pt x="246" y="510"/>
                    </a:lnTo>
                    <a:lnTo>
                      <a:pt x="244" y="514"/>
                    </a:lnTo>
                    <a:lnTo>
                      <a:pt x="244" y="518"/>
                    </a:lnTo>
                    <a:lnTo>
                      <a:pt x="248" y="522"/>
                    </a:lnTo>
                    <a:lnTo>
                      <a:pt x="250" y="524"/>
                    </a:lnTo>
                    <a:lnTo>
                      <a:pt x="254" y="528"/>
                    </a:lnTo>
                    <a:lnTo>
                      <a:pt x="256" y="530"/>
                    </a:lnTo>
                    <a:lnTo>
                      <a:pt x="258" y="530"/>
                    </a:lnTo>
                    <a:lnTo>
                      <a:pt x="256" y="538"/>
                    </a:lnTo>
                    <a:lnTo>
                      <a:pt x="232" y="540"/>
                    </a:lnTo>
                    <a:lnTo>
                      <a:pt x="220" y="526"/>
                    </a:lnTo>
                    <a:lnTo>
                      <a:pt x="216" y="514"/>
                    </a:lnTo>
                    <a:lnTo>
                      <a:pt x="206" y="508"/>
                    </a:lnTo>
                    <a:lnTo>
                      <a:pt x="202" y="518"/>
                    </a:lnTo>
                    <a:lnTo>
                      <a:pt x="208" y="534"/>
                    </a:lnTo>
                    <a:lnTo>
                      <a:pt x="218" y="554"/>
                    </a:lnTo>
                    <a:lnTo>
                      <a:pt x="218" y="558"/>
                    </a:lnTo>
                    <a:lnTo>
                      <a:pt x="216" y="560"/>
                    </a:lnTo>
                    <a:lnTo>
                      <a:pt x="216" y="562"/>
                    </a:lnTo>
                    <a:lnTo>
                      <a:pt x="212" y="562"/>
                    </a:lnTo>
                    <a:lnTo>
                      <a:pt x="210" y="560"/>
                    </a:lnTo>
                    <a:lnTo>
                      <a:pt x="208" y="560"/>
                    </a:lnTo>
                    <a:lnTo>
                      <a:pt x="208" y="560"/>
                    </a:lnTo>
                    <a:lnTo>
                      <a:pt x="198" y="548"/>
                    </a:lnTo>
                    <a:lnTo>
                      <a:pt x="182" y="540"/>
                    </a:lnTo>
                    <a:lnTo>
                      <a:pt x="182" y="540"/>
                    </a:lnTo>
                    <a:lnTo>
                      <a:pt x="182" y="536"/>
                    </a:lnTo>
                    <a:lnTo>
                      <a:pt x="182" y="532"/>
                    </a:lnTo>
                    <a:lnTo>
                      <a:pt x="182" y="528"/>
                    </a:lnTo>
                    <a:lnTo>
                      <a:pt x="182" y="524"/>
                    </a:lnTo>
                    <a:lnTo>
                      <a:pt x="184" y="520"/>
                    </a:lnTo>
                    <a:lnTo>
                      <a:pt x="186" y="518"/>
                    </a:lnTo>
                    <a:lnTo>
                      <a:pt x="186" y="514"/>
                    </a:lnTo>
                    <a:lnTo>
                      <a:pt x="186" y="510"/>
                    </a:lnTo>
                    <a:lnTo>
                      <a:pt x="186" y="508"/>
                    </a:lnTo>
                    <a:lnTo>
                      <a:pt x="186" y="504"/>
                    </a:lnTo>
                    <a:lnTo>
                      <a:pt x="186" y="504"/>
                    </a:lnTo>
                    <a:lnTo>
                      <a:pt x="162" y="484"/>
                    </a:lnTo>
                    <a:lnTo>
                      <a:pt x="156" y="468"/>
                    </a:lnTo>
                    <a:lnTo>
                      <a:pt x="176" y="476"/>
                    </a:lnTo>
                    <a:lnTo>
                      <a:pt x="182" y="482"/>
                    </a:lnTo>
                    <a:lnTo>
                      <a:pt x="198" y="488"/>
                    </a:lnTo>
                    <a:lnTo>
                      <a:pt x="210" y="498"/>
                    </a:lnTo>
                    <a:lnTo>
                      <a:pt x="220" y="502"/>
                    </a:lnTo>
                    <a:lnTo>
                      <a:pt x="232" y="500"/>
                    </a:lnTo>
                    <a:lnTo>
                      <a:pt x="242" y="496"/>
                    </a:lnTo>
                    <a:lnTo>
                      <a:pt x="246" y="494"/>
                    </a:lnTo>
                    <a:lnTo>
                      <a:pt x="258" y="480"/>
                    </a:lnTo>
                    <a:lnTo>
                      <a:pt x="266" y="466"/>
                    </a:lnTo>
                    <a:lnTo>
                      <a:pt x="268" y="452"/>
                    </a:lnTo>
                    <a:lnTo>
                      <a:pt x="268" y="446"/>
                    </a:lnTo>
                    <a:lnTo>
                      <a:pt x="266" y="442"/>
                    </a:lnTo>
                    <a:lnTo>
                      <a:pt x="262" y="438"/>
                    </a:lnTo>
                    <a:lnTo>
                      <a:pt x="256" y="436"/>
                    </a:lnTo>
                    <a:lnTo>
                      <a:pt x="252" y="432"/>
                    </a:lnTo>
                    <a:lnTo>
                      <a:pt x="246" y="432"/>
                    </a:lnTo>
                    <a:lnTo>
                      <a:pt x="242" y="430"/>
                    </a:lnTo>
                    <a:lnTo>
                      <a:pt x="238" y="430"/>
                    </a:lnTo>
                    <a:lnTo>
                      <a:pt x="236" y="428"/>
                    </a:lnTo>
                    <a:lnTo>
                      <a:pt x="230" y="412"/>
                    </a:lnTo>
                    <a:lnTo>
                      <a:pt x="218" y="396"/>
                    </a:lnTo>
                    <a:lnTo>
                      <a:pt x="204" y="388"/>
                    </a:lnTo>
                    <a:lnTo>
                      <a:pt x="190" y="384"/>
                    </a:lnTo>
                    <a:lnTo>
                      <a:pt x="176" y="382"/>
                    </a:lnTo>
                    <a:lnTo>
                      <a:pt x="168" y="382"/>
                    </a:lnTo>
                    <a:lnTo>
                      <a:pt x="164" y="382"/>
                    </a:lnTo>
                    <a:lnTo>
                      <a:pt x="162" y="380"/>
                    </a:lnTo>
                    <a:lnTo>
                      <a:pt x="160" y="376"/>
                    </a:lnTo>
                    <a:lnTo>
                      <a:pt x="156" y="374"/>
                    </a:lnTo>
                    <a:lnTo>
                      <a:pt x="154" y="372"/>
                    </a:lnTo>
                    <a:lnTo>
                      <a:pt x="150" y="372"/>
                    </a:lnTo>
                    <a:lnTo>
                      <a:pt x="150" y="370"/>
                    </a:lnTo>
                    <a:lnTo>
                      <a:pt x="152" y="364"/>
                    </a:lnTo>
                    <a:lnTo>
                      <a:pt x="162" y="368"/>
                    </a:lnTo>
                    <a:lnTo>
                      <a:pt x="168" y="364"/>
                    </a:lnTo>
                    <a:lnTo>
                      <a:pt x="148" y="354"/>
                    </a:lnTo>
                    <a:lnTo>
                      <a:pt x="140" y="364"/>
                    </a:lnTo>
                    <a:lnTo>
                      <a:pt x="132" y="364"/>
                    </a:lnTo>
                    <a:lnTo>
                      <a:pt x="132" y="370"/>
                    </a:lnTo>
                    <a:lnTo>
                      <a:pt x="130" y="374"/>
                    </a:lnTo>
                    <a:lnTo>
                      <a:pt x="128" y="378"/>
                    </a:lnTo>
                    <a:lnTo>
                      <a:pt x="124" y="380"/>
                    </a:lnTo>
                    <a:lnTo>
                      <a:pt x="122" y="382"/>
                    </a:lnTo>
                    <a:lnTo>
                      <a:pt x="120" y="384"/>
                    </a:lnTo>
                    <a:lnTo>
                      <a:pt x="118" y="384"/>
                    </a:lnTo>
                    <a:lnTo>
                      <a:pt x="110" y="402"/>
                    </a:lnTo>
                    <a:lnTo>
                      <a:pt x="110" y="420"/>
                    </a:lnTo>
                    <a:lnTo>
                      <a:pt x="130" y="440"/>
                    </a:lnTo>
                    <a:lnTo>
                      <a:pt x="130" y="470"/>
                    </a:lnTo>
                    <a:lnTo>
                      <a:pt x="118" y="484"/>
                    </a:lnTo>
                    <a:lnTo>
                      <a:pt x="126" y="502"/>
                    </a:lnTo>
                    <a:lnTo>
                      <a:pt x="122" y="556"/>
                    </a:lnTo>
                    <a:lnTo>
                      <a:pt x="122" y="562"/>
                    </a:lnTo>
                    <a:lnTo>
                      <a:pt x="122" y="568"/>
                    </a:lnTo>
                    <a:lnTo>
                      <a:pt x="124" y="572"/>
                    </a:lnTo>
                    <a:lnTo>
                      <a:pt x="126" y="574"/>
                    </a:lnTo>
                    <a:lnTo>
                      <a:pt x="126" y="576"/>
                    </a:lnTo>
                    <a:lnTo>
                      <a:pt x="126" y="576"/>
                    </a:lnTo>
                    <a:lnTo>
                      <a:pt x="132" y="592"/>
                    </a:lnTo>
                    <a:lnTo>
                      <a:pt x="134" y="606"/>
                    </a:lnTo>
                    <a:lnTo>
                      <a:pt x="132" y="614"/>
                    </a:lnTo>
                    <a:lnTo>
                      <a:pt x="130" y="616"/>
                    </a:lnTo>
                    <a:lnTo>
                      <a:pt x="96" y="650"/>
                    </a:lnTo>
                    <a:lnTo>
                      <a:pt x="100" y="654"/>
                    </a:lnTo>
                    <a:lnTo>
                      <a:pt x="106" y="658"/>
                    </a:lnTo>
                    <a:lnTo>
                      <a:pt x="110" y="660"/>
                    </a:lnTo>
                    <a:lnTo>
                      <a:pt x="116" y="662"/>
                    </a:lnTo>
                    <a:lnTo>
                      <a:pt x="122" y="662"/>
                    </a:lnTo>
                    <a:lnTo>
                      <a:pt x="124" y="662"/>
                    </a:lnTo>
                    <a:lnTo>
                      <a:pt x="126" y="662"/>
                    </a:lnTo>
                    <a:lnTo>
                      <a:pt x="122" y="662"/>
                    </a:lnTo>
                    <a:lnTo>
                      <a:pt x="118" y="664"/>
                    </a:lnTo>
                    <a:lnTo>
                      <a:pt x="114" y="666"/>
                    </a:lnTo>
                    <a:lnTo>
                      <a:pt x="112" y="668"/>
                    </a:lnTo>
                    <a:lnTo>
                      <a:pt x="110" y="668"/>
                    </a:lnTo>
                    <a:lnTo>
                      <a:pt x="104" y="668"/>
                    </a:lnTo>
                    <a:lnTo>
                      <a:pt x="98" y="670"/>
                    </a:lnTo>
                    <a:lnTo>
                      <a:pt x="94" y="672"/>
                    </a:lnTo>
                    <a:lnTo>
                      <a:pt x="90" y="674"/>
                    </a:lnTo>
                    <a:lnTo>
                      <a:pt x="86" y="676"/>
                    </a:lnTo>
                    <a:lnTo>
                      <a:pt x="84" y="678"/>
                    </a:lnTo>
                    <a:lnTo>
                      <a:pt x="84" y="678"/>
                    </a:lnTo>
                    <a:lnTo>
                      <a:pt x="78" y="674"/>
                    </a:lnTo>
                    <a:lnTo>
                      <a:pt x="68" y="672"/>
                    </a:lnTo>
                    <a:lnTo>
                      <a:pt x="60" y="672"/>
                    </a:lnTo>
                    <a:lnTo>
                      <a:pt x="54" y="674"/>
                    </a:lnTo>
                    <a:lnTo>
                      <a:pt x="50" y="678"/>
                    </a:lnTo>
                    <a:lnTo>
                      <a:pt x="46" y="680"/>
                    </a:lnTo>
                    <a:lnTo>
                      <a:pt x="44" y="682"/>
                    </a:lnTo>
                    <a:lnTo>
                      <a:pt x="44" y="684"/>
                    </a:lnTo>
                    <a:lnTo>
                      <a:pt x="42" y="686"/>
                    </a:lnTo>
                    <a:lnTo>
                      <a:pt x="42" y="686"/>
                    </a:lnTo>
                    <a:lnTo>
                      <a:pt x="40" y="690"/>
                    </a:lnTo>
                    <a:lnTo>
                      <a:pt x="40" y="694"/>
                    </a:lnTo>
                    <a:lnTo>
                      <a:pt x="40" y="698"/>
                    </a:lnTo>
                    <a:lnTo>
                      <a:pt x="40" y="702"/>
                    </a:lnTo>
                    <a:lnTo>
                      <a:pt x="40" y="704"/>
                    </a:lnTo>
                    <a:lnTo>
                      <a:pt x="40" y="706"/>
                    </a:lnTo>
                    <a:lnTo>
                      <a:pt x="46" y="710"/>
                    </a:lnTo>
                    <a:lnTo>
                      <a:pt x="48" y="720"/>
                    </a:lnTo>
                    <a:lnTo>
                      <a:pt x="48" y="726"/>
                    </a:lnTo>
                    <a:lnTo>
                      <a:pt x="48" y="730"/>
                    </a:lnTo>
                    <a:lnTo>
                      <a:pt x="46" y="734"/>
                    </a:lnTo>
                    <a:lnTo>
                      <a:pt x="46" y="736"/>
                    </a:lnTo>
                    <a:lnTo>
                      <a:pt x="44" y="738"/>
                    </a:lnTo>
                    <a:lnTo>
                      <a:pt x="44" y="738"/>
                    </a:lnTo>
                    <a:lnTo>
                      <a:pt x="42" y="738"/>
                    </a:lnTo>
                    <a:lnTo>
                      <a:pt x="38" y="736"/>
                    </a:lnTo>
                    <a:lnTo>
                      <a:pt x="34" y="734"/>
                    </a:lnTo>
                    <a:lnTo>
                      <a:pt x="30" y="732"/>
                    </a:lnTo>
                    <a:lnTo>
                      <a:pt x="30" y="730"/>
                    </a:lnTo>
                    <a:lnTo>
                      <a:pt x="28" y="730"/>
                    </a:lnTo>
                    <a:lnTo>
                      <a:pt x="20" y="722"/>
                    </a:lnTo>
                    <a:lnTo>
                      <a:pt x="8" y="736"/>
                    </a:lnTo>
                    <a:lnTo>
                      <a:pt x="4" y="738"/>
                    </a:lnTo>
                    <a:lnTo>
                      <a:pt x="4" y="744"/>
                    </a:lnTo>
                    <a:lnTo>
                      <a:pt x="2" y="750"/>
                    </a:lnTo>
                    <a:lnTo>
                      <a:pt x="2" y="756"/>
                    </a:lnTo>
                    <a:lnTo>
                      <a:pt x="0" y="764"/>
                    </a:lnTo>
                    <a:lnTo>
                      <a:pt x="0" y="778"/>
                    </a:lnTo>
                    <a:lnTo>
                      <a:pt x="2" y="780"/>
                    </a:lnTo>
                    <a:lnTo>
                      <a:pt x="4" y="782"/>
                    </a:lnTo>
                    <a:lnTo>
                      <a:pt x="8" y="782"/>
                    </a:lnTo>
                    <a:lnTo>
                      <a:pt x="8" y="782"/>
                    </a:lnTo>
                    <a:lnTo>
                      <a:pt x="14" y="782"/>
                    </a:lnTo>
                    <a:lnTo>
                      <a:pt x="18" y="782"/>
                    </a:lnTo>
                    <a:lnTo>
                      <a:pt x="20" y="780"/>
                    </a:lnTo>
                    <a:lnTo>
                      <a:pt x="22" y="780"/>
                    </a:lnTo>
                    <a:lnTo>
                      <a:pt x="22" y="782"/>
                    </a:lnTo>
                    <a:lnTo>
                      <a:pt x="24" y="784"/>
                    </a:lnTo>
                    <a:lnTo>
                      <a:pt x="26" y="786"/>
                    </a:lnTo>
                    <a:lnTo>
                      <a:pt x="30" y="788"/>
                    </a:lnTo>
                    <a:lnTo>
                      <a:pt x="32" y="790"/>
                    </a:lnTo>
                    <a:lnTo>
                      <a:pt x="34" y="792"/>
                    </a:lnTo>
                    <a:lnTo>
                      <a:pt x="36" y="796"/>
                    </a:lnTo>
                    <a:lnTo>
                      <a:pt x="38" y="802"/>
                    </a:lnTo>
                    <a:lnTo>
                      <a:pt x="40" y="806"/>
                    </a:lnTo>
                    <a:lnTo>
                      <a:pt x="42" y="810"/>
                    </a:lnTo>
                    <a:lnTo>
                      <a:pt x="44" y="814"/>
                    </a:lnTo>
                    <a:lnTo>
                      <a:pt x="44" y="814"/>
                    </a:lnTo>
                    <a:lnTo>
                      <a:pt x="46" y="820"/>
                    </a:lnTo>
                    <a:lnTo>
                      <a:pt x="44" y="824"/>
                    </a:lnTo>
                    <a:lnTo>
                      <a:pt x="42" y="828"/>
                    </a:lnTo>
                    <a:lnTo>
                      <a:pt x="40" y="830"/>
                    </a:lnTo>
                    <a:lnTo>
                      <a:pt x="38" y="832"/>
                    </a:lnTo>
                    <a:lnTo>
                      <a:pt x="36" y="832"/>
                    </a:lnTo>
                    <a:lnTo>
                      <a:pt x="36" y="832"/>
                    </a:lnTo>
                    <a:lnTo>
                      <a:pt x="40" y="834"/>
                    </a:lnTo>
                    <a:lnTo>
                      <a:pt x="42" y="838"/>
                    </a:lnTo>
                    <a:lnTo>
                      <a:pt x="46" y="842"/>
                    </a:lnTo>
                    <a:lnTo>
                      <a:pt x="50" y="846"/>
                    </a:lnTo>
                    <a:lnTo>
                      <a:pt x="52" y="852"/>
                    </a:lnTo>
                    <a:lnTo>
                      <a:pt x="54" y="856"/>
                    </a:lnTo>
                    <a:lnTo>
                      <a:pt x="56" y="858"/>
                    </a:lnTo>
                    <a:lnTo>
                      <a:pt x="56" y="860"/>
                    </a:lnTo>
                    <a:lnTo>
                      <a:pt x="58" y="866"/>
                    </a:lnTo>
                    <a:lnTo>
                      <a:pt x="60" y="872"/>
                    </a:lnTo>
                    <a:lnTo>
                      <a:pt x="62" y="874"/>
                    </a:lnTo>
                    <a:lnTo>
                      <a:pt x="62" y="876"/>
                    </a:lnTo>
                    <a:lnTo>
                      <a:pt x="60" y="878"/>
                    </a:lnTo>
                    <a:lnTo>
                      <a:pt x="60" y="878"/>
                    </a:lnTo>
                    <a:lnTo>
                      <a:pt x="60" y="878"/>
                    </a:lnTo>
                    <a:lnTo>
                      <a:pt x="60" y="878"/>
                    </a:lnTo>
                    <a:lnTo>
                      <a:pt x="38" y="892"/>
                    </a:lnTo>
                    <a:lnTo>
                      <a:pt x="38" y="894"/>
                    </a:lnTo>
                    <a:lnTo>
                      <a:pt x="36" y="894"/>
                    </a:lnTo>
                    <a:lnTo>
                      <a:pt x="34" y="894"/>
                    </a:lnTo>
                    <a:lnTo>
                      <a:pt x="32" y="892"/>
                    </a:lnTo>
                    <a:lnTo>
                      <a:pt x="32" y="894"/>
                    </a:lnTo>
                    <a:lnTo>
                      <a:pt x="30" y="898"/>
                    </a:lnTo>
                    <a:lnTo>
                      <a:pt x="28" y="902"/>
                    </a:lnTo>
                    <a:lnTo>
                      <a:pt x="30" y="906"/>
                    </a:lnTo>
                    <a:lnTo>
                      <a:pt x="30" y="908"/>
                    </a:lnTo>
                    <a:lnTo>
                      <a:pt x="32" y="908"/>
                    </a:lnTo>
                    <a:lnTo>
                      <a:pt x="32" y="908"/>
                    </a:lnTo>
                    <a:lnTo>
                      <a:pt x="28" y="908"/>
                    </a:lnTo>
                    <a:lnTo>
                      <a:pt x="26" y="910"/>
                    </a:lnTo>
                    <a:lnTo>
                      <a:pt x="24" y="910"/>
                    </a:lnTo>
                    <a:lnTo>
                      <a:pt x="22" y="912"/>
                    </a:lnTo>
                    <a:lnTo>
                      <a:pt x="22" y="912"/>
                    </a:lnTo>
                    <a:lnTo>
                      <a:pt x="28" y="918"/>
                    </a:lnTo>
                    <a:lnTo>
                      <a:pt x="28" y="918"/>
                    </a:lnTo>
                    <a:lnTo>
                      <a:pt x="30" y="916"/>
                    </a:lnTo>
                    <a:lnTo>
                      <a:pt x="34" y="914"/>
                    </a:lnTo>
                    <a:lnTo>
                      <a:pt x="40" y="914"/>
                    </a:lnTo>
                    <a:lnTo>
                      <a:pt x="46" y="914"/>
                    </a:lnTo>
                    <a:lnTo>
                      <a:pt x="50" y="914"/>
                    </a:lnTo>
                    <a:lnTo>
                      <a:pt x="56" y="916"/>
                    </a:lnTo>
                    <a:lnTo>
                      <a:pt x="58" y="916"/>
                    </a:lnTo>
                    <a:lnTo>
                      <a:pt x="60" y="918"/>
                    </a:lnTo>
                    <a:lnTo>
                      <a:pt x="64" y="918"/>
                    </a:lnTo>
                    <a:lnTo>
                      <a:pt x="68" y="918"/>
                    </a:lnTo>
                    <a:lnTo>
                      <a:pt x="74" y="918"/>
                    </a:lnTo>
                    <a:lnTo>
                      <a:pt x="76" y="916"/>
                    </a:lnTo>
                    <a:lnTo>
                      <a:pt x="78" y="916"/>
                    </a:lnTo>
                    <a:lnTo>
                      <a:pt x="80" y="912"/>
                    </a:lnTo>
                    <a:lnTo>
                      <a:pt x="80" y="912"/>
                    </a:lnTo>
                    <a:lnTo>
                      <a:pt x="84" y="914"/>
                    </a:lnTo>
                    <a:lnTo>
                      <a:pt x="88" y="916"/>
                    </a:lnTo>
                    <a:lnTo>
                      <a:pt x="92" y="918"/>
                    </a:lnTo>
                    <a:lnTo>
                      <a:pt x="96" y="922"/>
                    </a:lnTo>
                    <a:lnTo>
                      <a:pt x="100" y="926"/>
                    </a:lnTo>
                    <a:lnTo>
                      <a:pt x="100" y="928"/>
                    </a:lnTo>
                    <a:lnTo>
                      <a:pt x="102" y="930"/>
                    </a:lnTo>
                    <a:lnTo>
                      <a:pt x="104" y="934"/>
                    </a:lnTo>
                    <a:lnTo>
                      <a:pt x="106" y="940"/>
                    </a:lnTo>
                    <a:lnTo>
                      <a:pt x="106" y="946"/>
                    </a:lnTo>
                    <a:lnTo>
                      <a:pt x="106" y="952"/>
                    </a:lnTo>
                    <a:lnTo>
                      <a:pt x="104" y="960"/>
                    </a:lnTo>
                    <a:lnTo>
                      <a:pt x="104" y="966"/>
                    </a:lnTo>
                    <a:lnTo>
                      <a:pt x="104" y="970"/>
                    </a:lnTo>
                    <a:lnTo>
                      <a:pt x="106" y="972"/>
                    </a:lnTo>
                    <a:lnTo>
                      <a:pt x="108" y="974"/>
                    </a:lnTo>
                    <a:lnTo>
                      <a:pt x="110" y="976"/>
                    </a:lnTo>
                    <a:lnTo>
                      <a:pt x="112" y="972"/>
                    </a:lnTo>
                    <a:lnTo>
                      <a:pt x="114" y="970"/>
                    </a:lnTo>
                    <a:lnTo>
                      <a:pt x="114" y="970"/>
                    </a:lnTo>
                    <a:lnTo>
                      <a:pt x="116" y="970"/>
                    </a:lnTo>
                    <a:lnTo>
                      <a:pt x="120" y="968"/>
                    </a:lnTo>
                    <a:lnTo>
                      <a:pt x="124" y="966"/>
                    </a:lnTo>
                    <a:lnTo>
                      <a:pt x="128" y="966"/>
                    </a:lnTo>
                    <a:lnTo>
                      <a:pt x="130" y="966"/>
                    </a:lnTo>
                    <a:lnTo>
                      <a:pt x="140" y="964"/>
                    </a:lnTo>
                    <a:lnTo>
                      <a:pt x="150" y="968"/>
                    </a:lnTo>
                    <a:lnTo>
                      <a:pt x="158" y="972"/>
                    </a:lnTo>
                    <a:lnTo>
                      <a:pt x="162" y="974"/>
                    </a:lnTo>
                    <a:lnTo>
                      <a:pt x="158" y="976"/>
                    </a:lnTo>
                    <a:lnTo>
                      <a:pt x="164" y="976"/>
                    </a:lnTo>
                    <a:lnTo>
                      <a:pt x="170" y="974"/>
                    </a:lnTo>
                    <a:lnTo>
                      <a:pt x="174" y="974"/>
                    </a:lnTo>
                    <a:lnTo>
                      <a:pt x="176" y="976"/>
                    </a:lnTo>
                    <a:lnTo>
                      <a:pt x="180" y="976"/>
                    </a:lnTo>
                    <a:lnTo>
                      <a:pt x="180" y="978"/>
                    </a:lnTo>
                    <a:lnTo>
                      <a:pt x="182" y="978"/>
                    </a:lnTo>
                    <a:lnTo>
                      <a:pt x="180" y="978"/>
                    </a:lnTo>
                    <a:lnTo>
                      <a:pt x="178" y="980"/>
                    </a:lnTo>
                    <a:lnTo>
                      <a:pt x="176" y="984"/>
                    </a:lnTo>
                    <a:lnTo>
                      <a:pt x="174" y="986"/>
                    </a:lnTo>
                    <a:lnTo>
                      <a:pt x="174" y="988"/>
                    </a:lnTo>
                    <a:lnTo>
                      <a:pt x="174" y="990"/>
                    </a:lnTo>
                    <a:lnTo>
                      <a:pt x="174" y="992"/>
                    </a:lnTo>
                    <a:lnTo>
                      <a:pt x="174" y="998"/>
                    </a:lnTo>
                    <a:lnTo>
                      <a:pt x="178" y="1000"/>
                    </a:lnTo>
                    <a:lnTo>
                      <a:pt x="182" y="998"/>
                    </a:lnTo>
                    <a:lnTo>
                      <a:pt x="186" y="996"/>
                    </a:lnTo>
                    <a:lnTo>
                      <a:pt x="190" y="992"/>
                    </a:lnTo>
                    <a:lnTo>
                      <a:pt x="192" y="988"/>
                    </a:lnTo>
                    <a:lnTo>
                      <a:pt x="194" y="986"/>
                    </a:lnTo>
                    <a:lnTo>
                      <a:pt x="194" y="984"/>
                    </a:lnTo>
                    <a:lnTo>
                      <a:pt x="192" y="984"/>
                    </a:lnTo>
                    <a:lnTo>
                      <a:pt x="190" y="982"/>
                    </a:lnTo>
                    <a:lnTo>
                      <a:pt x="188" y="980"/>
                    </a:lnTo>
                    <a:lnTo>
                      <a:pt x="186" y="978"/>
                    </a:lnTo>
                    <a:lnTo>
                      <a:pt x="186" y="974"/>
                    </a:lnTo>
                    <a:lnTo>
                      <a:pt x="186" y="972"/>
                    </a:lnTo>
                    <a:lnTo>
                      <a:pt x="186" y="970"/>
                    </a:lnTo>
                    <a:lnTo>
                      <a:pt x="188" y="966"/>
                    </a:lnTo>
                    <a:lnTo>
                      <a:pt x="192" y="964"/>
                    </a:lnTo>
                    <a:lnTo>
                      <a:pt x="196" y="962"/>
                    </a:lnTo>
                    <a:lnTo>
                      <a:pt x="200" y="960"/>
                    </a:lnTo>
                    <a:lnTo>
                      <a:pt x="202" y="960"/>
                    </a:lnTo>
                    <a:lnTo>
                      <a:pt x="206" y="958"/>
                    </a:lnTo>
                    <a:lnTo>
                      <a:pt x="210" y="960"/>
                    </a:lnTo>
                    <a:lnTo>
                      <a:pt x="214" y="962"/>
                    </a:lnTo>
                    <a:lnTo>
                      <a:pt x="216" y="968"/>
                    </a:lnTo>
                    <a:lnTo>
                      <a:pt x="216" y="972"/>
                    </a:lnTo>
                    <a:lnTo>
                      <a:pt x="214" y="974"/>
                    </a:lnTo>
                    <a:lnTo>
                      <a:pt x="212" y="974"/>
                    </a:lnTo>
                    <a:lnTo>
                      <a:pt x="210" y="976"/>
                    </a:lnTo>
                    <a:lnTo>
                      <a:pt x="210" y="976"/>
                    </a:lnTo>
                    <a:lnTo>
                      <a:pt x="206" y="976"/>
                    </a:lnTo>
                    <a:lnTo>
                      <a:pt x="202" y="976"/>
                    </a:lnTo>
                    <a:lnTo>
                      <a:pt x="200" y="978"/>
                    </a:lnTo>
                    <a:lnTo>
                      <a:pt x="200" y="980"/>
                    </a:lnTo>
                    <a:lnTo>
                      <a:pt x="200" y="980"/>
                    </a:lnTo>
                    <a:lnTo>
                      <a:pt x="198" y="984"/>
                    </a:lnTo>
                    <a:lnTo>
                      <a:pt x="200" y="988"/>
                    </a:lnTo>
                    <a:lnTo>
                      <a:pt x="200" y="990"/>
                    </a:lnTo>
                    <a:lnTo>
                      <a:pt x="202" y="992"/>
                    </a:lnTo>
                    <a:lnTo>
                      <a:pt x="204" y="994"/>
                    </a:lnTo>
                    <a:lnTo>
                      <a:pt x="208" y="996"/>
                    </a:lnTo>
                    <a:lnTo>
                      <a:pt x="210" y="998"/>
                    </a:lnTo>
                    <a:lnTo>
                      <a:pt x="214" y="1000"/>
                    </a:lnTo>
                    <a:lnTo>
                      <a:pt x="216" y="1002"/>
                    </a:lnTo>
                    <a:lnTo>
                      <a:pt x="218" y="1002"/>
                    </a:lnTo>
                    <a:lnTo>
                      <a:pt x="218" y="1004"/>
                    </a:lnTo>
                    <a:lnTo>
                      <a:pt x="220" y="1008"/>
                    </a:lnTo>
                    <a:lnTo>
                      <a:pt x="222" y="1010"/>
                    </a:lnTo>
                    <a:lnTo>
                      <a:pt x="224" y="1012"/>
                    </a:lnTo>
                    <a:lnTo>
                      <a:pt x="226" y="1014"/>
                    </a:lnTo>
                    <a:lnTo>
                      <a:pt x="228" y="1014"/>
                    </a:lnTo>
                    <a:lnTo>
                      <a:pt x="228" y="1016"/>
                    </a:lnTo>
                    <a:lnTo>
                      <a:pt x="232" y="1018"/>
                    </a:lnTo>
                    <a:lnTo>
                      <a:pt x="236" y="1020"/>
                    </a:lnTo>
                    <a:lnTo>
                      <a:pt x="242" y="1024"/>
                    </a:lnTo>
                    <a:lnTo>
                      <a:pt x="246" y="1028"/>
                    </a:lnTo>
                    <a:lnTo>
                      <a:pt x="250" y="1030"/>
                    </a:lnTo>
                    <a:lnTo>
                      <a:pt x="254" y="1032"/>
                    </a:lnTo>
                    <a:lnTo>
                      <a:pt x="254" y="1032"/>
                    </a:lnTo>
                    <a:lnTo>
                      <a:pt x="256" y="1040"/>
                    </a:lnTo>
                    <a:lnTo>
                      <a:pt x="256" y="1046"/>
                    </a:lnTo>
                    <a:lnTo>
                      <a:pt x="256" y="1052"/>
                    </a:lnTo>
                    <a:lnTo>
                      <a:pt x="252" y="1058"/>
                    </a:lnTo>
                    <a:lnTo>
                      <a:pt x="250" y="1062"/>
                    </a:lnTo>
                    <a:lnTo>
                      <a:pt x="250" y="1062"/>
                    </a:lnTo>
                    <a:lnTo>
                      <a:pt x="252" y="1064"/>
                    </a:lnTo>
                    <a:lnTo>
                      <a:pt x="256" y="1066"/>
                    </a:lnTo>
                    <a:lnTo>
                      <a:pt x="260" y="1068"/>
                    </a:lnTo>
                    <a:lnTo>
                      <a:pt x="264" y="1070"/>
                    </a:lnTo>
                    <a:lnTo>
                      <a:pt x="266" y="1072"/>
                    </a:lnTo>
                    <a:lnTo>
                      <a:pt x="268" y="1072"/>
                    </a:lnTo>
                    <a:lnTo>
                      <a:pt x="270" y="1074"/>
                    </a:lnTo>
                    <a:lnTo>
                      <a:pt x="274" y="1076"/>
                    </a:lnTo>
                    <a:lnTo>
                      <a:pt x="278" y="1080"/>
                    </a:lnTo>
                    <a:lnTo>
                      <a:pt x="282" y="1086"/>
                    </a:lnTo>
                    <a:lnTo>
                      <a:pt x="304" y="1090"/>
                    </a:lnTo>
                    <a:lnTo>
                      <a:pt x="306" y="1092"/>
                    </a:lnTo>
                    <a:lnTo>
                      <a:pt x="310" y="1094"/>
                    </a:lnTo>
                    <a:lnTo>
                      <a:pt x="312" y="1094"/>
                    </a:lnTo>
                    <a:lnTo>
                      <a:pt x="316" y="1092"/>
                    </a:lnTo>
                    <a:lnTo>
                      <a:pt x="318" y="1092"/>
                    </a:lnTo>
                    <a:lnTo>
                      <a:pt x="320" y="1092"/>
                    </a:lnTo>
                    <a:lnTo>
                      <a:pt x="334" y="1076"/>
                    </a:lnTo>
                    <a:lnTo>
                      <a:pt x="336" y="1080"/>
                    </a:lnTo>
                    <a:lnTo>
                      <a:pt x="338" y="1082"/>
                    </a:lnTo>
                    <a:lnTo>
                      <a:pt x="340" y="1086"/>
                    </a:lnTo>
                    <a:lnTo>
                      <a:pt x="344" y="1088"/>
                    </a:lnTo>
                    <a:lnTo>
                      <a:pt x="344" y="1088"/>
                    </a:lnTo>
                    <a:lnTo>
                      <a:pt x="350" y="1098"/>
                    </a:lnTo>
                    <a:lnTo>
                      <a:pt x="350" y="1096"/>
                    </a:lnTo>
                    <a:lnTo>
                      <a:pt x="348" y="1088"/>
                    </a:lnTo>
                    <a:lnTo>
                      <a:pt x="346" y="1078"/>
                    </a:lnTo>
                    <a:lnTo>
                      <a:pt x="346" y="1070"/>
                    </a:lnTo>
                    <a:lnTo>
                      <a:pt x="346" y="1064"/>
                    </a:lnTo>
                    <a:lnTo>
                      <a:pt x="352" y="1062"/>
                    </a:lnTo>
                    <a:lnTo>
                      <a:pt x="352" y="1062"/>
                    </a:lnTo>
                    <a:lnTo>
                      <a:pt x="350" y="1060"/>
                    </a:lnTo>
                    <a:lnTo>
                      <a:pt x="348" y="1056"/>
                    </a:lnTo>
                    <a:lnTo>
                      <a:pt x="346" y="1052"/>
                    </a:lnTo>
                    <a:lnTo>
                      <a:pt x="346" y="1048"/>
                    </a:lnTo>
                    <a:lnTo>
                      <a:pt x="344" y="1044"/>
                    </a:lnTo>
                    <a:lnTo>
                      <a:pt x="346" y="1040"/>
                    </a:lnTo>
                    <a:lnTo>
                      <a:pt x="348" y="1036"/>
                    </a:lnTo>
                    <a:lnTo>
                      <a:pt x="350" y="1034"/>
                    </a:lnTo>
                    <a:lnTo>
                      <a:pt x="350" y="1034"/>
                    </a:lnTo>
                    <a:lnTo>
                      <a:pt x="348" y="1034"/>
                    </a:lnTo>
                    <a:lnTo>
                      <a:pt x="346" y="1032"/>
                    </a:lnTo>
                    <a:lnTo>
                      <a:pt x="342" y="1030"/>
                    </a:lnTo>
                    <a:lnTo>
                      <a:pt x="338" y="1028"/>
                    </a:lnTo>
                    <a:lnTo>
                      <a:pt x="334" y="1022"/>
                    </a:lnTo>
                    <a:lnTo>
                      <a:pt x="332" y="1016"/>
                    </a:lnTo>
                    <a:lnTo>
                      <a:pt x="330" y="1008"/>
                    </a:lnTo>
                    <a:lnTo>
                      <a:pt x="326" y="992"/>
                    </a:lnTo>
                    <a:lnTo>
                      <a:pt x="330" y="976"/>
                    </a:lnTo>
                    <a:lnTo>
                      <a:pt x="334" y="972"/>
                    </a:lnTo>
                    <a:lnTo>
                      <a:pt x="344" y="964"/>
                    </a:lnTo>
                    <a:lnTo>
                      <a:pt x="358" y="956"/>
                    </a:lnTo>
                    <a:lnTo>
                      <a:pt x="378" y="952"/>
                    </a:lnTo>
                    <a:lnTo>
                      <a:pt x="382" y="954"/>
                    </a:lnTo>
                    <a:lnTo>
                      <a:pt x="390" y="956"/>
                    </a:lnTo>
                    <a:lnTo>
                      <a:pt x="400" y="960"/>
                    </a:lnTo>
                    <a:lnTo>
                      <a:pt x="408" y="966"/>
                    </a:lnTo>
                    <a:lnTo>
                      <a:pt x="410" y="976"/>
                    </a:lnTo>
                    <a:lnTo>
                      <a:pt x="410" y="976"/>
                    </a:lnTo>
                    <a:lnTo>
                      <a:pt x="410" y="978"/>
                    </a:lnTo>
                    <a:lnTo>
                      <a:pt x="408" y="982"/>
                    </a:lnTo>
                    <a:lnTo>
                      <a:pt x="406" y="984"/>
                    </a:lnTo>
                    <a:lnTo>
                      <a:pt x="404" y="988"/>
                    </a:lnTo>
                    <a:lnTo>
                      <a:pt x="400" y="990"/>
                    </a:lnTo>
                    <a:lnTo>
                      <a:pt x="394" y="992"/>
                    </a:lnTo>
                    <a:lnTo>
                      <a:pt x="392" y="992"/>
                    </a:lnTo>
                    <a:lnTo>
                      <a:pt x="390" y="992"/>
                    </a:lnTo>
                    <a:lnTo>
                      <a:pt x="384" y="992"/>
                    </a:lnTo>
                    <a:lnTo>
                      <a:pt x="380" y="992"/>
                    </a:lnTo>
                    <a:lnTo>
                      <a:pt x="374" y="994"/>
                    </a:lnTo>
                    <a:lnTo>
                      <a:pt x="372" y="996"/>
                    </a:lnTo>
                    <a:lnTo>
                      <a:pt x="370" y="998"/>
                    </a:lnTo>
                    <a:lnTo>
                      <a:pt x="370" y="1000"/>
                    </a:lnTo>
                    <a:lnTo>
                      <a:pt x="368" y="1004"/>
                    </a:lnTo>
                    <a:lnTo>
                      <a:pt x="368" y="1008"/>
                    </a:lnTo>
                    <a:lnTo>
                      <a:pt x="378" y="1026"/>
                    </a:lnTo>
                    <a:lnTo>
                      <a:pt x="384" y="1028"/>
                    </a:lnTo>
                    <a:lnTo>
                      <a:pt x="386" y="1028"/>
                    </a:lnTo>
                    <a:lnTo>
                      <a:pt x="388" y="1030"/>
                    </a:lnTo>
                    <a:lnTo>
                      <a:pt x="390" y="1032"/>
                    </a:lnTo>
                    <a:lnTo>
                      <a:pt x="390" y="1036"/>
                    </a:lnTo>
                    <a:lnTo>
                      <a:pt x="390" y="1050"/>
                    </a:lnTo>
                    <a:lnTo>
                      <a:pt x="390" y="1050"/>
                    </a:lnTo>
                    <a:lnTo>
                      <a:pt x="392" y="1052"/>
                    </a:lnTo>
                    <a:lnTo>
                      <a:pt x="394" y="1054"/>
                    </a:lnTo>
                    <a:lnTo>
                      <a:pt x="396" y="1054"/>
                    </a:lnTo>
                    <a:lnTo>
                      <a:pt x="398" y="1052"/>
                    </a:lnTo>
                    <a:lnTo>
                      <a:pt x="400" y="1050"/>
                    </a:lnTo>
                    <a:lnTo>
                      <a:pt x="402" y="1050"/>
                    </a:lnTo>
                    <a:lnTo>
                      <a:pt x="404" y="1050"/>
                    </a:lnTo>
                    <a:lnTo>
                      <a:pt x="406" y="1052"/>
                    </a:lnTo>
                    <a:lnTo>
                      <a:pt x="408" y="1054"/>
                    </a:lnTo>
                    <a:lnTo>
                      <a:pt x="410" y="1058"/>
                    </a:lnTo>
                    <a:lnTo>
                      <a:pt x="412" y="1060"/>
                    </a:lnTo>
                    <a:lnTo>
                      <a:pt x="412" y="1062"/>
                    </a:lnTo>
                    <a:lnTo>
                      <a:pt x="410" y="1070"/>
                    </a:lnTo>
                    <a:lnTo>
                      <a:pt x="410" y="1070"/>
                    </a:lnTo>
                    <a:lnTo>
                      <a:pt x="406" y="1070"/>
                    </a:lnTo>
                    <a:lnTo>
                      <a:pt x="402" y="1070"/>
                    </a:lnTo>
                    <a:lnTo>
                      <a:pt x="402" y="1070"/>
                    </a:lnTo>
                    <a:lnTo>
                      <a:pt x="400" y="1070"/>
                    </a:lnTo>
                    <a:lnTo>
                      <a:pt x="398" y="1072"/>
                    </a:lnTo>
                    <a:lnTo>
                      <a:pt x="396" y="1072"/>
                    </a:lnTo>
                    <a:lnTo>
                      <a:pt x="394" y="1076"/>
                    </a:lnTo>
                    <a:lnTo>
                      <a:pt x="394" y="1078"/>
                    </a:lnTo>
                    <a:lnTo>
                      <a:pt x="396" y="1084"/>
                    </a:lnTo>
                    <a:lnTo>
                      <a:pt x="398" y="1086"/>
                    </a:lnTo>
                    <a:lnTo>
                      <a:pt x="400" y="1088"/>
                    </a:lnTo>
                    <a:lnTo>
                      <a:pt x="400" y="1088"/>
                    </a:lnTo>
                    <a:lnTo>
                      <a:pt x="402" y="1104"/>
                    </a:lnTo>
                    <a:lnTo>
                      <a:pt x="402" y="1104"/>
                    </a:lnTo>
                    <a:lnTo>
                      <a:pt x="404" y="1106"/>
                    </a:lnTo>
                    <a:lnTo>
                      <a:pt x="406" y="1108"/>
                    </a:lnTo>
                    <a:lnTo>
                      <a:pt x="408" y="1110"/>
                    </a:lnTo>
                    <a:lnTo>
                      <a:pt x="408" y="1114"/>
                    </a:lnTo>
                    <a:lnTo>
                      <a:pt x="408" y="1130"/>
                    </a:lnTo>
                    <a:lnTo>
                      <a:pt x="426" y="1120"/>
                    </a:lnTo>
                    <a:lnTo>
                      <a:pt x="442" y="1120"/>
                    </a:lnTo>
                    <a:lnTo>
                      <a:pt x="452" y="1122"/>
                    </a:lnTo>
                    <a:lnTo>
                      <a:pt x="454" y="1124"/>
                    </a:lnTo>
                    <a:lnTo>
                      <a:pt x="458" y="1124"/>
                    </a:lnTo>
                    <a:lnTo>
                      <a:pt x="462" y="1126"/>
                    </a:lnTo>
                    <a:lnTo>
                      <a:pt x="464" y="1126"/>
                    </a:lnTo>
                    <a:lnTo>
                      <a:pt x="466" y="1128"/>
                    </a:lnTo>
                    <a:lnTo>
                      <a:pt x="478" y="1130"/>
                    </a:lnTo>
                    <a:lnTo>
                      <a:pt x="488" y="1138"/>
                    </a:lnTo>
                    <a:lnTo>
                      <a:pt x="494" y="1146"/>
                    </a:lnTo>
                    <a:lnTo>
                      <a:pt x="496" y="1152"/>
                    </a:lnTo>
                    <a:lnTo>
                      <a:pt x="498" y="1156"/>
                    </a:lnTo>
                    <a:lnTo>
                      <a:pt x="498" y="1160"/>
                    </a:lnTo>
                    <a:lnTo>
                      <a:pt x="508" y="1160"/>
                    </a:lnTo>
                    <a:lnTo>
                      <a:pt x="516" y="1158"/>
                    </a:lnTo>
                    <a:lnTo>
                      <a:pt x="520" y="1150"/>
                    </a:lnTo>
                    <a:lnTo>
                      <a:pt x="522" y="1148"/>
                    </a:lnTo>
                    <a:lnTo>
                      <a:pt x="524" y="1148"/>
                    </a:lnTo>
                    <a:lnTo>
                      <a:pt x="530" y="1144"/>
                    </a:lnTo>
                    <a:lnTo>
                      <a:pt x="534" y="1142"/>
                    </a:lnTo>
                    <a:lnTo>
                      <a:pt x="540" y="1138"/>
                    </a:lnTo>
                    <a:lnTo>
                      <a:pt x="542" y="1132"/>
                    </a:lnTo>
                    <a:lnTo>
                      <a:pt x="546" y="1126"/>
                    </a:lnTo>
                    <a:lnTo>
                      <a:pt x="546" y="1126"/>
                    </a:lnTo>
                    <a:lnTo>
                      <a:pt x="550" y="1126"/>
                    </a:lnTo>
                    <a:lnTo>
                      <a:pt x="554" y="1128"/>
                    </a:lnTo>
                    <a:lnTo>
                      <a:pt x="556" y="1128"/>
                    </a:lnTo>
                    <a:lnTo>
                      <a:pt x="560" y="1128"/>
                    </a:lnTo>
                    <a:lnTo>
                      <a:pt x="566" y="1128"/>
                    </a:lnTo>
                    <a:lnTo>
                      <a:pt x="580" y="1130"/>
                    </a:lnTo>
                    <a:lnTo>
                      <a:pt x="594" y="1128"/>
                    </a:lnTo>
                    <a:lnTo>
                      <a:pt x="610" y="1118"/>
                    </a:lnTo>
                    <a:lnTo>
                      <a:pt x="618" y="1118"/>
                    </a:lnTo>
                    <a:lnTo>
                      <a:pt x="626" y="1126"/>
                    </a:lnTo>
                    <a:lnTo>
                      <a:pt x="628" y="1126"/>
                    </a:lnTo>
                    <a:lnTo>
                      <a:pt x="630" y="1128"/>
                    </a:lnTo>
                    <a:lnTo>
                      <a:pt x="632" y="1130"/>
                    </a:lnTo>
                    <a:lnTo>
                      <a:pt x="636" y="1134"/>
                    </a:lnTo>
                    <a:lnTo>
                      <a:pt x="640" y="1136"/>
                    </a:lnTo>
                    <a:lnTo>
                      <a:pt x="644" y="1138"/>
                    </a:lnTo>
                    <a:lnTo>
                      <a:pt x="650" y="1138"/>
                    </a:lnTo>
                    <a:lnTo>
                      <a:pt x="682" y="1138"/>
                    </a:lnTo>
                    <a:lnTo>
                      <a:pt x="680" y="1138"/>
                    </a:lnTo>
                    <a:lnTo>
                      <a:pt x="678" y="1136"/>
                    </a:lnTo>
                    <a:lnTo>
                      <a:pt x="676" y="1132"/>
                    </a:lnTo>
                    <a:lnTo>
                      <a:pt x="674" y="1128"/>
                    </a:lnTo>
                    <a:lnTo>
                      <a:pt x="672" y="1124"/>
                    </a:lnTo>
                    <a:lnTo>
                      <a:pt x="670" y="1118"/>
                    </a:lnTo>
                    <a:lnTo>
                      <a:pt x="672" y="1114"/>
                    </a:lnTo>
                    <a:lnTo>
                      <a:pt x="670" y="1114"/>
                    </a:lnTo>
                    <a:lnTo>
                      <a:pt x="670" y="1110"/>
                    </a:lnTo>
                    <a:lnTo>
                      <a:pt x="666" y="1108"/>
                    </a:lnTo>
                    <a:lnTo>
                      <a:pt x="664" y="1106"/>
                    </a:lnTo>
                    <a:lnTo>
                      <a:pt x="660" y="1104"/>
                    </a:lnTo>
                    <a:lnTo>
                      <a:pt x="658" y="1104"/>
                    </a:lnTo>
                    <a:lnTo>
                      <a:pt x="656" y="1102"/>
                    </a:lnTo>
                    <a:lnTo>
                      <a:pt x="654" y="1096"/>
                    </a:lnTo>
                    <a:lnTo>
                      <a:pt x="654" y="1096"/>
                    </a:lnTo>
                    <a:lnTo>
                      <a:pt x="654" y="1094"/>
                    </a:lnTo>
                    <a:lnTo>
                      <a:pt x="654" y="1090"/>
                    </a:lnTo>
                    <a:lnTo>
                      <a:pt x="654" y="1088"/>
                    </a:lnTo>
                    <a:lnTo>
                      <a:pt x="656" y="1084"/>
                    </a:lnTo>
                    <a:lnTo>
                      <a:pt x="658" y="1080"/>
                    </a:lnTo>
                    <a:lnTo>
                      <a:pt x="662" y="1078"/>
                    </a:lnTo>
                    <a:lnTo>
                      <a:pt x="666" y="1076"/>
                    </a:lnTo>
                    <a:lnTo>
                      <a:pt x="672" y="1076"/>
                    </a:lnTo>
                    <a:lnTo>
                      <a:pt x="682" y="1078"/>
                    </a:lnTo>
                    <a:lnTo>
                      <a:pt x="694" y="1070"/>
                    </a:lnTo>
                    <a:lnTo>
                      <a:pt x="694" y="1070"/>
                    </a:lnTo>
                    <a:lnTo>
                      <a:pt x="696" y="1068"/>
                    </a:lnTo>
                    <a:lnTo>
                      <a:pt x="700" y="1066"/>
                    </a:lnTo>
                    <a:lnTo>
                      <a:pt x="704" y="1064"/>
                    </a:lnTo>
                    <a:lnTo>
                      <a:pt x="708" y="1064"/>
                    </a:lnTo>
                    <a:lnTo>
                      <a:pt x="708" y="1064"/>
                    </a:lnTo>
                    <a:lnTo>
                      <a:pt x="712" y="1064"/>
                    </a:lnTo>
                    <a:lnTo>
                      <a:pt x="714" y="1064"/>
                    </a:lnTo>
                    <a:lnTo>
                      <a:pt x="720" y="1062"/>
                    </a:lnTo>
                    <a:lnTo>
                      <a:pt x="724" y="1060"/>
                    </a:lnTo>
                    <a:lnTo>
                      <a:pt x="728" y="1056"/>
                    </a:lnTo>
                    <a:lnTo>
                      <a:pt x="732" y="1050"/>
                    </a:lnTo>
                    <a:lnTo>
                      <a:pt x="736" y="1044"/>
                    </a:lnTo>
                    <a:lnTo>
                      <a:pt x="736" y="1042"/>
                    </a:lnTo>
                    <a:lnTo>
                      <a:pt x="736" y="1040"/>
                    </a:lnTo>
                    <a:lnTo>
                      <a:pt x="738" y="1038"/>
                    </a:lnTo>
                    <a:lnTo>
                      <a:pt x="738" y="1034"/>
                    </a:lnTo>
                    <a:lnTo>
                      <a:pt x="740" y="1032"/>
                    </a:lnTo>
                    <a:lnTo>
                      <a:pt x="738" y="1028"/>
                    </a:lnTo>
                    <a:lnTo>
                      <a:pt x="738" y="1026"/>
                    </a:lnTo>
                    <a:lnTo>
                      <a:pt x="734" y="1026"/>
                    </a:lnTo>
                    <a:lnTo>
                      <a:pt x="732" y="1022"/>
                    </a:lnTo>
                    <a:lnTo>
                      <a:pt x="730" y="1020"/>
                    </a:lnTo>
                    <a:lnTo>
                      <a:pt x="728" y="1016"/>
                    </a:lnTo>
                    <a:lnTo>
                      <a:pt x="728" y="1012"/>
                    </a:lnTo>
                    <a:lnTo>
                      <a:pt x="728" y="1010"/>
                    </a:lnTo>
                    <a:lnTo>
                      <a:pt x="734" y="1006"/>
                    </a:lnTo>
                    <a:lnTo>
                      <a:pt x="738" y="1006"/>
                    </a:lnTo>
                    <a:lnTo>
                      <a:pt x="740" y="1006"/>
                    </a:lnTo>
                    <a:lnTo>
                      <a:pt x="742" y="1004"/>
                    </a:lnTo>
                    <a:lnTo>
                      <a:pt x="742" y="1004"/>
                    </a:lnTo>
                    <a:lnTo>
                      <a:pt x="744" y="1002"/>
                    </a:lnTo>
                    <a:lnTo>
                      <a:pt x="744" y="1000"/>
                    </a:lnTo>
                    <a:lnTo>
                      <a:pt x="744" y="998"/>
                    </a:lnTo>
                    <a:lnTo>
                      <a:pt x="744" y="996"/>
                    </a:lnTo>
                    <a:lnTo>
                      <a:pt x="746" y="996"/>
                    </a:lnTo>
                    <a:lnTo>
                      <a:pt x="748" y="994"/>
                    </a:lnTo>
                    <a:lnTo>
                      <a:pt x="752" y="994"/>
                    </a:lnTo>
                    <a:lnTo>
                      <a:pt x="756" y="994"/>
                    </a:lnTo>
                    <a:lnTo>
                      <a:pt x="760" y="992"/>
                    </a:lnTo>
                    <a:lnTo>
                      <a:pt x="764" y="988"/>
                    </a:lnTo>
                    <a:lnTo>
                      <a:pt x="768" y="982"/>
                    </a:lnTo>
                    <a:lnTo>
                      <a:pt x="770" y="976"/>
                    </a:lnTo>
                    <a:lnTo>
                      <a:pt x="770" y="970"/>
                    </a:lnTo>
                    <a:lnTo>
                      <a:pt x="772" y="964"/>
                    </a:lnTo>
                    <a:lnTo>
                      <a:pt x="774" y="960"/>
                    </a:lnTo>
                    <a:lnTo>
                      <a:pt x="778" y="956"/>
                    </a:lnTo>
                    <a:lnTo>
                      <a:pt x="784" y="954"/>
                    </a:lnTo>
                    <a:lnTo>
                      <a:pt x="788" y="954"/>
                    </a:lnTo>
                    <a:lnTo>
                      <a:pt x="794" y="954"/>
                    </a:lnTo>
                    <a:lnTo>
                      <a:pt x="798" y="952"/>
                    </a:lnTo>
                    <a:lnTo>
                      <a:pt x="800" y="948"/>
                    </a:lnTo>
                    <a:lnTo>
                      <a:pt x="802" y="942"/>
                    </a:lnTo>
                    <a:lnTo>
                      <a:pt x="804" y="938"/>
                    </a:lnTo>
                    <a:lnTo>
                      <a:pt x="808" y="934"/>
                    </a:lnTo>
                    <a:lnTo>
                      <a:pt x="814" y="928"/>
                    </a:lnTo>
                    <a:lnTo>
                      <a:pt x="818" y="926"/>
                    </a:lnTo>
                    <a:lnTo>
                      <a:pt x="826" y="924"/>
                    </a:lnTo>
                    <a:lnTo>
                      <a:pt x="830" y="924"/>
                    </a:lnTo>
                    <a:lnTo>
                      <a:pt x="832" y="922"/>
                    </a:lnTo>
                    <a:lnTo>
                      <a:pt x="834" y="920"/>
                    </a:lnTo>
                    <a:lnTo>
                      <a:pt x="834" y="918"/>
                    </a:lnTo>
                    <a:lnTo>
                      <a:pt x="834" y="914"/>
                    </a:lnTo>
                    <a:lnTo>
                      <a:pt x="834" y="912"/>
                    </a:lnTo>
                    <a:lnTo>
                      <a:pt x="836" y="910"/>
                    </a:lnTo>
                    <a:lnTo>
                      <a:pt x="836" y="908"/>
                    </a:lnTo>
                    <a:lnTo>
                      <a:pt x="838" y="904"/>
                    </a:lnTo>
                    <a:lnTo>
                      <a:pt x="840" y="902"/>
                    </a:lnTo>
                    <a:lnTo>
                      <a:pt x="844" y="900"/>
                    </a:lnTo>
                    <a:lnTo>
                      <a:pt x="850" y="898"/>
                    </a:lnTo>
                    <a:lnTo>
                      <a:pt x="872" y="898"/>
                    </a:lnTo>
                    <a:lnTo>
                      <a:pt x="872" y="898"/>
                    </a:lnTo>
                    <a:lnTo>
                      <a:pt x="872" y="896"/>
                    </a:lnTo>
                    <a:lnTo>
                      <a:pt x="874" y="894"/>
                    </a:lnTo>
                    <a:lnTo>
                      <a:pt x="876" y="892"/>
                    </a:lnTo>
                    <a:lnTo>
                      <a:pt x="878" y="890"/>
                    </a:lnTo>
                    <a:lnTo>
                      <a:pt x="882" y="888"/>
                    </a:lnTo>
                    <a:lnTo>
                      <a:pt x="886" y="888"/>
                    </a:lnTo>
                    <a:lnTo>
                      <a:pt x="894" y="890"/>
                    </a:lnTo>
                    <a:lnTo>
                      <a:pt x="902" y="892"/>
                    </a:lnTo>
                    <a:lnTo>
                      <a:pt x="904" y="892"/>
                    </a:lnTo>
                    <a:lnTo>
                      <a:pt x="914" y="892"/>
                    </a:lnTo>
                    <a:lnTo>
                      <a:pt x="924" y="896"/>
                    </a:lnTo>
                    <a:lnTo>
                      <a:pt x="934" y="902"/>
                    </a:lnTo>
                    <a:lnTo>
                      <a:pt x="952" y="920"/>
                    </a:lnTo>
                    <a:lnTo>
                      <a:pt x="952" y="920"/>
                    </a:lnTo>
                    <a:lnTo>
                      <a:pt x="954" y="918"/>
                    </a:lnTo>
                    <a:lnTo>
                      <a:pt x="958" y="918"/>
                    </a:lnTo>
                    <a:lnTo>
                      <a:pt x="960" y="914"/>
                    </a:lnTo>
                    <a:lnTo>
                      <a:pt x="964" y="912"/>
                    </a:lnTo>
                    <a:lnTo>
                      <a:pt x="966" y="906"/>
                    </a:lnTo>
                    <a:lnTo>
                      <a:pt x="966" y="900"/>
                    </a:lnTo>
                    <a:lnTo>
                      <a:pt x="968" y="898"/>
                    </a:lnTo>
                    <a:lnTo>
                      <a:pt x="972" y="896"/>
                    </a:lnTo>
                    <a:lnTo>
                      <a:pt x="974" y="896"/>
                    </a:lnTo>
                    <a:lnTo>
                      <a:pt x="978" y="896"/>
                    </a:lnTo>
                    <a:lnTo>
                      <a:pt x="982" y="892"/>
                    </a:lnTo>
                    <a:lnTo>
                      <a:pt x="990" y="884"/>
                    </a:lnTo>
                    <a:lnTo>
                      <a:pt x="1000" y="878"/>
                    </a:lnTo>
                    <a:lnTo>
                      <a:pt x="1012" y="878"/>
                    </a:lnTo>
                    <a:lnTo>
                      <a:pt x="1024" y="882"/>
                    </a:lnTo>
                    <a:lnTo>
                      <a:pt x="1036" y="882"/>
                    </a:lnTo>
                    <a:lnTo>
                      <a:pt x="1046" y="880"/>
                    </a:lnTo>
                    <a:lnTo>
                      <a:pt x="1062" y="882"/>
                    </a:lnTo>
                    <a:lnTo>
                      <a:pt x="1080" y="890"/>
                    </a:lnTo>
                    <a:lnTo>
                      <a:pt x="1100" y="902"/>
                    </a:lnTo>
                    <a:lnTo>
                      <a:pt x="1102" y="902"/>
                    </a:lnTo>
                    <a:lnTo>
                      <a:pt x="1108" y="904"/>
                    </a:lnTo>
                    <a:lnTo>
                      <a:pt x="1120" y="904"/>
                    </a:lnTo>
                    <a:lnTo>
                      <a:pt x="1138" y="900"/>
                    </a:lnTo>
                    <a:lnTo>
                      <a:pt x="1150" y="896"/>
                    </a:lnTo>
                    <a:lnTo>
                      <a:pt x="1158" y="892"/>
                    </a:lnTo>
                    <a:lnTo>
                      <a:pt x="1164" y="888"/>
                    </a:lnTo>
                    <a:lnTo>
                      <a:pt x="1166" y="884"/>
                    </a:lnTo>
                    <a:lnTo>
                      <a:pt x="1168" y="882"/>
                    </a:lnTo>
                    <a:lnTo>
                      <a:pt x="1168" y="880"/>
                    </a:lnTo>
                    <a:lnTo>
                      <a:pt x="1168" y="880"/>
                    </a:lnTo>
                    <a:lnTo>
                      <a:pt x="1176" y="880"/>
                    </a:lnTo>
                    <a:lnTo>
                      <a:pt x="1188" y="884"/>
                    </a:lnTo>
                    <a:lnTo>
                      <a:pt x="1202" y="892"/>
                    </a:lnTo>
                    <a:lnTo>
                      <a:pt x="1224" y="900"/>
                    </a:lnTo>
                    <a:lnTo>
                      <a:pt x="1244" y="884"/>
                    </a:lnTo>
                    <a:lnTo>
                      <a:pt x="1244" y="880"/>
                    </a:lnTo>
                    <a:lnTo>
                      <a:pt x="1244" y="870"/>
                    </a:lnTo>
                    <a:lnTo>
                      <a:pt x="1244" y="858"/>
                    </a:lnTo>
                    <a:lnTo>
                      <a:pt x="1250" y="844"/>
                    </a:lnTo>
                    <a:lnTo>
                      <a:pt x="1256" y="832"/>
                    </a:lnTo>
                    <a:lnTo>
                      <a:pt x="1270" y="826"/>
                    </a:lnTo>
                    <a:lnTo>
                      <a:pt x="1288" y="824"/>
                    </a:lnTo>
                    <a:lnTo>
                      <a:pt x="1304" y="826"/>
                    </a:lnTo>
                    <a:lnTo>
                      <a:pt x="1312" y="832"/>
                    </a:lnTo>
                    <a:lnTo>
                      <a:pt x="1320" y="844"/>
                    </a:lnTo>
                    <a:lnTo>
                      <a:pt x="1320" y="844"/>
                    </a:lnTo>
                    <a:lnTo>
                      <a:pt x="1322" y="848"/>
                    </a:lnTo>
                    <a:lnTo>
                      <a:pt x="1324" y="852"/>
                    </a:lnTo>
                    <a:lnTo>
                      <a:pt x="1326" y="858"/>
                    </a:lnTo>
                    <a:lnTo>
                      <a:pt x="1328" y="866"/>
                    </a:lnTo>
                    <a:lnTo>
                      <a:pt x="1330" y="874"/>
                    </a:lnTo>
                    <a:lnTo>
                      <a:pt x="1332" y="876"/>
                    </a:lnTo>
                    <a:lnTo>
                      <a:pt x="1340" y="884"/>
                    </a:lnTo>
                    <a:lnTo>
                      <a:pt x="1348" y="894"/>
                    </a:lnTo>
                    <a:lnTo>
                      <a:pt x="1354" y="904"/>
                    </a:lnTo>
                    <a:lnTo>
                      <a:pt x="1358" y="916"/>
                    </a:lnTo>
                    <a:lnTo>
                      <a:pt x="1358" y="916"/>
                    </a:lnTo>
                    <a:lnTo>
                      <a:pt x="1360" y="914"/>
                    </a:lnTo>
                    <a:lnTo>
                      <a:pt x="1364" y="914"/>
                    </a:lnTo>
                    <a:lnTo>
                      <a:pt x="1368" y="914"/>
                    </a:lnTo>
                    <a:lnTo>
                      <a:pt x="1372" y="914"/>
                    </a:lnTo>
                    <a:lnTo>
                      <a:pt x="1376" y="914"/>
                    </a:lnTo>
                    <a:lnTo>
                      <a:pt x="1380" y="918"/>
                    </a:lnTo>
                    <a:lnTo>
                      <a:pt x="1384" y="922"/>
                    </a:lnTo>
                    <a:lnTo>
                      <a:pt x="1388" y="928"/>
                    </a:lnTo>
                    <a:lnTo>
                      <a:pt x="1388" y="928"/>
                    </a:lnTo>
                    <a:lnTo>
                      <a:pt x="1388" y="930"/>
                    </a:lnTo>
                    <a:lnTo>
                      <a:pt x="1388" y="932"/>
                    </a:lnTo>
                    <a:lnTo>
                      <a:pt x="1390" y="934"/>
                    </a:lnTo>
                    <a:lnTo>
                      <a:pt x="1392" y="936"/>
                    </a:lnTo>
                    <a:lnTo>
                      <a:pt x="1394" y="938"/>
                    </a:lnTo>
                    <a:lnTo>
                      <a:pt x="1398" y="938"/>
                    </a:lnTo>
                    <a:lnTo>
                      <a:pt x="1402" y="938"/>
                    </a:lnTo>
                    <a:lnTo>
                      <a:pt x="1408" y="936"/>
                    </a:lnTo>
                    <a:lnTo>
                      <a:pt x="1414" y="932"/>
                    </a:lnTo>
                    <a:lnTo>
                      <a:pt x="1414" y="930"/>
                    </a:lnTo>
                    <a:lnTo>
                      <a:pt x="1416" y="928"/>
                    </a:lnTo>
                    <a:lnTo>
                      <a:pt x="1418" y="924"/>
                    </a:lnTo>
                    <a:lnTo>
                      <a:pt x="1422" y="918"/>
                    </a:lnTo>
                    <a:lnTo>
                      <a:pt x="1428" y="914"/>
                    </a:lnTo>
                    <a:lnTo>
                      <a:pt x="1432" y="908"/>
                    </a:lnTo>
                    <a:lnTo>
                      <a:pt x="1438" y="904"/>
                    </a:lnTo>
                    <a:lnTo>
                      <a:pt x="1444" y="902"/>
                    </a:lnTo>
                    <a:lnTo>
                      <a:pt x="1444" y="902"/>
                    </a:lnTo>
                    <a:lnTo>
                      <a:pt x="1444" y="902"/>
                    </a:lnTo>
                    <a:lnTo>
                      <a:pt x="1444" y="904"/>
                    </a:lnTo>
                    <a:lnTo>
                      <a:pt x="1444" y="906"/>
                    </a:lnTo>
                    <a:lnTo>
                      <a:pt x="1444" y="908"/>
                    </a:lnTo>
                    <a:lnTo>
                      <a:pt x="1444" y="914"/>
                    </a:lnTo>
                    <a:lnTo>
                      <a:pt x="1442" y="920"/>
                    </a:lnTo>
                    <a:lnTo>
                      <a:pt x="1440" y="928"/>
                    </a:lnTo>
                    <a:lnTo>
                      <a:pt x="1438" y="932"/>
                    </a:lnTo>
                    <a:lnTo>
                      <a:pt x="1432" y="944"/>
                    </a:lnTo>
                    <a:lnTo>
                      <a:pt x="1426" y="956"/>
                    </a:lnTo>
                    <a:lnTo>
                      <a:pt x="1418" y="968"/>
                    </a:lnTo>
                    <a:lnTo>
                      <a:pt x="1400" y="988"/>
                    </a:lnTo>
                    <a:lnTo>
                      <a:pt x="1396" y="998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" name="Freeform 12"/>
              <p:cNvSpPr>
                <a:spLocks/>
              </p:cNvSpPr>
              <p:nvPr/>
            </p:nvSpPr>
            <p:spPr bwMode="gray">
              <a:xfrm>
                <a:off x="2107" y="2818"/>
                <a:ext cx="86" cy="116"/>
              </a:xfrm>
              <a:custGeom>
                <a:avLst/>
                <a:gdLst/>
                <a:ahLst/>
                <a:cxnLst>
                  <a:cxn ang="0">
                    <a:pos x="2" y="26"/>
                  </a:cxn>
                  <a:cxn ang="0">
                    <a:pos x="8" y="28"/>
                  </a:cxn>
                  <a:cxn ang="0">
                    <a:pos x="10" y="32"/>
                  </a:cxn>
                  <a:cxn ang="0">
                    <a:pos x="10" y="36"/>
                  </a:cxn>
                  <a:cxn ang="0">
                    <a:pos x="22" y="40"/>
                  </a:cxn>
                  <a:cxn ang="0">
                    <a:pos x="22" y="48"/>
                  </a:cxn>
                  <a:cxn ang="0">
                    <a:pos x="20" y="58"/>
                  </a:cxn>
                  <a:cxn ang="0">
                    <a:pos x="18" y="60"/>
                  </a:cxn>
                  <a:cxn ang="0">
                    <a:pos x="20" y="62"/>
                  </a:cxn>
                  <a:cxn ang="0">
                    <a:pos x="26" y="60"/>
                  </a:cxn>
                  <a:cxn ang="0">
                    <a:pos x="32" y="56"/>
                  </a:cxn>
                  <a:cxn ang="0">
                    <a:pos x="38" y="56"/>
                  </a:cxn>
                  <a:cxn ang="0">
                    <a:pos x="42" y="58"/>
                  </a:cxn>
                  <a:cxn ang="0">
                    <a:pos x="50" y="66"/>
                  </a:cxn>
                  <a:cxn ang="0">
                    <a:pos x="58" y="78"/>
                  </a:cxn>
                  <a:cxn ang="0">
                    <a:pos x="60" y="86"/>
                  </a:cxn>
                  <a:cxn ang="0">
                    <a:pos x="62" y="94"/>
                  </a:cxn>
                  <a:cxn ang="0">
                    <a:pos x="62" y="104"/>
                  </a:cxn>
                  <a:cxn ang="0">
                    <a:pos x="60" y="110"/>
                  </a:cxn>
                  <a:cxn ang="0">
                    <a:pos x="70" y="114"/>
                  </a:cxn>
                  <a:cxn ang="0">
                    <a:pos x="78" y="114"/>
                  </a:cxn>
                  <a:cxn ang="0">
                    <a:pos x="86" y="114"/>
                  </a:cxn>
                  <a:cxn ang="0">
                    <a:pos x="86" y="100"/>
                  </a:cxn>
                  <a:cxn ang="0">
                    <a:pos x="80" y="78"/>
                  </a:cxn>
                  <a:cxn ang="0">
                    <a:pos x="72" y="70"/>
                  </a:cxn>
                  <a:cxn ang="0">
                    <a:pos x="64" y="62"/>
                  </a:cxn>
                  <a:cxn ang="0">
                    <a:pos x="60" y="58"/>
                  </a:cxn>
                  <a:cxn ang="0">
                    <a:pos x="58" y="56"/>
                  </a:cxn>
                  <a:cxn ang="0">
                    <a:pos x="52" y="50"/>
                  </a:cxn>
                  <a:cxn ang="0">
                    <a:pos x="46" y="44"/>
                  </a:cxn>
                  <a:cxn ang="0">
                    <a:pos x="50" y="38"/>
                  </a:cxn>
                  <a:cxn ang="0">
                    <a:pos x="52" y="36"/>
                  </a:cxn>
                  <a:cxn ang="0">
                    <a:pos x="54" y="30"/>
                  </a:cxn>
                  <a:cxn ang="0">
                    <a:pos x="52" y="24"/>
                  </a:cxn>
                  <a:cxn ang="0">
                    <a:pos x="40" y="16"/>
                  </a:cxn>
                  <a:cxn ang="0">
                    <a:pos x="36" y="4"/>
                  </a:cxn>
                  <a:cxn ang="0">
                    <a:pos x="34" y="0"/>
                  </a:cxn>
                  <a:cxn ang="0">
                    <a:pos x="28" y="0"/>
                  </a:cxn>
                  <a:cxn ang="0">
                    <a:pos x="24" y="4"/>
                  </a:cxn>
                  <a:cxn ang="0">
                    <a:pos x="24" y="10"/>
                  </a:cxn>
                  <a:cxn ang="0">
                    <a:pos x="24" y="18"/>
                  </a:cxn>
                  <a:cxn ang="0">
                    <a:pos x="22" y="20"/>
                  </a:cxn>
                  <a:cxn ang="0">
                    <a:pos x="18" y="20"/>
                  </a:cxn>
                  <a:cxn ang="0">
                    <a:pos x="12" y="22"/>
                  </a:cxn>
                  <a:cxn ang="0">
                    <a:pos x="0" y="26"/>
                  </a:cxn>
                </a:cxnLst>
                <a:rect l="0" t="0" r="r" b="b"/>
                <a:pathLst>
                  <a:path w="86" h="116">
                    <a:moveTo>
                      <a:pt x="0" y="26"/>
                    </a:moveTo>
                    <a:lnTo>
                      <a:pt x="2" y="26"/>
                    </a:lnTo>
                    <a:lnTo>
                      <a:pt x="4" y="26"/>
                    </a:lnTo>
                    <a:lnTo>
                      <a:pt x="8" y="28"/>
                    </a:lnTo>
                    <a:lnTo>
                      <a:pt x="8" y="30"/>
                    </a:lnTo>
                    <a:lnTo>
                      <a:pt x="10" y="32"/>
                    </a:lnTo>
                    <a:lnTo>
                      <a:pt x="10" y="36"/>
                    </a:lnTo>
                    <a:lnTo>
                      <a:pt x="10" y="36"/>
                    </a:lnTo>
                    <a:lnTo>
                      <a:pt x="20" y="36"/>
                    </a:lnTo>
                    <a:lnTo>
                      <a:pt x="22" y="40"/>
                    </a:lnTo>
                    <a:lnTo>
                      <a:pt x="22" y="44"/>
                    </a:lnTo>
                    <a:lnTo>
                      <a:pt x="22" y="48"/>
                    </a:lnTo>
                    <a:lnTo>
                      <a:pt x="20" y="54"/>
                    </a:lnTo>
                    <a:lnTo>
                      <a:pt x="20" y="58"/>
                    </a:lnTo>
                    <a:lnTo>
                      <a:pt x="18" y="60"/>
                    </a:lnTo>
                    <a:lnTo>
                      <a:pt x="18" y="60"/>
                    </a:lnTo>
                    <a:lnTo>
                      <a:pt x="18" y="62"/>
                    </a:lnTo>
                    <a:lnTo>
                      <a:pt x="20" y="62"/>
                    </a:lnTo>
                    <a:lnTo>
                      <a:pt x="24" y="62"/>
                    </a:lnTo>
                    <a:lnTo>
                      <a:pt x="26" y="60"/>
                    </a:lnTo>
                    <a:lnTo>
                      <a:pt x="30" y="58"/>
                    </a:lnTo>
                    <a:lnTo>
                      <a:pt x="32" y="56"/>
                    </a:lnTo>
                    <a:lnTo>
                      <a:pt x="34" y="56"/>
                    </a:lnTo>
                    <a:lnTo>
                      <a:pt x="38" y="56"/>
                    </a:lnTo>
                    <a:lnTo>
                      <a:pt x="40" y="58"/>
                    </a:lnTo>
                    <a:lnTo>
                      <a:pt x="42" y="58"/>
                    </a:lnTo>
                    <a:lnTo>
                      <a:pt x="44" y="60"/>
                    </a:lnTo>
                    <a:lnTo>
                      <a:pt x="50" y="66"/>
                    </a:lnTo>
                    <a:lnTo>
                      <a:pt x="54" y="72"/>
                    </a:lnTo>
                    <a:lnTo>
                      <a:pt x="58" y="78"/>
                    </a:lnTo>
                    <a:lnTo>
                      <a:pt x="60" y="84"/>
                    </a:lnTo>
                    <a:lnTo>
                      <a:pt x="60" y="86"/>
                    </a:lnTo>
                    <a:lnTo>
                      <a:pt x="60" y="88"/>
                    </a:lnTo>
                    <a:lnTo>
                      <a:pt x="62" y="94"/>
                    </a:lnTo>
                    <a:lnTo>
                      <a:pt x="62" y="100"/>
                    </a:lnTo>
                    <a:lnTo>
                      <a:pt x="62" y="104"/>
                    </a:lnTo>
                    <a:lnTo>
                      <a:pt x="62" y="108"/>
                    </a:lnTo>
                    <a:lnTo>
                      <a:pt x="60" y="110"/>
                    </a:lnTo>
                    <a:lnTo>
                      <a:pt x="68" y="116"/>
                    </a:lnTo>
                    <a:lnTo>
                      <a:pt x="70" y="114"/>
                    </a:lnTo>
                    <a:lnTo>
                      <a:pt x="72" y="114"/>
                    </a:lnTo>
                    <a:lnTo>
                      <a:pt x="78" y="114"/>
                    </a:lnTo>
                    <a:lnTo>
                      <a:pt x="82" y="114"/>
                    </a:lnTo>
                    <a:lnTo>
                      <a:pt x="86" y="114"/>
                    </a:lnTo>
                    <a:lnTo>
                      <a:pt x="86" y="110"/>
                    </a:lnTo>
                    <a:lnTo>
                      <a:pt x="86" y="100"/>
                    </a:lnTo>
                    <a:lnTo>
                      <a:pt x="84" y="88"/>
                    </a:lnTo>
                    <a:lnTo>
                      <a:pt x="80" y="78"/>
                    </a:lnTo>
                    <a:lnTo>
                      <a:pt x="76" y="74"/>
                    </a:lnTo>
                    <a:lnTo>
                      <a:pt x="72" y="70"/>
                    </a:lnTo>
                    <a:lnTo>
                      <a:pt x="68" y="66"/>
                    </a:lnTo>
                    <a:lnTo>
                      <a:pt x="64" y="62"/>
                    </a:lnTo>
                    <a:lnTo>
                      <a:pt x="62" y="60"/>
                    </a:lnTo>
                    <a:lnTo>
                      <a:pt x="60" y="58"/>
                    </a:lnTo>
                    <a:lnTo>
                      <a:pt x="60" y="58"/>
                    </a:lnTo>
                    <a:lnTo>
                      <a:pt x="58" y="56"/>
                    </a:lnTo>
                    <a:lnTo>
                      <a:pt x="54" y="54"/>
                    </a:lnTo>
                    <a:lnTo>
                      <a:pt x="52" y="50"/>
                    </a:lnTo>
                    <a:lnTo>
                      <a:pt x="48" y="48"/>
                    </a:lnTo>
                    <a:lnTo>
                      <a:pt x="46" y="44"/>
                    </a:lnTo>
                    <a:lnTo>
                      <a:pt x="48" y="40"/>
                    </a:lnTo>
                    <a:lnTo>
                      <a:pt x="50" y="38"/>
                    </a:lnTo>
                    <a:lnTo>
                      <a:pt x="50" y="38"/>
                    </a:lnTo>
                    <a:lnTo>
                      <a:pt x="52" y="36"/>
                    </a:lnTo>
                    <a:lnTo>
                      <a:pt x="52" y="34"/>
                    </a:lnTo>
                    <a:lnTo>
                      <a:pt x="54" y="30"/>
                    </a:lnTo>
                    <a:lnTo>
                      <a:pt x="54" y="26"/>
                    </a:lnTo>
                    <a:lnTo>
                      <a:pt x="52" y="24"/>
                    </a:lnTo>
                    <a:lnTo>
                      <a:pt x="50" y="20"/>
                    </a:lnTo>
                    <a:lnTo>
                      <a:pt x="40" y="16"/>
                    </a:lnTo>
                    <a:lnTo>
                      <a:pt x="38" y="4"/>
                    </a:lnTo>
                    <a:lnTo>
                      <a:pt x="36" y="4"/>
                    </a:lnTo>
                    <a:lnTo>
                      <a:pt x="36" y="2"/>
                    </a:lnTo>
                    <a:lnTo>
                      <a:pt x="34" y="0"/>
                    </a:lnTo>
                    <a:lnTo>
                      <a:pt x="30" y="0"/>
                    </a:lnTo>
                    <a:lnTo>
                      <a:pt x="28" y="0"/>
                    </a:lnTo>
                    <a:lnTo>
                      <a:pt x="24" y="2"/>
                    </a:lnTo>
                    <a:lnTo>
                      <a:pt x="24" y="4"/>
                    </a:lnTo>
                    <a:lnTo>
                      <a:pt x="24" y="6"/>
                    </a:lnTo>
                    <a:lnTo>
                      <a:pt x="24" y="10"/>
                    </a:lnTo>
                    <a:lnTo>
                      <a:pt x="24" y="14"/>
                    </a:lnTo>
                    <a:lnTo>
                      <a:pt x="24" y="18"/>
                    </a:lnTo>
                    <a:lnTo>
                      <a:pt x="24" y="20"/>
                    </a:lnTo>
                    <a:lnTo>
                      <a:pt x="22" y="20"/>
                    </a:lnTo>
                    <a:lnTo>
                      <a:pt x="20" y="20"/>
                    </a:lnTo>
                    <a:lnTo>
                      <a:pt x="18" y="20"/>
                    </a:lnTo>
                    <a:lnTo>
                      <a:pt x="14" y="22"/>
                    </a:lnTo>
                    <a:lnTo>
                      <a:pt x="12" y="22"/>
                    </a:lnTo>
                    <a:lnTo>
                      <a:pt x="12" y="22"/>
                    </a:lnTo>
                    <a:lnTo>
                      <a:pt x="0" y="26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3" name="Freeform 13"/>
              <p:cNvSpPr>
                <a:spLocks/>
              </p:cNvSpPr>
              <p:nvPr/>
            </p:nvSpPr>
            <p:spPr bwMode="gray">
              <a:xfrm>
                <a:off x="1621" y="2626"/>
                <a:ext cx="200" cy="174"/>
              </a:xfrm>
              <a:custGeom>
                <a:avLst/>
                <a:gdLst/>
                <a:ahLst/>
                <a:cxnLst>
                  <a:cxn ang="0">
                    <a:pos x="150" y="2"/>
                  </a:cxn>
                  <a:cxn ang="0">
                    <a:pos x="142" y="10"/>
                  </a:cxn>
                  <a:cxn ang="0">
                    <a:pos x="122" y="28"/>
                  </a:cxn>
                  <a:cxn ang="0">
                    <a:pos x="118" y="30"/>
                  </a:cxn>
                  <a:cxn ang="0">
                    <a:pos x="110" y="36"/>
                  </a:cxn>
                  <a:cxn ang="0">
                    <a:pos x="92" y="66"/>
                  </a:cxn>
                  <a:cxn ang="0">
                    <a:pos x="82" y="66"/>
                  </a:cxn>
                  <a:cxn ang="0">
                    <a:pos x="66" y="70"/>
                  </a:cxn>
                  <a:cxn ang="0">
                    <a:pos x="56" y="82"/>
                  </a:cxn>
                  <a:cxn ang="0">
                    <a:pos x="46" y="90"/>
                  </a:cxn>
                  <a:cxn ang="0">
                    <a:pos x="40" y="94"/>
                  </a:cxn>
                  <a:cxn ang="0">
                    <a:pos x="8" y="98"/>
                  </a:cxn>
                  <a:cxn ang="0">
                    <a:pos x="14" y="120"/>
                  </a:cxn>
                  <a:cxn ang="0">
                    <a:pos x="12" y="132"/>
                  </a:cxn>
                  <a:cxn ang="0">
                    <a:pos x="4" y="144"/>
                  </a:cxn>
                  <a:cxn ang="0">
                    <a:pos x="4" y="154"/>
                  </a:cxn>
                  <a:cxn ang="0">
                    <a:pos x="8" y="162"/>
                  </a:cxn>
                  <a:cxn ang="0">
                    <a:pos x="18" y="158"/>
                  </a:cxn>
                  <a:cxn ang="0">
                    <a:pos x="30" y="156"/>
                  </a:cxn>
                  <a:cxn ang="0">
                    <a:pos x="44" y="158"/>
                  </a:cxn>
                  <a:cxn ang="0">
                    <a:pos x="48" y="158"/>
                  </a:cxn>
                  <a:cxn ang="0">
                    <a:pos x="60" y="160"/>
                  </a:cxn>
                  <a:cxn ang="0">
                    <a:pos x="76" y="174"/>
                  </a:cxn>
                  <a:cxn ang="0">
                    <a:pos x="94" y="156"/>
                  </a:cxn>
                  <a:cxn ang="0">
                    <a:pos x="114" y="154"/>
                  </a:cxn>
                  <a:cxn ang="0">
                    <a:pos x="114" y="130"/>
                  </a:cxn>
                  <a:cxn ang="0">
                    <a:pos x="116" y="112"/>
                  </a:cxn>
                  <a:cxn ang="0">
                    <a:pos x="152" y="82"/>
                  </a:cxn>
                  <a:cxn ang="0">
                    <a:pos x="156" y="76"/>
                  </a:cxn>
                  <a:cxn ang="0">
                    <a:pos x="164" y="66"/>
                  </a:cxn>
                  <a:cxn ang="0">
                    <a:pos x="172" y="60"/>
                  </a:cxn>
                  <a:cxn ang="0">
                    <a:pos x="172" y="52"/>
                  </a:cxn>
                  <a:cxn ang="0">
                    <a:pos x="178" y="46"/>
                  </a:cxn>
                  <a:cxn ang="0">
                    <a:pos x="188" y="44"/>
                  </a:cxn>
                  <a:cxn ang="0">
                    <a:pos x="200" y="46"/>
                  </a:cxn>
                  <a:cxn ang="0">
                    <a:pos x="198" y="42"/>
                  </a:cxn>
                  <a:cxn ang="0">
                    <a:pos x="192" y="38"/>
                  </a:cxn>
                  <a:cxn ang="0">
                    <a:pos x="184" y="36"/>
                  </a:cxn>
                  <a:cxn ang="0">
                    <a:pos x="180" y="32"/>
                  </a:cxn>
                  <a:cxn ang="0">
                    <a:pos x="172" y="26"/>
                  </a:cxn>
                  <a:cxn ang="0">
                    <a:pos x="160" y="28"/>
                  </a:cxn>
                  <a:cxn ang="0">
                    <a:pos x="156" y="18"/>
                  </a:cxn>
                  <a:cxn ang="0">
                    <a:pos x="154" y="0"/>
                  </a:cxn>
                </a:cxnLst>
                <a:rect l="0" t="0" r="r" b="b"/>
                <a:pathLst>
                  <a:path w="200" h="174">
                    <a:moveTo>
                      <a:pt x="154" y="0"/>
                    </a:moveTo>
                    <a:lnTo>
                      <a:pt x="154" y="2"/>
                    </a:lnTo>
                    <a:lnTo>
                      <a:pt x="150" y="2"/>
                    </a:lnTo>
                    <a:lnTo>
                      <a:pt x="148" y="4"/>
                    </a:lnTo>
                    <a:lnTo>
                      <a:pt x="144" y="8"/>
                    </a:lnTo>
                    <a:lnTo>
                      <a:pt x="142" y="10"/>
                    </a:lnTo>
                    <a:lnTo>
                      <a:pt x="142" y="14"/>
                    </a:lnTo>
                    <a:lnTo>
                      <a:pt x="126" y="18"/>
                    </a:lnTo>
                    <a:lnTo>
                      <a:pt x="122" y="28"/>
                    </a:lnTo>
                    <a:lnTo>
                      <a:pt x="122" y="28"/>
                    </a:lnTo>
                    <a:lnTo>
                      <a:pt x="120" y="28"/>
                    </a:lnTo>
                    <a:lnTo>
                      <a:pt x="118" y="30"/>
                    </a:lnTo>
                    <a:lnTo>
                      <a:pt x="116" y="30"/>
                    </a:lnTo>
                    <a:lnTo>
                      <a:pt x="112" y="32"/>
                    </a:lnTo>
                    <a:lnTo>
                      <a:pt x="110" y="36"/>
                    </a:lnTo>
                    <a:lnTo>
                      <a:pt x="110" y="40"/>
                    </a:lnTo>
                    <a:lnTo>
                      <a:pt x="110" y="46"/>
                    </a:lnTo>
                    <a:lnTo>
                      <a:pt x="92" y="66"/>
                    </a:lnTo>
                    <a:lnTo>
                      <a:pt x="90" y="66"/>
                    </a:lnTo>
                    <a:lnTo>
                      <a:pt x="86" y="66"/>
                    </a:lnTo>
                    <a:lnTo>
                      <a:pt x="82" y="66"/>
                    </a:lnTo>
                    <a:lnTo>
                      <a:pt x="76" y="66"/>
                    </a:lnTo>
                    <a:lnTo>
                      <a:pt x="72" y="68"/>
                    </a:lnTo>
                    <a:lnTo>
                      <a:pt x="66" y="70"/>
                    </a:lnTo>
                    <a:lnTo>
                      <a:pt x="62" y="74"/>
                    </a:lnTo>
                    <a:lnTo>
                      <a:pt x="60" y="78"/>
                    </a:lnTo>
                    <a:lnTo>
                      <a:pt x="56" y="82"/>
                    </a:lnTo>
                    <a:lnTo>
                      <a:pt x="52" y="86"/>
                    </a:lnTo>
                    <a:lnTo>
                      <a:pt x="48" y="88"/>
                    </a:lnTo>
                    <a:lnTo>
                      <a:pt x="46" y="90"/>
                    </a:lnTo>
                    <a:lnTo>
                      <a:pt x="44" y="92"/>
                    </a:lnTo>
                    <a:lnTo>
                      <a:pt x="42" y="92"/>
                    </a:lnTo>
                    <a:lnTo>
                      <a:pt x="40" y="94"/>
                    </a:lnTo>
                    <a:lnTo>
                      <a:pt x="32" y="96"/>
                    </a:lnTo>
                    <a:lnTo>
                      <a:pt x="20" y="98"/>
                    </a:lnTo>
                    <a:lnTo>
                      <a:pt x="8" y="98"/>
                    </a:lnTo>
                    <a:lnTo>
                      <a:pt x="0" y="96"/>
                    </a:lnTo>
                    <a:lnTo>
                      <a:pt x="12" y="116"/>
                    </a:lnTo>
                    <a:lnTo>
                      <a:pt x="14" y="120"/>
                    </a:lnTo>
                    <a:lnTo>
                      <a:pt x="14" y="130"/>
                    </a:lnTo>
                    <a:lnTo>
                      <a:pt x="14" y="130"/>
                    </a:lnTo>
                    <a:lnTo>
                      <a:pt x="12" y="132"/>
                    </a:lnTo>
                    <a:lnTo>
                      <a:pt x="8" y="134"/>
                    </a:lnTo>
                    <a:lnTo>
                      <a:pt x="6" y="138"/>
                    </a:lnTo>
                    <a:lnTo>
                      <a:pt x="4" y="144"/>
                    </a:lnTo>
                    <a:lnTo>
                      <a:pt x="4" y="146"/>
                    </a:lnTo>
                    <a:lnTo>
                      <a:pt x="4" y="150"/>
                    </a:lnTo>
                    <a:lnTo>
                      <a:pt x="4" y="154"/>
                    </a:lnTo>
                    <a:lnTo>
                      <a:pt x="6" y="158"/>
                    </a:lnTo>
                    <a:lnTo>
                      <a:pt x="8" y="162"/>
                    </a:lnTo>
                    <a:lnTo>
                      <a:pt x="8" y="162"/>
                    </a:lnTo>
                    <a:lnTo>
                      <a:pt x="10" y="160"/>
                    </a:lnTo>
                    <a:lnTo>
                      <a:pt x="14" y="160"/>
                    </a:lnTo>
                    <a:lnTo>
                      <a:pt x="18" y="158"/>
                    </a:lnTo>
                    <a:lnTo>
                      <a:pt x="22" y="158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34" y="158"/>
                    </a:lnTo>
                    <a:lnTo>
                      <a:pt x="40" y="158"/>
                    </a:lnTo>
                    <a:lnTo>
                      <a:pt x="44" y="158"/>
                    </a:lnTo>
                    <a:lnTo>
                      <a:pt x="44" y="158"/>
                    </a:lnTo>
                    <a:lnTo>
                      <a:pt x="46" y="158"/>
                    </a:lnTo>
                    <a:lnTo>
                      <a:pt x="48" y="158"/>
                    </a:lnTo>
                    <a:lnTo>
                      <a:pt x="52" y="158"/>
                    </a:lnTo>
                    <a:lnTo>
                      <a:pt x="56" y="160"/>
                    </a:lnTo>
                    <a:lnTo>
                      <a:pt x="60" y="160"/>
                    </a:lnTo>
                    <a:lnTo>
                      <a:pt x="64" y="162"/>
                    </a:lnTo>
                    <a:lnTo>
                      <a:pt x="66" y="166"/>
                    </a:lnTo>
                    <a:lnTo>
                      <a:pt x="76" y="174"/>
                    </a:lnTo>
                    <a:lnTo>
                      <a:pt x="92" y="156"/>
                    </a:lnTo>
                    <a:lnTo>
                      <a:pt x="92" y="156"/>
                    </a:lnTo>
                    <a:lnTo>
                      <a:pt x="94" y="156"/>
                    </a:lnTo>
                    <a:lnTo>
                      <a:pt x="96" y="154"/>
                    </a:lnTo>
                    <a:lnTo>
                      <a:pt x="100" y="154"/>
                    </a:lnTo>
                    <a:lnTo>
                      <a:pt x="114" y="154"/>
                    </a:lnTo>
                    <a:lnTo>
                      <a:pt x="120" y="154"/>
                    </a:lnTo>
                    <a:lnTo>
                      <a:pt x="122" y="134"/>
                    </a:lnTo>
                    <a:lnTo>
                      <a:pt x="114" y="130"/>
                    </a:lnTo>
                    <a:lnTo>
                      <a:pt x="114" y="128"/>
                    </a:lnTo>
                    <a:lnTo>
                      <a:pt x="114" y="122"/>
                    </a:lnTo>
                    <a:lnTo>
                      <a:pt x="116" y="112"/>
                    </a:lnTo>
                    <a:lnTo>
                      <a:pt x="120" y="102"/>
                    </a:lnTo>
                    <a:lnTo>
                      <a:pt x="132" y="92"/>
                    </a:lnTo>
                    <a:lnTo>
                      <a:pt x="152" y="82"/>
                    </a:lnTo>
                    <a:lnTo>
                      <a:pt x="152" y="82"/>
                    </a:lnTo>
                    <a:lnTo>
                      <a:pt x="154" y="80"/>
                    </a:lnTo>
                    <a:lnTo>
                      <a:pt x="156" y="76"/>
                    </a:lnTo>
                    <a:lnTo>
                      <a:pt x="160" y="72"/>
                    </a:lnTo>
                    <a:lnTo>
                      <a:pt x="162" y="70"/>
                    </a:lnTo>
                    <a:lnTo>
                      <a:pt x="164" y="66"/>
                    </a:lnTo>
                    <a:lnTo>
                      <a:pt x="164" y="62"/>
                    </a:lnTo>
                    <a:lnTo>
                      <a:pt x="172" y="62"/>
                    </a:lnTo>
                    <a:lnTo>
                      <a:pt x="172" y="60"/>
                    </a:lnTo>
                    <a:lnTo>
                      <a:pt x="170" y="58"/>
                    </a:lnTo>
                    <a:lnTo>
                      <a:pt x="170" y="56"/>
                    </a:lnTo>
                    <a:lnTo>
                      <a:pt x="172" y="52"/>
                    </a:lnTo>
                    <a:lnTo>
                      <a:pt x="174" y="50"/>
                    </a:lnTo>
                    <a:lnTo>
                      <a:pt x="176" y="46"/>
                    </a:lnTo>
                    <a:lnTo>
                      <a:pt x="178" y="46"/>
                    </a:lnTo>
                    <a:lnTo>
                      <a:pt x="180" y="46"/>
                    </a:lnTo>
                    <a:lnTo>
                      <a:pt x="184" y="44"/>
                    </a:lnTo>
                    <a:lnTo>
                      <a:pt x="188" y="44"/>
                    </a:lnTo>
                    <a:lnTo>
                      <a:pt x="192" y="44"/>
                    </a:lnTo>
                    <a:lnTo>
                      <a:pt x="196" y="46"/>
                    </a:lnTo>
                    <a:lnTo>
                      <a:pt x="200" y="46"/>
                    </a:lnTo>
                    <a:lnTo>
                      <a:pt x="200" y="46"/>
                    </a:lnTo>
                    <a:lnTo>
                      <a:pt x="200" y="44"/>
                    </a:lnTo>
                    <a:lnTo>
                      <a:pt x="198" y="42"/>
                    </a:lnTo>
                    <a:lnTo>
                      <a:pt x="196" y="40"/>
                    </a:lnTo>
                    <a:lnTo>
                      <a:pt x="192" y="38"/>
                    </a:lnTo>
                    <a:lnTo>
                      <a:pt x="192" y="38"/>
                    </a:lnTo>
                    <a:lnTo>
                      <a:pt x="190" y="38"/>
                    </a:lnTo>
                    <a:lnTo>
                      <a:pt x="186" y="36"/>
                    </a:lnTo>
                    <a:lnTo>
                      <a:pt x="184" y="36"/>
                    </a:lnTo>
                    <a:lnTo>
                      <a:pt x="182" y="34"/>
                    </a:lnTo>
                    <a:lnTo>
                      <a:pt x="182" y="32"/>
                    </a:lnTo>
                    <a:lnTo>
                      <a:pt x="180" y="32"/>
                    </a:lnTo>
                    <a:lnTo>
                      <a:pt x="178" y="30"/>
                    </a:lnTo>
                    <a:lnTo>
                      <a:pt x="176" y="28"/>
                    </a:lnTo>
                    <a:lnTo>
                      <a:pt x="172" y="26"/>
                    </a:lnTo>
                    <a:lnTo>
                      <a:pt x="166" y="26"/>
                    </a:lnTo>
                    <a:lnTo>
                      <a:pt x="160" y="28"/>
                    </a:lnTo>
                    <a:lnTo>
                      <a:pt x="160" y="28"/>
                    </a:lnTo>
                    <a:lnTo>
                      <a:pt x="158" y="26"/>
                    </a:lnTo>
                    <a:lnTo>
                      <a:pt x="156" y="22"/>
                    </a:lnTo>
                    <a:lnTo>
                      <a:pt x="156" y="18"/>
                    </a:lnTo>
                    <a:lnTo>
                      <a:pt x="156" y="14"/>
                    </a:lnTo>
                    <a:lnTo>
                      <a:pt x="172" y="0"/>
                    </a:lnTo>
                    <a:lnTo>
                      <a:pt x="154" y="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" name="Freeform 14"/>
              <p:cNvSpPr>
                <a:spLocks/>
              </p:cNvSpPr>
              <p:nvPr/>
            </p:nvSpPr>
            <p:spPr bwMode="gray">
              <a:xfrm>
                <a:off x="2099" y="3038"/>
                <a:ext cx="68" cy="6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26"/>
                  </a:cxn>
                  <a:cxn ang="0">
                    <a:pos x="18" y="28"/>
                  </a:cxn>
                  <a:cxn ang="0">
                    <a:pos x="28" y="36"/>
                  </a:cxn>
                  <a:cxn ang="0">
                    <a:pos x="38" y="44"/>
                  </a:cxn>
                  <a:cxn ang="0">
                    <a:pos x="50" y="54"/>
                  </a:cxn>
                  <a:cxn ang="0">
                    <a:pos x="60" y="62"/>
                  </a:cxn>
                  <a:cxn ang="0">
                    <a:pos x="66" y="66"/>
                  </a:cxn>
                  <a:cxn ang="0">
                    <a:pos x="68" y="66"/>
                  </a:cxn>
                  <a:cxn ang="0">
                    <a:pos x="68" y="62"/>
                  </a:cxn>
                  <a:cxn ang="0">
                    <a:pos x="68" y="60"/>
                  </a:cxn>
                  <a:cxn ang="0">
                    <a:pos x="68" y="58"/>
                  </a:cxn>
                  <a:cxn ang="0">
                    <a:pos x="66" y="56"/>
                  </a:cxn>
                  <a:cxn ang="0">
                    <a:pos x="66" y="54"/>
                  </a:cxn>
                  <a:cxn ang="0">
                    <a:pos x="58" y="42"/>
                  </a:cxn>
                  <a:cxn ang="0">
                    <a:pos x="58" y="40"/>
                  </a:cxn>
                  <a:cxn ang="0">
                    <a:pos x="58" y="36"/>
                  </a:cxn>
                  <a:cxn ang="0">
                    <a:pos x="56" y="32"/>
                  </a:cxn>
                  <a:cxn ang="0">
                    <a:pos x="56" y="26"/>
                  </a:cxn>
                  <a:cxn ang="0">
                    <a:pos x="54" y="24"/>
                  </a:cxn>
                  <a:cxn ang="0">
                    <a:pos x="46" y="12"/>
                  </a:cxn>
                  <a:cxn ang="0">
                    <a:pos x="38" y="14"/>
                  </a:cxn>
                  <a:cxn ang="0">
                    <a:pos x="30" y="4"/>
                  </a:cxn>
                  <a:cxn ang="0">
                    <a:pos x="12" y="6"/>
                  </a:cxn>
                  <a:cxn ang="0">
                    <a:pos x="0" y="0"/>
                  </a:cxn>
                </a:cxnLst>
                <a:rect l="0" t="0" r="r" b="b"/>
                <a:pathLst>
                  <a:path w="68" h="66">
                    <a:moveTo>
                      <a:pt x="0" y="0"/>
                    </a:moveTo>
                    <a:lnTo>
                      <a:pt x="16" y="26"/>
                    </a:lnTo>
                    <a:lnTo>
                      <a:pt x="18" y="28"/>
                    </a:lnTo>
                    <a:lnTo>
                      <a:pt x="28" y="36"/>
                    </a:lnTo>
                    <a:lnTo>
                      <a:pt x="38" y="44"/>
                    </a:lnTo>
                    <a:lnTo>
                      <a:pt x="50" y="54"/>
                    </a:lnTo>
                    <a:lnTo>
                      <a:pt x="60" y="62"/>
                    </a:lnTo>
                    <a:lnTo>
                      <a:pt x="66" y="66"/>
                    </a:lnTo>
                    <a:lnTo>
                      <a:pt x="68" y="66"/>
                    </a:lnTo>
                    <a:lnTo>
                      <a:pt x="68" y="62"/>
                    </a:lnTo>
                    <a:lnTo>
                      <a:pt x="68" y="60"/>
                    </a:lnTo>
                    <a:lnTo>
                      <a:pt x="68" y="58"/>
                    </a:lnTo>
                    <a:lnTo>
                      <a:pt x="66" y="56"/>
                    </a:lnTo>
                    <a:lnTo>
                      <a:pt x="66" y="54"/>
                    </a:lnTo>
                    <a:lnTo>
                      <a:pt x="58" y="42"/>
                    </a:lnTo>
                    <a:lnTo>
                      <a:pt x="58" y="40"/>
                    </a:lnTo>
                    <a:lnTo>
                      <a:pt x="58" y="36"/>
                    </a:lnTo>
                    <a:lnTo>
                      <a:pt x="56" y="32"/>
                    </a:lnTo>
                    <a:lnTo>
                      <a:pt x="56" y="26"/>
                    </a:lnTo>
                    <a:lnTo>
                      <a:pt x="54" y="24"/>
                    </a:lnTo>
                    <a:lnTo>
                      <a:pt x="46" y="12"/>
                    </a:lnTo>
                    <a:lnTo>
                      <a:pt x="38" y="14"/>
                    </a:lnTo>
                    <a:lnTo>
                      <a:pt x="30" y="4"/>
                    </a:lnTo>
                    <a:lnTo>
                      <a:pt x="12" y="6"/>
                    </a:lnTo>
                    <a:lnTo>
                      <a:pt x="0" y="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" name="Freeform 15"/>
              <p:cNvSpPr>
                <a:spLocks/>
              </p:cNvSpPr>
              <p:nvPr/>
            </p:nvSpPr>
            <p:spPr bwMode="gray">
              <a:xfrm>
                <a:off x="1961" y="2784"/>
                <a:ext cx="54" cy="56"/>
              </a:xfrm>
              <a:custGeom>
                <a:avLst/>
                <a:gdLst/>
                <a:ahLst/>
                <a:cxnLst>
                  <a:cxn ang="0">
                    <a:pos x="54" y="56"/>
                  </a:cxn>
                  <a:cxn ang="0">
                    <a:pos x="48" y="44"/>
                  </a:cxn>
                  <a:cxn ang="0">
                    <a:pos x="48" y="44"/>
                  </a:cxn>
                  <a:cxn ang="0">
                    <a:pos x="48" y="42"/>
                  </a:cxn>
                  <a:cxn ang="0">
                    <a:pos x="44" y="40"/>
                  </a:cxn>
                  <a:cxn ang="0">
                    <a:pos x="40" y="38"/>
                  </a:cxn>
                  <a:cxn ang="0">
                    <a:pos x="40" y="38"/>
                  </a:cxn>
                  <a:cxn ang="0">
                    <a:pos x="38" y="36"/>
                  </a:cxn>
                  <a:cxn ang="0">
                    <a:pos x="34" y="36"/>
                  </a:cxn>
                  <a:cxn ang="0">
                    <a:pos x="28" y="36"/>
                  </a:cxn>
                  <a:cxn ang="0">
                    <a:pos x="24" y="38"/>
                  </a:cxn>
                  <a:cxn ang="0">
                    <a:pos x="20" y="40"/>
                  </a:cxn>
                  <a:cxn ang="0">
                    <a:pos x="20" y="42"/>
                  </a:cxn>
                  <a:cxn ang="0">
                    <a:pos x="18" y="42"/>
                  </a:cxn>
                  <a:cxn ang="0">
                    <a:pos x="18" y="44"/>
                  </a:cxn>
                  <a:cxn ang="0">
                    <a:pos x="16" y="44"/>
                  </a:cxn>
                  <a:cxn ang="0">
                    <a:pos x="12" y="46"/>
                  </a:cxn>
                  <a:cxn ang="0">
                    <a:pos x="6" y="46"/>
                  </a:cxn>
                  <a:cxn ang="0">
                    <a:pos x="6" y="32"/>
                  </a:cxn>
                  <a:cxn ang="0">
                    <a:pos x="6" y="32"/>
                  </a:cxn>
                  <a:cxn ang="0">
                    <a:pos x="6" y="30"/>
                  </a:cxn>
                  <a:cxn ang="0">
                    <a:pos x="4" y="26"/>
                  </a:cxn>
                  <a:cxn ang="0">
                    <a:pos x="2" y="26"/>
                  </a:cxn>
                  <a:cxn ang="0">
                    <a:pos x="2" y="24"/>
                  </a:cxn>
                  <a:cxn ang="0">
                    <a:pos x="0" y="22"/>
                  </a:cxn>
                  <a:cxn ang="0">
                    <a:pos x="0" y="18"/>
                  </a:cxn>
                  <a:cxn ang="0">
                    <a:pos x="0" y="14"/>
                  </a:cxn>
                  <a:cxn ang="0">
                    <a:pos x="2" y="12"/>
                  </a:cxn>
                  <a:cxn ang="0">
                    <a:pos x="2" y="10"/>
                  </a:cxn>
                  <a:cxn ang="0">
                    <a:pos x="2" y="8"/>
                  </a:cxn>
                  <a:cxn ang="0">
                    <a:pos x="4" y="4"/>
                  </a:cxn>
                  <a:cxn ang="0">
                    <a:pos x="4" y="2"/>
                  </a:cxn>
                  <a:cxn ang="0">
                    <a:pos x="6" y="0"/>
                  </a:cxn>
                  <a:cxn ang="0">
                    <a:pos x="10" y="0"/>
                  </a:cxn>
                  <a:cxn ang="0">
                    <a:pos x="18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26" y="0"/>
                  </a:cxn>
                  <a:cxn ang="0">
                    <a:pos x="26" y="0"/>
                  </a:cxn>
                  <a:cxn ang="0">
                    <a:pos x="28" y="2"/>
                  </a:cxn>
                  <a:cxn ang="0">
                    <a:pos x="30" y="6"/>
                  </a:cxn>
                  <a:cxn ang="0">
                    <a:pos x="30" y="14"/>
                  </a:cxn>
                  <a:cxn ang="0">
                    <a:pos x="34" y="28"/>
                  </a:cxn>
                  <a:cxn ang="0">
                    <a:pos x="36" y="26"/>
                  </a:cxn>
                  <a:cxn ang="0">
                    <a:pos x="36" y="26"/>
                  </a:cxn>
                  <a:cxn ang="0">
                    <a:pos x="38" y="24"/>
                  </a:cxn>
                  <a:cxn ang="0">
                    <a:pos x="40" y="20"/>
                  </a:cxn>
                  <a:cxn ang="0">
                    <a:pos x="40" y="18"/>
                  </a:cxn>
                  <a:cxn ang="0">
                    <a:pos x="42" y="14"/>
                  </a:cxn>
                  <a:cxn ang="0">
                    <a:pos x="44" y="12"/>
                  </a:cxn>
                  <a:cxn ang="0">
                    <a:pos x="44" y="12"/>
                  </a:cxn>
                  <a:cxn ang="0">
                    <a:pos x="46" y="12"/>
                  </a:cxn>
                  <a:cxn ang="0">
                    <a:pos x="48" y="14"/>
                  </a:cxn>
                  <a:cxn ang="0">
                    <a:pos x="48" y="18"/>
                  </a:cxn>
                  <a:cxn ang="0">
                    <a:pos x="52" y="34"/>
                  </a:cxn>
                  <a:cxn ang="0">
                    <a:pos x="54" y="46"/>
                  </a:cxn>
                  <a:cxn ang="0">
                    <a:pos x="54" y="56"/>
                  </a:cxn>
                </a:cxnLst>
                <a:rect l="0" t="0" r="r" b="b"/>
                <a:pathLst>
                  <a:path w="54" h="56">
                    <a:moveTo>
                      <a:pt x="54" y="56"/>
                    </a:moveTo>
                    <a:lnTo>
                      <a:pt x="48" y="44"/>
                    </a:lnTo>
                    <a:lnTo>
                      <a:pt x="48" y="44"/>
                    </a:lnTo>
                    <a:lnTo>
                      <a:pt x="48" y="42"/>
                    </a:lnTo>
                    <a:lnTo>
                      <a:pt x="44" y="40"/>
                    </a:lnTo>
                    <a:lnTo>
                      <a:pt x="40" y="38"/>
                    </a:lnTo>
                    <a:lnTo>
                      <a:pt x="40" y="38"/>
                    </a:lnTo>
                    <a:lnTo>
                      <a:pt x="38" y="36"/>
                    </a:lnTo>
                    <a:lnTo>
                      <a:pt x="34" y="36"/>
                    </a:lnTo>
                    <a:lnTo>
                      <a:pt x="28" y="36"/>
                    </a:lnTo>
                    <a:lnTo>
                      <a:pt x="24" y="38"/>
                    </a:lnTo>
                    <a:lnTo>
                      <a:pt x="20" y="40"/>
                    </a:lnTo>
                    <a:lnTo>
                      <a:pt x="20" y="42"/>
                    </a:lnTo>
                    <a:lnTo>
                      <a:pt x="18" y="42"/>
                    </a:lnTo>
                    <a:lnTo>
                      <a:pt x="18" y="44"/>
                    </a:lnTo>
                    <a:lnTo>
                      <a:pt x="16" y="44"/>
                    </a:lnTo>
                    <a:lnTo>
                      <a:pt x="12" y="46"/>
                    </a:lnTo>
                    <a:lnTo>
                      <a:pt x="6" y="46"/>
                    </a:lnTo>
                    <a:lnTo>
                      <a:pt x="6" y="32"/>
                    </a:lnTo>
                    <a:lnTo>
                      <a:pt x="6" y="32"/>
                    </a:lnTo>
                    <a:lnTo>
                      <a:pt x="6" y="30"/>
                    </a:lnTo>
                    <a:lnTo>
                      <a:pt x="4" y="26"/>
                    </a:lnTo>
                    <a:lnTo>
                      <a:pt x="2" y="26"/>
                    </a:lnTo>
                    <a:lnTo>
                      <a:pt x="2" y="24"/>
                    </a:lnTo>
                    <a:lnTo>
                      <a:pt x="0" y="22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2" y="12"/>
                    </a:lnTo>
                    <a:lnTo>
                      <a:pt x="2" y="10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4" y="2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8" y="2"/>
                    </a:lnTo>
                    <a:lnTo>
                      <a:pt x="30" y="6"/>
                    </a:lnTo>
                    <a:lnTo>
                      <a:pt x="30" y="14"/>
                    </a:lnTo>
                    <a:lnTo>
                      <a:pt x="34" y="28"/>
                    </a:lnTo>
                    <a:lnTo>
                      <a:pt x="36" y="26"/>
                    </a:lnTo>
                    <a:lnTo>
                      <a:pt x="36" y="26"/>
                    </a:lnTo>
                    <a:lnTo>
                      <a:pt x="38" y="24"/>
                    </a:lnTo>
                    <a:lnTo>
                      <a:pt x="40" y="20"/>
                    </a:lnTo>
                    <a:lnTo>
                      <a:pt x="40" y="18"/>
                    </a:lnTo>
                    <a:lnTo>
                      <a:pt x="42" y="14"/>
                    </a:lnTo>
                    <a:lnTo>
                      <a:pt x="44" y="12"/>
                    </a:lnTo>
                    <a:lnTo>
                      <a:pt x="44" y="12"/>
                    </a:lnTo>
                    <a:lnTo>
                      <a:pt x="46" y="12"/>
                    </a:lnTo>
                    <a:lnTo>
                      <a:pt x="48" y="14"/>
                    </a:lnTo>
                    <a:lnTo>
                      <a:pt x="48" y="18"/>
                    </a:lnTo>
                    <a:lnTo>
                      <a:pt x="52" y="34"/>
                    </a:lnTo>
                    <a:lnTo>
                      <a:pt x="54" y="46"/>
                    </a:lnTo>
                    <a:lnTo>
                      <a:pt x="54" y="56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" name="Freeform 16"/>
              <p:cNvSpPr>
                <a:spLocks/>
              </p:cNvSpPr>
              <p:nvPr/>
            </p:nvSpPr>
            <p:spPr bwMode="gray">
              <a:xfrm>
                <a:off x="2011" y="2746"/>
                <a:ext cx="100" cy="272"/>
              </a:xfrm>
              <a:custGeom>
                <a:avLst/>
                <a:gdLst/>
                <a:ahLst/>
                <a:cxnLst>
                  <a:cxn ang="0">
                    <a:pos x="40" y="170"/>
                  </a:cxn>
                  <a:cxn ang="0">
                    <a:pos x="26" y="166"/>
                  </a:cxn>
                  <a:cxn ang="0">
                    <a:pos x="26" y="156"/>
                  </a:cxn>
                  <a:cxn ang="0">
                    <a:pos x="26" y="142"/>
                  </a:cxn>
                  <a:cxn ang="0">
                    <a:pos x="24" y="136"/>
                  </a:cxn>
                  <a:cxn ang="0">
                    <a:pos x="20" y="130"/>
                  </a:cxn>
                  <a:cxn ang="0">
                    <a:pos x="16" y="120"/>
                  </a:cxn>
                  <a:cxn ang="0">
                    <a:pos x="10" y="112"/>
                  </a:cxn>
                  <a:cxn ang="0">
                    <a:pos x="8" y="108"/>
                  </a:cxn>
                  <a:cxn ang="0">
                    <a:pos x="4" y="102"/>
                  </a:cxn>
                  <a:cxn ang="0">
                    <a:pos x="2" y="94"/>
                  </a:cxn>
                  <a:cxn ang="0">
                    <a:pos x="2" y="90"/>
                  </a:cxn>
                  <a:cxn ang="0">
                    <a:pos x="4" y="82"/>
                  </a:cxn>
                  <a:cxn ang="0">
                    <a:pos x="2" y="78"/>
                  </a:cxn>
                  <a:cxn ang="0">
                    <a:pos x="0" y="74"/>
                  </a:cxn>
                  <a:cxn ang="0">
                    <a:pos x="2" y="70"/>
                  </a:cxn>
                  <a:cxn ang="0">
                    <a:pos x="4" y="72"/>
                  </a:cxn>
                  <a:cxn ang="0">
                    <a:pos x="6" y="72"/>
                  </a:cxn>
                  <a:cxn ang="0">
                    <a:pos x="8" y="74"/>
                  </a:cxn>
                  <a:cxn ang="0">
                    <a:pos x="10" y="70"/>
                  </a:cxn>
                  <a:cxn ang="0">
                    <a:pos x="6" y="56"/>
                  </a:cxn>
                  <a:cxn ang="0">
                    <a:pos x="8" y="56"/>
                  </a:cxn>
                  <a:cxn ang="0">
                    <a:pos x="10" y="58"/>
                  </a:cxn>
                  <a:cxn ang="0">
                    <a:pos x="16" y="60"/>
                  </a:cxn>
                  <a:cxn ang="0">
                    <a:pos x="22" y="58"/>
                  </a:cxn>
                  <a:cxn ang="0">
                    <a:pos x="22" y="56"/>
                  </a:cxn>
                  <a:cxn ang="0">
                    <a:pos x="26" y="54"/>
                  </a:cxn>
                  <a:cxn ang="0">
                    <a:pos x="28" y="48"/>
                  </a:cxn>
                  <a:cxn ang="0">
                    <a:pos x="32" y="40"/>
                  </a:cxn>
                  <a:cxn ang="0">
                    <a:pos x="36" y="34"/>
                  </a:cxn>
                  <a:cxn ang="0">
                    <a:pos x="36" y="30"/>
                  </a:cxn>
                  <a:cxn ang="0">
                    <a:pos x="40" y="26"/>
                  </a:cxn>
                  <a:cxn ang="0">
                    <a:pos x="66" y="0"/>
                  </a:cxn>
                  <a:cxn ang="0">
                    <a:pos x="74" y="8"/>
                  </a:cxn>
                  <a:cxn ang="0">
                    <a:pos x="84" y="34"/>
                  </a:cxn>
                  <a:cxn ang="0">
                    <a:pos x="82" y="36"/>
                  </a:cxn>
                  <a:cxn ang="0">
                    <a:pos x="76" y="52"/>
                  </a:cxn>
                  <a:cxn ang="0">
                    <a:pos x="72" y="72"/>
                  </a:cxn>
                  <a:cxn ang="0">
                    <a:pos x="76" y="76"/>
                  </a:cxn>
                  <a:cxn ang="0">
                    <a:pos x="80" y="80"/>
                  </a:cxn>
                  <a:cxn ang="0">
                    <a:pos x="90" y="78"/>
                  </a:cxn>
                  <a:cxn ang="0">
                    <a:pos x="96" y="98"/>
                  </a:cxn>
                  <a:cxn ang="0">
                    <a:pos x="90" y="102"/>
                  </a:cxn>
                  <a:cxn ang="0">
                    <a:pos x="82" y="112"/>
                  </a:cxn>
                  <a:cxn ang="0">
                    <a:pos x="84" y="138"/>
                  </a:cxn>
                  <a:cxn ang="0">
                    <a:pos x="82" y="138"/>
                  </a:cxn>
                  <a:cxn ang="0">
                    <a:pos x="80" y="142"/>
                  </a:cxn>
                  <a:cxn ang="0">
                    <a:pos x="80" y="150"/>
                  </a:cxn>
                  <a:cxn ang="0">
                    <a:pos x="80" y="158"/>
                  </a:cxn>
                  <a:cxn ang="0">
                    <a:pos x="80" y="168"/>
                  </a:cxn>
                  <a:cxn ang="0">
                    <a:pos x="84" y="182"/>
                  </a:cxn>
                  <a:cxn ang="0">
                    <a:pos x="84" y="210"/>
                  </a:cxn>
                  <a:cxn ang="0">
                    <a:pos x="84" y="224"/>
                  </a:cxn>
                  <a:cxn ang="0">
                    <a:pos x="82" y="244"/>
                  </a:cxn>
                  <a:cxn ang="0">
                    <a:pos x="76" y="272"/>
                  </a:cxn>
                  <a:cxn ang="0">
                    <a:pos x="72" y="262"/>
                  </a:cxn>
                  <a:cxn ang="0">
                    <a:pos x="74" y="226"/>
                  </a:cxn>
                  <a:cxn ang="0">
                    <a:pos x="74" y="206"/>
                  </a:cxn>
                  <a:cxn ang="0">
                    <a:pos x="70" y="168"/>
                  </a:cxn>
                </a:cxnLst>
                <a:rect l="0" t="0" r="r" b="b"/>
                <a:pathLst>
                  <a:path w="100" h="272">
                    <a:moveTo>
                      <a:pt x="62" y="154"/>
                    </a:moveTo>
                    <a:lnTo>
                      <a:pt x="40" y="170"/>
                    </a:lnTo>
                    <a:lnTo>
                      <a:pt x="26" y="168"/>
                    </a:lnTo>
                    <a:lnTo>
                      <a:pt x="26" y="166"/>
                    </a:lnTo>
                    <a:lnTo>
                      <a:pt x="26" y="162"/>
                    </a:lnTo>
                    <a:lnTo>
                      <a:pt x="26" y="156"/>
                    </a:lnTo>
                    <a:lnTo>
                      <a:pt x="26" y="148"/>
                    </a:lnTo>
                    <a:lnTo>
                      <a:pt x="26" y="142"/>
                    </a:lnTo>
                    <a:lnTo>
                      <a:pt x="24" y="138"/>
                    </a:lnTo>
                    <a:lnTo>
                      <a:pt x="24" y="136"/>
                    </a:lnTo>
                    <a:lnTo>
                      <a:pt x="22" y="134"/>
                    </a:lnTo>
                    <a:lnTo>
                      <a:pt x="20" y="130"/>
                    </a:lnTo>
                    <a:lnTo>
                      <a:pt x="18" y="126"/>
                    </a:lnTo>
                    <a:lnTo>
                      <a:pt x="16" y="120"/>
                    </a:lnTo>
                    <a:lnTo>
                      <a:pt x="12" y="116"/>
                    </a:lnTo>
                    <a:lnTo>
                      <a:pt x="10" y="112"/>
                    </a:lnTo>
                    <a:lnTo>
                      <a:pt x="10" y="108"/>
                    </a:lnTo>
                    <a:lnTo>
                      <a:pt x="8" y="108"/>
                    </a:lnTo>
                    <a:lnTo>
                      <a:pt x="6" y="106"/>
                    </a:lnTo>
                    <a:lnTo>
                      <a:pt x="4" y="102"/>
                    </a:lnTo>
                    <a:lnTo>
                      <a:pt x="4" y="98"/>
                    </a:lnTo>
                    <a:lnTo>
                      <a:pt x="2" y="94"/>
                    </a:lnTo>
                    <a:lnTo>
                      <a:pt x="2" y="92"/>
                    </a:lnTo>
                    <a:lnTo>
                      <a:pt x="2" y="90"/>
                    </a:lnTo>
                    <a:lnTo>
                      <a:pt x="4" y="86"/>
                    </a:lnTo>
                    <a:lnTo>
                      <a:pt x="4" y="82"/>
                    </a:lnTo>
                    <a:lnTo>
                      <a:pt x="2" y="78"/>
                    </a:lnTo>
                    <a:lnTo>
                      <a:pt x="2" y="78"/>
                    </a:lnTo>
                    <a:lnTo>
                      <a:pt x="2" y="76"/>
                    </a:lnTo>
                    <a:lnTo>
                      <a:pt x="0" y="74"/>
                    </a:lnTo>
                    <a:lnTo>
                      <a:pt x="0" y="72"/>
                    </a:lnTo>
                    <a:lnTo>
                      <a:pt x="2" y="70"/>
                    </a:lnTo>
                    <a:lnTo>
                      <a:pt x="2" y="70"/>
                    </a:lnTo>
                    <a:lnTo>
                      <a:pt x="4" y="72"/>
                    </a:lnTo>
                    <a:lnTo>
                      <a:pt x="6" y="72"/>
                    </a:lnTo>
                    <a:lnTo>
                      <a:pt x="6" y="72"/>
                    </a:lnTo>
                    <a:lnTo>
                      <a:pt x="8" y="74"/>
                    </a:lnTo>
                    <a:lnTo>
                      <a:pt x="8" y="74"/>
                    </a:lnTo>
                    <a:lnTo>
                      <a:pt x="10" y="72"/>
                    </a:lnTo>
                    <a:lnTo>
                      <a:pt x="10" y="70"/>
                    </a:lnTo>
                    <a:lnTo>
                      <a:pt x="8" y="56"/>
                    </a:lnTo>
                    <a:lnTo>
                      <a:pt x="6" y="56"/>
                    </a:lnTo>
                    <a:lnTo>
                      <a:pt x="6" y="56"/>
                    </a:lnTo>
                    <a:lnTo>
                      <a:pt x="8" y="56"/>
                    </a:lnTo>
                    <a:lnTo>
                      <a:pt x="8" y="56"/>
                    </a:lnTo>
                    <a:lnTo>
                      <a:pt x="10" y="58"/>
                    </a:lnTo>
                    <a:lnTo>
                      <a:pt x="14" y="60"/>
                    </a:lnTo>
                    <a:lnTo>
                      <a:pt x="16" y="60"/>
                    </a:lnTo>
                    <a:lnTo>
                      <a:pt x="16" y="60"/>
                    </a:lnTo>
                    <a:lnTo>
                      <a:pt x="22" y="58"/>
                    </a:lnTo>
                    <a:lnTo>
                      <a:pt x="22" y="56"/>
                    </a:lnTo>
                    <a:lnTo>
                      <a:pt x="22" y="56"/>
                    </a:lnTo>
                    <a:lnTo>
                      <a:pt x="24" y="54"/>
                    </a:lnTo>
                    <a:lnTo>
                      <a:pt x="26" y="54"/>
                    </a:lnTo>
                    <a:lnTo>
                      <a:pt x="28" y="50"/>
                    </a:lnTo>
                    <a:lnTo>
                      <a:pt x="28" y="48"/>
                    </a:lnTo>
                    <a:lnTo>
                      <a:pt x="30" y="46"/>
                    </a:lnTo>
                    <a:lnTo>
                      <a:pt x="32" y="40"/>
                    </a:lnTo>
                    <a:lnTo>
                      <a:pt x="34" y="36"/>
                    </a:lnTo>
                    <a:lnTo>
                      <a:pt x="36" y="34"/>
                    </a:lnTo>
                    <a:lnTo>
                      <a:pt x="36" y="32"/>
                    </a:lnTo>
                    <a:lnTo>
                      <a:pt x="36" y="30"/>
                    </a:lnTo>
                    <a:lnTo>
                      <a:pt x="38" y="28"/>
                    </a:lnTo>
                    <a:lnTo>
                      <a:pt x="40" y="26"/>
                    </a:lnTo>
                    <a:lnTo>
                      <a:pt x="54" y="24"/>
                    </a:lnTo>
                    <a:lnTo>
                      <a:pt x="66" y="0"/>
                    </a:lnTo>
                    <a:lnTo>
                      <a:pt x="68" y="2"/>
                    </a:lnTo>
                    <a:lnTo>
                      <a:pt x="74" y="8"/>
                    </a:lnTo>
                    <a:lnTo>
                      <a:pt x="80" y="20"/>
                    </a:lnTo>
                    <a:lnTo>
                      <a:pt x="84" y="34"/>
                    </a:lnTo>
                    <a:lnTo>
                      <a:pt x="84" y="34"/>
                    </a:lnTo>
                    <a:lnTo>
                      <a:pt x="82" y="36"/>
                    </a:lnTo>
                    <a:lnTo>
                      <a:pt x="78" y="40"/>
                    </a:lnTo>
                    <a:lnTo>
                      <a:pt x="76" y="52"/>
                    </a:lnTo>
                    <a:lnTo>
                      <a:pt x="72" y="70"/>
                    </a:lnTo>
                    <a:lnTo>
                      <a:pt x="72" y="72"/>
                    </a:lnTo>
                    <a:lnTo>
                      <a:pt x="74" y="74"/>
                    </a:lnTo>
                    <a:lnTo>
                      <a:pt x="76" y="76"/>
                    </a:lnTo>
                    <a:lnTo>
                      <a:pt x="78" y="78"/>
                    </a:lnTo>
                    <a:lnTo>
                      <a:pt x="80" y="80"/>
                    </a:lnTo>
                    <a:lnTo>
                      <a:pt x="84" y="80"/>
                    </a:lnTo>
                    <a:lnTo>
                      <a:pt x="90" y="78"/>
                    </a:lnTo>
                    <a:lnTo>
                      <a:pt x="100" y="84"/>
                    </a:lnTo>
                    <a:lnTo>
                      <a:pt x="96" y="98"/>
                    </a:lnTo>
                    <a:lnTo>
                      <a:pt x="94" y="100"/>
                    </a:lnTo>
                    <a:lnTo>
                      <a:pt x="90" y="102"/>
                    </a:lnTo>
                    <a:lnTo>
                      <a:pt x="86" y="104"/>
                    </a:lnTo>
                    <a:lnTo>
                      <a:pt x="82" y="112"/>
                    </a:lnTo>
                    <a:lnTo>
                      <a:pt x="80" y="122"/>
                    </a:lnTo>
                    <a:lnTo>
                      <a:pt x="84" y="138"/>
                    </a:lnTo>
                    <a:lnTo>
                      <a:pt x="82" y="138"/>
                    </a:lnTo>
                    <a:lnTo>
                      <a:pt x="82" y="138"/>
                    </a:lnTo>
                    <a:lnTo>
                      <a:pt x="80" y="140"/>
                    </a:lnTo>
                    <a:lnTo>
                      <a:pt x="80" y="142"/>
                    </a:lnTo>
                    <a:lnTo>
                      <a:pt x="78" y="146"/>
                    </a:lnTo>
                    <a:lnTo>
                      <a:pt x="80" y="150"/>
                    </a:lnTo>
                    <a:lnTo>
                      <a:pt x="80" y="156"/>
                    </a:lnTo>
                    <a:lnTo>
                      <a:pt x="80" y="158"/>
                    </a:lnTo>
                    <a:lnTo>
                      <a:pt x="80" y="162"/>
                    </a:lnTo>
                    <a:lnTo>
                      <a:pt x="80" y="168"/>
                    </a:lnTo>
                    <a:lnTo>
                      <a:pt x="82" y="174"/>
                    </a:lnTo>
                    <a:lnTo>
                      <a:pt x="84" y="182"/>
                    </a:lnTo>
                    <a:lnTo>
                      <a:pt x="88" y="188"/>
                    </a:lnTo>
                    <a:lnTo>
                      <a:pt x="84" y="210"/>
                    </a:lnTo>
                    <a:lnTo>
                      <a:pt x="84" y="218"/>
                    </a:lnTo>
                    <a:lnTo>
                      <a:pt x="84" y="224"/>
                    </a:lnTo>
                    <a:lnTo>
                      <a:pt x="84" y="230"/>
                    </a:lnTo>
                    <a:lnTo>
                      <a:pt x="82" y="244"/>
                    </a:lnTo>
                    <a:lnTo>
                      <a:pt x="80" y="260"/>
                    </a:lnTo>
                    <a:lnTo>
                      <a:pt x="76" y="272"/>
                    </a:lnTo>
                    <a:lnTo>
                      <a:pt x="74" y="270"/>
                    </a:lnTo>
                    <a:lnTo>
                      <a:pt x="72" y="262"/>
                    </a:lnTo>
                    <a:lnTo>
                      <a:pt x="72" y="248"/>
                    </a:lnTo>
                    <a:lnTo>
                      <a:pt x="74" y="226"/>
                    </a:lnTo>
                    <a:lnTo>
                      <a:pt x="74" y="220"/>
                    </a:lnTo>
                    <a:lnTo>
                      <a:pt x="74" y="206"/>
                    </a:lnTo>
                    <a:lnTo>
                      <a:pt x="74" y="188"/>
                    </a:lnTo>
                    <a:lnTo>
                      <a:pt x="70" y="168"/>
                    </a:lnTo>
                    <a:lnTo>
                      <a:pt x="62" y="154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" name="Freeform 17"/>
              <p:cNvSpPr>
                <a:spLocks/>
              </p:cNvSpPr>
              <p:nvPr/>
            </p:nvSpPr>
            <p:spPr bwMode="gray">
              <a:xfrm>
                <a:off x="2137" y="2808"/>
                <a:ext cx="90" cy="168"/>
              </a:xfrm>
              <a:custGeom>
                <a:avLst/>
                <a:gdLst/>
                <a:ahLst/>
                <a:cxnLst>
                  <a:cxn ang="0">
                    <a:pos x="58" y="124"/>
                  </a:cxn>
                  <a:cxn ang="0">
                    <a:pos x="62" y="128"/>
                  </a:cxn>
                  <a:cxn ang="0">
                    <a:pos x="64" y="132"/>
                  </a:cxn>
                  <a:cxn ang="0">
                    <a:pos x="50" y="154"/>
                  </a:cxn>
                  <a:cxn ang="0">
                    <a:pos x="42" y="158"/>
                  </a:cxn>
                  <a:cxn ang="0">
                    <a:pos x="46" y="166"/>
                  </a:cxn>
                  <a:cxn ang="0">
                    <a:pos x="64" y="164"/>
                  </a:cxn>
                  <a:cxn ang="0">
                    <a:pos x="78" y="150"/>
                  </a:cxn>
                  <a:cxn ang="0">
                    <a:pos x="88" y="134"/>
                  </a:cxn>
                  <a:cxn ang="0">
                    <a:pos x="90" y="126"/>
                  </a:cxn>
                  <a:cxn ang="0">
                    <a:pos x="84" y="102"/>
                  </a:cxn>
                  <a:cxn ang="0">
                    <a:pos x="84" y="98"/>
                  </a:cxn>
                  <a:cxn ang="0">
                    <a:pos x="82" y="90"/>
                  </a:cxn>
                  <a:cxn ang="0">
                    <a:pos x="76" y="82"/>
                  </a:cxn>
                  <a:cxn ang="0">
                    <a:pos x="60" y="74"/>
                  </a:cxn>
                  <a:cxn ang="0">
                    <a:pos x="46" y="46"/>
                  </a:cxn>
                  <a:cxn ang="0">
                    <a:pos x="48" y="42"/>
                  </a:cxn>
                  <a:cxn ang="0">
                    <a:pos x="52" y="36"/>
                  </a:cxn>
                  <a:cxn ang="0">
                    <a:pos x="60" y="32"/>
                  </a:cxn>
                  <a:cxn ang="0">
                    <a:pos x="64" y="30"/>
                  </a:cxn>
                  <a:cxn ang="0">
                    <a:pos x="72" y="26"/>
                  </a:cxn>
                  <a:cxn ang="0">
                    <a:pos x="70" y="22"/>
                  </a:cxn>
                  <a:cxn ang="0">
                    <a:pos x="68" y="16"/>
                  </a:cxn>
                  <a:cxn ang="0">
                    <a:pos x="64" y="12"/>
                  </a:cxn>
                  <a:cxn ang="0">
                    <a:pos x="60" y="6"/>
                  </a:cxn>
                  <a:cxn ang="0">
                    <a:pos x="50" y="2"/>
                  </a:cxn>
                  <a:cxn ang="0">
                    <a:pos x="48" y="4"/>
                  </a:cxn>
                  <a:cxn ang="0">
                    <a:pos x="40" y="4"/>
                  </a:cxn>
                  <a:cxn ang="0">
                    <a:pos x="28" y="2"/>
                  </a:cxn>
                  <a:cxn ang="0">
                    <a:pos x="20" y="0"/>
                  </a:cxn>
                  <a:cxn ang="0">
                    <a:pos x="14" y="2"/>
                  </a:cxn>
                  <a:cxn ang="0">
                    <a:pos x="8" y="2"/>
                  </a:cxn>
                  <a:cxn ang="0">
                    <a:pos x="2" y="4"/>
                  </a:cxn>
                  <a:cxn ang="0">
                    <a:pos x="0" y="10"/>
                  </a:cxn>
                  <a:cxn ang="0">
                    <a:pos x="4" y="10"/>
                  </a:cxn>
                  <a:cxn ang="0">
                    <a:pos x="8" y="14"/>
                  </a:cxn>
                  <a:cxn ang="0">
                    <a:pos x="20" y="30"/>
                  </a:cxn>
                  <a:cxn ang="0">
                    <a:pos x="24" y="36"/>
                  </a:cxn>
                  <a:cxn ang="0">
                    <a:pos x="22" y="44"/>
                  </a:cxn>
                  <a:cxn ang="0">
                    <a:pos x="20" y="48"/>
                  </a:cxn>
                  <a:cxn ang="0">
                    <a:pos x="18" y="50"/>
                  </a:cxn>
                  <a:cxn ang="0">
                    <a:pos x="18" y="58"/>
                  </a:cxn>
                  <a:cxn ang="0">
                    <a:pos x="24" y="64"/>
                  </a:cxn>
                  <a:cxn ang="0">
                    <a:pos x="30" y="68"/>
                  </a:cxn>
                  <a:cxn ang="0">
                    <a:pos x="32" y="70"/>
                  </a:cxn>
                  <a:cxn ang="0">
                    <a:pos x="38" y="76"/>
                  </a:cxn>
                  <a:cxn ang="0">
                    <a:pos x="46" y="84"/>
                  </a:cxn>
                  <a:cxn ang="0">
                    <a:pos x="52" y="94"/>
                  </a:cxn>
                  <a:cxn ang="0">
                    <a:pos x="56" y="106"/>
                  </a:cxn>
                  <a:cxn ang="0">
                    <a:pos x="56" y="116"/>
                  </a:cxn>
                  <a:cxn ang="0">
                    <a:pos x="56" y="124"/>
                  </a:cxn>
                </a:cxnLst>
                <a:rect l="0" t="0" r="r" b="b"/>
                <a:pathLst>
                  <a:path w="90" h="168">
                    <a:moveTo>
                      <a:pt x="56" y="124"/>
                    </a:moveTo>
                    <a:lnTo>
                      <a:pt x="58" y="124"/>
                    </a:lnTo>
                    <a:lnTo>
                      <a:pt x="60" y="126"/>
                    </a:lnTo>
                    <a:lnTo>
                      <a:pt x="62" y="128"/>
                    </a:lnTo>
                    <a:lnTo>
                      <a:pt x="64" y="132"/>
                    </a:lnTo>
                    <a:lnTo>
                      <a:pt x="64" y="132"/>
                    </a:lnTo>
                    <a:lnTo>
                      <a:pt x="60" y="150"/>
                    </a:lnTo>
                    <a:lnTo>
                      <a:pt x="50" y="154"/>
                    </a:lnTo>
                    <a:lnTo>
                      <a:pt x="46" y="158"/>
                    </a:lnTo>
                    <a:lnTo>
                      <a:pt x="42" y="158"/>
                    </a:lnTo>
                    <a:lnTo>
                      <a:pt x="38" y="168"/>
                    </a:lnTo>
                    <a:lnTo>
                      <a:pt x="46" y="166"/>
                    </a:lnTo>
                    <a:lnTo>
                      <a:pt x="62" y="168"/>
                    </a:lnTo>
                    <a:lnTo>
                      <a:pt x="64" y="164"/>
                    </a:lnTo>
                    <a:lnTo>
                      <a:pt x="70" y="158"/>
                    </a:lnTo>
                    <a:lnTo>
                      <a:pt x="78" y="150"/>
                    </a:lnTo>
                    <a:lnTo>
                      <a:pt x="86" y="140"/>
                    </a:lnTo>
                    <a:lnTo>
                      <a:pt x="88" y="134"/>
                    </a:lnTo>
                    <a:lnTo>
                      <a:pt x="90" y="130"/>
                    </a:lnTo>
                    <a:lnTo>
                      <a:pt x="90" y="126"/>
                    </a:lnTo>
                    <a:lnTo>
                      <a:pt x="88" y="124"/>
                    </a:lnTo>
                    <a:lnTo>
                      <a:pt x="84" y="102"/>
                    </a:lnTo>
                    <a:lnTo>
                      <a:pt x="84" y="100"/>
                    </a:lnTo>
                    <a:lnTo>
                      <a:pt x="84" y="98"/>
                    </a:lnTo>
                    <a:lnTo>
                      <a:pt x="84" y="94"/>
                    </a:lnTo>
                    <a:lnTo>
                      <a:pt x="82" y="90"/>
                    </a:lnTo>
                    <a:lnTo>
                      <a:pt x="80" y="86"/>
                    </a:lnTo>
                    <a:lnTo>
                      <a:pt x="76" y="82"/>
                    </a:lnTo>
                    <a:lnTo>
                      <a:pt x="70" y="78"/>
                    </a:lnTo>
                    <a:lnTo>
                      <a:pt x="60" y="74"/>
                    </a:lnTo>
                    <a:lnTo>
                      <a:pt x="46" y="54"/>
                    </a:lnTo>
                    <a:lnTo>
                      <a:pt x="46" y="46"/>
                    </a:lnTo>
                    <a:lnTo>
                      <a:pt x="48" y="44"/>
                    </a:lnTo>
                    <a:lnTo>
                      <a:pt x="48" y="42"/>
                    </a:lnTo>
                    <a:lnTo>
                      <a:pt x="50" y="40"/>
                    </a:lnTo>
                    <a:lnTo>
                      <a:pt x="52" y="36"/>
                    </a:lnTo>
                    <a:lnTo>
                      <a:pt x="56" y="34"/>
                    </a:lnTo>
                    <a:lnTo>
                      <a:pt x="60" y="32"/>
                    </a:lnTo>
                    <a:lnTo>
                      <a:pt x="60" y="32"/>
                    </a:lnTo>
                    <a:lnTo>
                      <a:pt x="64" y="30"/>
                    </a:lnTo>
                    <a:lnTo>
                      <a:pt x="68" y="28"/>
                    </a:lnTo>
                    <a:lnTo>
                      <a:pt x="72" y="26"/>
                    </a:lnTo>
                    <a:lnTo>
                      <a:pt x="70" y="24"/>
                    </a:lnTo>
                    <a:lnTo>
                      <a:pt x="70" y="22"/>
                    </a:lnTo>
                    <a:lnTo>
                      <a:pt x="68" y="18"/>
                    </a:lnTo>
                    <a:lnTo>
                      <a:pt x="68" y="16"/>
                    </a:lnTo>
                    <a:lnTo>
                      <a:pt x="64" y="12"/>
                    </a:lnTo>
                    <a:lnTo>
                      <a:pt x="64" y="12"/>
                    </a:lnTo>
                    <a:lnTo>
                      <a:pt x="62" y="10"/>
                    </a:lnTo>
                    <a:lnTo>
                      <a:pt x="60" y="6"/>
                    </a:lnTo>
                    <a:lnTo>
                      <a:pt x="56" y="4"/>
                    </a:lnTo>
                    <a:lnTo>
                      <a:pt x="50" y="2"/>
                    </a:lnTo>
                    <a:lnTo>
                      <a:pt x="50" y="2"/>
                    </a:lnTo>
                    <a:lnTo>
                      <a:pt x="48" y="4"/>
                    </a:lnTo>
                    <a:lnTo>
                      <a:pt x="46" y="4"/>
                    </a:lnTo>
                    <a:lnTo>
                      <a:pt x="40" y="4"/>
                    </a:lnTo>
                    <a:lnTo>
                      <a:pt x="34" y="4"/>
                    </a:lnTo>
                    <a:lnTo>
                      <a:pt x="28" y="2"/>
                    </a:lnTo>
                    <a:lnTo>
                      <a:pt x="22" y="2"/>
                    </a:lnTo>
                    <a:lnTo>
                      <a:pt x="20" y="0"/>
                    </a:lnTo>
                    <a:lnTo>
                      <a:pt x="16" y="2"/>
                    </a:lnTo>
                    <a:lnTo>
                      <a:pt x="14" y="2"/>
                    </a:lnTo>
                    <a:lnTo>
                      <a:pt x="10" y="2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2" y="10"/>
                    </a:lnTo>
                    <a:lnTo>
                      <a:pt x="4" y="10"/>
                    </a:lnTo>
                    <a:lnTo>
                      <a:pt x="6" y="12"/>
                    </a:lnTo>
                    <a:lnTo>
                      <a:pt x="8" y="14"/>
                    </a:lnTo>
                    <a:lnTo>
                      <a:pt x="10" y="26"/>
                    </a:lnTo>
                    <a:lnTo>
                      <a:pt x="20" y="30"/>
                    </a:lnTo>
                    <a:lnTo>
                      <a:pt x="22" y="34"/>
                    </a:lnTo>
                    <a:lnTo>
                      <a:pt x="24" y="36"/>
                    </a:lnTo>
                    <a:lnTo>
                      <a:pt x="24" y="40"/>
                    </a:lnTo>
                    <a:lnTo>
                      <a:pt x="22" y="44"/>
                    </a:lnTo>
                    <a:lnTo>
                      <a:pt x="22" y="46"/>
                    </a:lnTo>
                    <a:lnTo>
                      <a:pt x="20" y="48"/>
                    </a:lnTo>
                    <a:lnTo>
                      <a:pt x="20" y="48"/>
                    </a:lnTo>
                    <a:lnTo>
                      <a:pt x="18" y="50"/>
                    </a:lnTo>
                    <a:lnTo>
                      <a:pt x="16" y="54"/>
                    </a:lnTo>
                    <a:lnTo>
                      <a:pt x="18" y="58"/>
                    </a:lnTo>
                    <a:lnTo>
                      <a:pt x="22" y="60"/>
                    </a:lnTo>
                    <a:lnTo>
                      <a:pt x="24" y="64"/>
                    </a:lnTo>
                    <a:lnTo>
                      <a:pt x="28" y="66"/>
                    </a:lnTo>
                    <a:lnTo>
                      <a:pt x="30" y="68"/>
                    </a:lnTo>
                    <a:lnTo>
                      <a:pt x="30" y="68"/>
                    </a:lnTo>
                    <a:lnTo>
                      <a:pt x="32" y="70"/>
                    </a:lnTo>
                    <a:lnTo>
                      <a:pt x="34" y="72"/>
                    </a:lnTo>
                    <a:lnTo>
                      <a:pt x="38" y="76"/>
                    </a:lnTo>
                    <a:lnTo>
                      <a:pt x="42" y="80"/>
                    </a:lnTo>
                    <a:lnTo>
                      <a:pt x="46" y="84"/>
                    </a:lnTo>
                    <a:lnTo>
                      <a:pt x="50" y="88"/>
                    </a:lnTo>
                    <a:lnTo>
                      <a:pt x="52" y="94"/>
                    </a:lnTo>
                    <a:lnTo>
                      <a:pt x="54" y="100"/>
                    </a:lnTo>
                    <a:lnTo>
                      <a:pt x="56" y="106"/>
                    </a:lnTo>
                    <a:lnTo>
                      <a:pt x="56" y="112"/>
                    </a:lnTo>
                    <a:lnTo>
                      <a:pt x="56" y="116"/>
                    </a:lnTo>
                    <a:lnTo>
                      <a:pt x="56" y="118"/>
                    </a:lnTo>
                    <a:lnTo>
                      <a:pt x="56" y="124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" name="Freeform 18"/>
              <p:cNvSpPr>
                <a:spLocks/>
              </p:cNvSpPr>
              <p:nvPr/>
            </p:nvSpPr>
            <p:spPr bwMode="gray">
              <a:xfrm>
                <a:off x="2087" y="2844"/>
                <a:ext cx="82" cy="208"/>
              </a:xfrm>
              <a:custGeom>
                <a:avLst/>
                <a:gdLst/>
                <a:ahLst/>
                <a:cxnLst>
                  <a:cxn ang="0">
                    <a:pos x="18" y="2"/>
                  </a:cxn>
                  <a:cxn ang="0">
                    <a:pos x="10" y="6"/>
                  </a:cxn>
                  <a:cxn ang="0">
                    <a:pos x="4" y="24"/>
                  </a:cxn>
                  <a:cxn ang="0">
                    <a:pos x="6" y="40"/>
                  </a:cxn>
                  <a:cxn ang="0">
                    <a:pos x="4" y="42"/>
                  </a:cxn>
                  <a:cxn ang="0">
                    <a:pos x="2" y="48"/>
                  </a:cxn>
                  <a:cxn ang="0">
                    <a:pos x="4" y="58"/>
                  </a:cxn>
                  <a:cxn ang="0">
                    <a:pos x="4" y="64"/>
                  </a:cxn>
                  <a:cxn ang="0">
                    <a:pos x="6" y="76"/>
                  </a:cxn>
                  <a:cxn ang="0">
                    <a:pos x="12" y="90"/>
                  </a:cxn>
                  <a:cxn ang="0">
                    <a:pos x="8" y="120"/>
                  </a:cxn>
                  <a:cxn ang="0">
                    <a:pos x="8" y="132"/>
                  </a:cxn>
                  <a:cxn ang="0">
                    <a:pos x="4" y="162"/>
                  </a:cxn>
                  <a:cxn ang="0">
                    <a:pos x="0" y="174"/>
                  </a:cxn>
                  <a:cxn ang="0">
                    <a:pos x="0" y="176"/>
                  </a:cxn>
                  <a:cxn ang="0">
                    <a:pos x="2" y="178"/>
                  </a:cxn>
                  <a:cxn ang="0">
                    <a:pos x="8" y="186"/>
                  </a:cxn>
                  <a:cxn ang="0">
                    <a:pos x="24" y="200"/>
                  </a:cxn>
                  <a:cxn ang="0">
                    <a:pos x="50" y="208"/>
                  </a:cxn>
                  <a:cxn ang="0">
                    <a:pos x="46" y="192"/>
                  </a:cxn>
                  <a:cxn ang="0">
                    <a:pos x="20" y="166"/>
                  </a:cxn>
                  <a:cxn ang="0">
                    <a:pos x="14" y="148"/>
                  </a:cxn>
                  <a:cxn ang="0">
                    <a:pos x="18" y="128"/>
                  </a:cxn>
                  <a:cxn ang="0">
                    <a:pos x="22" y="108"/>
                  </a:cxn>
                  <a:cxn ang="0">
                    <a:pos x="24" y="90"/>
                  </a:cxn>
                  <a:cxn ang="0">
                    <a:pos x="26" y="86"/>
                  </a:cxn>
                  <a:cxn ang="0">
                    <a:pos x="28" y="82"/>
                  </a:cxn>
                  <a:cxn ang="0">
                    <a:pos x="32" y="84"/>
                  </a:cxn>
                  <a:cxn ang="0">
                    <a:pos x="34" y="90"/>
                  </a:cxn>
                  <a:cxn ang="0">
                    <a:pos x="42" y="110"/>
                  </a:cxn>
                  <a:cxn ang="0">
                    <a:pos x="48" y="112"/>
                  </a:cxn>
                  <a:cxn ang="0">
                    <a:pos x="48" y="92"/>
                  </a:cxn>
                  <a:cxn ang="0">
                    <a:pos x="56" y="82"/>
                  </a:cxn>
                  <a:cxn ang="0">
                    <a:pos x="64" y="80"/>
                  </a:cxn>
                  <a:cxn ang="0">
                    <a:pos x="74" y="82"/>
                  </a:cxn>
                  <a:cxn ang="0">
                    <a:pos x="82" y="82"/>
                  </a:cxn>
                  <a:cxn ang="0">
                    <a:pos x="82" y="74"/>
                  </a:cxn>
                  <a:cxn ang="0">
                    <a:pos x="80" y="62"/>
                  </a:cxn>
                  <a:cxn ang="0">
                    <a:pos x="80" y="58"/>
                  </a:cxn>
                  <a:cxn ang="0">
                    <a:pos x="74" y="46"/>
                  </a:cxn>
                  <a:cxn ang="0">
                    <a:pos x="64" y="34"/>
                  </a:cxn>
                  <a:cxn ang="0">
                    <a:pos x="60" y="32"/>
                  </a:cxn>
                  <a:cxn ang="0">
                    <a:pos x="54" y="30"/>
                  </a:cxn>
                  <a:cxn ang="0">
                    <a:pos x="50" y="32"/>
                  </a:cxn>
                  <a:cxn ang="0">
                    <a:pos x="44" y="36"/>
                  </a:cxn>
                  <a:cxn ang="0">
                    <a:pos x="38" y="36"/>
                  </a:cxn>
                  <a:cxn ang="0">
                    <a:pos x="38" y="34"/>
                  </a:cxn>
                  <a:cxn ang="0">
                    <a:pos x="40" y="28"/>
                  </a:cxn>
                  <a:cxn ang="0">
                    <a:pos x="42" y="18"/>
                  </a:cxn>
                  <a:cxn ang="0">
                    <a:pos x="40" y="10"/>
                  </a:cxn>
                  <a:cxn ang="0">
                    <a:pos x="30" y="10"/>
                  </a:cxn>
                  <a:cxn ang="0">
                    <a:pos x="28" y="4"/>
                  </a:cxn>
                  <a:cxn ang="0">
                    <a:pos x="24" y="0"/>
                  </a:cxn>
                  <a:cxn ang="0">
                    <a:pos x="20" y="0"/>
                  </a:cxn>
                </a:cxnLst>
                <a:rect l="0" t="0" r="r" b="b"/>
                <a:pathLst>
                  <a:path w="82" h="208">
                    <a:moveTo>
                      <a:pt x="20" y="0"/>
                    </a:moveTo>
                    <a:lnTo>
                      <a:pt x="18" y="2"/>
                    </a:lnTo>
                    <a:lnTo>
                      <a:pt x="14" y="4"/>
                    </a:lnTo>
                    <a:lnTo>
                      <a:pt x="10" y="6"/>
                    </a:lnTo>
                    <a:lnTo>
                      <a:pt x="6" y="14"/>
                    </a:lnTo>
                    <a:lnTo>
                      <a:pt x="4" y="24"/>
                    </a:lnTo>
                    <a:lnTo>
                      <a:pt x="8" y="40"/>
                    </a:lnTo>
                    <a:lnTo>
                      <a:pt x="6" y="40"/>
                    </a:lnTo>
                    <a:lnTo>
                      <a:pt x="6" y="40"/>
                    </a:lnTo>
                    <a:lnTo>
                      <a:pt x="4" y="42"/>
                    </a:lnTo>
                    <a:lnTo>
                      <a:pt x="4" y="44"/>
                    </a:lnTo>
                    <a:lnTo>
                      <a:pt x="2" y="48"/>
                    </a:lnTo>
                    <a:lnTo>
                      <a:pt x="4" y="52"/>
                    </a:lnTo>
                    <a:lnTo>
                      <a:pt x="4" y="58"/>
                    </a:lnTo>
                    <a:lnTo>
                      <a:pt x="4" y="60"/>
                    </a:lnTo>
                    <a:lnTo>
                      <a:pt x="4" y="64"/>
                    </a:lnTo>
                    <a:lnTo>
                      <a:pt x="4" y="70"/>
                    </a:lnTo>
                    <a:lnTo>
                      <a:pt x="6" y="76"/>
                    </a:lnTo>
                    <a:lnTo>
                      <a:pt x="8" y="84"/>
                    </a:lnTo>
                    <a:lnTo>
                      <a:pt x="12" y="90"/>
                    </a:lnTo>
                    <a:lnTo>
                      <a:pt x="8" y="112"/>
                    </a:lnTo>
                    <a:lnTo>
                      <a:pt x="8" y="120"/>
                    </a:lnTo>
                    <a:lnTo>
                      <a:pt x="8" y="126"/>
                    </a:lnTo>
                    <a:lnTo>
                      <a:pt x="8" y="132"/>
                    </a:lnTo>
                    <a:lnTo>
                      <a:pt x="6" y="146"/>
                    </a:lnTo>
                    <a:lnTo>
                      <a:pt x="4" y="162"/>
                    </a:lnTo>
                    <a:lnTo>
                      <a:pt x="0" y="174"/>
                    </a:lnTo>
                    <a:lnTo>
                      <a:pt x="0" y="174"/>
                    </a:lnTo>
                    <a:lnTo>
                      <a:pt x="0" y="174"/>
                    </a:lnTo>
                    <a:lnTo>
                      <a:pt x="0" y="176"/>
                    </a:lnTo>
                    <a:lnTo>
                      <a:pt x="0" y="176"/>
                    </a:lnTo>
                    <a:lnTo>
                      <a:pt x="2" y="178"/>
                    </a:lnTo>
                    <a:lnTo>
                      <a:pt x="4" y="182"/>
                    </a:lnTo>
                    <a:lnTo>
                      <a:pt x="8" y="186"/>
                    </a:lnTo>
                    <a:lnTo>
                      <a:pt x="12" y="192"/>
                    </a:lnTo>
                    <a:lnTo>
                      <a:pt x="24" y="200"/>
                    </a:lnTo>
                    <a:lnTo>
                      <a:pt x="42" y="198"/>
                    </a:lnTo>
                    <a:lnTo>
                      <a:pt x="50" y="208"/>
                    </a:lnTo>
                    <a:lnTo>
                      <a:pt x="58" y="206"/>
                    </a:lnTo>
                    <a:lnTo>
                      <a:pt x="46" y="192"/>
                    </a:lnTo>
                    <a:lnTo>
                      <a:pt x="22" y="168"/>
                    </a:lnTo>
                    <a:lnTo>
                      <a:pt x="20" y="166"/>
                    </a:lnTo>
                    <a:lnTo>
                      <a:pt x="16" y="158"/>
                    </a:lnTo>
                    <a:lnTo>
                      <a:pt x="14" y="148"/>
                    </a:lnTo>
                    <a:lnTo>
                      <a:pt x="16" y="132"/>
                    </a:lnTo>
                    <a:lnTo>
                      <a:pt x="18" y="128"/>
                    </a:lnTo>
                    <a:lnTo>
                      <a:pt x="20" y="120"/>
                    </a:lnTo>
                    <a:lnTo>
                      <a:pt x="22" y="108"/>
                    </a:lnTo>
                    <a:lnTo>
                      <a:pt x="24" y="98"/>
                    </a:lnTo>
                    <a:lnTo>
                      <a:pt x="24" y="90"/>
                    </a:lnTo>
                    <a:lnTo>
                      <a:pt x="26" y="88"/>
                    </a:lnTo>
                    <a:lnTo>
                      <a:pt x="26" y="86"/>
                    </a:lnTo>
                    <a:lnTo>
                      <a:pt x="26" y="84"/>
                    </a:lnTo>
                    <a:lnTo>
                      <a:pt x="28" y="82"/>
                    </a:lnTo>
                    <a:lnTo>
                      <a:pt x="32" y="82"/>
                    </a:lnTo>
                    <a:lnTo>
                      <a:pt x="32" y="84"/>
                    </a:lnTo>
                    <a:lnTo>
                      <a:pt x="32" y="86"/>
                    </a:lnTo>
                    <a:lnTo>
                      <a:pt x="34" y="90"/>
                    </a:lnTo>
                    <a:lnTo>
                      <a:pt x="34" y="94"/>
                    </a:lnTo>
                    <a:lnTo>
                      <a:pt x="42" y="110"/>
                    </a:lnTo>
                    <a:lnTo>
                      <a:pt x="48" y="116"/>
                    </a:lnTo>
                    <a:lnTo>
                      <a:pt x="48" y="112"/>
                    </a:lnTo>
                    <a:lnTo>
                      <a:pt x="46" y="102"/>
                    </a:lnTo>
                    <a:lnTo>
                      <a:pt x="48" y="92"/>
                    </a:lnTo>
                    <a:lnTo>
                      <a:pt x="56" y="84"/>
                    </a:lnTo>
                    <a:lnTo>
                      <a:pt x="56" y="82"/>
                    </a:lnTo>
                    <a:lnTo>
                      <a:pt x="60" y="82"/>
                    </a:lnTo>
                    <a:lnTo>
                      <a:pt x="64" y="80"/>
                    </a:lnTo>
                    <a:lnTo>
                      <a:pt x="68" y="80"/>
                    </a:lnTo>
                    <a:lnTo>
                      <a:pt x="74" y="82"/>
                    </a:lnTo>
                    <a:lnTo>
                      <a:pt x="80" y="84"/>
                    </a:lnTo>
                    <a:lnTo>
                      <a:pt x="82" y="82"/>
                    </a:lnTo>
                    <a:lnTo>
                      <a:pt x="82" y="78"/>
                    </a:lnTo>
                    <a:lnTo>
                      <a:pt x="82" y="74"/>
                    </a:lnTo>
                    <a:lnTo>
                      <a:pt x="82" y="68"/>
                    </a:lnTo>
                    <a:lnTo>
                      <a:pt x="80" y="62"/>
                    </a:lnTo>
                    <a:lnTo>
                      <a:pt x="80" y="60"/>
                    </a:lnTo>
                    <a:lnTo>
                      <a:pt x="80" y="58"/>
                    </a:lnTo>
                    <a:lnTo>
                      <a:pt x="78" y="52"/>
                    </a:lnTo>
                    <a:lnTo>
                      <a:pt x="74" y="46"/>
                    </a:lnTo>
                    <a:lnTo>
                      <a:pt x="70" y="40"/>
                    </a:lnTo>
                    <a:lnTo>
                      <a:pt x="64" y="34"/>
                    </a:lnTo>
                    <a:lnTo>
                      <a:pt x="62" y="32"/>
                    </a:lnTo>
                    <a:lnTo>
                      <a:pt x="60" y="32"/>
                    </a:lnTo>
                    <a:lnTo>
                      <a:pt x="58" y="30"/>
                    </a:lnTo>
                    <a:lnTo>
                      <a:pt x="54" y="30"/>
                    </a:lnTo>
                    <a:lnTo>
                      <a:pt x="52" y="30"/>
                    </a:lnTo>
                    <a:lnTo>
                      <a:pt x="50" y="32"/>
                    </a:lnTo>
                    <a:lnTo>
                      <a:pt x="46" y="34"/>
                    </a:lnTo>
                    <a:lnTo>
                      <a:pt x="44" y="36"/>
                    </a:lnTo>
                    <a:lnTo>
                      <a:pt x="40" y="36"/>
                    </a:lnTo>
                    <a:lnTo>
                      <a:pt x="38" y="36"/>
                    </a:lnTo>
                    <a:lnTo>
                      <a:pt x="38" y="34"/>
                    </a:lnTo>
                    <a:lnTo>
                      <a:pt x="38" y="34"/>
                    </a:lnTo>
                    <a:lnTo>
                      <a:pt x="40" y="32"/>
                    </a:lnTo>
                    <a:lnTo>
                      <a:pt x="40" y="28"/>
                    </a:lnTo>
                    <a:lnTo>
                      <a:pt x="42" y="22"/>
                    </a:lnTo>
                    <a:lnTo>
                      <a:pt x="42" y="18"/>
                    </a:lnTo>
                    <a:lnTo>
                      <a:pt x="42" y="14"/>
                    </a:lnTo>
                    <a:lnTo>
                      <a:pt x="40" y="10"/>
                    </a:lnTo>
                    <a:lnTo>
                      <a:pt x="30" y="10"/>
                    </a:lnTo>
                    <a:lnTo>
                      <a:pt x="30" y="10"/>
                    </a:lnTo>
                    <a:lnTo>
                      <a:pt x="30" y="6"/>
                    </a:lnTo>
                    <a:lnTo>
                      <a:pt x="28" y="4"/>
                    </a:lnTo>
                    <a:lnTo>
                      <a:pt x="28" y="2"/>
                    </a:lnTo>
                    <a:lnTo>
                      <a:pt x="24" y="0"/>
                    </a:lnTo>
                    <a:lnTo>
                      <a:pt x="22" y="0"/>
                    </a:lnTo>
                    <a:lnTo>
                      <a:pt x="20" y="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9" name="Freeform 19"/>
              <p:cNvSpPr>
                <a:spLocks/>
              </p:cNvSpPr>
              <p:nvPr/>
            </p:nvSpPr>
            <p:spPr bwMode="gray">
              <a:xfrm>
                <a:off x="1957" y="2734"/>
                <a:ext cx="70" cy="38"/>
              </a:xfrm>
              <a:custGeom>
                <a:avLst/>
                <a:gdLst/>
                <a:ahLst/>
                <a:cxnLst>
                  <a:cxn ang="0">
                    <a:pos x="58" y="38"/>
                  </a:cxn>
                  <a:cxn ang="0">
                    <a:pos x="34" y="36"/>
                  </a:cxn>
                  <a:cxn ang="0">
                    <a:pos x="34" y="36"/>
                  </a:cxn>
                  <a:cxn ang="0">
                    <a:pos x="30" y="36"/>
                  </a:cxn>
                  <a:cxn ang="0">
                    <a:pos x="26" y="36"/>
                  </a:cxn>
                  <a:cxn ang="0">
                    <a:pos x="18" y="36"/>
                  </a:cxn>
                  <a:cxn ang="0">
                    <a:pos x="10" y="38"/>
                  </a:cxn>
                  <a:cxn ang="0">
                    <a:pos x="8" y="38"/>
                  </a:cxn>
                  <a:cxn ang="0">
                    <a:pos x="8" y="38"/>
                  </a:cxn>
                  <a:cxn ang="0">
                    <a:pos x="4" y="38"/>
                  </a:cxn>
                  <a:cxn ang="0">
                    <a:pos x="2" y="38"/>
                  </a:cxn>
                  <a:cxn ang="0">
                    <a:pos x="0" y="36"/>
                  </a:cxn>
                  <a:cxn ang="0">
                    <a:pos x="0" y="34"/>
                  </a:cxn>
                  <a:cxn ang="0">
                    <a:pos x="0" y="32"/>
                  </a:cxn>
                  <a:cxn ang="0">
                    <a:pos x="4" y="16"/>
                  </a:cxn>
                  <a:cxn ang="0">
                    <a:pos x="4" y="16"/>
                  </a:cxn>
                  <a:cxn ang="0">
                    <a:pos x="8" y="14"/>
                  </a:cxn>
                  <a:cxn ang="0">
                    <a:pos x="10" y="10"/>
                  </a:cxn>
                  <a:cxn ang="0">
                    <a:pos x="16" y="6"/>
                  </a:cxn>
                  <a:cxn ang="0">
                    <a:pos x="20" y="4"/>
                  </a:cxn>
                  <a:cxn ang="0">
                    <a:pos x="26" y="2"/>
                  </a:cxn>
                  <a:cxn ang="0">
                    <a:pos x="32" y="0"/>
                  </a:cxn>
                  <a:cxn ang="0">
                    <a:pos x="50" y="2"/>
                  </a:cxn>
                  <a:cxn ang="0">
                    <a:pos x="64" y="4"/>
                  </a:cxn>
                  <a:cxn ang="0">
                    <a:pos x="70" y="12"/>
                  </a:cxn>
                  <a:cxn ang="0">
                    <a:pos x="58" y="38"/>
                  </a:cxn>
                </a:cxnLst>
                <a:rect l="0" t="0" r="r" b="b"/>
                <a:pathLst>
                  <a:path w="70" h="38">
                    <a:moveTo>
                      <a:pt x="58" y="38"/>
                    </a:moveTo>
                    <a:lnTo>
                      <a:pt x="34" y="36"/>
                    </a:lnTo>
                    <a:lnTo>
                      <a:pt x="34" y="36"/>
                    </a:lnTo>
                    <a:lnTo>
                      <a:pt x="30" y="36"/>
                    </a:lnTo>
                    <a:lnTo>
                      <a:pt x="26" y="36"/>
                    </a:lnTo>
                    <a:lnTo>
                      <a:pt x="18" y="36"/>
                    </a:lnTo>
                    <a:lnTo>
                      <a:pt x="10" y="38"/>
                    </a:lnTo>
                    <a:lnTo>
                      <a:pt x="8" y="38"/>
                    </a:lnTo>
                    <a:lnTo>
                      <a:pt x="8" y="38"/>
                    </a:lnTo>
                    <a:lnTo>
                      <a:pt x="4" y="38"/>
                    </a:lnTo>
                    <a:lnTo>
                      <a:pt x="2" y="38"/>
                    </a:lnTo>
                    <a:lnTo>
                      <a:pt x="0" y="36"/>
                    </a:lnTo>
                    <a:lnTo>
                      <a:pt x="0" y="34"/>
                    </a:lnTo>
                    <a:lnTo>
                      <a:pt x="0" y="32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8" y="14"/>
                    </a:lnTo>
                    <a:lnTo>
                      <a:pt x="10" y="10"/>
                    </a:lnTo>
                    <a:lnTo>
                      <a:pt x="16" y="6"/>
                    </a:lnTo>
                    <a:lnTo>
                      <a:pt x="20" y="4"/>
                    </a:lnTo>
                    <a:lnTo>
                      <a:pt x="26" y="2"/>
                    </a:lnTo>
                    <a:lnTo>
                      <a:pt x="32" y="0"/>
                    </a:lnTo>
                    <a:lnTo>
                      <a:pt x="50" y="2"/>
                    </a:lnTo>
                    <a:lnTo>
                      <a:pt x="64" y="4"/>
                    </a:lnTo>
                    <a:lnTo>
                      <a:pt x="70" y="12"/>
                    </a:lnTo>
                    <a:lnTo>
                      <a:pt x="58" y="38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" name="Freeform 20"/>
              <p:cNvSpPr>
                <a:spLocks/>
              </p:cNvSpPr>
              <p:nvPr/>
            </p:nvSpPr>
            <p:spPr bwMode="gray">
              <a:xfrm>
                <a:off x="1855" y="2712"/>
                <a:ext cx="98" cy="52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8" y="0"/>
                  </a:cxn>
                  <a:cxn ang="0">
                    <a:pos x="6" y="2"/>
                  </a:cxn>
                  <a:cxn ang="0">
                    <a:pos x="4" y="4"/>
                  </a:cxn>
                  <a:cxn ang="0">
                    <a:pos x="2" y="6"/>
                  </a:cxn>
                  <a:cxn ang="0">
                    <a:pos x="0" y="10"/>
                  </a:cxn>
                  <a:cxn ang="0">
                    <a:pos x="0" y="12"/>
                  </a:cxn>
                  <a:cxn ang="0">
                    <a:pos x="2" y="16"/>
                  </a:cxn>
                  <a:cxn ang="0">
                    <a:pos x="8" y="20"/>
                  </a:cxn>
                  <a:cxn ang="0">
                    <a:pos x="8" y="20"/>
                  </a:cxn>
                  <a:cxn ang="0">
                    <a:pos x="8" y="22"/>
                  </a:cxn>
                  <a:cxn ang="0">
                    <a:pos x="10" y="22"/>
                  </a:cxn>
                  <a:cxn ang="0">
                    <a:pos x="10" y="24"/>
                  </a:cxn>
                  <a:cxn ang="0">
                    <a:pos x="14" y="28"/>
                  </a:cxn>
                  <a:cxn ang="0">
                    <a:pos x="18" y="32"/>
                  </a:cxn>
                  <a:cxn ang="0">
                    <a:pos x="26" y="36"/>
                  </a:cxn>
                  <a:cxn ang="0">
                    <a:pos x="42" y="42"/>
                  </a:cxn>
                  <a:cxn ang="0">
                    <a:pos x="64" y="48"/>
                  </a:cxn>
                  <a:cxn ang="0">
                    <a:pos x="96" y="52"/>
                  </a:cxn>
                  <a:cxn ang="0">
                    <a:pos x="98" y="34"/>
                  </a:cxn>
                  <a:cxn ang="0">
                    <a:pos x="82" y="32"/>
                  </a:cxn>
                  <a:cxn ang="0">
                    <a:pos x="36" y="22"/>
                  </a:cxn>
                  <a:cxn ang="0">
                    <a:pos x="24" y="12"/>
                  </a:cxn>
                  <a:cxn ang="0">
                    <a:pos x="8" y="0"/>
                  </a:cxn>
                </a:cxnLst>
                <a:rect l="0" t="0" r="r" b="b"/>
                <a:pathLst>
                  <a:path w="98" h="52">
                    <a:moveTo>
                      <a:pt x="8" y="0"/>
                    </a:moveTo>
                    <a:lnTo>
                      <a:pt x="8" y="0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6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8" y="22"/>
                    </a:lnTo>
                    <a:lnTo>
                      <a:pt x="10" y="22"/>
                    </a:lnTo>
                    <a:lnTo>
                      <a:pt x="10" y="24"/>
                    </a:lnTo>
                    <a:lnTo>
                      <a:pt x="14" y="28"/>
                    </a:lnTo>
                    <a:lnTo>
                      <a:pt x="18" y="32"/>
                    </a:lnTo>
                    <a:lnTo>
                      <a:pt x="26" y="36"/>
                    </a:lnTo>
                    <a:lnTo>
                      <a:pt x="42" y="42"/>
                    </a:lnTo>
                    <a:lnTo>
                      <a:pt x="64" y="48"/>
                    </a:lnTo>
                    <a:lnTo>
                      <a:pt x="96" y="52"/>
                    </a:lnTo>
                    <a:lnTo>
                      <a:pt x="98" y="34"/>
                    </a:lnTo>
                    <a:lnTo>
                      <a:pt x="82" y="32"/>
                    </a:lnTo>
                    <a:lnTo>
                      <a:pt x="36" y="22"/>
                    </a:lnTo>
                    <a:lnTo>
                      <a:pt x="24" y="12"/>
                    </a:lnTo>
                    <a:lnTo>
                      <a:pt x="8" y="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" name="Freeform 21"/>
              <p:cNvSpPr>
                <a:spLocks/>
              </p:cNvSpPr>
              <p:nvPr/>
            </p:nvSpPr>
            <p:spPr bwMode="gray">
              <a:xfrm>
                <a:off x="1697" y="2634"/>
                <a:ext cx="378" cy="372"/>
              </a:xfrm>
              <a:custGeom>
                <a:avLst/>
                <a:gdLst/>
                <a:ahLst/>
                <a:cxnLst>
                  <a:cxn ang="0">
                    <a:pos x="262" y="126"/>
                  </a:cxn>
                  <a:cxn ang="0">
                    <a:pos x="264" y="110"/>
                  </a:cxn>
                  <a:cxn ang="0">
                    <a:pos x="256" y="114"/>
                  </a:cxn>
                  <a:cxn ang="0">
                    <a:pos x="254" y="130"/>
                  </a:cxn>
                  <a:cxn ang="0">
                    <a:pos x="192" y="116"/>
                  </a:cxn>
                  <a:cxn ang="0">
                    <a:pos x="168" y="98"/>
                  </a:cxn>
                  <a:cxn ang="0">
                    <a:pos x="162" y="82"/>
                  </a:cxn>
                  <a:cxn ang="0">
                    <a:pos x="160" y="58"/>
                  </a:cxn>
                  <a:cxn ang="0">
                    <a:pos x="174" y="40"/>
                  </a:cxn>
                  <a:cxn ang="0">
                    <a:pos x="170" y="6"/>
                  </a:cxn>
                  <a:cxn ang="0">
                    <a:pos x="152" y="0"/>
                  </a:cxn>
                  <a:cxn ang="0">
                    <a:pos x="140" y="8"/>
                  </a:cxn>
                  <a:cxn ang="0">
                    <a:pos x="110" y="18"/>
                  </a:cxn>
                  <a:cxn ang="0">
                    <a:pos x="112" y="28"/>
                  </a:cxn>
                  <a:cxn ang="0">
                    <a:pos x="124" y="34"/>
                  </a:cxn>
                  <a:cxn ang="0">
                    <a:pos x="108" y="36"/>
                  </a:cxn>
                  <a:cxn ang="0">
                    <a:pos x="96" y="48"/>
                  </a:cxn>
                  <a:cxn ang="0">
                    <a:pos x="88" y="60"/>
                  </a:cxn>
                  <a:cxn ang="0">
                    <a:pos x="58" y="84"/>
                  </a:cxn>
                  <a:cxn ang="0">
                    <a:pos x="48" y="126"/>
                  </a:cxn>
                  <a:cxn ang="0">
                    <a:pos x="18" y="148"/>
                  </a:cxn>
                  <a:cxn ang="0">
                    <a:pos x="12" y="170"/>
                  </a:cxn>
                  <a:cxn ang="0">
                    <a:pos x="32" y="166"/>
                  </a:cxn>
                  <a:cxn ang="0">
                    <a:pos x="32" y="176"/>
                  </a:cxn>
                  <a:cxn ang="0">
                    <a:pos x="16" y="192"/>
                  </a:cxn>
                  <a:cxn ang="0">
                    <a:pos x="38" y="214"/>
                  </a:cxn>
                  <a:cxn ang="0">
                    <a:pos x="50" y="206"/>
                  </a:cxn>
                  <a:cxn ang="0">
                    <a:pos x="58" y="194"/>
                  </a:cxn>
                  <a:cxn ang="0">
                    <a:pos x="56" y="210"/>
                  </a:cxn>
                  <a:cxn ang="0">
                    <a:pos x="76" y="308"/>
                  </a:cxn>
                  <a:cxn ang="0">
                    <a:pos x="102" y="352"/>
                  </a:cxn>
                  <a:cxn ang="0">
                    <a:pos x="114" y="370"/>
                  </a:cxn>
                  <a:cxn ang="0">
                    <a:pos x="132" y="370"/>
                  </a:cxn>
                  <a:cxn ang="0">
                    <a:pos x="134" y="362"/>
                  </a:cxn>
                  <a:cxn ang="0">
                    <a:pos x="146" y="348"/>
                  </a:cxn>
                  <a:cxn ang="0">
                    <a:pos x="160" y="318"/>
                  </a:cxn>
                  <a:cxn ang="0">
                    <a:pos x="162" y="280"/>
                  </a:cxn>
                  <a:cxn ang="0">
                    <a:pos x="182" y="268"/>
                  </a:cxn>
                  <a:cxn ang="0">
                    <a:pos x="224" y="232"/>
                  </a:cxn>
                  <a:cxn ang="0">
                    <a:pos x="248" y="202"/>
                  </a:cxn>
                  <a:cxn ang="0">
                    <a:pos x="262" y="194"/>
                  </a:cxn>
                  <a:cxn ang="0">
                    <a:pos x="266" y="176"/>
                  </a:cxn>
                  <a:cxn ang="0">
                    <a:pos x="266" y="160"/>
                  </a:cxn>
                  <a:cxn ang="0">
                    <a:pos x="282" y="150"/>
                  </a:cxn>
                  <a:cxn ang="0">
                    <a:pos x="294" y="156"/>
                  </a:cxn>
                  <a:cxn ang="0">
                    <a:pos x="304" y="170"/>
                  </a:cxn>
                  <a:cxn ang="0">
                    <a:pos x="312" y="164"/>
                  </a:cxn>
                  <a:cxn ang="0">
                    <a:pos x="318" y="182"/>
                  </a:cxn>
                  <a:cxn ang="0">
                    <a:pos x="324" y="184"/>
                  </a:cxn>
                  <a:cxn ang="0">
                    <a:pos x="322" y="168"/>
                  </a:cxn>
                  <a:cxn ang="0">
                    <a:pos x="336" y="168"/>
                  </a:cxn>
                  <a:cxn ang="0">
                    <a:pos x="346" y="152"/>
                  </a:cxn>
                  <a:cxn ang="0">
                    <a:pos x="370" y="130"/>
                  </a:cxn>
                  <a:cxn ang="0">
                    <a:pos x="378" y="114"/>
                  </a:cxn>
                  <a:cxn ang="0">
                    <a:pos x="344" y="114"/>
                  </a:cxn>
                  <a:cxn ang="0">
                    <a:pos x="322" y="130"/>
                  </a:cxn>
                  <a:cxn ang="0">
                    <a:pos x="306" y="136"/>
                  </a:cxn>
                  <a:cxn ang="0">
                    <a:pos x="282" y="136"/>
                  </a:cxn>
                </a:cxnLst>
                <a:rect l="0" t="0" r="r" b="b"/>
                <a:pathLst>
                  <a:path w="378" h="372">
                    <a:moveTo>
                      <a:pt x="264" y="138"/>
                    </a:moveTo>
                    <a:lnTo>
                      <a:pt x="262" y="136"/>
                    </a:lnTo>
                    <a:lnTo>
                      <a:pt x="260" y="134"/>
                    </a:lnTo>
                    <a:lnTo>
                      <a:pt x="260" y="130"/>
                    </a:lnTo>
                    <a:lnTo>
                      <a:pt x="262" y="128"/>
                    </a:lnTo>
                    <a:lnTo>
                      <a:pt x="262" y="126"/>
                    </a:lnTo>
                    <a:lnTo>
                      <a:pt x="262" y="126"/>
                    </a:lnTo>
                    <a:lnTo>
                      <a:pt x="262" y="122"/>
                    </a:lnTo>
                    <a:lnTo>
                      <a:pt x="264" y="118"/>
                    </a:lnTo>
                    <a:lnTo>
                      <a:pt x="264" y="114"/>
                    </a:lnTo>
                    <a:lnTo>
                      <a:pt x="264" y="114"/>
                    </a:lnTo>
                    <a:lnTo>
                      <a:pt x="264" y="110"/>
                    </a:lnTo>
                    <a:lnTo>
                      <a:pt x="262" y="110"/>
                    </a:lnTo>
                    <a:lnTo>
                      <a:pt x="260" y="110"/>
                    </a:lnTo>
                    <a:lnTo>
                      <a:pt x="258" y="110"/>
                    </a:lnTo>
                    <a:lnTo>
                      <a:pt x="258" y="112"/>
                    </a:lnTo>
                    <a:lnTo>
                      <a:pt x="256" y="112"/>
                    </a:lnTo>
                    <a:lnTo>
                      <a:pt x="256" y="114"/>
                    </a:lnTo>
                    <a:lnTo>
                      <a:pt x="256" y="116"/>
                    </a:lnTo>
                    <a:lnTo>
                      <a:pt x="256" y="120"/>
                    </a:lnTo>
                    <a:lnTo>
                      <a:pt x="254" y="122"/>
                    </a:lnTo>
                    <a:lnTo>
                      <a:pt x="254" y="126"/>
                    </a:lnTo>
                    <a:lnTo>
                      <a:pt x="254" y="128"/>
                    </a:lnTo>
                    <a:lnTo>
                      <a:pt x="254" y="130"/>
                    </a:lnTo>
                    <a:lnTo>
                      <a:pt x="254" y="130"/>
                    </a:lnTo>
                    <a:lnTo>
                      <a:pt x="226" y="126"/>
                    </a:lnTo>
                    <a:lnTo>
                      <a:pt x="218" y="122"/>
                    </a:lnTo>
                    <a:lnTo>
                      <a:pt x="206" y="120"/>
                    </a:lnTo>
                    <a:lnTo>
                      <a:pt x="196" y="118"/>
                    </a:lnTo>
                    <a:lnTo>
                      <a:pt x="192" y="116"/>
                    </a:lnTo>
                    <a:lnTo>
                      <a:pt x="186" y="114"/>
                    </a:lnTo>
                    <a:lnTo>
                      <a:pt x="180" y="112"/>
                    </a:lnTo>
                    <a:lnTo>
                      <a:pt x="176" y="108"/>
                    </a:lnTo>
                    <a:lnTo>
                      <a:pt x="172" y="104"/>
                    </a:lnTo>
                    <a:lnTo>
                      <a:pt x="168" y="102"/>
                    </a:lnTo>
                    <a:lnTo>
                      <a:pt x="168" y="98"/>
                    </a:lnTo>
                    <a:lnTo>
                      <a:pt x="166" y="98"/>
                    </a:lnTo>
                    <a:lnTo>
                      <a:pt x="162" y="94"/>
                    </a:lnTo>
                    <a:lnTo>
                      <a:pt x="160" y="90"/>
                    </a:lnTo>
                    <a:lnTo>
                      <a:pt x="158" y="88"/>
                    </a:lnTo>
                    <a:lnTo>
                      <a:pt x="160" y="84"/>
                    </a:lnTo>
                    <a:lnTo>
                      <a:pt x="162" y="82"/>
                    </a:lnTo>
                    <a:lnTo>
                      <a:pt x="164" y="80"/>
                    </a:lnTo>
                    <a:lnTo>
                      <a:pt x="166" y="78"/>
                    </a:lnTo>
                    <a:lnTo>
                      <a:pt x="166" y="78"/>
                    </a:lnTo>
                    <a:lnTo>
                      <a:pt x="162" y="72"/>
                    </a:lnTo>
                    <a:lnTo>
                      <a:pt x="160" y="64"/>
                    </a:lnTo>
                    <a:lnTo>
                      <a:pt x="160" y="58"/>
                    </a:lnTo>
                    <a:lnTo>
                      <a:pt x="162" y="52"/>
                    </a:lnTo>
                    <a:lnTo>
                      <a:pt x="164" y="48"/>
                    </a:lnTo>
                    <a:lnTo>
                      <a:pt x="166" y="44"/>
                    </a:lnTo>
                    <a:lnTo>
                      <a:pt x="170" y="42"/>
                    </a:lnTo>
                    <a:lnTo>
                      <a:pt x="172" y="40"/>
                    </a:lnTo>
                    <a:lnTo>
                      <a:pt x="174" y="40"/>
                    </a:lnTo>
                    <a:lnTo>
                      <a:pt x="168" y="28"/>
                    </a:lnTo>
                    <a:lnTo>
                      <a:pt x="174" y="22"/>
                    </a:lnTo>
                    <a:lnTo>
                      <a:pt x="172" y="20"/>
                    </a:lnTo>
                    <a:lnTo>
                      <a:pt x="170" y="14"/>
                    </a:lnTo>
                    <a:lnTo>
                      <a:pt x="170" y="10"/>
                    </a:lnTo>
                    <a:lnTo>
                      <a:pt x="170" y="6"/>
                    </a:lnTo>
                    <a:lnTo>
                      <a:pt x="168" y="6"/>
                    </a:lnTo>
                    <a:lnTo>
                      <a:pt x="168" y="2"/>
                    </a:lnTo>
                    <a:lnTo>
                      <a:pt x="164" y="0"/>
                    </a:lnTo>
                    <a:lnTo>
                      <a:pt x="160" y="0"/>
                    </a:lnTo>
                    <a:lnTo>
                      <a:pt x="156" y="0"/>
                    </a:lnTo>
                    <a:lnTo>
                      <a:pt x="152" y="0"/>
                    </a:lnTo>
                    <a:lnTo>
                      <a:pt x="150" y="0"/>
                    </a:lnTo>
                    <a:lnTo>
                      <a:pt x="146" y="2"/>
                    </a:lnTo>
                    <a:lnTo>
                      <a:pt x="146" y="2"/>
                    </a:lnTo>
                    <a:lnTo>
                      <a:pt x="144" y="2"/>
                    </a:lnTo>
                    <a:lnTo>
                      <a:pt x="140" y="6"/>
                    </a:lnTo>
                    <a:lnTo>
                      <a:pt x="140" y="8"/>
                    </a:lnTo>
                    <a:lnTo>
                      <a:pt x="138" y="12"/>
                    </a:lnTo>
                    <a:lnTo>
                      <a:pt x="138" y="12"/>
                    </a:lnTo>
                    <a:lnTo>
                      <a:pt x="126" y="14"/>
                    </a:lnTo>
                    <a:lnTo>
                      <a:pt x="120" y="14"/>
                    </a:lnTo>
                    <a:lnTo>
                      <a:pt x="114" y="16"/>
                    </a:lnTo>
                    <a:lnTo>
                      <a:pt x="110" y="18"/>
                    </a:lnTo>
                    <a:lnTo>
                      <a:pt x="108" y="20"/>
                    </a:lnTo>
                    <a:lnTo>
                      <a:pt x="106" y="22"/>
                    </a:lnTo>
                    <a:lnTo>
                      <a:pt x="106" y="24"/>
                    </a:lnTo>
                    <a:lnTo>
                      <a:pt x="106" y="26"/>
                    </a:lnTo>
                    <a:lnTo>
                      <a:pt x="108" y="26"/>
                    </a:lnTo>
                    <a:lnTo>
                      <a:pt x="112" y="28"/>
                    </a:lnTo>
                    <a:lnTo>
                      <a:pt x="114" y="28"/>
                    </a:lnTo>
                    <a:lnTo>
                      <a:pt x="116" y="28"/>
                    </a:lnTo>
                    <a:lnTo>
                      <a:pt x="118" y="28"/>
                    </a:lnTo>
                    <a:lnTo>
                      <a:pt x="120" y="30"/>
                    </a:lnTo>
                    <a:lnTo>
                      <a:pt x="124" y="32"/>
                    </a:lnTo>
                    <a:lnTo>
                      <a:pt x="124" y="34"/>
                    </a:lnTo>
                    <a:lnTo>
                      <a:pt x="124" y="36"/>
                    </a:lnTo>
                    <a:lnTo>
                      <a:pt x="124" y="38"/>
                    </a:lnTo>
                    <a:lnTo>
                      <a:pt x="122" y="36"/>
                    </a:lnTo>
                    <a:lnTo>
                      <a:pt x="118" y="36"/>
                    </a:lnTo>
                    <a:lnTo>
                      <a:pt x="114" y="36"/>
                    </a:lnTo>
                    <a:lnTo>
                      <a:pt x="108" y="36"/>
                    </a:lnTo>
                    <a:lnTo>
                      <a:pt x="106" y="38"/>
                    </a:lnTo>
                    <a:lnTo>
                      <a:pt x="102" y="38"/>
                    </a:lnTo>
                    <a:lnTo>
                      <a:pt x="102" y="38"/>
                    </a:lnTo>
                    <a:lnTo>
                      <a:pt x="98" y="40"/>
                    </a:lnTo>
                    <a:lnTo>
                      <a:pt x="96" y="44"/>
                    </a:lnTo>
                    <a:lnTo>
                      <a:pt x="96" y="48"/>
                    </a:lnTo>
                    <a:lnTo>
                      <a:pt x="96" y="50"/>
                    </a:lnTo>
                    <a:lnTo>
                      <a:pt x="96" y="52"/>
                    </a:lnTo>
                    <a:lnTo>
                      <a:pt x="96" y="54"/>
                    </a:lnTo>
                    <a:lnTo>
                      <a:pt x="90" y="54"/>
                    </a:lnTo>
                    <a:lnTo>
                      <a:pt x="90" y="58"/>
                    </a:lnTo>
                    <a:lnTo>
                      <a:pt x="88" y="60"/>
                    </a:lnTo>
                    <a:lnTo>
                      <a:pt x="84" y="64"/>
                    </a:lnTo>
                    <a:lnTo>
                      <a:pt x="82" y="68"/>
                    </a:lnTo>
                    <a:lnTo>
                      <a:pt x="78" y="70"/>
                    </a:lnTo>
                    <a:lnTo>
                      <a:pt x="76" y="72"/>
                    </a:lnTo>
                    <a:lnTo>
                      <a:pt x="76" y="74"/>
                    </a:lnTo>
                    <a:lnTo>
                      <a:pt x="58" y="84"/>
                    </a:lnTo>
                    <a:lnTo>
                      <a:pt x="46" y="94"/>
                    </a:lnTo>
                    <a:lnTo>
                      <a:pt x="40" y="104"/>
                    </a:lnTo>
                    <a:lnTo>
                      <a:pt x="38" y="112"/>
                    </a:lnTo>
                    <a:lnTo>
                      <a:pt x="38" y="118"/>
                    </a:lnTo>
                    <a:lnTo>
                      <a:pt x="40" y="122"/>
                    </a:lnTo>
                    <a:lnTo>
                      <a:pt x="48" y="126"/>
                    </a:lnTo>
                    <a:lnTo>
                      <a:pt x="44" y="146"/>
                    </a:lnTo>
                    <a:lnTo>
                      <a:pt x="38" y="146"/>
                    </a:lnTo>
                    <a:lnTo>
                      <a:pt x="24" y="146"/>
                    </a:lnTo>
                    <a:lnTo>
                      <a:pt x="22" y="146"/>
                    </a:lnTo>
                    <a:lnTo>
                      <a:pt x="20" y="146"/>
                    </a:lnTo>
                    <a:lnTo>
                      <a:pt x="18" y="148"/>
                    </a:lnTo>
                    <a:lnTo>
                      <a:pt x="16" y="148"/>
                    </a:lnTo>
                    <a:lnTo>
                      <a:pt x="0" y="166"/>
                    </a:lnTo>
                    <a:lnTo>
                      <a:pt x="2" y="168"/>
                    </a:lnTo>
                    <a:lnTo>
                      <a:pt x="2" y="168"/>
                    </a:lnTo>
                    <a:lnTo>
                      <a:pt x="6" y="170"/>
                    </a:lnTo>
                    <a:lnTo>
                      <a:pt x="12" y="170"/>
                    </a:lnTo>
                    <a:lnTo>
                      <a:pt x="18" y="170"/>
                    </a:lnTo>
                    <a:lnTo>
                      <a:pt x="24" y="168"/>
                    </a:lnTo>
                    <a:lnTo>
                      <a:pt x="26" y="168"/>
                    </a:lnTo>
                    <a:lnTo>
                      <a:pt x="28" y="166"/>
                    </a:lnTo>
                    <a:lnTo>
                      <a:pt x="30" y="166"/>
                    </a:lnTo>
                    <a:lnTo>
                      <a:pt x="32" y="166"/>
                    </a:lnTo>
                    <a:lnTo>
                      <a:pt x="36" y="166"/>
                    </a:lnTo>
                    <a:lnTo>
                      <a:pt x="36" y="166"/>
                    </a:lnTo>
                    <a:lnTo>
                      <a:pt x="36" y="166"/>
                    </a:lnTo>
                    <a:lnTo>
                      <a:pt x="36" y="168"/>
                    </a:lnTo>
                    <a:lnTo>
                      <a:pt x="34" y="170"/>
                    </a:lnTo>
                    <a:lnTo>
                      <a:pt x="32" y="176"/>
                    </a:lnTo>
                    <a:lnTo>
                      <a:pt x="28" y="180"/>
                    </a:lnTo>
                    <a:lnTo>
                      <a:pt x="24" y="184"/>
                    </a:lnTo>
                    <a:lnTo>
                      <a:pt x="20" y="188"/>
                    </a:lnTo>
                    <a:lnTo>
                      <a:pt x="16" y="190"/>
                    </a:lnTo>
                    <a:lnTo>
                      <a:pt x="16" y="190"/>
                    </a:lnTo>
                    <a:lnTo>
                      <a:pt x="16" y="192"/>
                    </a:lnTo>
                    <a:lnTo>
                      <a:pt x="16" y="194"/>
                    </a:lnTo>
                    <a:lnTo>
                      <a:pt x="18" y="198"/>
                    </a:lnTo>
                    <a:lnTo>
                      <a:pt x="20" y="202"/>
                    </a:lnTo>
                    <a:lnTo>
                      <a:pt x="24" y="206"/>
                    </a:lnTo>
                    <a:lnTo>
                      <a:pt x="30" y="210"/>
                    </a:lnTo>
                    <a:lnTo>
                      <a:pt x="38" y="214"/>
                    </a:lnTo>
                    <a:lnTo>
                      <a:pt x="40" y="214"/>
                    </a:lnTo>
                    <a:lnTo>
                      <a:pt x="42" y="214"/>
                    </a:lnTo>
                    <a:lnTo>
                      <a:pt x="44" y="214"/>
                    </a:lnTo>
                    <a:lnTo>
                      <a:pt x="46" y="210"/>
                    </a:lnTo>
                    <a:lnTo>
                      <a:pt x="50" y="206"/>
                    </a:lnTo>
                    <a:lnTo>
                      <a:pt x="50" y="206"/>
                    </a:lnTo>
                    <a:lnTo>
                      <a:pt x="50" y="204"/>
                    </a:lnTo>
                    <a:lnTo>
                      <a:pt x="50" y="200"/>
                    </a:lnTo>
                    <a:lnTo>
                      <a:pt x="52" y="196"/>
                    </a:lnTo>
                    <a:lnTo>
                      <a:pt x="54" y="194"/>
                    </a:lnTo>
                    <a:lnTo>
                      <a:pt x="58" y="192"/>
                    </a:lnTo>
                    <a:lnTo>
                      <a:pt x="58" y="194"/>
                    </a:lnTo>
                    <a:lnTo>
                      <a:pt x="56" y="196"/>
                    </a:lnTo>
                    <a:lnTo>
                      <a:pt x="56" y="200"/>
                    </a:lnTo>
                    <a:lnTo>
                      <a:pt x="56" y="204"/>
                    </a:lnTo>
                    <a:lnTo>
                      <a:pt x="58" y="206"/>
                    </a:lnTo>
                    <a:lnTo>
                      <a:pt x="58" y="208"/>
                    </a:lnTo>
                    <a:lnTo>
                      <a:pt x="56" y="210"/>
                    </a:lnTo>
                    <a:lnTo>
                      <a:pt x="56" y="212"/>
                    </a:lnTo>
                    <a:lnTo>
                      <a:pt x="56" y="216"/>
                    </a:lnTo>
                    <a:lnTo>
                      <a:pt x="56" y="220"/>
                    </a:lnTo>
                    <a:lnTo>
                      <a:pt x="56" y="228"/>
                    </a:lnTo>
                    <a:lnTo>
                      <a:pt x="60" y="258"/>
                    </a:lnTo>
                    <a:lnTo>
                      <a:pt x="76" y="308"/>
                    </a:lnTo>
                    <a:lnTo>
                      <a:pt x="92" y="336"/>
                    </a:lnTo>
                    <a:lnTo>
                      <a:pt x="94" y="336"/>
                    </a:lnTo>
                    <a:lnTo>
                      <a:pt x="96" y="340"/>
                    </a:lnTo>
                    <a:lnTo>
                      <a:pt x="98" y="344"/>
                    </a:lnTo>
                    <a:lnTo>
                      <a:pt x="102" y="352"/>
                    </a:lnTo>
                    <a:lnTo>
                      <a:pt x="102" y="352"/>
                    </a:lnTo>
                    <a:lnTo>
                      <a:pt x="104" y="354"/>
                    </a:lnTo>
                    <a:lnTo>
                      <a:pt x="108" y="358"/>
                    </a:lnTo>
                    <a:lnTo>
                      <a:pt x="110" y="362"/>
                    </a:lnTo>
                    <a:lnTo>
                      <a:pt x="112" y="366"/>
                    </a:lnTo>
                    <a:lnTo>
                      <a:pt x="114" y="370"/>
                    </a:lnTo>
                    <a:lnTo>
                      <a:pt x="114" y="370"/>
                    </a:lnTo>
                    <a:lnTo>
                      <a:pt x="116" y="372"/>
                    </a:lnTo>
                    <a:lnTo>
                      <a:pt x="120" y="372"/>
                    </a:lnTo>
                    <a:lnTo>
                      <a:pt x="126" y="372"/>
                    </a:lnTo>
                    <a:lnTo>
                      <a:pt x="130" y="372"/>
                    </a:lnTo>
                    <a:lnTo>
                      <a:pt x="132" y="372"/>
                    </a:lnTo>
                    <a:lnTo>
                      <a:pt x="132" y="370"/>
                    </a:lnTo>
                    <a:lnTo>
                      <a:pt x="132" y="370"/>
                    </a:lnTo>
                    <a:lnTo>
                      <a:pt x="132" y="368"/>
                    </a:lnTo>
                    <a:lnTo>
                      <a:pt x="132" y="368"/>
                    </a:lnTo>
                    <a:lnTo>
                      <a:pt x="132" y="368"/>
                    </a:lnTo>
                    <a:lnTo>
                      <a:pt x="134" y="364"/>
                    </a:lnTo>
                    <a:lnTo>
                      <a:pt x="134" y="362"/>
                    </a:lnTo>
                    <a:lnTo>
                      <a:pt x="138" y="358"/>
                    </a:lnTo>
                    <a:lnTo>
                      <a:pt x="140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6" y="352"/>
                    </a:lnTo>
                    <a:lnTo>
                      <a:pt x="146" y="348"/>
                    </a:lnTo>
                    <a:lnTo>
                      <a:pt x="150" y="346"/>
                    </a:lnTo>
                    <a:lnTo>
                      <a:pt x="152" y="344"/>
                    </a:lnTo>
                    <a:lnTo>
                      <a:pt x="154" y="342"/>
                    </a:lnTo>
                    <a:lnTo>
                      <a:pt x="156" y="338"/>
                    </a:lnTo>
                    <a:lnTo>
                      <a:pt x="158" y="330"/>
                    </a:lnTo>
                    <a:lnTo>
                      <a:pt x="160" y="318"/>
                    </a:lnTo>
                    <a:lnTo>
                      <a:pt x="158" y="308"/>
                    </a:lnTo>
                    <a:lnTo>
                      <a:pt x="156" y="302"/>
                    </a:lnTo>
                    <a:lnTo>
                      <a:pt x="156" y="296"/>
                    </a:lnTo>
                    <a:lnTo>
                      <a:pt x="156" y="290"/>
                    </a:lnTo>
                    <a:lnTo>
                      <a:pt x="158" y="284"/>
                    </a:lnTo>
                    <a:lnTo>
                      <a:pt x="162" y="280"/>
                    </a:lnTo>
                    <a:lnTo>
                      <a:pt x="166" y="278"/>
                    </a:lnTo>
                    <a:lnTo>
                      <a:pt x="168" y="276"/>
                    </a:lnTo>
                    <a:lnTo>
                      <a:pt x="170" y="276"/>
                    </a:lnTo>
                    <a:lnTo>
                      <a:pt x="174" y="274"/>
                    </a:lnTo>
                    <a:lnTo>
                      <a:pt x="178" y="270"/>
                    </a:lnTo>
                    <a:lnTo>
                      <a:pt x="182" y="268"/>
                    </a:lnTo>
                    <a:lnTo>
                      <a:pt x="184" y="266"/>
                    </a:lnTo>
                    <a:lnTo>
                      <a:pt x="190" y="260"/>
                    </a:lnTo>
                    <a:lnTo>
                      <a:pt x="198" y="252"/>
                    </a:lnTo>
                    <a:lnTo>
                      <a:pt x="208" y="244"/>
                    </a:lnTo>
                    <a:lnTo>
                      <a:pt x="218" y="236"/>
                    </a:lnTo>
                    <a:lnTo>
                      <a:pt x="224" y="232"/>
                    </a:lnTo>
                    <a:lnTo>
                      <a:pt x="226" y="230"/>
                    </a:lnTo>
                    <a:lnTo>
                      <a:pt x="232" y="228"/>
                    </a:lnTo>
                    <a:lnTo>
                      <a:pt x="236" y="222"/>
                    </a:lnTo>
                    <a:lnTo>
                      <a:pt x="242" y="216"/>
                    </a:lnTo>
                    <a:lnTo>
                      <a:pt x="246" y="210"/>
                    </a:lnTo>
                    <a:lnTo>
                      <a:pt x="248" y="202"/>
                    </a:lnTo>
                    <a:lnTo>
                      <a:pt x="248" y="202"/>
                    </a:lnTo>
                    <a:lnTo>
                      <a:pt x="250" y="200"/>
                    </a:lnTo>
                    <a:lnTo>
                      <a:pt x="250" y="198"/>
                    </a:lnTo>
                    <a:lnTo>
                      <a:pt x="254" y="196"/>
                    </a:lnTo>
                    <a:lnTo>
                      <a:pt x="258" y="194"/>
                    </a:lnTo>
                    <a:lnTo>
                      <a:pt x="262" y="194"/>
                    </a:lnTo>
                    <a:lnTo>
                      <a:pt x="270" y="196"/>
                    </a:lnTo>
                    <a:lnTo>
                      <a:pt x="270" y="182"/>
                    </a:lnTo>
                    <a:lnTo>
                      <a:pt x="270" y="182"/>
                    </a:lnTo>
                    <a:lnTo>
                      <a:pt x="270" y="180"/>
                    </a:lnTo>
                    <a:lnTo>
                      <a:pt x="268" y="176"/>
                    </a:lnTo>
                    <a:lnTo>
                      <a:pt x="266" y="176"/>
                    </a:lnTo>
                    <a:lnTo>
                      <a:pt x="266" y="174"/>
                    </a:lnTo>
                    <a:lnTo>
                      <a:pt x="264" y="172"/>
                    </a:lnTo>
                    <a:lnTo>
                      <a:pt x="264" y="168"/>
                    </a:lnTo>
                    <a:lnTo>
                      <a:pt x="264" y="164"/>
                    </a:lnTo>
                    <a:lnTo>
                      <a:pt x="266" y="162"/>
                    </a:lnTo>
                    <a:lnTo>
                      <a:pt x="266" y="160"/>
                    </a:lnTo>
                    <a:lnTo>
                      <a:pt x="266" y="158"/>
                    </a:lnTo>
                    <a:lnTo>
                      <a:pt x="268" y="154"/>
                    </a:lnTo>
                    <a:lnTo>
                      <a:pt x="268" y="152"/>
                    </a:lnTo>
                    <a:lnTo>
                      <a:pt x="270" y="150"/>
                    </a:lnTo>
                    <a:lnTo>
                      <a:pt x="274" y="150"/>
                    </a:lnTo>
                    <a:lnTo>
                      <a:pt x="282" y="150"/>
                    </a:lnTo>
                    <a:lnTo>
                      <a:pt x="288" y="150"/>
                    </a:lnTo>
                    <a:lnTo>
                      <a:pt x="288" y="150"/>
                    </a:lnTo>
                    <a:lnTo>
                      <a:pt x="290" y="150"/>
                    </a:lnTo>
                    <a:lnTo>
                      <a:pt x="290" y="150"/>
                    </a:lnTo>
                    <a:lnTo>
                      <a:pt x="292" y="152"/>
                    </a:lnTo>
                    <a:lnTo>
                      <a:pt x="294" y="156"/>
                    </a:lnTo>
                    <a:lnTo>
                      <a:pt x="294" y="164"/>
                    </a:lnTo>
                    <a:lnTo>
                      <a:pt x="298" y="178"/>
                    </a:lnTo>
                    <a:lnTo>
                      <a:pt x="300" y="176"/>
                    </a:lnTo>
                    <a:lnTo>
                      <a:pt x="300" y="176"/>
                    </a:lnTo>
                    <a:lnTo>
                      <a:pt x="302" y="174"/>
                    </a:lnTo>
                    <a:lnTo>
                      <a:pt x="304" y="170"/>
                    </a:lnTo>
                    <a:lnTo>
                      <a:pt x="304" y="168"/>
                    </a:lnTo>
                    <a:lnTo>
                      <a:pt x="306" y="164"/>
                    </a:lnTo>
                    <a:lnTo>
                      <a:pt x="308" y="162"/>
                    </a:lnTo>
                    <a:lnTo>
                      <a:pt x="308" y="162"/>
                    </a:lnTo>
                    <a:lnTo>
                      <a:pt x="310" y="162"/>
                    </a:lnTo>
                    <a:lnTo>
                      <a:pt x="312" y="164"/>
                    </a:lnTo>
                    <a:lnTo>
                      <a:pt x="312" y="168"/>
                    </a:lnTo>
                    <a:lnTo>
                      <a:pt x="314" y="176"/>
                    </a:lnTo>
                    <a:lnTo>
                      <a:pt x="316" y="184"/>
                    </a:lnTo>
                    <a:lnTo>
                      <a:pt x="316" y="184"/>
                    </a:lnTo>
                    <a:lnTo>
                      <a:pt x="316" y="182"/>
                    </a:lnTo>
                    <a:lnTo>
                      <a:pt x="318" y="182"/>
                    </a:lnTo>
                    <a:lnTo>
                      <a:pt x="320" y="182"/>
                    </a:lnTo>
                    <a:lnTo>
                      <a:pt x="320" y="184"/>
                    </a:lnTo>
                    <a:lnTo>
                      <a:pt x="320" y="184"/>
                    </a:lnTo>
                    <a:lnTo>
                      <a:pt x="322" y="184"/>
                    </a:lnTo>
                    <a:lnTo>
                      <a:pt x="324" y="184"/>
                    </a:lnTo>
                    <a:lnTo>
                      <a:pt x="324" y="184"/>
                    </a:lnTo>
                    <a:lnTo>
                      <a:pt x="324" y="182"/>
                    </a:lnTo>
                    <a:lnTo>
                      <a:pt x="324" y="178"/>
                    </a:lnTo>
                    <a:lnTo>
                      <a:pt x="322" y="174"/>
                    </a:lnTo>
                    <a:lnTo>
                      <a:pt x="322" y="170"/>
                    </a:lnTo>
                    <a:lnTo>
                      <a:pt x="322" y="168"/>
                    </a:lnTo>
                    <a:lnTo>
                      <a:pt x="322" y="168"/>
                    </a:lnTo>
                    <a:lnTo>
                      <a:pt x="324" y="168"/>
                    </a:lnTo>
                    <a:lnTo>
                      <a:pt x="328" y="170"/>
                    </a:lnTo>
                    <a:lnTo>
                      <a:pt x="330" y="172"/>
                    </a:lnTo>
                    <a:lnTo>
                      <a:pt x="332" y="172"/>
                    </a:lnTo>
                    <a:lnTo>
                      <a:pt x="334" y="170"/>
                    </a:lnTo>
                    <a:lnTo>
                      <a:pt x="336" y="168"/>
                    </a:lnTo>
                    <a:lnTo>
                      <a:pt x="338" y="166"/>
                    </a:lnTo>
                    <a:lnTo>
                      <a:pt x="340" y="164"/>
                    </a:lnTo>
                    <a:lnTo>
                      <a:pt x="342" y="164"/>
                    </a:lnTo>
                    <a:lnTo>
                      <a:pt x="344" y="160"/>
                    </a:lnTo>
                    <a:lnTo>
                      <a:pt x="344" y="156"/>
                    </a:lnTo>
                    <a:lnTo>
                      <a:pt x="346" y="152"/>
                    </a:lnTo>
                    <a:lnTo>
                      <a:pt x="348" y="146"/>
                    </a:lnTo>
                    <a:lnTo>
                      <a:pt x="350" y="142"/>
                    </a:lnTo>
                    <a:lnTo>
                      <a:pt x="354" y="140"/>
                    </a:lnTo>
                    <a:lnTo>
                      <a:pt x="358" y="138"/>
                    </a:lnTo>
                    <a:lnTo>
                      <a:pt x="368" y="134"/>
                    </a:lnTo>
                    <a:lnTo>
                      <a:pt x="370" y="130"/>
                    </a:lnTo>
                    <a:lnTo>
                      <a:pt x="370" y="128"/>
                    </a:lnTo>
                    <a:lnTo>
                      <a:pt x="372" y="126"/>
                    </a:lnTo>
                    <a:lnTo>
                      <a:pt x="374" y="124"/>
                    </a:lnTo>
                    <a:lnTo>
                      <a:pt x="374" y="120"/>
                    </a:lnTo>
                    <a:lnTo>
                      <a:pt x="376" y="116"/>
                    </a:lnTo>
                    <a:lnTo>
                      <a:pt x="378" y="114"/>
                    </a:lnTo>
                    <a:lnTo>
                      <a:pt x="378" y="110"/>
                    </a:lnTo>
                    <a:lnTo>
                      <a:pt x="378" y="108"/>
                    </a:lnTo>
                    <a:lnTo>
                      <a:pt x="376" y="108"/>
                    </a:lnTo>
                    <a:lnTo>
                      <a:pt x="366" y="110"/>
                    </a:lnTo>
                    <a:lnTo>
                      <a:pt x="354" y="112"/>
                    </a:lnTo>
                    <a:lnTo>
                      <a:pt x="344" y="114"/>
                    </a:lnTo>
                    <a:lnTo>
                      <a:pt x="330" y="112"/>
                    </a:lnTo>
                    <a:lnTo>
                      <a:pt x="330" y="112"/>
                    </a:lnTo>
                    <a:lnTo>
                      <a:pt x="328" y="116"/>
                    </a:lnTo>
                    <a:lnTo>
                      <a:pt x="326" y="120"/>
                    </a:lnTo>
                    <a:lnTo>
                      <a:pt x="324" y="124"/>
                    </a:lnTo>
                    <a:lnTo>
                      <a:pt x="322" y="130"/>
                    </a:lnTo>
                    <a:lnTo>
                      <a:pt x="320" y="134"/>
                    </a:lnTo>
                    <a:lnTo>
                      <a:pt x="318" y="136"/>
                    </a:lnTo>
                    <a:lnTo>
                      <a:pt x="316" y="138"/>
                    </a:lnTo>
                    <a:lnTo>
                      <a:pt x="314" y="138"/>
                    </a:lnTo>
                    <a:lnTo>
                      <a:pt x="310" y="138"/>
                    </a:lnTo>
                    <a:lnTo>
                      <a:pt x="306" y="136"/>
                    </a:lnTo>
                    <a:lnTo>
                      <a:pt x="302" y="136"/>
                    </a:lnTo>
                    <a:lnTo>
                      <a:pt x="298" y="136"/>
                    </a:lnTo>
                    <a:lnTo>
                      <a:pt x="294" y="138"/>
                    </a:lnTo>
                    <a:lnTo>
                      <a:pt x="290" y="136"/>
                    </a:lnTo>
                    <a:lnTo>
                      <a:pt x="284" y="136"/>
                    </a:lnTo>
                    <a:lnTo>
                      <a:pt x="282" y="136"/>
                    </a:lnTo>
                    <a:lnTo>
                      <a:pt x="280" y="136"/>
                    </a:lnTo>
                    <a:lnTo>
                      <a:pt x="264" y="138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" name="Freeform 22"/>
              <p:cNvSpPr>
                <a:spLocks/>
              </p:cNvSpPr>
              <p:nvPr/>
            </p:nvSpPr>
            <p:spPr bwMode="gray">
              <a:xfrm>
                <a:off x="1609" y="2590"/>
                <a:ext cx="196" cy="136"/>
              </a:xfrm>
              <a:custGeom>
                <a:avLst/>
                <a:gdLst/>
                <a:ahLst/>
                <a:cxnLst>
                  <a:cxn ang="0">
                    <a:pos x="194" y="36"/>
                  </a:cxn>
                  <a:cxn ang="0">
                    <a:pos x="184" y="36"/>
                  </a:cxn>
                  <a:cxn ang="0">
                    <a:pos x="166" y="38"/>
                  </a:cxn>
                  <a:cxn ang="0">
                    <a:pos x="162" y="40"/>
                  </a:cxn>
                  <a:cxn ang="0">
                    <a:pos x="156" y="44"/>
                  </a:cxn>
                  <a:cxn ang="0">
                    <a:pos x="154" y="50"/>
                  </a:cxn>
                  <a:cxn ang="0">
                    <a:pos x="134" y="66"/>
                  </a:cxn>
                  <a:cxn ang="0">
                    <a:pos x="132" y="66"/>
                  </a:cxn>
                  <a:cxn ang="0">
                    <a:pos x="128" y="66"/>
                  </a:cxn>
                  <a:cxn ang="0">
                    <a:pos x="122" y="72"/>
                  </a:cxn>
                  <a:cxn ang="0">
                    <a:pos x="122" y="84"/>
                  </a:cxn>
                  <a:cxn ang="0">
                    <a:pos x="102" y="102"/>
                  </a:cxn>
                  <a:cxn ang="0">
                    <a:pos x="94" y="102"/>
                  </a:cxn>
                  <a:cxn ang="0">
                    <a:pos x="84" y="104"/>
                  </a:cxn>
                  <a:cxn ang="0">
                    <a:pos x="74" y="110"/>
                  </a:cxn>
                  <a:cxn ang="0">
                    <a:pos x="68" y="118"/>
                  </a:cxn>
                  <a:cxn ang="0">
                    <a:pos x="60" y="124"/>
                  </a:cxn>
                  <a:cxn ang="0">
                    <a:pos x="56" y="128"/>
                  </a:cxn>
                  <a:cxn ang="0">
                    <a:pos x="52" y="130"/>
                  </a:cxn>
                  <a:cxn ang="0">
                    <a:pos x="32" y="136"/>
                  </a:cxn>
                  <a:cxn ang="0">
                    <a:pos x="12" y="132"/>
                  </a:cxn>
                  <a:cxn ang="0">
                    <a:pos x="0" y="80"/>
                  </a:cxn>
                  <a:cxn ang="0">
                    <a:pos x="12" y="42"/>
                  </a:cxn>
                  <a:cxn ang="0">
                    <a:pos x="32" y="32"/>
                  </a:cxn>
                  <a:cxn ang="0">
                    <a:pos x="38" y="30"/>
                  </a:cxn>
                  <a:cxn ang="0">
                    <a:pos x="48" y="24"/>
                  </a:cxn>
                  <a:cxn ang="0">
                    <a:pos x="56" y="14"/>
                  </a:cxn>
                  <a:cxn ang="0">
                    <a:pos x="60" y="8"/>
                  </a:cxn>
                  <a:cxn ang="0">
                    <a:pos x="66" y="10"/>
                  </a:cxn>
                  <a:cxn ang="0">
                    <a:pos x="74" y="10"/>
                  </a:cxn>
                  <a:cxn ang="0">
                    <a:pos x="92" y="12"/>
                  </a:cxn>
                  <a:cxn ang="0">
                    <a:pos x="122" y="2"/>
                  </a:cxn>
                  <a:cxn ang="0">
                    <a:pos x="140" y="8"/>
                  </a:cxn>
                  <a:cxn ang="0">
                    <a:pos x="142" y="12"/>
                  </a:cxn>
                  <a:cxn ang="0">
                    <a:pos x="150" y="16"/>
                  </a:cxn>
                  <a:cxn ang="0">
                    <a:pos x="158" y="20"/>
                  </a:cxn>
                  <a:cxn ang="0">
                    <a:pos x="194" y="20"/>
                  </a:cxn>
                  <a:cxn ang="0">
                    <a:pos x="194" y="24"/>
                  </a:cxn>
                  <a:cxn ang="0">
                    <a:pos x="196" y="34"/>
                  </a:cxn>
                </a:cxnLst>
                <a:rect l="0" t="0" r="r" b="b"/>
                <a:pathLst>
                  <a:path w="196" h="136">
                    <a:moveTo>
                      <a:pt x="196" y="36"/>
                    </a:moveTo>
                    <a:lnTo>
                      <a:pt x="194" y="36"/>
                    </a:lnTo>
                    <a:lnTo>
                      <a:pt x="190" y="36"/>
                    </a:lnTo>
                    <a:lnTo>
                      <a:pt x="184" y="36"/>
                    </a:lnTo>
                    <a:lnTo>
                      <a:pt x="176" y="36"/>
                    </a:lnTo>
                    <a:lnTo>
                      <a:pt x="166" y="38"/>
                    </a:lnTo>
                    <a:lnTo>
                      <a:pt x="166" y="38"/>
                    </a:lnTo>
                    <a:lnTo>
                      <a:pt x="162" y="40"/>
                    </a:lnTo>
                    <a:lnTo>
                      <a:pt x="160" y="42"/>
                    </a:lnTo>
                    <a:lnTo>
                      <a:pt x="156" y="44"/>
                    </a:lnTo>
                    <a:lnTo>
                      <a:pt x="154" y="46"/>
                    </a:lnTo>
                    <a:lnTo>
                      <a:pt x="154" y="50"/>
                    </a:lnTo>
                    <a:lnTo>
                      <a:pt x="138" y="56"/>
                    </a:lnTo>
                    <a:lnTo>
                      <a:pt x="134" y="66"/>
                    </a:lnTo>
                    <a:lnTo>
                      <a:pt x="134" y="66"/>
                    </a:lnTo>
                    <a:lnTo>
                      <a:pt x="132" y="66"/>
                    </a:lnTo>
                    <a:lnTo>
                      <a:pt x="130" y="66"/>
                    </a:lnTo>
                    <a:lnTo>
                      <a:pt x="128" y="66"/>
                    </a:lnTo>
                    <a:lnTo>
                      <a:pt x="124" y="68"/>
                    </a:lnTo>
                    <a:lnTo>
                      <a:pt x="122" y="72"/>
                    </a:lnTo>
                    <a:lnTo>
                      <a:pt x="122" y="76"/>
                    </a:lnTo>
                    <a:lnTo>
                      <a:pt x="122" y="84"/>
                    </a:lnTo>
                    <a:lnTo>
                      <a:pt x="104" y="102"/>
                    </a:lnTo>
                    <a:lnTo>
                      <a:pt x="102" y="102"/>
                    </a:lnTo>
                    <a:lnTo>
                      <a:pt x="98" y="102"/>
                    </a:lnTo>
                    <a:lnTo>
                      <a:pt x="94" y="102"/>
                    </a:lnTo>
                    <a:lnTo>
                      <a:pt x="88" y="104"/>
                    </a:lnTo>
                    <a:lnTo>
                      <a:pt x="84" y="104"/>
                    </a:lnTo>
                    <a:lnTo>
                      <a:pt x="78" y="108"/>
                    </a:lnTo>
                    <a:lnTo>
                      <a:pt x="74" y="110"/>
                    </a:lnTo>
                    <a:lnTo>
                      <a:pt x="72" y="114"/>
                    </a:lnTo>
                    <a:lnTo>
                      <a:pt x="68" y="118"/>
                    </a:lnTo>
                    <a:lnTo>
                      <a:pt x="64" y="122"/>
                    </a:lnTo>
                    <a:lnTo>
                      <a:pt x="60" y="124"/>
                    </a:lnTo>
                    <a:lnTo>
                      <a:pt x="58" y="128"/>
                    </a:lnTo>
                    <a:lnTo>
                      <a:pt x="56" y="128"/>
                    </a:lnTo>
                    <a:lnTo>
                      <a:pt x="54" y="130"/>
                    </a:lnTo>
                    <a:lnTo>
                      <a:pt x="52" y="130"/>
                    </a:lnTo>
                    <a:lnTo>
                      <a:pt x="44" y="134"/>
                    </a:lnTo>
                    <a:lnTo>
                      <a:pt x="32" y="136"/>
                    </a:lnTo>
                    <a:lnTo>
                      <a:pt x="20" y="134"/>
                    </a:lnTo>
                    <a:lnTo>
                      <a:pt x="12" y="132"/>
                    </a:lnTo>
                    <a:lnTo>
                      <a:pt x="2" y="110"/>
                    </a:lnTo>
                    <a:lnTo>
                      <a:pt x="0" y="80"/>
                    </a:lnTo>
                    <a:lnTo>
                      <a:pt x="10" y="64"/>
                    </a:lnTo>
                    <a:lnTo>
                      <a:pt x="12" y="42"/>
                    </a:lnTo>
                    <a:lnTo>
                      <a:pt x="28" y="42"/>
                    </a:lnTo>
                    <a:lnTo>
                      <a:pt x="32" y="32"/>
                    </a:lnTo>
                    <a:lnTo>
                      <a:pt x="34" y="32"/>
                    </a:lnTo>
                    <a:lnTo>
                      <a:pt x="38" y="30"/>
                    </a:lnTo>
                    <a:lnTo>
                      <a:pt x="42" y="28"/>
                    </a:lnTo>
                    <a:lnTo>
                      <a:pt x="48" y="24"/>
                    </a:lnTo>
                    <a:lnTo>
                      <a:pt x="52" y="20"/>
                    </a:lnTo>
                    <a:lnTo>
                      <a:pt x="56" y="14"/>
                    </a:lnTo>
                    <a:lnTo>
                      <a:pt x="58" y="8"/>
                    </a:lnTo>
                    <a:lnTo>
                      <a:pt x="60" y="8"/>
                    </a:lnTo>
                    <a:lnTo>
                      <a:pt x="62" y="10"/>
                    </a:lnTo>
                    <a:lnTo>
                      <a:pt x="66" y="10"/>
                    </a:lnTo>
                    <a:lnTo>
                      <a:pt x="70" y="10"/>
                    </a:lnTo>
                    <a:lnTo>
                      <a:pt x="74" y="10"/>
                    </a:lnTo>
                    <a:lnTo>
                      <a:pt x="80" y="10"/>
                    </a:lnTo>
                    <a:lnTo>
                      <a:pt x="92" y="12"/>
                    </a:lnTo>
                    <a:lnTo>
                      <a:pt x="108" y="10"/>
                    </a:lnTo>
                    <a:lnTo>
                      <a:pt x="122" y="2"/>
                    </a:lnTo>
                    <a:lnTo>
                      <a:pt x="132" y="0"/>
                    </a:lnTo>
                    <a:lnTo>
                      <a:pt x="140" y="8"/>
                    </a:lnTo>
                    <a:lnTo>
                      <a:pt x="140" y="10"/>
                    </a:lnTo>
                    <a:lnTo>
                      <a:pt x="142" y="12"/>
                    </a:lnTo>
                    <a:lnTo>
                      <a:pt x="146" y="14"/>
                    </a:lnTo>
                    <a:lnTo>
                      <a:pt x="150" y="16"/>
                    </a:lnTo>
                    <a:lnTo>
                      <a:pt x="154" y="18"/>
                    </a:lnTo>
                    <a:lnTo>
                      <a:pt x="158" y="20"/>
                    </a:lnTo>
                    <a:lnTo>
                      <a:pt x="162" y="20"/>
                    </a:lnTo>
                    <a:lnTo>
                      <a:pt x="194" y="20"/>
                    </a:lnTo>
                    <a:lnTo>
                      <a:pt x="194" y="22"/>
                    </a:lnTo>
                    <a:lnTo>
                      <a:pt x="194" y="24"/>
                    </a:lnTo>
                    <a:lnTo>
                      <a:pt x="194" y="30"/>
                    </a:lnTo>
                    <a:lnTo>
                      <a:pt x="196" y="34"/>
                    </a:lnTo>
                    <a:lnTo>
                      <a:pt x="196" y="36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" name="Freeform 23"/>
              <p:cNvSpPr>
                <a:spLocks/>
              </p:cNvSpPr>
              <p:nvPr/>
            </p:nvSpPr>
            <p:spPr bwMode="gray">
              <a:xfrm>
                <a:off x="2401" y="2464"/>
                <a:ext cx="116" cy="172"/>
              </a:xfrm>
              <a:custGeom>
                <a:avLst/>
                <a:gdLst/>
                <a:ahLst/>
                <a:cxnLst>
                  <a:cxn ang="0">
                    <a:pos x="112" y="4"/>
                  </a:cxn>
                  <a:cxn ang="0">
                    <a:pos x="94" y="20"/>
                  </a:cxn>
                  <a:cxn ang="0">
                    <a:pos x="76" y="34"/>
                  </a:cxn>
                  <a:cxn ang="0">
                    <a:pos x="66" y="42"/>
                  </a:cxn>
                  <a:cxn ang="0">
                    <a:pos x="58" y="48"/>
                  </a:cxn>
                  <a:cxn ang="0">
                    <a:pos x="54" y="50"/>
                  </a:cxn>
                  <a:cxn ang="0">
                    <a:pos x="18" y="46"/>
                  </a:cxn>
                  <a:cxn ang="0">
                    <a:pos x="16" y="52"/>
                  </a:cxn>
                  <a:cxn ang="0">
                    <a:pos x="18" y="60"/>
                  </a:cxn>
                  <a:cxn ang="0">
                    <a:pos x="18" y="64"/>
                  </a:cxn>
                  <a:cxn ang="0">
                    <a:pos x="18" y="70"/>
                  </a:cxn>
                  <a:cxn ang="0">
                    <a:pos x="10" y="72"/>
                  </a:cxn>
                  <a:cxn ang="0">
                    <a:pos x="4" y="70"/>
                  </a:cxn>
                  <a:cxn ang="0">
                    <a:pos x="0" y="70"/>
                  </a:cxn>
                  <a:cxn ang="0">
                    <a:pos x="12" y="90"/>
                  </a:cxn>
                  <a:cxn ang="0">
                    <a:pos x="16" y="112"/>
                  </a:cxn>
                  <a:cxn ang="0">
                    <a:pos x="20" y="114"/>
                  </a:cxn>
                  <a:cxn ang="0">
                    <a:pos x="26" y="120"/>
                  </a:cxn>
                  <a:cxn ang="0">
                    <a:pos x="34" y="124"/>
                  </a:cxn>
                  <a:cxn ang="0">
                    <a:pos x="40" y="128"/>
                  </a:cxn>
                  <a:cxn ang="0">
                    <a:pos x="42" y="132"/>
                  </a:cxn>
                  <a:cxn ang="0">
                    <a:pos x="42" y="134"/>
                  </a:cxn>
                  <a:cxn ang="0">
                    <a:pos x="42" y="140"/>
                  </a:cxn>
                  <a:cxn ang="0">
                    <a:pos x="40" y="156"/>
                  </a:cxn>
                  <a:cxn ang="0">
                    <a:pos x="42" y="164"/>
                  </a:cxn>
                  <a:cxn ang="0">
                    <a:pos x="48" y="170"/>
                  </a:cxn>
                  <a:cxn ang="0">
                    <a:pos x="56" y="172"/>
                  </a:cxn>
                  <a:cxn ang="0">
                    <a:pos x="64" y="172"/>
                  </a:cxn>
                  <a:cxn ang="0">
                    <a:pos x="72" y="166"/>
                  </a:cxn>
                  <a:cxn ang="0">
                    <a:pos x="76" y="160"/>
                  </a:cxn>
                  <a:cxn ang="0">
                    <a:pos x="78" y="136"/>
                  </a:cxn>
                  <a:cxn ang="0">
                    <a:pos x="76" y="120"/>
                  </a:cxn>
                  <a:cxn ang="0">
                    <a:pos x="70" y="112"/>
                  </a:cxn>
                  <a:cxn ang="0">
                    <a:pos x="66" y="108"/>
                  </a:cxn>
                  <a:cxn ang="0">
                    <a:pos x="62" y="106"/>
                  </a:cxn>
                  <a:cxn ang="0">
                    <a:pos x="54" y="96"/>
                  </a:cxn>
                  <a:cxn ang="0">
                    <a:pos x="54" y="90"/>
                  </a:cxn>
                  <a:cxn ang="0">
                    <a:pos x="56" y="86"/>
                  </a:cxn>
                  <a:cxn ang="0">
                    <a:pos x="58" y="84"/>
                  </a:cxn>
                  <a:cxn ang="0">
                    <a:pos x="60" y="84"/>
                  </a:cxn>
                  <a:cxn ang="0">
                    <a:pos x="86" y="56"/>
                  </a:cxn>
                  <a:cxn ang="0">
                    <a:pos x="98" y="42"/>
                  </a:cxn>
                  <a:cxn ang="0">
                    <a:pos x="110" y="20"/>
                  </a:cxn>
                  <a:cxn ang="0">
                    <a:pos x="114" y="8"/>
                  </a:cxn>
                </a:cxnLst>
                <a:rect l="0" t="0" r="r" b="b"/>
                <a:pathLst>
                  <a:path w="116" h="172">
                    <a:moveTo>
                      <a:pt x="116" y="0"/>
                    </a:moveTo>
                    <a:lnTo>
                      <a:pt x="112" y="4"/>
                    </a:lnTo>
                    <a:lnTo>
                      <a:pt x="104" y="10"/>
                    </a:lnTo>
                    <a:lnTo>
                      <a:pt x="94" y="20"/>
                    </a:lnTo>
                    <a:lnTo>
                      <a:pt x="84" y="28"/>
                    </a:lnTo>
                    <a:lnTo>
                      <a:pt x="76" y="34"/>
                    </a:lnTo>
                    <a:lnTo>
                      <a:pt x="70" y="38"/>
                    </a:lnTo>
                    <a:lnTo>
                      <a:pt x="66" y="42"/>
                    </a:lnTo>
                    <a:lnTo>
                      <a:pt x="62" y="46"/>
                    </a:lnTo>
                    <a:lnTo>
                      <a:pt x="58" y="48"/>
                    </a:lnTo>
                    <a:lnTo>
                      <a:pt x="54" y="48"/>
                    </a:lnTo>
                    <a:lnTo>
                      <a:pt x="54" y="50"/>
                    </a:lnTo>
                    <a:lnTo>
                      <a:pt x="22" y="46"/>
                    </a:lnTo>
                    <a:lnTo>
                      <a:pt x="18" y="46"/>
                    </a:lnTo>
                    <a:lnTo>
                      <a:pt x="18" y="48"/>
                    </a:lnTo>
                    <a:lnTo>
                      <a:pt x="16" y="52"/>
                    </a:lnTo>
                    <a:lnTo>
                      <a:pt x="16" y="56"/>
                    </a:lnTo>
                    <a:lnTo>
                      <a:pt x="18" y="60"/>
                    </a:lnTo>
                    <a:lnTo>
                      <a:pt x="18" y="62"/>
                    </a:lnTo>
                    <a:lnTo>
                      <a:pt x="18" y="64"/>
                    </a:lnTo>
                    <a:lnTo>
                      <a:pt x="20" y="66"/>
                    </a:lnTo>
                    <a:lnTo>
                      <a:pt x="18" y="70"/>
                    </a:lnTo>
                    <a:lnTo>
                      <a:pt x="14" y="72"/>
                    </a:lnTo>
                    <a:lnTo>
                      <a:pt x="10" y="72"/>
                    </a:lnTo>
                    <a:lnTo>
                      <a:pt x="8" y="72"/>
                    </a:lnTo>
                    <a:lnTo>
                      <a:pt x="4" y="70"/>
                    </a:lnTo>
                    <a:lnTo>
                      <a:pt x="2" y="70"/>
                    </a:lnTo>
                    <a:lnTo>
                      <a:pt x="0" y="70"/>
                    </a:lnTo>
                    <a:lnTo>
                      <a:pt x="0" y="92"/>
                    </a:lnTo>
                    <a:lnTo>
                      <a:pt x="12" y="90"/>
                    </a:lnTo>
                    <a:lnTo>
                      <a:pt x="22" y="98"/>
                    </a:lnTo>
                    <a:lnTo>
                      <a:pt x="16" y="112"/>
                    </a:lnTo>
                    <a:lnTo>
                      <a:pt x="18" y="112"/>
                    </a:lnTo>
                    <a:lnTo>
                      <a:pt x="20" y="114"/>
                    </a:lnTo>
                    <a:lnTo>
                      <a:pt x="22" y="116"/>
                    </a:lnTo>
                    <a:lnTo>
                      <a:pt x="26" y="120"/>
                    </a:lnTo>
                    <a:lnTo>
                      <a:pt x="30" y="122"/>
                    </a:lnTo>
                    <a:lnTo>
                      <a:pt x="34" y="124"/>
                    </a:lnTo>
                    <a:lnTo>
                      <a:pt x="36" y="126"/>
                    </a:lnTo>
                    <a:lnTo>
                      <a:pt x="40" y="128"/>
                    </a:lnTo>
                    <a:lnTo>
                      <a:pt x="42" y="130"/>
                    </a:lnTo>
                    <a:lnTo>
                      <a:pt x="42" y="132"/>
                    </a:lnTo>
                    <a:lnTo>
                      <a:pt x="42" y="134"/>
                    </a:lnTo>
                    <a:lnTo>
                      <a:pt x="42" y="134"/>
                    </a:lnTo>
                    <a:lnTo>
                      <a:pt x="42" y="136"/>
                    </a:lnTo>
                    <a:lnTo>
                      <a:pt x="42" y="140"/>
                    </a:lnTo>
                    <a:lnTo>
                      <a:pt x="42" y="148"/>
                    </a:lnTo>
                    <a:lnTo>
                      <a:pt x="40" y="156"/>
                    </a:lnTo>
                    <a:lnTo>
                      <a:pt x="40" y="160"/>
                    </a:lnTo>
                    <a:lnTo>
                      <a:pt x="42" y="164"/>
                    </a:lnTo>
                    <a:lnTo>
                      <a:pt x="46" y="168"/>
                    </a:lnTo>
                    <a:lnTo>
                      <a:pt x="48" y="170"/>
                    </a:lnTo>
                    <a:lnTo>
                      <a:pt x="52" y="170"/>
                    </a:lnTo>
                    <a:lnTo>
                      <a:pt x="56" y="172"/>
                    </a:lnTo>
                    <a:lnTo>
                      <a:pt x="60" y="172"/>
                    </a:lnTo>
                    <a:lnTo>
                      <a:pt x="64" y="172"/>
                    </a:lnTo>
                    <a:lnTo>
                      <a:pt x="68" y="168"/>
                    </a:lnTo>
                    <a:lnTo>
                      <a:pt x="72" y="166"/>
                    </a:lnTo>
                    <a:lnTo>
                      <a:pt x="74" y="162"/>
                    </a:lnTo>
                    <a:lnTo>
                      <a:pt x="76" y="160"/>
                    </a:lnTo>
                    <a:lnTo>
                      <a:pt x="76" y="160"/>
                    </a:lnTo>
                    <a:lnTo>
                      <a:pt x="78" y="136"/>
                    </a:lnTo>
                    <a:lnTo>
                      <a:pt x="78" y="128"/>
                    </a:lnTo>
                    <a:lnTo>
                      <a:pt x="76" y="120"/>
                    </a:lnTo>
                    <a:lnTo>
                      <a:pt x="74" y="116"/>
                    </a:lnTo>
                    <a:lnTo>
                      <a:pt x="70" y="112"/>
                    </a:lnTo>
                    <a:lnTo>
                      <a:pt x="68" y="108"/>
                    </a:lnTo>
                    <a:lnTo>
                      <a:pt x="66" y="108"/>
                    </a:lnTo>
                    <a:lnTo>
                      <a:pt x="64" y="106"/>
                    </a:lnTo>
                    <a:lnTo>
                      <a:pt x="62" y="106"/>
                    </a:lnTo>
                    <a:lnTo>
                      <a:pt x="58" y="100"/>
                    </a:lnTo>
                    <a:lnTo>
                      <a:pt x="54" y="96"/>
                    </a:lnTo>
                    <a:lnTo>
                      <a:pt x="54" y="92"/>
                    </a:lnTo>
                    <a:lnTo>
                      <a:pt x="54" y="90"/>
                    </a:lnTo>
                    <a:lnTo>
                      <a:pt x="54" y="88"/>
                    </a:lnTo>
                    <a:lnTo>
                      <a:pt x="56" y="86"/>
                    </a:lnTo>
                    <a:lnTo>
                      <a:pt x="58" y="86"/>
                    </a:lnTo>
                    <a:lnTo>
                      <a:pt x="58" y="84"/>
                    </a:lnTo>
                    <a:lnTo>
                      <a:pt x="60" y="84"/>
                    </a:lnTo>
                    <a:lnTo>
                      <a:pt x="60" y="84"/>
                    </a:lnTo>
                    <a:lnTo>
                      <a:pt x="74" y="70"/>
                    </a:lnTo>
                    <a:lnTo>
                      <a:pt x="86" y="56"/>
                    </a:lnTo>
                    <a:lnTo>
                      <a:pt x="94" y="46"/>
                    </a:lnTo>
                    <a:lnTo>
                      <a:pt x="98" y="42"/>
                    </a:lnTo>
                    <a:lnTo>
                      <a:pt x="104" y="32"/>
                    </a:lnTo>
                    <a:lnTo>
                      <a:pt x="110" y="20"/>
                    </a:lnTo>
                    <a:lnTo>
                      <a:pt x="114" y="12"/>
                    </a:lnTo>
                    <a:lnTo>
                      <a:pt x="114" y="8"/>
                    </a:lnTo>
                    <a:lnTo>
                      <a:pt x="116" y="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4" name="Freeform 24"/>
              <p:cNvSpPr>
                <a:spLocks/>
              </p:cNvSpPr>
              <p:nvPr/>
            </p:nvSpPr>
            <p:spPr bwMode="gray">
              <a:xfrm>
                <a:off x="1967" y="2350"/>
                <a:ext cx="420" cy="174"/>
              </a:xfrm>
              <a:custGeom>
                <a:avLst/>
                <a:gdLst/>
                <a:ahLst/>
                <a:cxnLst>
                  <a:cxn ang="0">
                    <a:pos x="26" y="20"/>
                  </a:cxn>
                  <a:cxn ang="0">
                    <a:pos x="26" y="18"/>
                  </a:cxn>
                  <a:cxn ang="0">
                    <a:pos x="30" y="14"/>
                  </a:cxn>
                  <a:cxn ang="0">
                    <a:pos x="36" y="10"/>
                  </a:cxn>
                  <a:cxn ang="0">
                    <a:pos x="48" y="12"/>
                  </a:cxn>
                  <a:cxn ang="0">
                    <a:pos x="58" y="14"/>
                  </a:cxn>
                  <a:cxn ang="0">
                    <a:pos x="78" y="18"/>
                  </a:cxn>
                  <a:cxn ang="0">
                    <a:pos x="106" y="42"/>
                  </a:cxn>
                  <a:cxn ang="0">
                    <a:pos x="108" y="40"/>
                  </a:cxn>
                  <a:cxn ang="0">
                    <a:pos x="114" y="36"/>
                  </a:cxn>
                  <a:cxn ang="0">
                    <a:pos x="120" y="28"/>
                  </a:cxn>
                  <a:cxn ang="0">
                    <a:pos x="122" y="20"/>
                  </a:cxn>
                  <a:cxn ang="0">
                    <a:pos x="128" y="18"/>
                  </a:cxn>
                  <a:cxn ang="0">
                    <a:pos x="136" y="14"/>
                  </a:cxn>
                  <a:cxn ang="0">
                    <a:pos x="154" y="0"/>
                  </a:cxn>
                  <a:cxn ang="0">
                    <a:pos x="178" y="4"/>
                  </a:cxn>
                  <a:cxn ang="0">
                    <a:pos x="200" y="2"/>
                  </a:cxn>
                  <a:cxn ang="0">
                    <a:pos x="234" y="12"/>
                  </a:cxn>
                  <a:cxn ang="0">
                    <a:pos x="256" y="24"/>
                  </a:cxn>
                  <a:cxn ang="0">
                    <a:pos x="274" y="26"/>
                  </a:cxn>
                  <a:cxn ang="0">
                    <a:pos x="304" y="18"/>
                  </a:cxn>
                  <a:cxn ang="0">
                    <a:pos x="318" y="10"/>
                  </a:cxn>
                  <a:cxn ang="0">
                    <a:pos x="322" y="4"/>
                  </a:cxn>
                  <a:cxn ang="0">
                    <a:pos x="322" y="2"/>
                  </a:cxn>
                  <a:cxn ang="0">
                    <a:pos x="342" y="6"/>
                  </a:cxn>
                  <a:cxn ang="0">
                    <a:pos x="378" y="22"/>
                  </a:cxn>
                  <a:cxn ang="0">
                    <a:pos x="372" y="60"/>
                  </a:cxn>
                  <a:cxn ang="0">
                    <a:pos x="382" y="60"/>
                  </a:cxn>
                  <a:cxn ang="0">
                    <a:pos x="394" y="60"/>
                  </a:cxn>
                  <a:cxn ang="0">
                    <a:pos x="404" y="60"/>
                  </a:cxn>
                  <a:cxn ang="0">
                    <a:pos x="412" y="64"/>
                  </a:cxn>
                  <a:cxn ang="0">
                    <a:pos x="418" y="68"/>
                  </a:cxn>
                  <a:cxn ang="0">
                    <a:pos x="420" y="74"/>
                  </a:cxn>
                  <a:cxn ang="0">
                    <a:pos x="414" y="78"/>
                  </a:cxn>
                  <a:cxn ang="0">
                    <a:pos x="404" y="84"/>
                  </a:cxn>
                  <a:cxn ang="0">
                    <a:pos x="390" y="88"/>
                  </a:cxn>
                  <a:cxn ang="0">
                    <a:pos x="374" y="92"/>
                  </a:cxn>
                  <a:cxn ang="0">
                    <a:pos x="360" y="100"/>
                  </a:cxn>
                  <a:cxn ang="0">
                    <a:pos x="360" y="104"/>
                  </a:cxn>
                  <a:cxn ang="0">
                    <a:pos x="358" y="112"/>
                  </a:cxn>
                  <a:cxn ang="0">
                    <a:pos x="354" y="120"/>
                  </a:cxn>
                  <a:cxn ang="0">
                    <a:pos x="344" y="128"/>
                  </a:cxn>
                  <a:cxn ang="0">
                    <a:pos x="322" y="136"/>
                  </a:cxn>
                  <a:cxn ang="0">
                    <a:pos x="280" y="144"/>
                  </a:cxn>
                  <a:cxn ang="0">
                    <a:pos x="246" y="152"/>
                  </a:cxn>
                  <a:cxn ang="0">
                    <a:pos x="232" y="158"/>
                  </a:cxn>
                  <a:cxn ang="0">
                    <a:pos x="204" y="172"/>
                  </a:cxn>
                  <a:cxn ang="0">
                    <a:pos x="176" y="172"/>
                  </a:cxn>
                  <a:cxn ang="0">
                    <a:pos x="162" y="162"/>
                  </a:cxn>
                  <a:cxn ang="0">
                    <a:pos x="144" y="160"/>
                  </a:cxn>
                  <a:cxn ang="0">
                    <a:pos x="116" y="162"/>
                  </a:cxn>
                  <a:cxn ang="0">
                    <a:pos x="88" y="160"/>
                  </a:cxn>
                  <a:cxn ang="0">
                    <a:pos x="76" y="148"/>
                  </a:cxn>
                  <a:cxn ang="0">
                    <a:pos x="76" y="134"/>
                  </a:cxn>
                  <a:cxn ang="0">
                    <a:pos x="66" y="108"/>
                  </a:cxn>
                  <a:cxn ang="0">
                    <a:pos x="44" y="94"/>
                  </a:cxn>
                  <a:cxn ang="0">
                    <a:pos x="16" y="78"/>
                  </a:cxn>
                  <a:cxn ang="0">
                    <a:pos x="0" y="50"/>
                  </a:cxn>
                </a:cxnLst>
                <a:rect l="0" t="0" r="r" b="b"/>
                <a:pathLst>
                  <a:path w="420" h="174">
                    <a:moveTo>
                      <a:pt x="4" y="32"/>
                    </a:moveTo>
                    <a:lnTo>
                      <a:pt x="26" y="20"/>
                    </a:lnTo>
                    <a:lnTo>
                      <a:pt x="26" y="20"/>
                    </a:lnTo>
                    <a:lnTo>
                      <a:pt x="26" y="18"/>
                    </a:lnTo>
                    <a:lnTo>
                      <a:pt x="28" y="16"/>
                    </a:lnTo>
                    <a:lnTo>
                      <a:pt x="30" y="14"/>
                    </a:lnTo>
                    <a:lnTo>
                      <a:pt x="32" y="12"/>
                    </a:lnTo>
                    <a:lnTo>
                      <a:pt x="36" y="10"/>
                    </a:lnTo>
                    <a:lnTo>
                      <a:pt x="40" y="10"/>
                    </a:lnTo>
                    <a:lnTo>
                      <a:pt x="48" y="12"/>
                    </a:lnTo>
                    <a:lnTo>
                      <a:pt x="56" y="14"/>
                    </a:lnTo>
                    <a:lnTo>
                      <a:pt x="58" y="14"/>
                    </a:lnTo>
                    <a:lnTo>
                      <a:pt x="68" y="14"/>
                    </a:lnTo>
                    <a:lnTo>
                      <a:pt x="78" y="18"/>
                    </a:lnTo>
                    <a:lnTo>
                      <a:pt x="88" y="24"/>
                    </a:lnTo>
                    <a:lnTo>
                      <a:pt x="106" y="42"/>
                    </a:lnTo>
                    <a:lnTo>
                      <a:pt x="106" y="42"/>
                    </a:lnTo>
                    <a:lnTo>
                      <a:pt x="108" y="40"/>
                    </a:lnTo>
                    <a:lnTo>
                      <a:pt x="112" y="40"/>
                    </a:lnTo>
                    <a:lnTo>
                      <a:pt x="114" y="36"/>
                    </a:lnTo>
                    <a:lnTo>
                      <a:pt x="118" y="34"/>
                    </a:lnTo>
                    <a:lnTo>
                      <a:pt x="120" y="28"/>
                    </a:lnTo>
                    <a:lnTo>
                      <a:pt x="120" y="22"/>
                    </a:lnTo>
                    <a:lnTo>
                      <a:pt x="122" y="20"/>
                    </a:lnTo>
                    <a:lnTo>
                      <a:pt x="126" y="18"/>
                    </a:lnTo>
                    <a:lnTo>
                      <a:pt x="128" y="18"/>
                    </a:lnTo>
                    <a:lnTo>
                      <a:pt x="132" y="18"/>
                    </a:lnTo>
                    <a:lnTo>
                      <a:pt x="136" y="14"/>
                    </a:lnTo>
                    <a:lnTo>
                      <a:pt x="144" y="6"/>
                    </a:lnTo>
                    <a:lnTo>
                      <a:pt x="154" y="0"/>
                    </a:lnTo>
                    <a:lnTo>
                      <a:pt x="166" y="0"/>
                    </a:lnTo>
                    <a:lnTo>
                      <a:pt x="178" y="4"/>
                    </a:lnTo>
                    <a:lnTo>
                      <a:pt x="190" y="4"/>
                    </a:lnTo>
                    <a:lnTo>
                      <a:pt x="200" y="2"/>
                    </a:lnTo>
                    <a:lnTo>
                      <a:pt x="216" y="4"/>
                    </a:lnTo>
                    <a:lnTo>
                      <a:pt x="234" y="12"/>
                    </a:lnTo>
                    <a:lnTo>
                      <a:pt x="254" y="24"/>
                    </a:lnTo>
                    <a:lnTo>
                      <a:pt x="256" y="24"/>
                    </a:lnTo>
                    <a:lnTo>
                      <a:pt x="262" y="26"/>
                    </a:lnTo>
                    <a:lnTo>
                      <a:pt x="274" y="26"/>
                    </a:lnTo>
                    <a:lnTo>
                      <a:pt x="292" y="22"/>
                    </a:lnTo>
                    <a:lnTo>
                      <a:pt x="304" y="18"/>
                    </a:lnTo>
                    <a:lnTo>
                      <a:pt x="312" y="14"/>
                    </a:lnTo>
                    <a:lnTo>
                      <a:pt x="318" y="10"/>
                    </a:lnTo>
                    <a:lnTo>
                      <a:pt x="320" y="6"/>
                    </a:lnTo>
                    <a:lnTo>
                      <a:pt x="322" y="4"/>
                    </a:lnTo>
                    <a:lnTo>
                      <a:pt x="322" y="2"/>
                    </a:lnTo>
                    <a:lnTo>
                      <a:pt x="322" y="2"/>
                    </a:lnTo>
                    <a:lnTo>
                      <a:pt x="330" y="2"/>
                    </a:lnTo>
                    <a:lnTo>
                      <a:pt x="342" y="6"/>
                    </a:lnTo>
                    <a:lnTo>
                      <a:pt x="356" y="14"/>
                    </a:lnTo>
                    <a:lnTo>
                      <a:pt x="378" y="22"/>
                    </a:lnTo>
                    <a:lnTo>
                      <a:pt x="372" y="60"/>
                    </a:lnTo>
                    <a:lnTo>
                      <a:pt x="372" y="60"/>
                    </a:lnTo>
                    <a:lnTo>
                      <a:pt x="376" y="60"/>
                    </a:lnTo>
                    <a:lnTo>
                      <a:pt x="382" y="60"/>
                    </a:lnTo>
                    <a:lnTo>
                      <a:pt x="388" y="60"/>
                    </a:lnTo>
                    <a:lnTo>
                      <a:pt x="394" y="60"/>
                    </a:lnTo>
                    <a:lnTo>
                      <a:pt x="398" y="60"/>
                    </a:lnTo>
                    <a:lnTo>
                      <a:pt x="404" y="60"/>
                    </a:lnTo>
                    <a:lnTo>
                      <a:pt x="408" y="62"/>
                    </a:lnTo>
                    <a:lnTo>
                      <a:pt x="412" y="64"/>
                    </a:lnTo>
                    <a:lnTo>
                      <a:pt x="416" y="66"/>
                    </a:lnTo>
                    <a:lnTo>
                      <a:pt x="418" y="68"/>
                    </a:lnTo>
                    <a:lnTo>
                      <a:pt x="420" y="72"/>
                    </a:lnTo>
                    <a:lnTo>
                      <a:pt x="420" y="74"/>
                    </a:lnTo>
                    <a:lnTo>
                      <a:pt x="420" y="76"/>
                    </a:lnTo>
                    <a:lnTo>
                      <a:pt x="414" y="78"/>
                    </a:lnTo>
                    <a:lnTo>
                      <a:pt x="410" y="82"/>
                    </a:lnTo>
                    <a:lnTo>
                      <a:pt x="404" y="84"/>
                    </a:lnTo>
                    <a:lnTo>
                      <a:pt x="398" y="86"/>
                    </a:lnTo>
                    <a:lnTo>
                      <a:pt x="390" y="88"/>
                    </a:lnTo>
                    <a:lnTo>
                      <a:pt x="382" y="88"/>
                    </a:lnTo>
                    <a:lnTo>
                      <a:pt x="374" y="92"/>
                    </a:lnTo>
                    <a:lnTo>
                      <a:pt x="366" y="96"/>
                    </a:lnTo>
                    <a:lnTo>
                      <a:pt x="360" y="100"/>
                    </a:lnTo>
                    <a:lnTo>
                      <a:pt x="360" y="100"/>
                    </a:lnTo>
                    <a:lnTo>
                      <a:pt x="360" y="104"/>
                    </a:lnTo>
                    <a:lnTo>
                      <a:pt x="360" y="106"/>
                    </a:lnTo>
                    <a:lnTo>
                      <a:pt x="358" y="112"/>
                    </a:lnTo>
                    <a:lnTo>
                      <a:pt x="358" y="116"/>
                    </a:lnTo>
                    <a:lnTo>
                      <a:pt x="354" y="120"/>
                    </a:lnTo>
                    <a:lnTo>
                      <a:pt x="350" y="126"/>
                    </a:lnTo>
                    <a:lnTo>
                      <a:pt x="344" y="128"/>
                    </a:lnTo>
                    <a:lnTo>
                      <a:pt x="338" y="132"/>
                    </a:lnTo>
                    <a:lnTo>
                      <a:pt x="322" y="136"/>
                    </a:lnTo>
                    <a:lnTo>
                      <a:pt x="302" y="140"/>
                    </a:lnTo>
                    <a:lnTo>
                      <a:pt x="280" y="144"/>
                    </a:lnTo>
                    <a:lnTo>
                      <a:pt x="262" y="148"/>
                    </a:lnTo>
                    <a:lnTo>
                      <a:pt x="246" y="152"/>
                    </a:lnTo>
                    <a:lnTo>
                      <a:pt x="238" y="154"/>
                    </a:lnTo>
                    <a:lnTo>
                      <a:pt x="232" y="158"/>
                    </a:lnTo>
                    <a:lnTo>
                      <a:pt x="218" y="166"/>
                    </a:lnTo>
                    <a:lnTo>
                      <a:pt x="204" y="172"/>
                    </a:lnTo>
                    <a:lnTo>
                      <a:pt x="186" y="174"/>
                    </a:lnTo>
                    <a:lnTo>
                      <a:pt x="176" y="172"/>
                    </a:lnTo>
                    <a:lnTo>
                      <a:pt x="170" y="166"/>
                    </a:lnTo>
                    <a:lnTo>
                      <a:pt x="162" y="162"/>
                    </a:lnTo>
                    <a:lnTo>
                      <a:pt x="156" y="160"/>
                    </a:lnTo>
                    <a:lnTo>
                      <a:pt x="144" y="160"/>
                    </a:lnTo>
                    <a:lnTo>
                      <a:pt x="132" y="162"/>
                    </a:lnTo>
                    <a:lnTo>
                      <a:pt x="116" y="162"/>
                    </a:lnTo>
                    <a:lnTo>
                      <a:pt x="102" y="162"/>
                    </a:lnTo>
                    <a:lnTo>
                      <a:pt x="88" y="160"/>
                    </a:lnTo>
                    <a:lnTo>
                      <a:pt x="80" y="156"/>
                    </a:lnTo>
                    <a:lnTo>
                      <a:pt x="76" y="148"/>
                    </a:lnTo>
                    <a:lnTo>
                      <a:pt x="76" y="144"/>
                    </a:lnTo>
                    <a:lnTo>
                      <a:pt x="76" y="134"/>
                    </a:lnTo>
                    <a:lnTo>
                      <a:pt x="72" y="120"/>
                    </a:lnTo>
                    <a:lnTo>
                      <a:pt x="66" y="108"/>
                    </a:lnTo>
                    <a:lnTo>
                      <a:pt x="56" y="100"/>
                    </a:lnTo>
                    <a:lnTo>
                      <a:pt x="44" y="94"/>
                    </a:lnTo>
                    <a:lnTo>
                      <a:pt x="30" y="88"/>
                    </a:lnTo>
                    <a:lnTo>
                      <a:pt x="16" y="78"/>
                    </a:lnTo>
                    <a:lnTo>
                      <a:pt x="6" y="66"/>
                    </a:lnTo>
                    <a:lnTo>
                      <a:pt x="0" y="50"/>
                    </a:lnTo>
                    <a:lnTo>
                      <a:pt x="4" y="32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" name="Freeform 25"/>
              <p:cNvSpPr>
                <a:spLocks/>
              </p:cNvSpPr>
              <p:nvPr/>
            </p:nvSpPr>
            <p:spPr bwMode="gray">
              <a:xfrm>
                <a:off x="1775" y="2296"/>
                <a:ext cx="790" cy="574"/>
              </a:xfrm>
              <a:custGeom>
                <a:avLst/>
                <a:gdLst/>
                <a:ahLst/>
                <a:cxnLst>
                  <a:cxn ang="0">
                    <a:pos x="258" y="162"/>
                  </a:cxn>
                  <a:cxn ang="0">
                    <a:pos x="310" y="218"/>
                  </a:cxn>
                  <a:cxn ang="0">
                    <a:pos x="396" y="226"/>
                  </a:cxn>
                  <a:cxn ang="0">
                    <a:pos x="514" y="190"/>
                  </a:cxn>
                  <a:cxn ang="0">
                    <a:pos x="584" y="142"/>
                  </a:cxn>
                  <a:cxn ang="0">
                    <a:pos x="606" y="118"/>
                  </a:cxn>
                  <a:cxn ang="0">
                    <a:pos x="588" y="56"/>
                  </a:cxn>
                  <a:cxn ang="0">
                    <a:pos x="658" y="8"/>
                  </a:cxn>
                  <a:cxn ang="0">
                    <a:pos x="678" y="52"/>
                  </a:cxn>
                  <a:cxn ang="0">
                    <a:pos x="712" y="90"/>
                  </a:cxn>
                  <a:cxn ang="0">
                    <a:pos x="734" y="108"/>
                  </a:cxn>
                  <a:cxn ang="0">
                    <a:pos x="762" y="104"/>
                  </a:cxn>
                  <a:cxn ang="0">
                    <a:pos x="790" y="78"/>
                  </a:cxn>
                  <a:cxn ang="0">
                    <a:pos x="778" y="120"/>
                  </a:cxn>
                  <a:cxn ang="0">
                    <a:pos x="698" y="208"/>
                  </a:cxn>
                  <a:cxn ang="0">
                    <a:pos x="660" y="216"/>
                  </a:cxn>
                  <a:cxn ang="0">
                    <a:pos x="644" y="224"/>
                  </a:cxn>
                  <a:cxn ang="0">
                    <a:pos x="636" y="242"/>
                  </a:cxn>
                  <a:cxn ang="0">
                    <a:pos x="618" y="270"/>
                  </a:cxn>
                  <a:cxn ang="0">
                    <a:pos x="600" y="268"/>
                  </a:cxn>
                  <a:cxn ang="0">
                    <a:pos x="596" y="254"/>
                  </a:cxn>
                  <a:cxn ang="0">
                    <a:pos x="556" y="264"/>
                  </a:cxn>
                  <a:cxn ang="0">
                    <a:pos x="560" y="282"/>
                  </a:cxn>
                  <a:cxn ang="0">
                    <a:pos x="590" y="294"/>
                  </a:cxn>
                  <a:cxn ang="0">
                    <a:pos x="624" y="298"/>
                  </a:cxn>
                  <a:cxn ang="0">
                    <a:pos x="592" y="316"/>
                  </a:cxn>
                  <a:cxn ang="0">
                    <a:pos x="582" y="336"/>
                  </a:cxn>
                  <a:cxn ang="0">
                    <a:pos x="608" y="390"/>
                  </a:cxn>
                  <a:cxn ang="0">
                    <a:pos x="614" y="422"/>
                  </a:cxn>
                  <a:cxn ang="0">
                    <a:pos x="560" y="502"/>
                  </a:cxn>
                  <a:cxn ang="0">
                    <a:pos x="482" y="534"/>
                  </a:cxn>
                  <a:cxn ang="0">
                    <a:pos x="468" y="546"/>
                  </a:cxn>
                  <a:cxn ang="0">
                    <a:pos x="454" y="574"/>
                  </a:cxn>
                  <a:cxn ang="0">
                    <a:pos x="460" y="548"/>
                  </a:cxn>
                  <a:cxn ang="0">
                    <a:pos x="442" y="532"/>
                  </a:cxn>
                  <a:cxn ang="0">
                    <a:pos x="408" y="516"/>
                  </a:cxn>
                  <a:cxn ang="0">
                    <a:pos x="372" y="514"/>
                  </a:cxn>
                  <a:cxn ang="0">
                    <a:pos x="358" y="524"/>
                  </a:cxn>
                  <a:cxn ang="0">
                    <a:pos x="356" y="542"/>
                  </a:cxn>
                  <a:cxn ang="0">
                    <a:pos x="338" y="548"/>
                  </a:cxn>
                  <a:cxn ang="0">
                    <a:pos x="334" y="534"/>
                  </a:cxn>
                  <a:cxn ang="0">
                    <a:pos x="308" y="520"/>
                  </a:cxn>
                  <a:cxn ang="0">
                    <a:pos x="304" y="452"/>
                  </a:cxn>
                  <a:cxn ang="0">
                    <a:pos x="232" y="440"/>
                  </a:cxn>
                  <a:cxn ang="0">
                    <a:pos x="186" y="454"/>
                  </a:cxn>
                  <a:cxn ang="0">
                    <a:pos x="180" y="450"/>
                  </a:cxn>
                  <a:cxn ang="0">
                    <a:pos x="92" y="380"/>
                  </a:cxn>
                  <a:cxn ang="0">
                    <a:pos x="90" y="346"/>
                  </a:cxn>
                  <a:cxn ang="0">
                    <a:pos x="60" y="330"/>
                  </a:cxn>
                  <a:cxn ang="0">
                    <a:pos x="22" y="308"/>
                  </a:cxn>
                  <a:cxn ang="0">
                    <a:pos x="10" y="282"/>
                  </a:cxn>
                  <a:cxn ang="0">
                    <a:pos x="0" y="266"/>
                  </a:cxn>
                  <a:cxn ang="0">
                    <a:pos x="40" y="246"/>
                  </a:cxn>
                  <a:cxn ang="0">
                    <a:pos x="60" y="240"/>
                  </a:cxn>
                  <a:cxn ang="0">
                    <a:pos x="84" y="212"/>
                  </a:cxn>
                  <a:cxn ang="0">
                    <a:pos x="74" y="188"/>
                  </a:cxn>
                  <a:cxn ang="0">
                    <a:pos x="90" y="176"/>
                  </a:cxn>
                  <a:cxn ang="0">
                    <a:pos x="110" y="164"/>
                  </a:cxn>
                  <a:cxn ang="0">
                    <a:pos x="134" y="130"/>
                  </a:cxn>
                  <a:cxn ang="0">
                    <a:pos x="164" y="102"/>
                  </a:cxn>
                  <a:cxn ang="0">
                    <a:pos x="180" y="86"/>
                  </a:cxn>
                </a:cxnLst>
                <a:rect l="0" t="0" r="r" b="b"/>
                <a:pathLst>
                  <a:path w="790" h="574">
                    <a:moveTo>
                      <a:pt x="194" y="86"/>
                    </a:moveTo>
                    <a:lnTo>
                      <a:pt x="192" y="104"/>
                    </a:lnTo>
                    <a:lnTo>
                      <a:pt x="198" y="120"/>
                    </a:lnTo>
                    <a:lnTo>
                      <a:pt x="208" y="132"/>
                    </a:lnTo>
                    <a:lnTo>
                      <a:pt x="222" y="142"/>
                    </a:lnTo>
                    <a:lnTo>
                      <a:pt x="236" y="148"/>
                    </a:lnTo>
                    <a:lnTo>
                      <a:pt x="248" y="154"/>
                    </a:lnTo>
                    <a:lnTo>
                      <a:pt x="258" y="162"/>
                    </a:lnTo>
                    <a:lnTo>
                      <a:pt x="264" y="174"/>
                    </a:lnTo>
                    <a:lnTo>
                      <a:pt x="268" y="188"/>
                    </a:lnTo>
                    <a:lnTo>
                      <a:pt x="270" y="198"/>
                    </a:lnTo>
                    <a:lnTo>
                      <a:pt x="270" y="202"/>
                    </a:lnTo>
                    <a:lnTo>
                      <a:pt x="272" y="210"/>
                    </a:lnTo>
                    <a:lnTo>
                      <a:pt x="280" y="214"/>
                    </a:lnTo>
                    <a:lnTo>
                      <a:pt x="294" y="216"/>
                    </a:lnTo>
                    <a:lnTo>
                      <a:pt x="310" y="218"/>
                    </a:lnTo>
                    <a:lnTo>
                      <a:pt x="324" y="216"/>
                    </a:lnTo>
                    <a:lnTo>
                      <a:pt x="338" y="214"/>
                    </a:lnTo>
                    <a:lnTo>
                      <a:pt x="348" y="214"/>
                    </a:lnTo>
                    <a:lnTo>
                      <a:pt x="356" y="216"/>
                    </a:lnTo>
                    <a:lnTo>
                      <a:pt x="362" y="222"/>
                    </a:lnTo>
                    <a:lnTo>
                      <a:pt x="368" y="226"/>
                    </a:lnTo>
                    <a:lnTo>
                      <a:pt x="380" y="228"/>
                    </a:lnTo>
                    <a:lnTo>
                      <a:pt x="396" y="226"/>
                    </a:lnTo>
                    <a:lnTo>
                      <a:pt x="412" y="220"/>
                    </a:lnTo>
                    <a:lnTo>
                      <a:pt x="424" y="212"/>
                    </a:lnTo>
                    <a:lnTo>
                      <a:pt x="432" y="208"/>
                    </a:lnTo>
                    <a:lnTo>
                      <a:pt x="440" y="206"/>
                    </a:lnTo>
                    <a:lnTo>
                      <a:pt x="454" y="202"/>
                    </a:lnTo>
                    <a:lnTo>
                      <a:pt x="474" y="198"/>
                    </a:lnTo>
                    <a:lnTo>
                      <a:pt x="494" y="194"/>
                    </a:lnTo>
                    <a:lnTo>
                      <a:pt x="514" y="190"/>
                    </a:lnTo>
                    <a:lnTo>
                      <a:pt x="530" y="186"/>
                    </a:lnTo>
                    <a:lnTo>
                      <a:pt x="542" y="180"/>
                    </a:lnTo>
                    <a:lnTo>
                      <a:pt x="548" y="172"/>
                    </a:lnTo>
                    <a:lnTo>
                      <a:pt x="552" y="164"/>
                    </a:lnTo>
                    <a:lnTo>
                      <a:pt x="552" y="156"/>
                    </a:lnTo>
                    <a:lnTo>
                      <a:pt x="552" y="154"/>
                    </a:lnTo>
                    <a:lnTo>
                      <a:pt x="568" y="146"/>
                    </a:lnTo>
                    <a:lnTo>
                      <a:pt x="584" y="142"/>
                    </a:lnTo>
                    <a:lnTo>
                      <a:pt x="590" y="142"/>
                    </a:lnTo>
                    <a:lnTo>
                      <a:pt x="596" y="140"/>
                    </a:lnTo>
                    <a:lnTo>
                      <a:pt x="604" y="138"/>
                    </a:lnTo>
                    <a:lnTo>
                      <a:pt x="608" y="134"/>
                    </a:lnTo>
                    <a:lnTo>
                      <a:pt x="612" y="130"/>
                    </a:lnTo>
                    <a:lnTo>
                      <a:pt x="612" y="126"/>
                    </a:lnTo>
                    <a:lnTo>
                      <a:pt x="610" y="122"/>
                    </a:lnTo>
                    <a:lnTo>
                      <a:pt x="606" y="118"/>
                    </a:lnTo>
                    <a:lnTo>
                      <a:pt x="600" y="116"/>
                    </a:lnTo>
                    <a:lnTo>
                      <a:pt x="596" y="114"/>
                    </a:lnTo>
                    <a:lnTo>
                      <a:pt x="592" y="114"/>
                    </a:lnTo>
                    <a:lnTo>
                      <a:pt x="590" y="114"/>
                    </a:lnTo>
                    <a:lnTo>
                      <a:pt x="562" y="114"/>
                    </a:lnTo>
                    <a:lnTo>
                      <a:pt x="570" y="76"/>
                    </a:lnTo>
                    <a:lnTo>
                      <a:pt x="588" y="60"/>
                    </a:lnTo>
                    <a:lnTo>
                      <a:pt x="588" y="56"/>
                    </a:lnTo>
                    <a:lnTo>
                      <a:pt x="588" y="46"/>
                    </a:lnTo>
                    <a:lnTo>
                      <a:pt x="590" y="34"/>
                    </a:lnTo>
                    <a:lnTo>
                      <a:pt x="594" y="20"/>
                    </a:lnTo>
                    <a:lnTo>
                      <a:pt x="602" y="8"/>
                    </a:lnTo>
                    <a:lnTo>
                      <a:pt x="614" y="2"/>
                    </a:lnTo>
                    <a:lnTo>
                      <a:pt x="634" y="0"/>
                    </a:lnTo>
                    <a:lnTo>
                      <a:pt x="648" y="2"/>
                    </a:lnTo>
                    <a:lnTo>
                      <a:pt x="658" y="8"/>
                    </a:lnTo>
                    <a:lnTo>
                      <a:pt x="664" y="20"/>
                    </a:lnTo>
                    <a:lnTo>
                      <a:pt x="666" y="22"/>
                    </a:lnTo>
                    <a:lnTo>
                      <a:pt x="666" y="24"/>
                    </a:lnTo>
                    <a:lnTo>
                      <a:pt x="668" y="30"/>
                    </a:lnTo>
                    <a:lnTo>
                      <a:pt x="672" y="36"/>
                    </a:lnTo>
                    <a:lnTo>
                      <a:pt x="674" y="42"/>
                    </a:lnTo>
                    <a:lnTo>
                      <a:pt x="676" y="50"/>
                    </a:lnTo>
                    <a:lnTo>
                      <a:pt x="678" y="52"/>
                    </a:lnTo>
                    <a:lnTo>
                      <a:pt x="686" y="60"/>
                    </a:lnTo>
                    <a:lnTo>
                      <a:pt x="694" y="70"/>
                    </a:lnTo>
                    <a:lnTo>
                      <a:pt x="700" y="80"/>
                    </a:lnTo>
                    <a:lnTo>
                      <a:pt x="702" y="92"/>
                    </a:lnTo>
                    <a:lnTo>
                      <a:pt x="704" y="92"/>
                    </a:lnTo>
                    <a:lnTo>
                      <a:pt x="706" y="92"/>
                    </a:lnTo>
                    <a:lnTo>
                      <a:pt x="708" y="90"/>
                    </a:lnTo>
                    <a:lnTo>
                      <a:pt x="712" y="90"/>
                    </a:lnTo>
                    <a:lnTo>
                      <a:pt x="716" y="90"/>
                    </a:lnTo>
                    <a:lnTo>
                      <a:pt x="722" y="92"/>
                    </a:lnTo>
                    <a:lnTo>
                      <a:pt x="726" y="94"/>
                    </a:lnTo>
                    <a:lnTo>
                      <a:pt x="730" y="98"/>
                    </a:lnTo>
                    <a:lnTo>
                      <a:pt x="732" y="104"/>
                    </a:lnTo>
                    <a:lnTo>
                      <a:pt x="732" y="104"/>
                    </a:lnTo>
                    <a:lnTo>
                      <a:pt x="734" y="106"/>
                    </a:lnTo>
                    <a:lnTo>
                      <a:pt x="734" y="108"/>
                    </a:lnTo>
                    <a:lnTo>
                      <a:pt x="736" y="112"/>
                    </a:lnTo>
                    <a:lnTo>
                      <a:pt x="738" y="114"/>
                    </a:lnTo>
                    <a:lnTo>
                      <a:pt x="742" y="114"/>
                    </a:lnTo>
                    <a:lnTo>
                      <a:pt x="746" y="114"/>
                    </a:lnTo>
                    <a:lnTo>
                      <a:pt x="752" y="112"/>
                    </a:lnTo>
                    <a:lnTo>
                      <a:pt x="758" y="108"/>
                    </a:lnTo>
                    <a:lnTo>
                      <a:pt x="760" y="108"/>
                    </a:lnTo>
                    <a:lnTo>
                      <a:pt x="762" y="104"/>
                    </a:lnTo>
                    <a:lnTo>
                      <a:pt x="764" y="100"/>
                    </a:lnTo>
                    <a:lnTo>
                      <a:pt x="768" y="94"/>
                    </a:lnTo>
                    <a:lnTo>
                      <a:pt x="774" y="90"/>
                    </a:lnTo>
                    <a:lnTo>
                      <a:pt x="778" y="84"/>
                    </a:lnTo>
                    <a:lnTo>
                      <a:pt x="784" y="80"/>
                    </a:lnTo>
                    <a:lnTo>
                      <a:pt x="790" y="78"/>
                    </a:lnTo>
                    <a:lnTo>
                      <a:pt x="790" y="78"/>
                    </a:lnTo>
                    <a:lnTo>
                      <a:pt x="790" y="78"/>
                    </a:lnTo>
                    <a:lnTo>
                      <a:pt x="790" y="80"/>
                    </a:lnTo>
                    <a:lnTo>
                      <a:pt x="790" y="82"/>
                    </a:lnTo>
                    <a:lnTo>
                      <a:pt x="790" y="86"/>
                    </a:lnTo>
                    <a:lnTo>
                      <a:pt x="790" y="90"/>
                    </a:lnTo>
                    <a:lnTo>
                      <a:pt x="788" y="96"/>
                    </a:lnTo>
                    <a:lnTo>
                      <a:pt x="786" y="104"/>
                    </a:lnTo>
                    <a:lnTo>
                      <a:pt x="784" y="108"/>
                    </a:lnTo>
                    <a:lnTo>
                      <a:pt x="778" y="120"/>
                    </a:lnTo>
                    <a:lnTo>
                      <a:pt x="772" y="132"/>
                    </a:lnTo>
                    <a:lnTo>
                      <a:pt x="762" y="144"/>
                    </a:lnTo>
                    <a:lnTo>
                      <a:pt x="752" y="156"/>
                    </a:lnTo>
                    <a:lnTo>
                      <a:pt x="744" y="164"/>
                    </a:lnTo>
                    <a:lnTo>
                      <a:pt x="740" y="174"/>
                    </a:lnTo>
                    <a:lnTo>
                      <a:pt x="720" y="190"/>
                    </a:lnTo>
                    <a:lnTo>
                      <a:pt x="698" y="208"/>
                    </a:lnTo>
                    <a:lnTo>
                      <a:pt x="698" y="208"/>
                    </a:lnTo>
                    <a:lnTo>
                      <a:pt x="696" y="210"/>
                    </a:lnTo>
                    <a:lnTo>
                      <a:pt x="694" y="212"/>
                    </a:lnTo>
                    <a:lnTo>
                      <a:pt x="690" y="214"/>
                    </a:lnTo>
                    <a:lnTo>
                      <a:pt x="686" y="216"/>
                    </a:lnTo>
                    <a:lnTo>
                      <a:pt x="680" y="218"/>
                    </a:lnTo>
                    <a:lnTo>
                      <a:pt x="672" y="218"/>
                    </a:lnTo>
                    <a:lnTo>
                      <a:pt x="666" y="218"/>
                    </a:lnTo>
                    <a:lnTo>
                      <a:pt x="660" y="216"/>
                    </a:lnTo>
                    <a:lnTo>
                      <a:pt x="656" y="216"/>
                    </a:lnTo>
                    <a:lnTo>
                      <a:pt x="654" y="216"/>
                    </a:lnTo>
                    <a:lnTo>
                      <a:pt x="652" y="216"/>
                    </a:lnTo>
                    <a:lnTo>
                      <a:pt x="652" y="216"/>
                    </a:lnTo>
                    <a:lnTo>
                      <a:pt x="648" y="216"/>
                    </a:lnTo>
                    <a:lnTo>
                      <a:pt x="646" y="218"/>
                    </a:lnTo>
                    <a:lnTo>
                      <a:pt x="644" y="220"/>
                    </a:lnTo>
                    <a:lnTo>
                      <a:pt x="644" y="224"/>
                    </a:lnTo>
                    <a:lnTo>
                      <a:pt x="646" y="228"/>
                    </a:lnTo>
                    <a:lnTo>
                      <a:pt x="646" y="232"/>
                    </a:lnTo>
                    <a:lnTo>
                      <a:pt x="646" y="236"/>
                    </a:lnTo>
                    <a:lnTo>
                      <a:pt x="646" y="238"/>
                    </a:lnTo>
                    <a:lnTo>
                      <a:pt x="644" y="240"/>
                    </a:lnTo>
                    <a:lnTo>
                      <a:pt x="642" y="242"/>
                    </a:lnTo>
                    <a:lnTo>
                      <a:pt x="638" y="242"/>
                    </a:lnTo>
                    <a:lnTo>
                      <a:pt x="636" y="242"/>
                    </a:lnTo>
                    <a:lnTo>
                      <a:pt x="632" y="240"/>
                    </a:lnTo>
                    <a:lnTo>
                      <a:pt x="630" y="240"/>
                    </a:lnTo>
                    <a:lnTo>
                      <a:pt x="628" y="240"/>
                    </a:lnTo>
                    <a:lnTo>
                      <a:pt x="628" y="262"/>
                    </a:lnTo>
                    <a:lnTo>
                      <a:pt x="628" y="262"/>
                    </a:lnTo>
                    <a:lnTo>
                      <a:pt x="626" y="264"/>
                    </a:lnTo>
                    <a:lnTo>
                      <a:pt x="622" y="268"/>
                    </a:lnTo>
                    <a:lnTo>
                      <a:pt x="618" y="270"/>
                    </a:lnTo>
                    <a:lnTo>
                      <a:pt x="612" y="274"/>
                    </a:lnTo>
                    <a:lnTo>
                      <a:pt x="608" y="276"/>
                    </a:lnTo>
                    <a:lnTo>
                      <a:pt x="606" y="276"/>
                    </a:lnTo>
                    <a:lnTo>
                      <a:pt x="604" y="276"/>
                    </a:lnTo>
                    <a:lnTo>
                      <a:pt x="602" y="274"/>
                    </a:lnTo>
                    <a:lnTo>
                      <a:pt x="600" y="274"/>
                    </a:lnTo>
                    <a:lnTo>
                      <a:pt x="600" y="272"/>
                    </a:lnTo>
                    <a:lnTo>
                      <a:pt x="600" y="268"/>
                    </a:lnTo>
                    <a:lnTo>
                      <a:pt x="602" y="264"/>
                    </a:lnTo>
                    <a:lnTo>
                      <a:pt x="606" y="262"/>
                    </a:lnTo>
                    <a:lnTo>
                      <a:pt x="608" y="258"/>
                    </a:lnTo>
                    <a:lnTo>
                      <a:pt x="608" y="256"/>
                    </a:lnTo>
                    <a:lnTo>
                      <a:pt x="608" y="254"/>
                    </a:lnTo>
                    <a:lnTo>
                      <a:pt x="604" y="252"/>
                    </a:lnTo>
                    <a:lnTo>
                      <a:pt x="600" y="252"/>
                    </a:lnTo>
                    <a:lnTo>
                      <a:pt x="596" y="254"/>
                    </a:lnTo>
                    <a:lnTo>
                      <a:pt x="592" y="256"/>
                    </a:lnTo>
                    <a:lnTo>
                      <a:pt x="586" y="260"/>
                    </a:lnTo>
                    <a:lnTo>
                      <a:pt x="582" y="264"/>
                    </a:lnTo>
                    <a:lnTo>
                      <a:pt x="574" y="266"/>
                    </a:lnTo>
                    <a:lnTo>
                      <a:pt x="568" y="266"/>
                    </a:lnTo>
                    <a:lnTo>
                      <a:pt x="562" y="266"/>
                    </a:lnTo>
                    <a:lnTo>
                      <a:pt x="558" y="266"/>
                    </a:lnTo>
                    <a:lnTo>
                      <a:pt x="556" y="264"/>
                    </a:lnTo>
                    <a:lnTo>
                      <a:pt x="554" y="264"/>
                    </a:lnTo>
                    <a:lnTo>
                      <a:pt x="554" y="264"/>
                    </a:lnTo>
                    <a:lnTo>
                      <a:pt x="552" y="266"/>
                    </a:lnTo>
                    <a:lnTo>
                      <a:pt x="550" y="268"/>
                    </a:lnTo>
                    <a:lnTo>
                      <a:pt x="550" y="270"/>
                    </a:lnTo>
                    <a:lnTo>
                      <a:pt x="552" y="274"/>
                    </a:lnTo>
                    <a:lnTo>
                      <a:pt x="554" y="278"/>
                    </a:lnTo>
                    <a:lnTo>
                      <a:pt x="560" y="282"/>
                    </a:lnTo>
                    <a:lnTo>
                      <a:pt x="566" y="286"/>
                    </a:lnTo>
                    <a:lnTo>
                      <a:pt x="570" y="290"/>
                    </a:lnTo>
                    <a:lnTo>
                      <a:pt x="574" y="294"/>
                    </a:lnTo>
                    <a:lnTo>
                      <a:pt x="578" y="296"/>
                    </a:lnTo>
                    <a:lnTo>
                      <a:pt x="578" y="296"/>
                    </a:lnTo>
                    <a:lnTo>
                      <a:pt x="580" y="296"/>
                    </a:lnTo>
                    <a:lnTo>
                      <a:pt x="584" y="294"/>
                    </a:lnTo>
                    <a:lnTo>
                      <a:pt x="590" y="294"/>
                    </a:lnTo>
                    <a:lnTo>
                      <a:pt x="594" y="292"/>
                    </a:lnTo>
                    <a:lnTo>
                      <a:pt x="600" y="292"/>
                    </a:lnTo>
                    <a:lnTo>
                      <a:pt x="604" y="290"/>
                    </a:lnTo>
                    <a:lnTo>
                      <a:pt x="610" y="290"/>
                    </a:lnTo>
                    <a:lnTo>
                      <a:pt x="616" y="292"/>
                    </a:lnTo>
                    <a:lnTo>
                      <a:pt x="620" y="294"/>
                    </a:lnTo>
                    <a:lnTo>
                      <a:pt x="622" y="296"/>
                    </a:lnTo>
                    <a:lnTo>
                      <a:pt x="624" y="298"/>
                    </a:lnTo>
                    <a:lnTo>
                      <a:pt x="624" y="300"/>
                    </a:lnTo>
                    <a:lnTo>
                      <a:pt x="620" y="302"/>
                    </a:lnTo>
                    <a:lnTo>
                      <a:pt x="616" y="304"/>
                    </a:lnTo>
                    <a:lnTo>
                      <a:pt x="610" y="306"/>
                    </a:lnTo>
                    <a:lnTo>
                      <a:pt x="604" y="308"/>
                    </a:lnTo>
                    <a:lnTo>
                      <a:pt x="600" y="312"/>
                    </a:lnTo>
                    <a:lnTo>
                      <a:pt x="596" y="314"/>
                    </a:lnTo>
                    <a:lnTo>
                      <a:pt x="592" y="316"/>
                    </a:lnTo>
                    <a:lnTo>
                      <a:pt x="590" y="316"/>
                    </a:lnTo>
                    <a:lnTo>
                      <a:pt x="590" y="316"/>
                    </a:lnTo>
                    <a:lnTo>
                      <a:pt x="588" y="318"/>
                    </a:lnTo>
                    <a:lnTo>
                      <a:pt x="584" y="320"/>
                    </a:lnTo>
                    <a:lnTo>
                      <a:pt x="582" y="324"/>
                    </a:lnTo>
                    <a:lnTo>
                      <a:pt x="580" y="326"/>
                    </a:lnTo>
                    <a:lnTo>
                      <a:pt x="580" y="332"/>
                    </a:lnTo>
                    <a:lnTo>
                      <a:pt x="582" y="336"/>
                    </a:lnTo>
                    <a:lnTo>
                      <a:pt x="586" y="342"/>
                    </a:lnTo>
                    <a:lnTo>
                      <a:pt x="590" y="348"/>
                    </a:lnTo>
                    <a:lnTo>
                      <a:pt x="594" y="352"/>
                    </a:lnTo>
                    <a:lnTo>
                      <a:pt x="596" y="358"/>
                    </a:lnTo>
                    <a:lnTo>
                      <a:pt x="598" y="362"/>
                    </a:lnTo>
                    <a:lnTo>
                      <a:pt x="600" y="364"/>
                    </a:lnTo>
                    <a:lnTo>
                      <a:pt x="600" y="366"/>
                    </a:lnTo>
                    <a:lnTo>
                      <a:pt x="608" y="390"/>
                    </a:lnTo>
                    <a:lnTo>
                      <a:pt x="610" y="390"/>
                    </a:lnTo>
                    <a:lnTo>
                      <a:pt x="610" y="394"/>
                    </a:lnTo>
                    <a:lnTo>
                      <a:pt x="612" y="398"/>
                    </a:lnTo>
                    <a:lnTo>
                      <a:pt x="614" y="402"/>
                    </a:lnTo>
                    <a:lnTo>
                      <a:pt x="614" y="406"/>
                    </a:lnTo>
                    <a:lnTo>
                      <a:pt x="614" y="412"/>
                    </a:lnTo>
                    <a:lnTo>
                      <a:pt x="614" y="416"/>
                    </a:lnTo>
                    <a:lnTo>
                      <a:pt x="614" y="422"/>
                    </a:lnTo>
                    <a:lnTo>
                      <a:pt x="612" y="426"/>
                    </a:lnTo>
                    <a:lnTo>
                      <a:pt x="610" y="430"/>
                    </a:lnTo>
                    <a:lnTo>
                      <a:pt x="606" y="434"/>
                    </a:lnTo>
                    <a:lnTo>
                      <a:pt x="606" y="436"/>
                    </a:lnTo>
                    <a:lnTo>
                      <a:pt x="604" y="438"/>
                    </a:lnTo>
                    <a:lnTo>
                      <a:pt x="592" y="458"/>
                    </a:lnTo>
                    <a:lnTo>
                      <a:pt x="582" y="482"/>
                    </a:lnTo>
                    <a:lnTo>
                      <a:pt x="560" y="502"/>
                    </a:lnTo>
                    <a:lnTo>
                      <a:pt x="544" y="512"/>
                    </a:lnTo>
                    <a:lnTo>
                      <a:pt x="540" y="520"/>
                    </a:lnTo>
                    <a:lnTo>
                      <a:pt x="536" y="520"/>
                    </a:lnTo>
                    <a:lnTo>
                      <a:pt x="526" y="522"/>
                    </a:lnTo>
                    <a:lnTo>
                      <a:pt x="514" y="522"/>
                    </a:lnTo>
                    <a:lnTo>
                      <a:pt x="502" y="520"/>
                    </a:lnTo>
                    <a:lnTo>
                      <a:pt x="494" y="532"/>
                    </a:lnTo>
                    <a:lnTo>
                      <a:pt x="482" y="534"/>
                    </a:lnTo>
                    <a:lnTo>
                      <a:pt x="482" y="534"/>
                    </a:lnTo>
                    <a:lnTo>
                      <a:pt x="480" y="534"/>
                    </a:lnTo>
                    <a:lnTo>
                      <a:pt x="478" y="534"/>
                    </a:lnTo>
                    <a:lnTo>
                      <a:pt x="474" y="536"/>
                    </a:lnTo>
                    <a:lnTo>
                      <a:pt x="472" y="536"/>
                    </a:lnTo>
                    <a:lnTo>
                      <a:pt x="470" y="540"/>
                    </a:lnTo>
                    <a:lnTo>
                      <a:pt x="468" y="542"/>
                    </a:lnTo>
                    <a:lnTo>
                      <a:pt x="468" y="546"/>
                    </a:lnTo>
                    <a:lnTo>
                      <a:pt x="470" y="552"/>
                    </a:lnTo>
                    <a:lnTo>
                      <a:pt x="470" y="558"/>
                    </a:lnTo>
                    <a:lnTo>
                      <a:pt x="470" y="564"/>
                    </a:lnTo>
                    <a:lnTo>
                      <a:pt x="470" y="568"/>
                    </a:lnTo>
                    <a:lnTo>
                      <a:pt x="470" y="570"/>
                    </a:lnTo>
                    <a:lnTo>
                      <a:pt x="468" y="572"/>
                    </a:lnTo>
                    <a:lnTo>
                      <a:pt x="456" y="574"/>
                    </a:lnTo>
                    <a:lnTo>
                      <a:pt x="454" y="574"/>
                    </a:lnTo>
                    <a:lnTo>
                      <a:pt x="452" y="572"/>
                    </a:lnTo>
                    <a:lnTo>
                      <a:pt x="450" y="570"/>
                    </a:lnTo>
                    <a:lnTo>
                      <a:pt x="450" y="566"/>
                    </a:lnTo>
                    <a:lnTo>
                      <a:pt x="450" y="564"/>
                    </a:lnTo>
                    <a:lnTo>
                      <a:pt x="452" y="560"/>
                    </a:lnTo>
                    <a:lnTo>
                      <a:pt x="456" y="556"/>
                    </a:lnTo>
                    <a:lnTo>
                      <a:pt x="458" y="552"/>
                    </a:lnTo>
                    <a:lnTo>
                      <a:pt x="460" y="548"/>
                    </a:lnTo>
                    <a:lnTo>
                      <a:pt x="460" y="544"/>
                    </a:lnTo>
                    <a:lnTo>
                      <a:pt x="458" y="540"/>
                    </a:lnTo>
                    <a:lnTo>
                      <a:pt x="456" y="538"/>
                    </a:lnTo>
                    <a:lnTo>
                      <a:pt x="452" y="536"/>
                    </a:lnTo>
                    <a:lnTo>
                      <a:pt x="448" y="536"/>
                    </a:lnTo>
                    <a:lnTo>
                      <a:pt x="444" y="534"/>
                    </a:lnTo>
                    <a:lnTo>
                      <a:pt x="442" y="532"/>
                    </a:lnTo>
                    <a:lnTo>
                      <a:pt x="442" y="532"/>
                    </a:lnTo>
                    <a:lnTo>
                      <a:pt x="438" y="534"/>
                    </a:lnTo>
                    <a:lnTo>
                      <a:pt x="434" y="536"/>
                    </a:lnTo>
                    <a:lnTo>
                      <a:pt x="434" y="538"/>
                    </a:lnTo>
                    <a:lnTo>
                      <a:pt x="432" y="538"/>
                    </a:lnTo>
                    <a:lnTo>
                      <a:pt x="430" y="528"/>
                    </a:lnTo>
                    <a:lnTo>
                      <a:pt x="418" y="516"/>
                    </a:lnTo>
                    <a:lnTo>
                      <a:pt x="412" y="514"/>
                    </a:lnTo>
                    <a:lnTo>
                      <a:pt x="408" y="516"/>
                    </a:lnTo>
                    <a:lnTo>
                      <a:pt x="402" y="516"/>
                    </a:lnTo>
                    <a:lnTo>
                      <a:pt x="396" y="516"/>
                    </a:lnTo>
                    <a:lnTo>
                      <a:pt x="390" y="516"/>
                    </a:lnTo>
                    <a:lnTo>
                      <a:pt x="386" y="514"/>
                    </a:lnTo>
                    <a:lnTo>
                      <a:pt x="382" y="514"/>
                    </a:lnTo>
                    <a:lnTo>
                      <a:pt x="382" y="514"/>
                    </a:lnTo>
                    <a:lnTo>
                      <a:pt x="378" y="514"/>
                    </a:lnTo>
                    <a:lnTo>
                      <a:pt x="372" y="514"/>
                    </a:lnTo>
                    <a:lnTo>
                      <a:pt x="370" y="516"/>
                    </a:lnTo>
                    <a:lnTo>
                      <a:pt x="368" y="516"/>
                    </a:lnTo>
                    <a:lnTo>
                      <a:pt x="364" y="516"/>
                    </a:lnTo>
                    <a:lnTo>
                      <a:pt x="362" y="518"/>
                    </a:lnTo>
                    <a:lnTo>
                      <a:pt x="362" y="520"/>
                    </a:lnTo>
                    <a:lnTo>
                      <a:pt x="362" y="520"/>
                    </a:lnTo>
                    <a:lnTo>
                      <a:pt x="362" y="522"/>
                    </a:lnTo>
                    <a:lnTo>
                      <a:pt x="358" y="524"/>
                    </a:lnTo>
                    <a:lnTo>
                      <a:pt x="356" y="526"/>
                    </a:lnTo>
                    <a:lnTo>
                      <a:pt x="356" y="526"/>
                    </a:lnTo>
                    <a:lnTo>
                      <a:pt x="356" y="528"/>
                    </a:lnTo>
                    <a:lnTo>
                      <a:pt x="356" y="528"/>
                    </a:lnTo>
                    <a:lnTo>
                      <a:pt x="356" y="528"/>
                    </a:lnTo>
                    <a:lnTo>
                      <a:pt x="356" y="532"/>
                    </a:lnTo>
                    <a:lnTo>
                      <a:pt x="358" y="538"/>
                    </a:lnTo>
                    <a:lnTo>
                      <a:pt x="356" y="542"/>
                    </a:lnTo>
                    <a:lnTo>
                      <a:pt x="356" y="544"/>
                    </a:lnTo>
                    <a:lnTo>
                      <a:pt x="354" y="544"/>
                    </a:lnTo>
                    <a:lnTo>
                      <a:pt x="352" y="544"/>
                    </a:lnTo>
                    <a:lnTo>
                      <a:pt x="352" y="544"/>
                    </a:lnTo>
                    <a:lnTo>
                      <a:pt x="350" y="544"/>
                    </a:lnTo>
                    <a:lnTo>
                      <a:pt x="348" y="544"/>
                    </a:lnTo>
                    <a:lnTo>
                      <a:pt x="342" y="546"/>
                    </a:lnTo>
                    <a:lnTo>
                      <a:pt x="338" y="548"/>
                    </a:lnTo>
                    <a:lnTo>
                      <a:pt x="334" y="548"/>
                    </a:lnTo>
                    <a:lnTo>
                      <a:pt x="332" y="548"/>
                    </a:lnTo>
                    <a:lnTo>
                      <a:pt x="332" y="548"/>
                    </a:lnTo>
                    <a:lnTo>
                      <a:pt x="332" y="546"/>
                    </a:lnTo>
                    <a:lnTo>
                      <a:pt x="332" y="542"/>
                    </a:lnTo>
                    <a:lnTo>
                      <a:pt x="334" y="538"/>
                    </a:lnTo>
                    <a:lnTo>
                      <a:pt x="334" y="536"/>
                    </a:lnTo>
                    <a:lnTo>
                      <a:pt x="334" y="534"/>
                    </a:lnTo>
                    <a:lnTo>
                      <a:pt x="326" y="528"/>
                    </a:lnTo>
                    <a:lnTo>
                      <a:pt x="320" y="530"/>
                    </a:lnTo>
                    <a:lnTo>
                      <a:pt x="316" y="530"/>
                    </a:lnTo>
                    <a:lnTo>
                      <a:pt x="312" y="528"/>
                    </a:lnTo>
                    <a:lnTo>
                      <a:pt x="310" y="526"/>
                    </a:lnTo>
                    <a:lnTo>
                      <a:pt x="308" y="524"/>
                    </a:lnTo>
                    <a:lnTo>
                      <a:pt x="308" y="522"/>
                    </a:lnTo>
                    <a:lnTo>
                      <a:pt x="308" y="520"/>
                    </a:lnTo>
                    <a:lnTo>
                      <a:pt x="308" y="520"/>
                    </a:lnTo>
                    <a:lnTo>
                      <a:pt x="312" y="498"/>
                    </a:lnTo>
                    <a:lnTo>
                      <a:pt x="316" y="488"/>
                    </a:lnTo>
                    <a:lnTo>
                      <a:pt x="320" y="484"/>
                    </a:lnTo>
                    <a:lnTo>
                      <a:pt x="320" y="484"/>
                    </a:lnTo>
                    <a:lnTo>
                      <a:pt x="316" y="470"/>
                    </a:lnTo>
                    <a:lnTo>
                      <a:pt x="310" y="458"/>
                    </a:lnTo>
                    <a:lnTo>
                      <a:pt x="304" y="452"/>
                    </a:lnTo>
                    <a:lnTo>
                      <a:pt x="300" y="450"/>
                    </a:lnTo>
                    <a:lnTo>
                      <a:pt x="300" y="448"/>
                    </a:lnTo>
                    <a:lnTo>
                      <a:pt x="298" y="448"/>
                    </a:lnTo>
                    <a:lnTo>
                      <a:pt x="264" y="452"/>
                    </a:lnTo>
                    <a:lnTo>
                      <a:pt x="252" y="450"/>
                    </a:lnTo>
                    <a:lnTo>
                      <a:pt x="248" y="446"/>
                    </a:lnTo>
                    <a:lnTo>
                      <a:pt x="242" y="442"/>
                    </a:lnTo>
                    <a:lnTo>
                      <a:pt x="232" y="440"/>
                    </a:lnTo>
                    <a:lnTo>
                      <a:pt x="222" y="440"/>
                    </a:lnTo>
                    <a:lnTo>
                      <a:pt x="216" y="438"/>
                    </a:lnTo>
                    <a:lnTo>
                      <a:pt x="208" y="440"/>
                    </a:lnTo>
                    <a:lnTo>
                      <a:pt x="200" y="444"/>
                    </a:lnTo>
                    <a:lnTo>
                      <a:pt x="196" y="446"/>
                    </a:lnTo>
                    <a:lnTo>
                      <a:pt x="192" y="450"/>
                    </a:lnTo>
                    <a:lnTo>
                      <a:pt x="188" y="452"/>
                    </a:lnTo>
                    <a:lnTo>
                      <a:pt x="186" y="454"/>
                    </a:lnTo>
                    <a:lnTo>
                      <a:pt x="186" y="454"/>
                    </a:lnTo>
                    <a:lnTo>
                      <a:pt x="186" y="454"/>
                    </a:lnTo>
                    <a:lnTo>
                      <a:pt x="186" y="452"/>
                    </a:lnTo>
                    <a:lnTo>
                      <a:pt x="186" y="452"/>
                    </a:lnTo>
                    <a:lnTo>
                      <a:pt x="184" y="450"/>
                    </a:lnTo>
                    <a:lnTo>
                      <a:pt x="184" y="448"/>
                    </a:lnTo>
                    <a:lnTo>
                      <a:pt x="182" y="450"/>
                    </a:lnTo>
                    <a:lnTo>
                      <a:pt x="180" y="450"/>
                    </a:lnTo>
                    <a:lnTo>
                      <a:pt x="178" y="450"/>
                    </a:lnTo>
                    <a:lnTo>
                      <a:pt x="178" y="452"/>
                    </a:lnTo>
                    <a:lnTo>
                      <a:pt x="114" y="438"/>
                    </a:lnTo>
                    <a:lnTo>
                      <a:pt x="88" y="416"/>
                    </a:lnTo>
                    <a:lnTo>
                      <a:pt x="82" y="402"/>
                    </a:lnTo>
                    <a:lnTo>
                      <a:pt x="82" y="392"/>
                    </a:lnTo>
                    <a:lnTo>
                      <a:pt x="88" y="384"/>
                    </a:lnTo>
                    <a:lnTo>
                      <a:pt x="92" y="380"/>
                    </a:lnTo>
                    <a:lnTo>
                      <a:pt x="94" y="380"/>
                    </a:lnTo>
                    <a:lnTo>
                      <a:pt x="88" y="366"/>
                    </a:lnTo>
                    <a:lnTo>
                      <a:pt x="96" y="362"/>
                    </a:lnTo>
                    <a:lnTo>
                      <a:pt x="94" y="358"/>
                    </a:lnTo>
                    <a:lnTo>
                      <a:pt x="92" y="354"/>
                    </a:lnTo>
                    <a:lnTo>
                      <a:pt x="92" y="350"/>
                    </a:lnTo>
                    <a:lnTo>
                      <a:pt x="90" y="348"/>
                    </a:lnTo>
                    <a:lnTo>
                      <a:pt x="90" y="346"/>
                    </a:lnTo>
                    <a:lnTo>
                      <a:pt x="88" y="342"/>
                    </a:lnTo>
                    <a:lnTo>
                      <a:pt x="86" y="340"/>
                    </a:lnTo>
                    <a:lnTo>
                      <a:pt x="82" y="338"/>
                    </a:lnTo>
                    <a:lnTo>
                      <a:pt x="76" y="336"/>
                    </a:lnTo>
                    <a:lnTo>
                      <a:pt x="72" y="336"/>
                    </a:lnTo>
                    <a:lnTo>
                      <a:pt x="66" y="334"/>
                    </a:lnTo>
                    <a:lnTo>
                      <a:pt x="62" y="332"/>
                    </a:lnTo>
                    <a:lnTo>
                      <a:pt x="60" y="330"/>
                    </a:lnTo>
                    <a:lnTo>
                      <a:pt x="58" y="328"/>
                    </a:lnTo>
                    <a:lnTo>
                      <a:pt x="50" y="330"/>
                    </a:lnTo>
                    <a:lnTo>
                      <a:pt x="30" y="332"/>
                    </a:lnTo>
                    <a:lnTo>
                      <a:pt x="28" y="314"/>
                    </a:lnTo>
                    <a:lnTo>
                      <a:pt x="26" y="312"/>
                    </a:lnTo>
                    <a:lnTo>
                      <a:pt x="26" y="312"/>
                    </a:lnTo>
                    <a:lnTo>
                      <a:pt x="24" y="310"/>
                    </a:lnTo>
                    <a:lnTo>
                      <a:pt x="22" y="308"/>
                    </a:lnTo>
                    <a:lnTo>
                      <a:pt x="20" y="304"/>
                    </a:lnTo>
                    <a:lnTo>
                      <a:pt x="18" y="300"/>
                    </a:lnTo>
                    <a:lnTo>
                      <a:pt x="16" y="294"/>
                    </a:lnTo>
                    <a:lnTo>
                      <a:pt x="16" y="290"/>
                    </a:lnTo>
                    <a:lnTo>
                      <a:pt x="16" y="290"/>
                    </a:lnTo>
                    <a:lnTo>
                      <a:pt x="14" y="286"/>
                    </a:lnTo>
                    <a:lnTo>
                      <a:pt x="12" y="284"/>
                    </a:lnTo>
                    <a:lnTo>
                      <a:pt x="10" y="282"/>
                    </a:lnTo>
                    <a:lnTo>
                      <a:pt x="6" y="282"/>
                    </a:lnTo>
                    <a:lnTo>
                      <a:pt x="4" y="280"/>
                    </a:lnTo>
                    <a:lnTo>
                      <a:pt x="2" y="280"/>
                    </a:lnTo>
                    <a:lnTo>
                      <a:pt x="0" y="276"/>
                    </a:lnTo>
                    <a:lnTo>
                      <a:pt x="0" y="272"/>
                    </a:lnTo>
                    <a:lnTo>
                      <a:pt x="0" y="272"/>
                    </a:lnTo>
                    <a:lnTo>
                      <a:pt x="0" y="270"/>
                    </a:lnTo>
                    <a:lnTo>
                      <a:pt x="0" y="266"/>
                    </a:lnTo>
                    <a:lnTo>
                      <a:pt x="0" y="264"/>
                    </a:lnTo>
                    <a:lnTo>
                      <a:pt x="2" y="260"/>
                    </a:lnTo>
                    <a:lnTo>
                      <a:pt x="4" y="256"/>
                    </a:lnTo>
                    <a:lnTo>
                      <a:pt x="8" y="254"/>
                    </a:lnTo>
                    <a:lnTo>
                      <a:pt x="12" y="252"/>
                    </a:lnTo>
                    <a:lnTo>
                      <a:pt x="18" y="252"/>
                    </a:lnTo>
                    <a:lnTo>
                      <a:pt x="28" y="254"/>
                    </a:lnTo>
                    <a:lnTo>
                      <a:pt x="40" y="246"/>
                    </a:lnTo>
                    <a:lnTo>
                      <a:pt x="40" y="246"/>
                    </a:lnTo>
                    <a:lnTo>
                      <a:pt x="42" y="244"/>
                    </a:lnTo>
                    <a:lnTo>
                      <a:pt x="44" y="242"/>
                    </a:lnTo>
                    <a:lnTo>
                      <a:pt x="48" y="242"/>
                    </a:lnTo>
                    <a:lnTo>
                      <a:pt x="54" y="240"/>
                    </a:lnTo>
                    <a:lnTo>
                      <a:pt x="54" y="240"/>
                    </a:lnTo>
                    <a:lnTo>
                      <a:pt x="56" y="240"/>
                    </a:lnTo>
                    <a:lnTo>
                      <a:pt x="60" y="240"/>
                    </a:lnTo>
                    <a:lnTo>
                      <a:pt x="64" y="238"/>
                    </a:lnTo>
                    <a:lnTo>
                      <a:pt x="70" y="236"/>
                    </a:lnTo>
                    <a:lnTo>
                      <a:pt x="74" y="232"/>
                    </a:lnTo>
                    <a:lnTo>
                      <a:pt x="78" y="226"/>
                    </a:lnTo>
                    <a:lnTo>
                      <a:pt x="80" y="220"/>
                    </a:lnTo>
                    <a:lnTo>
                      <a:pt x="82" y="218"/>
                    </a:lnTo>
                    <a:lnTo>
                      <a:pt x="82" y="216"/>
                    </a:lnTo>
                    <a:lnTo>
                      <a:pt x="84" y="212"/>
                    </a:lnTo>
                    <a:lnTo>
                      <a:pt x="84" y="208"/>
                    </a:lnTo>
                    <a:lnTo>
                      <a:pt x="84" y="206"/>
                    </a:lnTo>
                    <a:lnTo>
                      <a:pt x="84" y="202"/>
                    </a:lnTo>
                    <a:lnTo>
                      <a:pt x="80" y="202"/>
                    </a:lnTo>
                    <a:lnTo>
                      <a:pt x="78" y="198"/>
                    </a:lnTo>
                    <a:lnTo>
                      <a:pt x="76" y="196"/>
                    </a:lnTo>
                    <a:lnTo>
                      <a:pt x="74" y="192"/>
                    </a:lnTo>
                    <a:lnTo>
                      <a:pt x="74" y="188"/>
                    </a:lnTo>
                    <a:lnTo>
                      <a:pt x="74" y="186"/>
                    </a:lnTo>
                    <a:lnTo>
                      <a:pt x="80" y="184"/>
                    </a:lnTo>
                    <a:lnTo>
                      <a:pt x="84" y="182"/>
                    </a:lnTo>
                    <a:lnTo>
                      <a:pt x="86" y="182"/>
                    </a:lnTo>
                    <a:lnTo>
                      <a:pt x="88" y="180"/>
                    </a:lnTo>
                    <a:lnTo>
                      <a:pt x="88" y="180"/>
                    </a:lnTo>
                    <a:lnTo>
                      <a:pt x="90" y="178"/>
                    </a:lnTo>
                    <a:lnTo>
                      <a:pt x="90" y="176"/>
                    </a:lnTo>
                    <a:lnTo>
                      <a:pt x="90" y="174"/>
                    </a:lnTo>
                    <a:lnTo>
                      <a:pt x="90" y="172"/>
                    </a:lnTo>
                    <a:lnTo>
                      <a:pt x="90" y="172"/>
                    </a:lnTo>
                    <a:lnTo>
                      <a:pt x="94" y="172"/>
                    </a:lnTo>
                    <a:lnTo>
                      <a:pt x="98" y="170"/>
                    </a:lnTo>
                    <a:lnTo>
                      <a:pt x="102" y="170"/>
                    </a:lnTo>
                    <a:lnTo>
                      <a:pt x="106" y="168"/>
                    </a:lnTo>
                    <a:lnTo>
                      <a:pt x="110" y="164"/>
                    </a:lnTo>
                    <a:lnTo>
                      <a:pt x="112" y="158"/>
                    </a:lnTo>
                    <a:lnTo>
                      <a:pt x="116" y="152"/>
                    </a:lnTo>
                    <a:lnTo>
                      <a:pt x="116" y="146"/>
                    </a:lnTo>
                    <a:lnTo>
                      <a:pt x="116" y="142"/>
                    </a:lnTo>
                    <a:lnTo>
                      <a:pt x="120" y="136"/>
                    </a:lnTo>
                    <a:lnTo>
                      <a:pt x="124" y="134"/>
                    </a:lnTo>
                    <a:lnTo>
                      <a:pt x="128" y="132"/>
                    </a:lnTo>
                    <a:lnTo>
                      <a:pt x="134" y="130"/>
                    </a:lnTo>
                    <a:lnTo>
                      <a:pt x="140" y="130"/>
                    </a:lnTo>
                    <a:lnTo>
                      <a:pt x="144" y="128"/>
                    </a:lnTo>
                    <a:lnTo>
                      <a:pt x="146" y="124"/>
                    </a:lnTo>
                    <a:lnTo>
                      <a:pt x="148" y="120"/>
                    </a:lnTo>
                    <a:lnTo>
                      <a:pt x="150" y="114"/>
                    </a:lnTo>
                    <a:lnTo>
                      <a:pt x="154" y="110"/>
                    </a:lnTo>
                    <a:lnTo>
                      <a:pt x="158" y="104"/>
                    </a:lnTo>
                    <a:lnTo>
                      <a:pt x="164" y="102"/>
                    </a:lnTo>
                    <a:lnTo>
                      <a:pt x="172" y="100"/>
                    </a:lnTo>
                    <a:lnTo>
                      <a:pt x="176" y="100"/>
                    </a:lnTo>
                    <a:lnTo>
                      <a:pt x="178" y="98"/>
                    </a:lnTo>
                    <a:lnTo>
                      <a:pt x="180" y="96"/>
                    </a:lnTo>
                    <a:lnTo>
                      <a:pt x="180" y="94"/>
                    </a:lnTo>
                    <a:lnTo>
                      <a:pt x="180" y="92"/>
                    </a:lnTo>
                    <a:lnTo>
                      <a:pt x="180" y="90"/>
                    </a:lnTo>
                    <a:lnTo>
                      <a:pt x="180" y="86"/>
                    </a:lnTo>
                    <a:lnTo>
                      <a:pt x="182" y="82"/>
                    </a:lnTo>
                    <a:lnTo>
                      <a:pt x="186" y="80"/>
                    </a:lnTo>
                    <a:lnTo>
                      <a:pt x="190" y="76"/>
                    </a:lnTo>
                    <a:lnTo>
                      <a:pt x="194" y="74"/>
                    </a:lnTo>
                    <a:lnTo>
                      <a:pt x="216" y="74"/>
                    </a:lnTo>
                    <a:lnTo>
                      <a:pt x="194" y="86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" name="Freeform 26"/>
              <p:cNvSpPr>
                <a:spLocks/>
              </p:cNvSpPr>
              <p:nvPr/>
            </p:nvSpPr>
            <p:spPr bwMode="gray">
              <a:xfrm>
                <a:off x="2133" y="2924"/>
                <a:ext cx="68" cy="56"/>
              </a:xfrm>
              <a:custGeom>
                <a:avLst/>
                <a:gdLst/>
                <a:ahLst/>
                <a:cxnLst>
                  <a:cxn ang="0">
                    <a:pos x="2" y="36"/>
                  </a:cxn>
                  <a:cxn ang="0">
                    <a:pos x="2" y="32"/>
                  </a:cxn>
                  <a:cxn ang="0">
                    <a:pos x="0" y="22"/>
                  </a:cxn>
                  <a:cxn ang="0">
                    <a:pos x="2" y="10"/>
                  </a:cxn>
                  <a:cxn ang="0">
                    <a:pos x="10" y="4"/>
                  </a:cxn>
                  <a:cxn ang="0">
                    <a:pos x="10" y="2"/>
                  </a:cxn>
                  <a:cxn ang="0">
                    <a:pos x="12" y="2"/>
                  </a:cxn>
                  <a:cxn ang="0">
                    <a:pos x="14" y="2"/>
                  </a:cxn>
                  <a:cxn ang="0">
                    <a:pos x="16" y="0"/>
                  </a:cxn>
                  <a:cxn ang="0">
                    <a:pos x="22" y="0"/>
                  </a:cxn>
                  <a:cxn ang="0">
                    <a:pos x="28" y="2"/>
                  </a:cxn>
                  <a:cxn ang="0">
                    <a:pos x="34" y="4"/>
                  </a:cxn>
                  <a:cxn ang="0">
                    <a:pos x="42" y="10"/>
                  </a:cxn>
                  <a:cxn ang="0">
                    <a:pos x="44" y="8"/>
                  </a:cxn>
                  <a:cxn ang="0">
                    <a:pos x="46" y="8"/>
                  </a:cxn>
                  <a:cxn ang="0">
                    <a:pos x="50" y="8"/>
                  </a:cxn>
                  <a:cxn ang="0">
                    <a:pos x="54" y="8"/>
                  </a:cxn>
                  <a:cxn ang="0">
                    <a:pos x="58" y="8"/>
                  </a:cxn>
                  <a:cxn ang="0">
                    <a:pos x="60" y="8"/>
                  </a:cxn>
                  <a:cxn ang="0">
                    <a:pos x="64" y="10"/>
                  </a:cxn>
                  <a:cxn ang="0">
                    <a:pos x="66" y="12"/>
                  </a:cxn>
                  <a:cxn ang="0">
                    <a:pos x="68" y="16"/>
                  </a:cxn>
                  <a:cxn ang="0">
                    <a:pos x="68" y="18"/>
                  </a:cxn>
                  <a:cxn ang="0">
                    <a:pos x="66" y="22"/>
                  </a:cxn>
                  <a:cxn ang="0">
                    <a:pos x="66" y="26"/>
                  </a:cxn>
                  <a:cxn ang="0">
                    <a:pos x="64" y="30"/>
                  </a:cxn>
                  <a:cxn ang="0">
                    <a:pos x="64" y="32"/>
                  </a:cxn>
                  <a:cxn ang="0">
                    <a:pos x="64" y="34"/>
                  </a:cxn>
                  <a:cxn ang="0">
                    <a:pos x="54" y="38"/>
                  </a:cxn>
                  <a:cxn ang="0">
                    <a:pos x="50" y="42"/>
                  </a:cxn>
                  <a:cxn ang="0">
                    <a:pos x="46" y="42"/>
                  </a:cxn>
                  <a:cxn ang="0">
                    <a:pos x="42" y="52"/>
                  </a:cxn>
                  <a:cxn ang="0">
                    <a:pos x="24" y="56"/>
                  </a:cxn>
                  <a:cxn ang="0">
                    <a:pos x="2" y="36"/>
                  </a:cxn>
                </a:cxnLst>
                <a:rect l="0" t="0" r="r" b="b"/>
                <a:pathLst>
                  <a:path w="68" h="56">
                    <a:moveTo>
                      <a:pt x="2" y="36"/>
                    </a:moveTo>
                    <a:lnTo>
                      <a:pt x="2" y="32"/>
                    </a:lnTo>
                    <a:lnTo>
                      <a:pt x="0" y="22"/>
                    </a:lnTo>
                    <a:lnTo>
                      <a:pt x="2" y="10"/>
                    </a:lnTo>
                    <a:lnTo>
                      <a:pt x="10" y="4"/>
                    </a:lnTo>
                    <a:lnTo>
                      <a:pt x="10" y="2"/>
                    </a:lnTo>
                    <a:lnTo>
                      <a:pt x="12" y="2"/>
                    </a:lnTo>
                    <a:lnTo>
                      <a:pt x="14" y="2"/>
                    </a:lnTo>
                    <a:lnTo>
                      <a:pt x="16" y="0"/>
                    </a:lnTo>
                    <a:lnTo>
                      <a:pt x="22" y="0"/>
                    </a:lnTo>
                    <a:lnTo>
                      <a:pt x="28" y="2"/>
                    </a:lnTo>
                    <a:lnTo>
                      <a:pt x="34" y="4"/>
                    </a:lnTo>
                    <a:lnTo>
                      <a:pt x="42" y="10"/>
                    </a:lnTo>
                    <a:lnTo>
                      <a:pt x="44" y="8"/>
                    </a:lnTo>
                    <a:lnTo>
                      <a:pt x="46" y="8"/>
                    </a:lnTo>
                    <a:lnTo>
                      <a:pt x="50" y="8"/>
                    </a:lnTo>
                    <a:lnTo>
                      <a:pt x="54" y="8"/>
                    </a:lnTo>
                    <a:lnTo>
                      <a:pt x="58" y="8"/>
                    </a:lnTo>
                    <a:lnTo>
                      <a:pt x="60" y="8"/>
                    </a:lnTo>
                    <a:lnTo>
                      <a:pt x="64" y="10"/>
                    </a:lnTo>
                    <a:lnTo>
                      <a:pt x="66" y="12"/>
                    </a:lnTo>
                    <a:lnTo>
                      <a:pt x="68" y="16"/>
                    </a:lnTo>
                    <a:lnTo>
                      <a:pt x="68" y="18"/>
                    </a:lnTo>
                    <a:lnTo>
                      <a:pt x="66" y="22"/>
                    </a:lnTo>
                    <a:lnTo>
                      <a:pt x="66" y="26"/>
                    </a:lnTo>
                    <a:lnTo>
                      <a:pt x="64" y="30"/>
                    </a:lnTo>
                    <a:lnTo>
                      <a:pt x="64" y="32"/>
                    </a:lnTo>
                    <a:lnTo>
                      <a:pt x="64" y="34"/>
                    </a:lnTo>
                    <a:lnTo>
                      <a:pt x="54" y="38"/>
                    </a:lnTo>
                    <a:lnTo>
                      <a:pt x="50" y="42"/>
                    </a:lnTo>
                    <a:lnTo>
                      <a:pt x="46" y="42"/>
                    </a:lnTo>
                    <a:lnTo>
                      <a:pt x="42" y="52"/>
                    </a:lnTo>
                    <a:lnTo>
                      <a:pt x="24" y="56"/>
                    </a:lnTo>
                    <a:lnTo>
                      <a:pt x="2" y="36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" name="Freeform 27"/>
              <p:cNvSpPr>
                <a:spLocks/>
              </p:cNvSpPr>
              <p:nvPr/>
            </p:nvSpPr>
            <p:spPr bwMode="gray">
              <a:xfrm>
                <a:off x="2487" y="2650"/>
                <a:ext cx="36" cy="4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2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2" y="12"/>
                  </a:cxn>
                  <a:cxn ang="0">
                    <a:pos x="4" y="16"/>
                  </a:cxn>
                  <a:cxn ang="0">
                    <a:pos x="8" y="20"/>
                  </a:cxn>
                  <a:cxn ang="0">
                    <a:pos x="10" y="24"/>
                  </a:cxn>
                  <a:cxn ang="0">
                    <a:pos x="14" y="28"/>
                  </a:cxn>
                  <a:cxn ang="0">
                    <a:pos x="16" y="32"/>
                  </a:cxn>
                  <a:cxn ang="0">
                    <a:pos x="16" y="32"/>
                  </a:cxn>
                  <a:cxn ang="0">
                    <a:pos x="16" y="34"/>
                  </a:cxn>
                  <a:cxn ang="0">
                    <a:pos x="16" y="36"/>
                  </a:cxn>
                  <a:cxn ang="0">
                    <a:pos x="16" y="38"/>
                  </a:cxn>
                  <a:cxn ang="0">
                    <a:pos x="18" y="40"/>
                  </a:cxn>
                  <a:cxn ang="0">
                    <a:pos x="18" y="42"/>
                  </a:cxn>
                  <a:cxn ang="0">
                    <a:pos x="22" y="44"/>
                  </a:cxn>
                  <a:cxn ang="0">
                    <a:pos x="26" y="44"/>
                  </a:cxn>
                  <a:cxn ang="0">
                    <a:pos x="30" y="42"/>
                  </a:cxn>
                  <a:cxn ang="0">
                    <a:pos x="34" y="38"/>
                  </a:cxn>
                  <a:cxn ang="0">
                    <a:pos x="34" y="34"/>
                  </a:cxn>
                  <a:cxn ang="0">
                    <a:pos x="34" y="30"/>
                  </a:cxn>
                  <a:cxn ang="0">
                    <a:pos x="34" y="26"/>
                  </a:cxn>
                  <a:cxn ang="0">
                    <a:pos x="34" y="22"/>
                  </a:cxn>
                  <a:cxn ang="0">
                    <a:pos x="34" y="18"/>
                  </a:cxn>
                  <a:cxn ang="0">
                    <a:pos x="34" y="16"/>
                  </a:cxn>
                  <a:cxn ang="0">
                    <a:pos x="36" y="14"/>
                  </a:cxn>
                  <a:cxn ang="0">
                    <a:pos x="34" y="14"/>
                  </a:cxn>
                  <a:cxn ang="0">
                    <a:pos x="32" y="12"/>
                  </a:cxn>
                  <a:cxn ang="0">
                    <a:pos x="28" y="10"/>
                  </a:cxn>
                  <a:cxn ang="0">
                    <a:pos x="24" y="6"/>
                  </a:cxn>
                  <a:cxn ang="0">
                    <a:pos x="20" y="4"/>
                  </a:cxn>
                  <a:cxn ang="0">
                    <a:pos x="18" y="4"/>
                  </a:cxn>
                  <a:cxn ang="0">
                    <a:pos x="12" y="4"/>
                  </a:cxn>
                  <a:cxn ang="0">
                    <a:pos x="10" y="2"/>
                  </a:cxn>
                  <a:cxn ang="0">
                    <a:pos x="8" y="2"/>
                  </a:cxn>
                  <a:cxn ang="0">
                    <a:pos x="6" y="0"/>
                  </a:cxn>
                </a:cxnLst>
                <a:rect l="0" t="0" r="r" b="b"/>
                <a:pathLst>
                  <a:path w="36" h="44">
                    <a:moveTo>
                      <a:pt x="6" y="0"/>
                    </a:moveTo>
                    <a:lnTo>
                      <a:pt x="6" y="2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2" y="12"/>
                    </a:lnTo>
                    <a:lnTo>
                      <a:pt x="4" y="16"/>
                    </a:lnTo>
                    <a:lnTo>
                      <a:pt x="8" y="20"/>
                    </a:lnTo>
                    <a:lnTo>
                      <a:pt x="10" y="24"/>
                    </a:lnTo>
                    <a:lnTo>
                      <a:pt x="14" y="28"/>
                    </a:lnTo>
                    <a:lnTo>
                      <a:pt x="16" y="32"/>
                    </a:lnTo>
                    <a:lnTo>
                      <a:pt x="16" y="32"/>
                    </a:lnTo>
                    <a:lnTo>
                      <a:pt x="16" y="34"/>
                    </a:lnTo>
                    <a:lnTo>
                      <a:pt x="16" y="36"/>
                    </a:lnTo>
                    <a:lnTo>
                      <a:pt x="16" y="38"/>
                    </a:lnTo>
                    <a:lnTo>
                      <a:pt x="18" y="40"/>
                    </a:lnTo>
                    <a:lnTo>
                      <a:pt x="18" y="42"/>
                    </a:lnTo>
                    <a:lnTo>
                      <a:pt x="22" y="44"/>
                    </a:lnTo>
                    <a:lnTo>
                      <a:pt x="26" y="44"/>
                    </a:lnTo>
                    <a:lnTo>
                      <a:pt x="30" y="42"/>
                    </a:lnTo>
                    <a:lnTo>
                      <a:pt x="34" y="38"/>
                    </a:lnTo>
                    <a:lnTo>
                      <a:pt x="34" y="34"/>
                    </a:lnTo>
                    <a:lnTo>
                      <a:pt x="34" y="30"/>
                    </a:lnTo>
                    <a:lnTo>
                      <a:pt x="34" y="26"/>
                    </a:lnTo>
                    <a:lnTo>
                      <a:pt x="34" y="22"/>
                    </a:lnTo>
                    <a:lnTo>
                      <a:pt x="34" y="18"/>
                    </a:lnTo>
                    <a:lnTo>
                      <a:pt x="34" y="16"/>
                    </a:lnTo>
                    <a:lnTo>
                      <a:pt x="36" y="14"/>
                    </a:lnTo>
                    <a:lnTo>
                      <a:pt x="34" y="14"/>
                    </a:lnTo>
                    <a:lnTo>
                      <a:pt x="32" y="12"/>
                    </a:lnTo>
                    <a:lnTo>
                      <a:pt x="28" y="10"/>
                    </a:lnTo>
                    <a:lnTo>
                      <a:pt x="24" y="6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8" y="2"/>
                    </a:lnTo>
                    <a:lnTo>
                      <a:pt x="6" y="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8" name="Freeform 28"/>
              <p:cNvSpPr>
                <a:spLocks/>
              </p:cNvSpPr>
              <p:nvPr/>
            </p:nvSpPr>
            <p:spPr bwMode="gray">
              <a:xfrm>
                <a:off x="2499" y="2528"/>
                <a:ext cx="144" cy="122"/>
              </a:xfrm>
              <a:custGeom>
                <a:avLst/>
                <a:gdLst/>
                <a:ahLst/>
                <a:cxnLst>
                  <a:cxn ang="0">
                    <a:pos x="0" y="114"/>
                  </a:cxn>
                  <a:cxn ang="0">
                    <a:pos x="22" y="114"/>
                  </a:cxn>
                  <a:cxn ang="0">
                    <a:pos x="58" y="106"/>
                  </a:cxn>
                  <a:cxn ang="0">
                    <a:pos x="62" y="118"/>
                  </a:cxn>
                  <a:cxn ang="0">
                    <a:pos x="66" y="120"/>
                  </a:cxn>
                  <a:cxn ang="0">
                    <a:pos x="74" y="120"/>
                  </a:cxn>
                  <a:cxn ang="0">
                    <a:pos x="82" y="114"/>
                  </a:cxn>
                  <a:cxn ang="0">
                    <a:pos x="86" y="110"/>
                  </a:cxn>
                  <a:cxn ang="0">
                    <a:pos x="102" y="104"/>
                  </a:cxn>
                  <a:cxn ang="0">
                    <a:pos x="106" y="100"/>
                  </a:cxn>
                  <a:cxn ang="0">
                    <a:pos x="116" y="94"/>
                  </a:cxn>
                  <a:cxn ang="0">
                    <a:pos x="124" y="88"/>
                  </a:cxn>
                  <a:cxn ang="0">
                    <a:pos x="128" y="82"/>
                  </a:cxn>
                  <a:cxn ang="0">
                    <a:pos x="132" y="76"/>
                  </a:cxn>
                  <a:cxn ang="0">
                    <a:pos x="136" y="68"/>
                  </a:cxn>
                  <a:cxn ang="0">
                    <a:pos x="138" y="60"/>
                  </a:cxn>
                  <a:cxn ang="0">
                    <a:pos x="138" y="52"/>
                  </a:cxn>
                  <a:cxn ang="0">
                    <a:pos x="136" y="44"/>
                  </a:cxn>
                  <a:cxn ang="0">
                    <a:pos x="136" y="42"/>
                  </a:cxn>
                  <a:cxn ang="0">
                    <a:pos x="140" y="38"/>
                  </a:cxn>
                  <a:cxn ang="0">
                    <a:pos x="144" y="30"/>
                  </a:cxn>
                  <a:cxn ang="0">
                    <a:pos x="144" y="20"/>
                  </a:cxn>
                  <a:cxn ang="0">
                    <a:pos x="142" y="8"/>
                  </a:cxn>
                  <a:cxn ang="0">
                    <a:pos x="140" y="0"/>
                  </a:cxn>
                  <a:cxn ang="0">
                    <a:pos x="138" y="0"/>
                  </a:cxn>
                  <a:cxn ang="0">
                    <a:pos x="132" y="2"/>
                  </a:cxn>
                  <a:cxn ang="0">
                    <a:pos x="122" y="8"/>
                  </a:cxn>
                  <a:cxn ang="0">
                    <a:pos x="116" y="18"/>
                  </a:cxn>
                  <a:cxn ang="0">
                    <a:pos x="114" y="32"/>
                  </a:cxn>
                  <a:cxn ang="0">
                    <a:pos x="112" y="44"/>
                  </a:cxn>
                  <a:cxn ang="0">
                    <a:pos x="108" y="48"/>
                  </a:cxn>
                  <a:cxn ang="0">
                    <a:pos x="102" y="58"/>
                  </a:cxn>
                  <a:cxn ang="0">
                    <a:pos x="94" y="68"/>
                  </a:cxn>
                  <a:cxn ang="0">
                    <a:pos x="82" y="76"/>
                  </a:cxn>
                  <a:cxn ang="0">
                    <a:pos x="72" y="84"/>
                  </a:cxn>
                  <a:cxn ang="0">
                    <a:pos x="64" y="90"/>
                  </a:cxn>
                  <a:cxn ang="0">
                    <a:pos x="40" y="90"/>
                  </a:cxn>
                  <a:cxn ang="0">
                    <a:pos x="6" y="106"/>
                  </a:cxn>
                </a:cxnLst>
                <a:rect l="0" t="0" r="r" b="b"/>
                <a:pathLst>
                  <a:path w="144" h="122">
                    <a:moveTo>
                      <a:pt x="6" y="106"/>
                    </a:moveTo>
                    <a:lnTo>
                      <a:pt x="0" y="114"/>
                    </a:lnTo>
                    <a:lnTo>
                      <a:pt x="14" y="118"/>
                    </a:lnTo>
                    <a:lnTo>
                      <a:pt x="22" y="114"/>
                    </a:lnTo>
                    <a:lnTo>
                      <a:pt x="38" y="110"/>
                    </a:lnTo>
                    <a:lnTo>
                      <a:pt x="58" y="106"/>
                    </a:lnTo>
                    <a:lnTo>
                      <a:pt x="62" y="118"/>
                    </a:lnTo>
                    <a:lnTo>
                      <a:pt x="62" y="118"/>
                    </a:lnTo>
                    <a:lnTo>
                      <a:pt x="62" y="120"/>
                    </a:lnTo>
                    <a:lnTo>
                      <a:pt x="66" y="120"/>
                    </a:lnTo>
                    <a:lnTo>
                      <a:pt x="68" y="122"/>
                    </a:lnTo>
                    <a:lnTo>
                      <a:pt x="74" y="120"/>
                    </a:lnTo>
                    <a:lnTo>
                      <a:pt x="78" y="116"/>
                    </a:lnTo>
                    <a:lnTo>
                      <a:pt x="82" y="114"/>
                    </a:lnTo>
                    <a:lnTo>
                      <a:pt x="84" y="110"/>
                    </a:lnTo>
                    <a:lnTo>
                      <a:pt x="86" y="110"/>
                    </a:lnTo>
                    <a:lnTo>
                      <a:pt x="100" y="106"/>
                    </a:lnTo>
                    <a:lnTo>
                      <a:pt x="102" y="104"/>
                    </a:lnTo>
                    <a:lnTo>
                      <a:pt x="104" y="104"/>
                    </a:lnTo>
                    <a:lnTo>
                      <a:pt x="106" y="100"/>
                    </a:lnTo>
                    <a:lnTo>
                      <a:pt x="112" y="98"/>
                    </a:lnTo>
                    <a:lnTo>
                      <a:pt x="116" y="94"/>
                    </a:lnTo>
                    <a:lnTo>
                      <a:pt x="120" y="90"/>
                    </a:lnTo>
                    <a:lnTo>
                      <a:pt x="124" y="88"/>
                    </a:lnTo>
                    <a:lnTo>
                      <a:pt x="126" y="84"/>
                    </a:lnTo>
                    <a:lnTo>
                      <a:pt x="128" y="82"/>
                    </a:lnTo>
                    <a:lnTo>
                      <a:pt x="130" y="80"/>
                    </a:lnTo>
                    <a:lnTo>
                      <a:pt x="132" y="76"/>
                    </a:lnTo>
                    <a:lnTo>
                      <a:pt x="134" y="72"/>
                    </a:lnTo>
                    <a:lnTo>
                      <a:pt x="136" y="68"/>
                    </a:lnTo>
                    <a:lnTo>
                      <a:pt x="138" y="64"/>
                    </a:lnTo>
                    <a:lnTo>
                      <a:pt x="138" y="60"/>
                    </a:lnTo>
                    <a:lnTo>
                      <a:pt x="138" y="58"/>
                    </a:lnTo>
                    <a:lnTo>
                      <a:pt x="138" y="52"/>
                    </a:lnTo>
                    <a:lnTo>
                      <a:pt x="136" y="48"/>
                    </a:lnTo>
                    <a:lnTo>
                      <a:pt x="136" y="44"/>
                    </a:lnTo>
                    <a:lnTo>
                      <a:pt x="136" y="42"/>
                    </a:lnTo>
                    <a:lnTo>
                      <a:pt x="136" y="42"/>
                    </a:lnTo>
                    <a:lnTo>
                      <a:pt x="138" y="40"/>
                    </a:lnTo>
                    <a:lnTo>
                      <a:pt x="140" y="38"/>
                    </a:lnTo>
                    <a:lnTo>
                      <a:pt x="142" y="34"/>
                    </a:lnTo>
                    <a:lnTo>
                      <a:pt x="144" y="30"/>
                    </a:lnTo>
                    <a:lnTo>
                      <a:pt x="144" y="26"/>
                    </a:lnTo>
                    <a:lnTo>
                      <a:pt x="144" y="20"/>
                    </a:lnTo>
                    <a:lnTo>
                      <a:pt x="142" y="14"/>
                    </a:lnTo>
                    <a:lnTo>
                      <a:pt x="142" y="8"/>
                    </a:lnTo>
                    <a:lnTo>
                      <a:pt x="140" y="4"/>
                    </a:lnTo>
                    <a:lnTo>
                      <a:pt x="140" y="0"/>
                    </a:lnTo>
                    <a:lnTo>
                      <a:pt x="140" y="0"/>
                    </a:lnTo>
                    <a:lnTo>
                      <a:pt x="138" y="0"/>
                    </a:lnTo>
                    <a:lnTo>
                      <a:pt x="136" y="0"/>
                    </a:lnTo>
                    <a:lnTo>
                      <a:pt x="132" y="2"/>
                    </a:lnTo>
                    <a:lnTo>
                      <a:pt x="126" y="4"/>
                    </a:lnTo>
                    <a:lnTo>
                      <a:pt x="122" y="8"/>
                    </a:lnTo>
                    <a:lnTo>
                      <a:pt x="118" y="12"/>
                    </a:lnTo>
                    <a:lnTo>
                      <a:pt x="116" y="18"/>
                    </a:lnTo>
                    <a:lnTo>
                      <a:pt x="114" y="26"/>
                    </a:lnTo>
                    <a:lnTo>
                      <a:pt x="114" y="32"/>
                    </a:lnTo>
                    <a:lnTo>
                      <a:pt x="112" y="38"/>
                    </a:lnTo>
                    <a:lnTo>
                      <a:pt x="112" y="44"/>
                    </a:lnTo>
                    <a:lnTo>
                      <a:pt x="110" y="46"/>
                    </a:lnTo>
                    <a:lnTo>
                      <a:pt x="108" y="48"/>
                    </a:lnTo>
                    <a:lnTo>
                      <a:pt x="106" y="52"/>
                    </a:lnTo>
                    <a:lnTo>
                      <a:pt x="102" y="58"/>
                    </a:lnTo>
                    <a:lnTo>
                      <a:pt x="98" y="62"/>
                    </a:lnTo>
                    <a:lnTo>
                      <a:pt x="94" y="68"/>
                    </a:lnTo>
                    <a:lnTo>
                      <a:pt x="88" y="72"/>
                    </a:lnTo>
                    <a:lnTo>
                      <a:pt x="82" y="76"/>
                    </a:lnTo>
                    <a:lnTo>
                      <a:pt x="76" y="80"/>
                    </a:lnTo>
                    <a:lnTo>
                      <a:pt x="72" y="84"/>
                    </a:lnTo>
                    <a:lnTo>
                      <a:pt x="68" y="88"/>
                    </a:lnTo>
                    <a:lnTo>
                      <a:pt x="64" y="90"/>
                    </a:lnTo>
                    <a:lnTo>
                      <a:pt x="64" y="90"/>
                    </a:lnTo>
                    <a:lnTo>
                      <a:pt x="40" y="90"/>
                    </a:lnTo>
                    <a:lnTo>
                      <a:pt x="22" y="96"/>
                    </a:lnTo>
                    <a:lnTo>
                      <a:pt x="6" y="106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9" name="Freeform 29"/>
              <p:cNvSpPr>
                <a:spLocks/>
              </p:cNvSpPr>
              <p:nvPr/>
            </p:nvSpPr>
            <p:spPr bwMode="gray">
              <a:xfrm>
                <a:off x="2519" y="2644"/>
                <a:ext cx="24" cy="16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10"/>
                  </a:cxn>
                  <a:cxn ang="0">
                    <a:pos x="8" y="16"/>
                  </a:cxn>
                  <a:cxn ang="0">
                    <a:pos x="18" y="8"/>
                  </a:cxn>
                  <a:cxn ang="0">
                    <a:pos x="24" y="2"/>
                  </a:cxn>
                  <a:cxn ang="0">
                    <a:pos x="8" y="0"/>
                  </a:cxn>
                </a:cxnLst>
                <a:rect l="0" t="0" r="r" b="b"/>
                <a:pathLst>
                  <a:path w="24" h="16">
                    <a:moveTo>
                      <a:pt x="8" y="0"/>
                    </a:moveTo>
                    <a:lnTo>
                      <a:pt x="0" y="10"/>
                    </a:lnTo>
                    <a:lnTo>
                      <a:pt x="8" y="16"/>
                    </a:lnTo>
                    <a:lnTo>
                      <a:pt x="18" y="8"/>
                    </a:lnTo>
                    <a:lnTo>
                      <a:pt x="24" y="2"/>
                    </a:lnTo>
                    <a:lnTo>
                      <a:pt x="8" y="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0" name="Freeform 30"/>
              <p:cNvSpPr>
                <a:spLocks/>
              </p:cNvSpPr>
              <p:nvPr/>
            </p:nvSpPr>
            <p:spPr bwMode="gray">
              <a:xfrm>
                <a:off x="2617" y="2454"/>
                <a:ext cx="78" cy="60"/>
              </a:xfrm>
              <a:custGeom>
                <a:avLst/>
                <a:gdLst/>
                <a:ahLst/>
                <a:cxnLst>
                  <a:cxn ang="0">
                    <a:pos x="36" y="6"/>
                  </a:cxn>
                  <a:cxn ang="0">
                    <a:pos x="36" y="6"/>
                  </a:cxn>
                  <a:cxn ang="0">
                    <a:pos x="34" y="4"/>
                  </a:cxn>
                  <a:cxn ang="0">
                    <a:pos x="32" y="2"/>
                  </a:cxn>
                  <a:cxn ang="0">
                    <a:pos x="30" y="0"/>
                  </a:cxn>
                  <a:cxn ang="0">
                    <a:pos x="28" y="0"/>
                  </a:cxn>
                  <a:cxn ang="0">
                    <a:pos x="26" y="2"/>
                  </a:cxn>
                  <a:cxn ang="0">
                    <a:pos x="24" y="4"/>
                  </a:cxn>
                  <a:cxn ang="0">
                    <a:pos x="22" y="12"/>
                  </a:cxn>
                  <a:cxn ang="0">
                    <a:pos x="20" y="18"/>
                  </a:cxn>
                  <a:cxn ang="0">
                    <a:pos x="20" y="22"/>
                  </a:cxn>
                  <a:cxn ang="0">
                    <a:pos x="20" y="26"/>
                  </a:cxn>
                  <a:cxn ang="0">
                    <a:pos x="18" y="28"/>
                  </a:cxn>
                  <a:cxn ang="0">
                    <a:pos x="16" y="32"/>
                  </a:cxn>
                  <a:cxn ang="0">
                    <a:pos x="12" y="36"/>
                  </a:cxn>
                  <a:cxn ang="0">
                    <a:pos x="10" y="42"/>
                  </a:cxn>
                  <a:cxn ang="0">
                    <a:pos x="6" y="46"/>
                  </a:cxn>
                  <a:cxn ang="0">
                    <a:pos x="4" y="48"/>
                  </a:cxn>
                  <a:cxn ang="0">
                    <a:pos x="2" y="50"/>
                  </a:cxn>
                  <a:cxn ang="0">
                    <a:pos x="0" y="52"/>
                  </a:cxn>
                  <a:cxn ang="0">
                    <a:pos x="0" y="54"/>
                  </a:cxn>
                  <a:cxn ang="0">
                    <a:pos x="0" y="56"/>
                  </a:cxn>
                  <a:cxn ang="0">
                    <a:pos x="4" y="56"/>
                  </a:cxn>
                  <a:cxn ang="0">
                    <a:pos x="8" y="58"/>
                  </a:cxn>
                  <a:cxn ang="0">
                    <a:pos x="14" y="58"/>
                  </a:cxn>
                  <a:cxn ang="0">
                    <a:pos x="20" y="58"/>
                  </a:cxn>
                  <a:cxn ang="0">
                    <a:pos x="26" y="58"/>
                  </a:cxn>
                  <a:cxn ang="0">
                    <a:pos x="30" y="56"/>
                  </a:cxn>
                  <a:cxn ang="0">
                    <a:pos x="32" y="56"/>
                  </a:cxn>
                  <a:cxn ang="0">
                    <a:pos x="38" y="60"/>
                  </a:cxn>
                  <a:cxn ang="0">
                    <a:pos x="48" y="58"/>
                  </a:cxn>
                  <a:cxn ang="0">
                    <a:pos x="48" y="58"/>
                  </a:cxn>
                  <a:cxn ang="0">
                    <a:pos x="50" y="56"/>
                  </a:cxn>
                  <a:cxn ang="0">
                    <a:pos x="52" y="52"/>
                  </a:cxn>
                  <a:cxn ang="0">
                    <a:pos x="54" y="50"/>
                  </a:cxn>
                  <a:cxn ang="0">
                    <a:pos x="56" y="46"/>
                  </a:cxn>
                  <a:cxn ang="0">
                    <a:pos x="60" y="44"/>
                  </a:cxn>
                  <a:cxn ang="0">
                    <a:pos x="62" y="44"/>
                  </a:cxn>
                  <a:cxn ang="0">
                    <a:pos x="64" y="44"/>
                  </a:cxn>
                  <a:cxn ang="0">
                    <a:pos x="66" y="42"/>
                  </a:cxn>
                  <a:cxn ang="0">
                    <a:pos x="70" y="40"/>
                  </a:cxn>
                  <a:cxn ang="0">
                    <a:pos x="72" y="38"/>
                  </a:cxn>
                  <a:cxn ang="0">
                    <a:pos x="74" y="36"/>
                  </a:cxn>
                  <a:cxn ang="0">
                    <a:pos x="76" y="34"/>
                  </a:cxn>
                  <a:cxn ang="0">
                    <a:pos x="78" y="32"/>
                  </a:cxn>
                  <a:cxn ang="0">
                    <a:pos x="78" y="32"/>
                  </a:cxn>
                  <a:cxn ang="0">
                    <a:pos x="78" y="30"/>
                  </a:cxn>
                  <a:cxn ang="0">
                    <a:pos x="78" y="26"/>
                  </a:cxn>
                  <a:cxn ang="0">
                    <a:pos x="78" y="24"/>
                  </a:cxn>
                  <a:cxn ang="0">
                    <a:pos x="76" y="22"/>
                  </a:cxn>
                  <a:cxn ang="0">
                    <a:pos x="74" y="20"/>
                  </a:cxn>
                  <a:cxn ang="0">
                    <a:pos x="72" y="22"/>
                  </a:cxn>
                  <a:cxn ang="0">
                    <a:pos x="70" y="24"/>
                  </a:cxn>
                  <a:cxn ang="0">
                    <a:pos x="66" y="26"/>
                  </a:cxn>
                  <a:cxn ang="0">
                    <a:pos x="64" y="26"/>
                  </a:cxn>
                  <a:cxn ang="0">
                    <a:pos x="62" y="26"/>
                  </a:cxn>
                  <a:cxn ang="0">
                    <a:pos x="58" y="24"/>
                  </a:cxn>
                  <a:cxn ang="0">
                    <a:pos x="52" y="22"/>
                  </a:cxn>
                  <a:cxn ang="0">
                    <a:pos x="46" y="20"/>
                  </a:cxn>
                  <a:cxn ang="0">
                    <a:pos x="42" y="16"/>
                  </a:cxn>
                  <a:cxn ang="0">
                    <a:pos x="38" y="12"/>
                  </a:cxn>
                  <a:cxn ang="0">
                    <a:pos x="36" y="6"/>
                  </a:cxn>
                </a:cxnLst>
                <a:rect l="0" t="0" r="r" b="b"/>
                <a:pathLst>
                  <a:path w="78" h="60">
                    <a:moveTo>
                      <a:pt x="36" y="6"/>
                    </a:moveTo>
                    <a:lnTo>
                      <a:pt x="36" y="6"/>
                    </a:lnTo>
                    <a:lnTo>
                      <a:pt x="34" y="4"/>
                    </a:lnTo>
                    <a:lnTo>
                      <a:pt x="32" y="2"/>
                    </a:lnTo>
                    <a:lnTo>
                      <a:pt x="30" y="0"/>
                    </a:lnTo>
                    <a:lnTo>
                      <a:pt x="28" y="0"/>
                    </a:lnTo>
                    <a:lnTo>
                      <a:pt x="26" y="2"/>
                    </a:lnTo>
                    <a:lnTo>
                      <a:pt x="24" y="4"/>
                    </a:lnTo>
                    <a:lnTo>
                      <a:pt x="22" y="12"/>
                    </a:lnTo>
                    <a:lnTo>
                      <a:pt x="20" y="18"/>
                    </a:lnTo>
                    <a:lnTo>
                      <a:pt x="20" y="22"/>
                    </a:lnTo>
                    <a:lnTo>
                      <a:pt x="20" y="26"/>
                    </a:lnTo>
                    <a:lnTo>
                      <a:pt x="18" y="28"/>
                    </a:lnTo>
                    <a:lnTo>
                      <a:pt x="16" y="32"/>
                    </a:lnTo>
                    <a:lnTo>
                      <a:pt x="12" y="36"/>
                    </a:lnTo>
                    <a:lnTo>
                      <a:pt x="10" y="42"/>
                    </a:lnTo>
                    <a:lnTo>
                      <a:pt x="6" y="46"/>
                    </a:lnTo>
                    <a:lnTo>
                      <a:pt x="4" y="48"/>
                    </a:lnTo>
                    <a:lnTo>
                      <a:pt x="2" y="50"/>
                    </a:lnTo>
                    <a:lnTo>
                      <a:pt x="0" y="52"/>
                    </a:lnTo>
                    <a:lnTo>
                      <a:pt x="0" y="54"/>
                    </a:lnTo>
                    <a:lnTo>
                      <a:pt x="0" y="56"/>
                    </a:lnTo>
                    <a:lnTo>
                      <a:pt x="4" y="56"/>
                    </a:lnTo>
                    <a:lnTo>
                      <a:pt x="8" y="58"/>
                    </a:lnTo>
                    <a:lnTo>
                      <a:pt x="14" y="58"/>
                    </a:lnTo>
                    <a:lnTo>
                      <a:pt x="20" y="58"/>
                    </a:lnTo>
                    <a:lnTo>
                      <a:pt x="26" y="58"/>
                    </a:lnTo>
                    <a:lnTo>
                      <a:pt x="30" y="56"/>
                    </a:lnTo>
                    <a:lnTo>
                      <a:pt x="32" y="56"/>
                    </a:lnTo>
                    <a:lnTo>
                      <a:pt x="38" y="60"/>
                    </a:lnTo>
                    <a:lnTo>
                      <a:pt x="48" y="58"/>
                    </a:lnTo>
                    <a:lnTo>
                      <a:pt x="48" y="58"/>
                    </a:lnTo>
                    <a:lnTo>
                      <a:pt x="50" y="56"/>
                    </a:lnTo>
                    <a:lnTo>
                      <a:pt x="52" y="52"/>
                    </a:lnTo>
                    <a:lnTo>
                      <a:pt x="54" y="50"/>
                    </a:lnTo>
                    <a:lnTo>
                      <a:pt x="56" y="46"/>
                    </a:lnTo>
                    <a:lnTo>
                      <a:pt x="60" y="44"/>
                    </a:lnTo>
                    <a:lnTo>
                      <a:pt x="62" y="44"/>
                    </a:lnTo>
                    <a:lnTo>
                      <a:pt x="64" y="44"/>
                    </a:lnTo>
                    <a:lnTo>
                      <a:pt x="66" y="42"/>
                    </a:lnTo>
                    <a:lnTo>
                      <a:pt x="70" y="40"/>
                    </a:lnTo>
                    <a:lnTo>
                      <a:pt x="72" y="38"/>
                    </a:lnTo>
                    <a:lnTo>
                      <a:pt x="74" y="36"/>
                    </a:lnTo>
                    <a:lnTo>
                      <a:pt x="76" y="34"/>
                    </a:lnTo>
                    <a:lnTo>
                      <a:pt x="78" y="32"/>
                    </a:lnTo>
                    <a:lnTo>
                      <a:pt x="78" y="32"/>
                    </a:lnTo>
                    <a:lnTo>
                      <a:pt x="78" y="30"/>
                    </a:lnTo>
                    <a:lnTo>
                      <a:pt x="78" y="26"/>
                    </a:lnTo>
                    <a:lnTo>
                      <a:pt x="78" y="24"/>
                    </a:lnTo>
                    <a:lnTo>
                      <a:pt x="76" y="22"/>
                    </a:lnTo>
                    <a:lnTo>
                      <a:pt x="74" y="20"/>
                    </a:lnTo>
                    <a:lnTo>
                      <a:pt x="72" y="22"/>
                    </a:lnTo>
                    <a:lnTo>
                      <a:pt x="70" y="24"/>
                    </a:lnTo>
                    <a:lnTo>
                      <a:pt x="66" y="26"/>
                    </a:lnTo>
                    <a:lnTo>
                      <a:pt x="64" y="26"/>
                    </a:lnTo>
                    <a:lnTo>
                      <a:pt x="62" y="26"/>
                    </a:lnTo>
                    <a:lnTo>
                      <a:pt x="58" y="24"/>
                    </a:lnTo>
                    <a:lnTo>
                      <a:pt x="52" y="22"/>
                    </a:lnTo>
                    <a:lnTo>
                      <a:pt x="46" y="20"/>
                    </a:lnTo>
                    <a:lnTo>
                      <a:pt x="42" y="16"/>
                    </a:lnTo>
                    <a:lnTo>
                      <a:pt x="38" y="12"/>
                    </a:lnTo>
                    <a:lnTo>
                      <a:pt x="36" y="6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" name="Freeform 31"/>
              <p:cNvSpPr>
                <a:spLocks/>
              </p:cNvSpPr>
              <p:nvPr/>
            </p:nvSpPr>
            <p:spPr bwMode="gray">
              <a:xfrm>
                <a:off x="1777" y="2624"/>
                <a:ext cx="80" cy="34"/>
              </a:xfrm>
              <a:custGeom>
                <a:avLst/>
                <a:gdLst/>
                <a:ahLst/>
                <a:cxnLst>
                  <a:cxn ang="0">
                    <a:pos x="58" y="0"/>
                  </a:cxn>
                  <a:cxn ang="0">
                    <a:pos x="52" y="2"/>
                  </a:cxn>
                  <a:cxn ang="0">
                    <a:pos x="38" y="2"/>
                  </a:cxn>
                  <a:cxn ang="0">
                    <a:pos x="24" y="2"/>
                  </a:cxn>
                  <a:cxn ang="0">
                    <a:pos x="16" y="2"/>
                  </a:cxn>
                  <a:cxn ang="0">
                    <a:pos x="0" y="16"/>
                  </a:cxn>
                  <a:cxn ang="0">
                    <a:pos x="0" y="22"/>
                  </a:cxn>
                  <a:cxn ang="0">
                    <a:pos x="0" y="22"/>
                  </a:cxn>
                  <a:cxn ang="0">
                    <a:pos x="2" y="24"/>
                  </a:cxn>
                  <a:cxn ang="0">
                    <a:pos x="2" y="28"/>
                  </a:cxn>
                  <a:cxn ang="0">
                    <a:pos x="4" y="30"/>
                  </a:cxn>
                  <a:cxn ang="0">
                    <a:pos x="6" y="30"/>
                  </a:cxn>
                  <a:cxn ang="0">
                    <a:pos x="8" y="30"/>
                  </a:cxn>
                  <a:cxn ang="0">
                    <a:pos x="12" y="28"/>
                  </a:cxn>
                  <a:cxn ang="0">
                    <a:pos x="16" y="28"/>
                  </a:cxn>
                  <a:cxn ang="0">
                    <a:pos x="20" y="30"/>
                  </a:cxn>
                  <a:cxn ang="0">
                    <a:pos x="26" y="34"/>
                  </a:cxn>
                  <a:cxn ang="0">
                    <a:pos x="26" y="32"/>
                  </a:cxn>
                  <a:cxn ang="0">
                    <a:pos x="30" y="28"/>
                  </a:cxn>
                  <a:cxn ang="0">
                    <a:pos x="40" y="26"/>
                  </a:cxn>
                  <a:cxn ang="0">
                    <a:pos x="58" y="24"/>
                  </a:cxn>
                  <a:cxn ang="0">
                    <a:pos x="58" y="24"/>
                  </a:cxn>
                  <a:cxn ang="0">
                    <a:pos x="58" y="22"/>
                  </a:cxn>
                  <a:cxn ang="0">
                    <a:pos x="58" y="20"/>
                  </a:cxn>
                  <a:cxn ang="0">
                    <a:pos x="60" y="16"/>
                  </a:cxn>
                  <a:cxn ang="0">
                    <a:pos x="62" y="14"/>
                  </a:cxn>
                  <a:cxn ang="0">
                    <a:pos x="66" y="12"/>
                  </a:cxn>
                  <a:cxn ang="0">
                    <a:pos x="72" y="10"/>
                  </a:cxn>
                  <a:cxn ang="0">
                    <a:pos x="80" y="10"/>
                  </a:cxn>
                  <a:cxn ang="0">
                    <a:pos x="78" y="8"/>
                  </a:cxn>
                  <a:cxn ang="0">
                    <a:pos x="76" y="8"/>
                  </a:cxn>
                  <a:cxn ang="0">
                    <a:pos x="70" y="8"/>
                  </a:cxn>
                  <a:cxn ang="0">
                    <a:pos x="64" y="6"/>
                  </a:cxn>
                  <a:cxn ang="0">
                    <a:pos x="60" y="4"/>
                  </a:cxn>
                  <a:cxn ang="0">
                    <a:pos x="58" y="0"/>
                  </a:cxn>
                </a:cxnLst>
                <a:rect l="0" t="0" r="r" b="b"/>
                <a:pathLst>
                  <a:path w="80" h="34">
                    <a:moveTo>
                      <a:pt x="58" y="0"/>
                    </a:moveTo>
                    <a:lnTo>
                      <a:pt x="52" y="2"/>
                    </a:lnTo>
                    <a:lnTo>
                      <a:pt x="38" y="2"/>
                    </a:lnTo>
                    <a:lnTo>
                      <a:pt x="24" y="2"/>
                    </a:lnTo>
                    <a:lnTo>
                      <a:pt x="16" y="2"/>
                    </a:lnTo>
                    <a:lnTo>
                      <a:pt x="0" y="16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2" y="24"/>
                    </a:lnTo>
                    <a:lnTo>
                      <a:pt x="2" y="28"/>
                    </a:lnTo>
                    <a:lnTo>
                      <a:pt x="4" y="30"/>
                    </a:lnTo>
                    <a:lnTo>
                      <a:pt x="6" y="30"/>
                    </a:lnTo>
                    <a:lnTo>
                      <a:pt x="8" y="30"/>
                    </a:lnTo>
                    <a:lnTo>
                      <a:pt x="12" y="28"/>
                    </a:lnTo>
                    <a:lnTo>
                      <a:pt x="16" y="28"/>
                    </a:lnTo>
                    <a:lnTo>
                      <a:pt x="20" y="30"/>
                    </a:lnTo>
                    <a:lnTo>
                      <a:pt x="26" y="34"/>
                    </a:lnTo>
                    <a:lnTo>
                      <a:pt x="26" y="32"/>
                    </a:lnTo>
                    <a:lnTo>
                      <a:pt x="30" y="28"/>
                    </a:lnTo>
                    <a:lnTo>
                      <a:pt x="40" y="26"/>
                    </a:lnTo>
                    <a:lnTo>
                      <a:pt x="58" y="24"/>
                    </a:lnTo>
                    <a:lnTo>
                      <a:pt x="58" y="24"/>
                    </a:lnTo>
                    <a:lnTo>
                      <a:pt x="58" y="22"/>
                    </a:lnTo>
                    <a:lnTo>
                      <a:pt x="58" y="20"/>
                    </a:lnTo>
                    <a:lnTo>
                      <a:pt x="60" y="16"/>
                    </a:lnTo>
                    <a:lnTo>
                      <a:pt x="62" y="14"/>
                    </a:lnTo>
                    <a:lnTo>
                      <a:pt x="66" y="12"/>
                    </a:lnTo>
                    <a:lnTo>
                      <a:pt x="72" y="10"/>
                    </a:lnTo>
                    <a:lnTo>
                      <a:pt x="80" y="10"/>
                    </a:lnTo>
                    <a:lnTo>
                      <a:pt x="78" y="8"/>
                    </a:lnTo>
                    <a:lnTo>
                      <a:pt x="76" y="8"/>
                    </a:lnTo>
                    <a:lnTo>
                      <a:pt x="70" y="8"/>
                    </a:lnTo>
                    <a:lnTo>
                      <a:pt x="64" y="6"/>
                    </a:lnTo>
                    <a:lnTo>
                      <a:pt x="60" y="4"/>
                    </a:lnTo>
                    <a:lnTo>
                      <a:pt x="58" y="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2" name="Freeform 32"/>
              <p:cNvSpPr>
                <a:spLocks/>
              </p:cNvSpPr>
              <p:nvPr/>
            </p:nvSpPr>
            <p:spPr bwMode="gray">
              <a:xfrm>
                <a:off x="1777" y="2624"/>
                <a:ext cx="80" cy="34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50" y="2"/>
                  </a:cxn>
                  <a:cxn ang="0">
                    <a:pos x="38" y="2"/>
                  </a:cxn>
                  <a:cxn ang="0">
                    <a:pos x="24" y="2"/>
                  </a:cxn>
                  <a:cxn ang="0">
                    <a:pos x="16" y="2"/>
                  </a:cxn>
                  <a:cxn ang="0">
                    <a:pos x="0" y="16"/>
                  </a:cxn>
                  <a:cxn ang="0">
                    <a:pos x="0" y="22"/>
                  </a:cxn>
                  <a:cxn ang="0">
                    <a:pos x="0" y="22"/>
                  </a:cxn>
                  <a:cxn ang="0">
                    <a:pos x="2" y="24"/>
                  </a:cxn>
                  <a:cxn ang="0">
                    <a:pos x="2" y="28"/>
                  </a:cxn>
                  <a:cxn ang="0">
                    <a:pos x="4" y="30"/>
                  </a:cxn>
                  <a:cxn ang="0">
                    <a:pos x="6" y="30"/>
                  </a:cxn>
                  <a:cxn ang="0">
                    <a:pos x="8" y="30"/>
                  </a:cxn>
                  <a:cxn ang="0">
                    <a:pos x="12" y="28"/>
                  </a:cxn>
                  <a:cxn ang="0">
                    <a:pos x="16" y="28"/>
                  </a:cxn>
                  <a:cxn ang="0">
                    <a:pos x="20" y="30"/>
                  </a:cxn>
                  <a:cxn ang="0">
                    <a:pos x="26" y="34"/>
                  </a:cxn>
                  <a:cxn ang="0">
                    <a:pos x="26" y="32"/>
                  </a:cxn>
                  <a:cxn ang="0">
                    <a:pos x="30" y="28"/>
                  </a:cxn>
                  <a:cxn ang="0">
                    <a:pos x="40" y="26"/>
                  </a:cxn>
                  <a:cxn ang="0">
                    <a:pos x="58" y="24"/>
                  </a:cxn>
                  <a:cxn ang="0">
                    <a:pos x="58" y="24"/>
                  </a:cxn>
                  <a:cxn ang="0">
                    <a:pos x="58" y="22"/>
                  </a:cxn>
                  <a:cxn ang="0">
                    <a:pos x="58" y="20"/>
                  </a:cxn>
                  <a:cxn ang="0">
                    <a:pos x="60" y="16"/>
                  </a:cxn>
                  <a:cxn ang="0">
                    <a:pos x="62" y="14"/>
                  </a:cxn>
                  <a:cxn ang="0">
                    <a:pos x="66" y="12"/>
                  </a:cxn>
                  <a:cxn ang="0">
                    <a:pos x="72" y="10"/>
                  </a:cxn>
                  <a:cxn ang="0">
                    <a:pos x="80" y="10"/>
                  </a:cxn>
                  <a:cxn ang="0">
                    <a:pos x="78" y="8"/>
                  </a:cxn>
                  <a:cxn ang="0">
                    <a:pos x="74" y="8"/>
                  </a:cxn>
                  <a:cxn ang="0">
                    <a:pos x="70" y="8"/>
                  </a:cxn>
                  <a:cxn ang="0">
                    <a:pos x="64" y="6"/>
                  </a:cxn>
                  <a:cxn ang="0">
                    <a:pos x="60" y="4"/>
                  </a:cxn>
                  <a:cxn ang="0">
                    <a:pos x="56" y="0"/>
                  </a:cxn>
                </a:cxnLst>
                <a:rect l="0" t="0" r="r" b="b"/>
                <a:pathLst>
                  <a:path w="80" h="34">
                    <a:moveTo>
                      <a:pt x="56" y="0"/>
                    </a:moveTo>
                    <a:lnTo>
                      <a:pt x="50" y="2"/>
                    </a:lnTo>
                    <a:lnTo>
                      <a:pt x="38" y="2"/>
                    </a:lnTo>
                    <a:lnTo>
                      <a:pt x="24" y="2"/>
                    </a:lnTo>
                    <a:lnTo>
                      <a:pt x="16" y="2"/>
                    </a:lnTo>
                    <a:lnTo>
                      <a:pt x="0" y="16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2" y="24"/>
                    </a:lnTo>
                    <a:lnTo>
                      <a:pt x="2" y="28"/>
                    </a:lnTo>
                    <a:lnTo>
                      <a:pt x="4" y="30"/>
                    </a:lnTo>
                    <a:lnTo>
                      <a:pt x="6" y="30"/>
                    </a:lnTo>
                    <a:lnTo>
                      <a:pt x="8" y="30"/>
                    </a:lnTo>
                    <a:lnTo>
                      <a:pt x="12" y="28"/>
                    </a:lnTo>
                    <a:lnTo>
                      <a:pt x="16" y="28"/>
                    </a:lnTo>
                    <a:lnTo>
                      <a:pt x="20" y="30"/>
                    </a:lnTo>
                    <a:lnTo>
                      <a:pt x="26" y="34"/>
                    </a:lnTo>
                    <a:lnTo>
                      <a:pt x="26" y="32"/>
                    </a:lnTo>
                    <a:lnTo>
                      <a:pt x="30" y="28"/>
                    </a:lnTo>
                    <a:lnTo>
                      <a:pt x="40" y="26"/>
                    </a:lnTo>
                    <a:lnTo>
                      <a:pt x="58" y="24"/>
                    </a:lnTo>
                    <a:lnTo>
                      <a:pt x="58" y="24"/>
                    </a:lnTo>
                    <a:lnTo>
                      <a:pt x="58" y="22"/>
                    </a:lnTo>
                    <a:lnTo>
                      <a:pt x="58" y="20"/>
                    </a:lnTo>
                    <a:lnTo>
                      <a:pt x="60" y="16"/>
                    </a:lnTo>
                    <a:lnTo>
                      <a:pt x="62" y="14"/>
                    </a:lnTo>
                    <a:lnTo>
                      <a:pt x="66" y="12"/>
                    </a:lnTo>
                    <a:lnTo>
                      <a:pt x="72" y="10"/>
                    </a:lnTo>
                    <a:lnTo>
                      <a:pt x="80" y="10"/>
                    </a:lnTo>
                    <a:lnTo>
                      <a:pt x="78" y="8"/>
                    </a:lnTo>
                    <a:lnTo>
                      <a:pt x="74" y="8"/>
                    </a:lnTo>
                    <a:lnTo>
                      <a:pt x="70" y="8"/>
                    </a:lnTo>
                    <a:lnTo>
                      <a:pt x="64" y="6"/>
                    </a:lnTo>
                    <a:lnTo>
                      <a:pt x="60" y="4"/>
                    </a:lnTo>
                    <a:lnTo>
                      <a:pt x="56" y="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3" name="Freeform 33"/>
              <p:cNvSpPr>
                <a:spLocks/>
              </p:cNvSpPr>
              <p:nvPr/>
            </p:nvSpPr>
            <p:spPr bwMode="gray">
              <a:xfrm>
                <a:off x="925" y="1780"/>
                <a:ext cx="336" cy="412"/>
              </a:xfrm>
              <a:custGeom>
                <a:avLst/>
                <a:gdLst/>
                <a:ahLst/>
                <a:cxnLst>
                  <a:cxn ang="0">
                    <a:pos x="302" y="44"/>
                  </a:cxn>
                  <a:cxn ang="0">
                    <a:pos x="314" y="42"/>
                  </a:cxn>
                  <a:cxn ang="0">
                    <a:pos x="312" y="42"/>
                  </a:cxn>
                  <a:cxn ang="0">
                    <a:pos x="326" y="38"/>
                  </a:cxn>
                  <a:cxn ang="0">
                    <a:pos x="330" y="22"/>
                  </a:cxn>
                  <a:cxn ang="0">
                    <a:pos x="302" y="4"/>
                  </a:cxn>
                  <a:cxn ang="0">
                    <a:pos x="250" y="8"/>
                  </a:cxn>
                  <a:cxn ang="0">
                    <a:pos x="230" y="14"/>
                  </a:cxn>
                  <a:cxn ang="0">
                    <a:pos x="218" y="20"/>
                  </a:cxn>
                  <a:cxn ang="0">
                    <a:pos x="214" y="26"/>
                  </a:cxn>
                  <a:cxn ang="0">
                    <a:pos x="204" y="36"/>
                  </a:cxn>
                  <a:cxn ang="0">
                    <a:pos x="194" y="34"/>
                  </a:cxn>
                  <a:cxn ang="0">
                    <a:pos x="186" y="34"/>
                  </a:cxn>
                  <a:cxn ang="0">
                    <a:pos x="176" y="48"/>
                  </a:cxn>
                  <a:cxn ang="0">
                    <a:pos x="158" y="58"/>
                  </a:cxn>
                  <a:cxn ang="0">
                    <a:pos x="148" y="76"/>
                  </a:cxn>
                  <a:cxn ang="0">
                    <a:pos x="136" y="114"/>
                  </a:cxn>
                  <a:cxn ang="0">
                    <a:pos x="106" y="170"/>
                  </a:cxn>
                  <a:cxn ang="0">
                    <a:pos x="94" y="200"/>
                  </a:cxn>
                  <a:cxn ang="0">
                    <a:pos x="72" y="230"/>
                  </a:cxn>
                  <a:cxn ang="0">
                    <a:pos x="26" y="278"/>
                  </a:cxn>
                  <a:cxn ang="0">
                    <a:pos x="16" y="284"/>
                  </a:cxn>
                  <a:cxn ang="0">
                    <a:pos x="8" y="300"/>
                  </a:cxn>
                  <a:cxn ang="0">
                    <a:pos x="4" y="334"/>
                  </a:cxn>
                  <a:cxn ang="0">
                    <a:pos x="10" y="344"/>
                  </a:cxn>
                  <a:cxn ang="0">
                    <a:pos x="6" y="352"/>
                  </a:cxn>
                  <a:cxn ang="0">
                    <a:pos x="2" y="364"/>
                  </a:cxn>
                  <a:cxn ang="0">
                    <a:pos x="4" y="384"/>
                  </a:cxn>
                  <a:cxn ang="0">
                    <a:pos x="10" y="400"/>
                  </a:cxn>
                  <a:cxn ang="0">
                    <a:pos x="28" y="412"/>
                  </a:cxn>
                  <a:cxn ang="0">
                    <a:pos x="46" y="402"/>
                  </a:cxn>
                  <a:cxn ang="0">
                    <a:pos x="54" y="390"/>
                  </a:cxn>
                  <a:cxn ang="0">
                    <a:pos x="58" y="376"/>
                  </a:cxn>
                  <a:cxn ang="0">
                    <a:pos x="68" y="370"/>
                  </a:cxn>
                  <a:cxn ang="0">
                    <a:pos x="76" y="358"/>
                  </a:cxn>
                  <a:cxn ang="0">
                    <a:pos x="80" y="342"/>
                  </a:cxn>
                  <a:cxn ang="0">
                    <a:pos x="92" y="354"/>
                  </a:cxn>
                  <a:cxn ang="0">
                    <a:pos x="100" y="318"/>
                  </a:cxn>
                  <a:cxn ang="0">
                    <a:pos x="102" y="260"/>
                  </a:cxn>
                  <a:cxn ang="0">
                    <a:pos x="132" y="198"/>
                  </a:cxn>
                  <a:cxn ang="0">
                    <a:pos x="140" y="178"/>
                  </a:cxn>
                  <a:cxn ang="0">
                    <a:pos x="154" y="162"/>
                  </a:cxn>
                  <a:cxn ang="0">
                    <a:pos x="162" y="134"/>
                  </a:cxn>
                  <a:cxn ang="0">
                    <a:pos x="170" y="112"/>
                  </a:cxn>
                  <a:cxn ang="0">
                    <a:pos x="224" y="64"/>
                  </a:cxn>
                  <a:cxn ang="0">
                    <a:pos x="238" y="66"/>
                  </a:cxn>
                  <a:cxn ang="0">
                    <a:pos x="264" y="70"/>
                  </a:cxn>
                  <a:cxn ang="0">
                    <a:pos x="276" y="64"/>
                  </a:cxn>
                  <a:cxn ang="0">
                    <a:pos x="278" y="56"/>
                  </a:cxn>
                  <a:cxn ang="0">
                    <a:pos x="294" y="50"/>
                  </a:cxn>
                  <a:cxn ang="0">
                    <a:pos x="328" y="64"/>
                  </a:cxn>
                  <a:cxn ang="0">
                    <a:pos x="326" y="52"/>
                  </a:cxn>
                </a:cxnLst>
                <a:rect l="0" t="0" r="r" b="b"/>
                <a:pathLst>
                  <a:path w="336" h="412">
                    <a:moveTo>
                      <a:pt x="326" y="52"/>
                    </a:moveTo>
                    <a:lnTo>
                      <a:pt x="314" y="48"/>
                    </a:lnTo>
                    <a:lnTo>
                      <a:pt x="308" y="46"/>
                    </a:lnTo>
                    <a:lnTo>
                      <a:pt x="302" y="44"/>
                    </a:lnTo>
                    <a:lnTo>
                      <a:pt x="300" y="44"/>
                    </a:lnTo>
                    <a:lnTo>
                      <a:pt x="298" y="44"/>
                    </a:lnTo>
                    <a:lnTo>
                      <a:pt x="314" y="42"/>
                    </a:lnTo>
                    <a:lnTo>
                      <a:pt x="314" y="42"/>
                    </a:lnTo>
                    <a:lnTo>
                      <a:pt x="314" y="42"/>
                    </a:lnTo>
                    <a:lnTo>
                      <a:pt x="312" y="42"/>
                    </a:lnTo>
                    <a:lnTo>
                      <a:pt x="312" y="42"/>
                    </a:lnTo>
                    <a:lnTo>
                      <a:pt x="312" y="42"/>
                    </a:lnTo>
                    <a:lnTo>
                      <a:pt x="314" y="42"/>
                    </a:lnTo>
                    <a:lnTo>
                      <a:pt x="318" y="42"/>
                    </a:lnTo>
                    <a:lnTo>
                      <a:pt x="322" y="40"/>
                    </a:lnTo>
                    <a:lnTo>
                      <a:pt x="326" y="38"/>
                    </a:lnTo>
                    <a:lnTo>
                      <a:pt x="328" y="34"/>
                    </a:lnTo>
                    <a:lnTo>
                      <a:pt x="328" y="30"/>
                    </a:lnTo>
                    <a:lnTo>
                      <a:pt x="330" y="26"/>
                    </a:lnTo>
                    <a:lnTo>
                      <a:pt x="330" y="22"/>
                    </a:lnTo>
                    <a:lnTo>
                      <a:pt x="330" y="22"/>
                    </a:lnTo>
                    <a:lnTo>
                      <a:pt x="314" y="20"/>
                    </a:lnTo>
                    <a:lnTo>
                      <a:pt x="310" y="10"/>
                    </a:lnTo>
                    <a:lnTo>
                      <a:pt x="302" y="4"/>
                    </a:lnTo>
                    <a:lnTo>
                      <a:pt x="282" y="6"/>
                    </a:lnTo>
                    <a:lnTo>
                      <a:pt x="258" y="0"/>
                    </a:lnTo>
                    <a:lnTo>
                      <a:pt x="256" y="4"/>
                    </a:lnTo>
                    <a:lnTo>
                      <a:pt x="250" y="8"/>
                    </a:lnTo>
                    <a:lnTo>
                      <a:pt x="246" y="12"/>
                    </a:lnTo>
                    <a:lnTo>
                      <a:pt x="240" y="12"/>
                    </a:lnTo>
                    <a:lnTo>
                      <a:pt x="234" y="14"/>
                    </a:lnTo>
                    <a:lnTo>
                      <a:pt x="230" y="14"/>
                    </a:lnTo>
                    <a:lnTo>
                      <a:pt x="230" y="14"/>
                    </a:lnTo>
                    <a:lnTo>
                      <a:pt x="224" y="16"/>
                    </a:lnTo>
                    <a:lnTo>
                      <a:pt x="220" y="18"/>
                    </a:lnTo>
                    <a:lnTo>
                      <a:pt x="218" y="20"/>
                    </a:lnTo>
                    <a:lnTo>
                      <a:pt x="216" y="22"/>
                    </a:lnTo>
                    <a:lnTo>
                      <a:pt x="216" y="22"/>
                    </a:lnTo>
                    <a:lnTo>
                      <a:pt x="216" y="22"/>
                    </a:lnTo>
                    <a:lnTo>
                      <a:pt x="214" y="26"/>
                    </a:lnTo>
                    <a:lnTo>
                      <a:pt x="214" y="28"/>
                    </a:lnTo>
                    <a:lnTo>
                      <a:pt x="212" y="32"/>
                    </a:lnTo>
                    <a:lnTo>
                      <a:pt x="208" y="36"/>
                    </a:lnTo>
                    <a:lnTo>
                      <a:pt x="204" y="36"/>
                    </a:lnTo>
                    <a:lnTo>
                      <a:pt x="200" y="36"/>
                    </a:lnTo>
                    <a:lnTo>
                      <a:pt x="196" y="36"/>
                    </a:lnTo>
                    <a:lnTo>
                      <a:pt x="196" y="34"/>
                    </a:lnTo>
                    <a:lnTo>
                      <a:pt x="194" y="34"/>
                    </a:lnTo>
                    <a:lnTo>
                      <a:pt x="194" y="32"/>
                    </a:lnTo>
                    <a:lnTo>
                      <a:pt x="194" y="32"/>
                    </a:lnTo>
                    <a:lnTo>
                      <a:pt x="190" y="32"/>
                    </a:lnTo>
                    <a:lnTo>
                      <a:pt x="186" y="34"/>
                    </a:lnTo>
                    <a:lnTo>
                      <a:pt x="182" y="38"/>
                    </a:lnTo>
                    <a:lnTo>
                      <a:pt x="178" y="42"/>
                    </a:lnTo>
                    <a:lnTo>
                      <a:pt x="176" y="46"/>
                    </a:lnTo>
                    <a:lnTo>
                      <a:pt x="176" y="48"/>
                    </a:lnTo>
                    <a:lnTo>
                      <a:pt x="174" y="48"/>
                    </a:lnTo>
                    <a:lnTo>
                      <a:pt x="168" y="54"/>
                    </a:lnTo>
                    <a:lnTo>
                      <a:pt x="162" y="56"/>
                    </a:lnTo>
                    <a:lnTo>
                      <a:pt x="158" y="58"/>
                    </a:lnTo>
                    <a:lnTo>
                      <a:pt x="154" y="62"/>
                    </a:lnTo>
                    <a:lnTo>
                      <a:pt x="152" y="66"/>
                    </a:lnTo>
                    <a:lnTo>
                      <a:pt x="150" y="70"/>
                    </a:lnTo>
                    <a:lnTo>
                      <a:pt x="148" y="76"/>
                    </a:lnTo>
                    <a:lnTo>
                      <a:pt x="148" y="80"/>
                    </a:lnTo>
                    <a:lnTo>
                      <a:pt x="148" y="82"/>
                    </a:lnTo>
                    <a:lnTo>
                      <a:pt x="148" y="82"/>
                    </a:lnTo>
                    <a:lnTo>
                      <a:pt x="136" y="114"/>
                    </a:lnTo>
                    <a:lnTo>
                      <a:pt x="116" y="150"/>
                    </a:lnTo>
                    <a:lnTo>
                      <a:pt x="114" y="152"/>
                    </a:lnTo>
                    <a:lnTo>
                      <a:pt x="110" y="160"/>
                    </a:lnTo>
                    <a:lnTo>
                      <a:pt x="106" y="170"/>
                    </a:lnTo>
                    <a:lnTo>
                      <a:pt x="102" y="180"/>
                    </a:lnTo>
                    <a:lnTo>
                      <a:pt x="100" y="184"/>
                    </a:lnTo>
                    <a:lnTo>
                      <a:pt x="98" y="190"/>
                    </a:lnTo>
                    <a:lnTo>
                      <a:pt x="94" y="200"/>
                    </a:lnTo>
                    <a:lnTo>
                      <a:pt x="88" y="212"/>
                    </a:lnTo>
                    <a:lnTo>
                      <a:pt x="84" y="220"/>
                    </a:lnTo>
                    <a:lnTo>
                      <a:pt x="82" y="224"/>
                    </a:lnTo>
                    <a:lnTo>
                      <a:pt x="72" y="230"/>
                    </a:lnTo>
                    <a:lnTo>
                      <a:pt x="54" y="254"/>
                    </a:lnTo>
                    <a:lnTo>
                      <a:pt x="32" y="268"/>
                    </a:lnTo>
                    <a:lnTo>
                      <a:pt x="30" y="274"/>
                    </a:lnTo>
                    <a:lnTo>
                      <a:pt x="26" y="278"/>
                    </a:lnTo>
                    <a:lnTo>
                      <a:pt x="22" y="280"/>
                    </a:lnTo>
                    <a:lnTo>
                      <a:pt x="20" y="282"/>
                    </a:lnTo>
                    <a:lnTo>
                      <a:pt x="16" y="284"/>
                    </a:lnTo>
                    <a:lnTo>
                      <a:pt x="16" y="284"/>
                    </a:lnTo>
                    <a:lnTo>
                      <a:pt x="14" y="290"/>
                    </a:lnTo>
                    <a:lnTo>
                      <a:pt x="12" y="294"/>
                    </a:lnTo>
                    <a:lnTo>
                      <a:pt x="10" y="298"/>
                    </a:lnTo>
                    <a:lnTo>
                      <a:pt x="8" y="300"/>
                    </a:lnTo>
                    <a:lnTo>
                      <a:pt x="8" y="300"/>
                    </a:lnTo>
                    <a:lnTo>
                      <a:pt x="2" y="312"/>
                    </a:lnTo>
                    <a:lnTo>
                      <a:pt x="0" y="324"/>
                    </a:lnTo>
                    <a:lnTo>
                      <a:pt x="4" y="334"/>
                    </a:lnTo>
                    <a:lnTo>
                      <a:pt x="8" y="338"/>
                    </a:lnTo>
                    <a:lnTo>
                      <a:pt x="10" y="340"/>
                    </a:lnTo>
                    <a:lnTo>
                      <a:pt x="10" y="342"/>
                    </a:lnTo>
                    <a:lnTo>
                      <a:pt x="10" y="344"/>
                    </a:lnTo>
                    <a:lnTo>
                      <a:pt x="8" y="344"/>
                    </a:lnTo>
                    <a:lnTo>
                      <a:pt x="8" y="346"/>
                    </a:lnTo>
                    <a:lnTo>
                      <a:pt x="6" y="348"/>
                    </a:lnTo>
                    <a:lnTo>
                      <a:pt x="6" y="352"/>
                    </a:lnTo>
                    <a:lnTo>
                      <a:pt x="6" y="356"/>
                    </a:lnTo>
                    <a:lnTo>
                      <a:pt x="6" y="358"/>
                    </a:lnTo>
                    <a:lnTo>
                      <a:pt x="6" y="358"/>
                    </a:lnTo>
                    <a:lnTo>
                      <a:pt x="2" y="364"/>
                    </a:lnTo>
                    <a:lnTo>
                      <a:pt x="2" y="370"/>
                    </a:lnTo>
                    <a:lnTo>
                      <a:pt x="2" y="376"/>
                    </a:lnTo>
                    <a:lnTo>
                      <a:pt x="2" y="380"/>
                    </a:lnTo>
                    <a:lnTo>
                      <a:pt x="4" y="384"/>
                    </a:lnTo>
                    <a:lnTo>
                      <a:pt x="4" y="386"/>
                    </a:lnTo>
                    <a:lnTo>
                      <a:pt x="4" y="388"/>
                    </a:lnTo>
                    <a:lnTo>
                      <a:pt x="8" y="394"/>
                    </a:lnTo>
                    <a:lnTo>
                      <a:pt x="10" y="400"/>
                    </a:lnTo>
                    <a:lnTo>
                      <a:pt x="16" y="404"/>
                    </a:lnTo>
                    <a:lnTo>
                      <a:pt x="20" y="408"/>
                    </a:lnTo>
                    <a:lnTo>
                      <a:pt x="24" y="410"/>
                    </a:lnTo>
                    <a:lnTo>
                      <a:pt x="28" y="412"/>
                    </a:lnTo>
                    <a:lnTo>
                      <a:pt x="30" y="412"/>
                    </a:lnTo>
                    <a:lnTo>
                      <a:pt x="36" y="410"/>
                    </a:lnTo>
                    <a:lnTo>
                      <a:pt x="42" y="406"/>
                    </a:lnTo>
                    <a:lnTo>
                      <a:pt x="46" y="402"/>
                    </a:lnTo>
                    <a:lnTo>
                      <a:pt x="50" y="398"/>
                    </a:lnTo>
                    <a:lnTo>
                      <a:pt x="52" y="394"/>
                    </a:lnTo>
                    <a:lnTo>
                      <a:pt x="54" y="392"/>
                    </a:lnTo>
                    <a:lnTo>
                      <a:pt x="54" y="390"/>
                    </a:lnTo>
                    <a:lnTo>
                      <a:pt x="54" y="384"/>
                    </a:lnTo>
                    <a:lnTo>
                      <a:pt x="56" y="380"/>
                    </a:lnTo>
                    <a:lnTo>
                      <a:pt x="56" y="376"/>
                    </a:lnTo>
                    <a:lnTo>
                      <a:pt x="58" y="376"/>
                    </a:lnTo>
                    <a:lnTo>
                      <a:pt x="58" y="374"/>
                    </a:lnTo>
                    <a:lnTo>
                      <a:pt x="62" y="374"/>
                    </a:lnTo>
                    <a:lnTo>
                      <a:pt x="64" y="372"/>
                    </a:lnTo>
                    <a:lnTo>
                      <a:pt x="68" y="370"/>
                    </a:lnTo>
                    <a:lnTo>
                      <a:pt x="70" y="368"/>
                    </a:lnTo>
                    <a:lnTo>
                      <a:pt x="70" y="366"/>
                    </a:lnTo>
                    <a:lnTo>
                      <a:pt x="72" y="364"/>
                    </a:lnTo>
                    <a:lnTo>
                      <a:pt x="76" y="358"/>
                    </a:lnTo>
                    <a:lnTo>
                      <a:pt x="78" y="352"/>
                    </a:lnTo>
                    <a:lnTo>
                      <a:pt x="80" y="346"/>
                    </a:lnTo>
                    <a:lnTo>
                      <a:pt x="80" y="344"/>
                    </a:lnTo>
                    <a:lnTo>
                      <a:pt x="80" y="342"/>
                    </a:lnTo>
                    <a:lnTo>
                      <a:pt x="80" y="340"/>
                    </a:lnTo>
                    <a:lnTo>
                      <a:pt x="86" y="356"/>
                    </a:lnTo>
                    <a:lnTo>
                      <a:pt x="88" y="356"/>
                    </a:lnTo>
                    <a:lnTo>
                      <a:pt x="92" y="354"/>
                    </a:lnTo>
                    <a:lnTo>
                      <a:pt x="96" y="350"/>
                    </a:lnTo>
                    <a:lnTo>
                      <a:pt x="100" y="340"/>
                    </a:lnTo>
                    <a:lnTo>
                      <a:pt x="100" y="324"/>
                    </a:lnTo>
                    <a:lnTo>
                      <a:pt x="100" y="318"/>
                    </a:lnTo>
                    <a:lnTo>
                      <a:pt x="100" y="306"/>
                    </a:lnTo>
                    <a:lnTo>
                      <a:pt x="102" y="290"/>
                    </a:lnTo>
                    <a:lnTo>
                      <a:pt x="102" y="274"/>
                    </a:lnTo>
                    <a:lnTo>
                      <a:pt x="102" y="260"/>
                    </a:lnTo>
                    <a:lnTo>
                      <a:pt x="98" y="254"/>
                    </a:lnTo>
                    <a:lnTo>
                      <a:pt x="120" y="240"/>
                    </a:lnTo>
                    <a:lnTo>
                      <a:pt x="122" y="216"/>
                    </a:lnTo>
                    <a:lnTo>
                      <a:pt x="132" y="198"/>
                    </a:lnTo>
                    <a:lnTo>
                      <a:pt x="134" y="182"/>
                    </a:lnTo>
                    <a:lnTo>
                      <a:pt x="136" y="182"/>
                    </a:lnTo>
                    <a:lnTo>
                      <a:pt x="138" y="182"/>
                    </a:lnTo>
                    <a:lnTo>
                      <a:pt x="140" y="178"/>
                    </a:lnTo>
                    <a:lnTo>
                      <a:pt x="144" y="174"/>
                    </a:lnTo>
                    <a:lnTo>
                      <a:pt x="148" y="170"/>
                    </a:lnTo>
                    <a:lnTo>
                      <a:pt x="152" y="166"/>
                    </a:lnTo>
                    <a:lnTo>
                      <a:pt x="154" y="162"/>
                    </a:lnTo>
                    <a:lnTo>
                      <a:pt x="158" y="158"/>
                    </a:lnTo>
                    <a:lnTo>
                      <a:pt x="158" y="136"/>
                    </a:lnTo>
                    <a:lnTo>
                      <a:pt x="160" y="134"/>
                    </a:lnTo>
                    <a:lnTo>
                      <a:pt x="162" y="134"/>
                    </a:lnTo>
                    <a:lnTo>
                      <a:pt x="164" y="130"/>
                    </a:lnTo>
                    <a:lnTo>
                      <a:pt x="166" y="124"/>
                    </a:lnTo>
                    <a:lnTo>
                      <a:pt x="166" y="122"/>
                    </a:lnTo>
                    <a:lnTo>
                      <a:pt x="170" y="112"/>
                    </a:lnTo>
                    <a:lnTo>
                      <a:pt x="178" y="98"/>
                    </a:lnTo>
                    <a:lnTo>
                      <a:pt x="196" y="82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6" y="64"/>
                    </a:lnTo>
                    <a:lnTo>
                      <a:pt x="230" y="64"/>
                    </a:lnTo>
                    <a:lnTo>
                      <a:pt x="234" y="64"/>
                    </a:lnTo>
                    <a:lnTo>
                      <a:pt x="238" y="66"/>
                    </a:lnTo>
                    <a:lnTo>
                      <a:pt x="242" y="70"/>
                    </a:lnTo>
                    <a:lnTo>
                      <a:pt x="260" y="72"/>
                    </a:lnTo>
                    <a:lnTo>
                      <a:pt x="260" y="72"/>
                    </a:lnTo>
                    <a:lnTo>
                      <a:pt x="264" y="70"/>
                    </a:lnTo>
                    <a:lnTo>
                      <a:pt x="266" y="70"/>
                    </a:lnTo>
                    <a:lnTo>
                      <a:pt x="270" y="68"/>
                    </a:lnTo>
                    <a:lnTo>
                      <a:pt x="272" y="66"/>
                    </a:lnTo>
                    <a:lnTo>
                      <a:pt x="276" y="64"/>
                    </a:lnTo>
                    <a:lnTo>
                      <a:pt x="276" y="60"/>
                    </a:lnTo>
                    <a:lnTo>
                      <a:pt x="276" y="60"/>
                    </a:lnTo>
                    <a:lnTo>
                      <a:pt x="276" y="58"/>
                    </a:lnTo>
                    <a:lnTo>
                      <a:pt x="278" y="56"/>
                    </a:lnTo>
                    <a:lnTo>
                      <a:pt x="280" y="52"/>
                    </a:lnTo>
                    <a:lnTo>
                      <a:pt x="284" y="50"/>
                    </a:lnTo>
                    <a:lnTo>
                      <a:pt x="288" y="50"/>
                    </a:lnTo>
                    <a:lnTo>
                      <a:pt x="294" y="50"/>
                    </a:lnTo>
                    <a:lnTo>
                      <a:pt x="326" y="66"/>
                    </a:lnTo>
                    <a:lnTo>
                      <a:pt x="326" y="66"/>
                    </a:lnTo>
                    <a:lnTo>
                      <a:pt x="326" y="66"/>
                    </a:lnTo>
                    <a:lnTo>
                      <a:pt x="328" y="64"/>
                    </a:lnTo>
                    <a:lnTo>
                      <a:pt x="328" y="62"/>
                    </a:lnTo>
                    <a:lnTo>
                      <a:pt x="328" y="56"/>
                    </a:lnTo>
                    <a:lnTo>
                      <a:pt x="336" y="56"/>
                    </a:lnTo>
                    <a:lnTo>
                      <a:pt x="326" y="52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" name="Freeform 34"/>
              <p:cNvSpPr>
                <a:spLocks/>
              </p:cNvSpPr>
              <p:nvPr/>
            </p:nvSpPr>
            <p:spPr bwMode="gray">
              <a:xfrm>
                <a:off x="739" y="2478"/>
                <a:ext cx="158" cy="132"/>
              </a:xfrm>
              <a:custGeom>
                <a:avLst/>
                <a:gdLst/>
                <a:ahLst/>
                <a:cxnLst>
                  <a:cxn ang="0">
                    <a:pos x="154" y="46"/>
                  </a:cxn>
                  <a:cxn ang="0">
                    <a:pos x="146" y="46"/>
                  </a:cxn>
                  <a:cxn ang="0">
                    <a:pos x="136" y="48"/>
                  </a:cxn>
                  <a:cxn ang="0">
                    <a:pos x="132" y="54"/>
                  </a:cxn>
                  <a:cxn ang="0">
                    <a:pos x="126" y="58"/>
                  </a:cxn>
                  <a:cxn ang="0">
                    <a:pos x="120" y="66"/>
                  </a:cxn>
                  <a:cxn ang="0">
                    <a:pos x="120" y="74"/>
                  </a:cxn>
                  <a:cxn ang="0">
                    <a:pos x="120" y="78"/>
                  </a:cxn>
                  <a:cxn ang="0">
                    <a:pos x="116" y="84"/>
                  </a:cxn>
                  <a:cxn ang="0">
                    <a:pos x="110" y="92"/>
                  </a:cxn>
                  <a:cxn ang="0">
                    <a:pos x="96" y="118"/>
                  </a:cxn>
                  <a:cxn ang="0">
                    <a:pos x="92" y="118"/>
                  </a:cxn>
                  <a:cxn ang="0">
                    <a:pos x="78" y="118"/>
                  </a:cxn>
                  <a:cxn ang="0">
                    <a:pos x="68" y="116"/>
                  </a:cxn>
                  <a:cxn ang="0">
                    <a:pos x="60" y="118"/>
                  </a:cxn>
                  <a:cxn ang="0">
                    <a:pos x="52" y="120"/>
                  </a:cxn>
                  <a:cxn ang="0">
                    <a:pos x="50" y="122"/>
                  </a:cxn>
                  <a:cxn ang="0">
                    <a:pos x="44" y="120"/>
                  </a:cxn>
                  <a:cxn ang="0">
                    <a:pos x="38" y="120"/>
                  </a:cxn>
                  <a:cxn ang="0">
                    <a:pos x="32" y="124"/>
                  </a:cxn>
                  <a:cxn ang="0">
                    <a:pos x="30" y="132"/>
                  </a:cxn>
                  <a:cxn ang="0">
                    <a:pos x="26" y="132"/>
                  </a:cxn>
                  <a:cxn ang="0">
                    <a:pos x="20" y="128"/>
                  </a:cxn>
                  <a:cxn ang="0">
                    <a:pos x="18" y="122"/>
                  </a:cxn>
                  <a:cxn ang="0">
                    <a:pos x="16" y="120"/>
                  </a:cxn>
                  <a:cxn ang="0">
                    <a:pos x="16" y="118"/>
                  </a:cxn>
                  <a:cxn ang="0">
                    <a:pos x="16" y="118"/>
                  </a:cxn>
                  <a:cxn ang="0">
                    <a:pos x="16" y="114"/>
                  </a:cxn>
                  <a:cxn ang="0">
                    <a:pos x="20" y="104"/>
                  </a:cxn>
                  <a:cxn ang="0">
                    <a:pos x="24" y="102"/>
                  </a:cxn>
                  <a:cxn ang="0">
                    <a:pos x="30" y="98"/>
                  </a:cxn>
                  <a:cxn ang="0">
                    <a:pos x="28" y="88"/>
                  </a:cxn>
                  <a:cxn ang="0">
                    <a:pos x="30" y="70"/>
                  </a:cxn>
                  <a:cxn ang="0">
                    <a:pos x="30" y="50"/>
                  </a:cxn>
                  <a:cxn ang="0">
                    <a:pos x="32" y="42"/>
                  </a:cxn>
                  <a:cxn ang="0">
                    <a:pos x="38" y="38"/>
                  </a:cxn>
                  <a:cxn ang="0">
                    <a:pos x="38" y="34"/>
                  </a:cxn>
                  <a:cxn ang="0">
                    <a:pos x="36" y="32"/>
                  </a:cxn>
                  <a:cxn ang="0">
                    <a:pos x="28" y="28"/>
                  </a:cxn>
                  <a:cxn ang="0">
                    <a:pos x="26" y="28"/>
                  </a:cxn>
                  <a:cxn ang="0">
                    <a:pos x="24" y="28"/>
                  </a:cxn>
                  <a:cxn ang="0">
                    <a:pos x="10" y="30"/>
                  </a:cxn>
                  <a:cxn ang="0">
                    <a:pos x="4" y="24"/>
                  </a:cxn>
                  <a:cxn ang="0">
                    <a:pos x="4" y="20"/>
                  </a:cxn>
                  <a:cxn ang="0">
                    <a:pos x="0" y="14"/>
                  </a:cxn>
                  <a:cxn ang="0">
                    <a:pos x="2" y="12"/>
                  </a:cxn>
                  <a:cxn ang="0">
                    <a:pos x="4" y="10"/>
                  </a:cxn>
                  <a:cxn ang="0">
                    <a:pos x="18" y="0"/>
                  </a:cxn>
                  <a:cxn ang="0">
                    <a:pos x="22" y="0"/>
                  </a:cxn>
                  <a:cxn ang="0">
                    <a:pos x="26" y="2"/>
                  </a:cxn>
                  <a:cxn ang="0">
                    <a:pos x="58" y="6"/>
                  </a:cxn>
                  <a:cxn ang="0">
                    <a:pos x="84" y="8"/>
                  </a:cxn>
                  <a:cxn ang="0">
                    <a:pos x="98" y="6"/>
                  </a:cxn>
                  <a:cxn ang="0">
                    <a:pos x="102" y="8"/>
                  </a:cxn>
                  <a:cxn ang="0">
                    <a:pos x="102" y="12"/>
                  </a:cxn>
                  <a:cxn ang="0">
                    <a:pos x="106" y="14"/>
                  </a:cxn>
                  <a:cxn ang="0">
                    <a:pos x="112" y="18"/>
                  </a:cxn>
                  <a:cxn ang="0">
                    <a:pos x="114" y="18"/>
                  </a:cxn>
                  <a:cxn ang="0">
                    <a:pos x="120" y="22"/>
                  </a:cxn>
                  <a:cxn ang="0">
                    <a:pos x="126" y="28"/>
                  </a:cxn>
                  <a:cxn ang="0">
                    <a:pos x="134" y="36"/>
                  </a:cxn>
                  <a:cxn ang="0">
                    <a:pos x="152" y="42"/>
                  </a:cxn>
                  <a:cxn ang="0">
                    <a:pos x="154" y="46"/>
                  </a:cxn>
                </a:cxnLst>
                <a:rect l="0" t="0" r="r" b="b"/>
                <a:pathLst>
                  <a:path w="158" h="132">
                    <a:moveTo>
                      <a:pt x="154" y="46"/>
                    </a:moveTo>
                    <a:lnTo>
                      <a:pt x="154" y="46"/>
                    </a:lnTo>
                    <a:lnTo>
                      <a:pt x="150" y="46"/>
                    </a:lnTo>
                    <a:lnTo>
                      <a:pt x="146" y="46"/>
                    </a:lnTo>
                    <a:lnTo>
                      <a:pt x="142" y="46"/>
                    </a:lnTo>
                    <a:lnTo>
                      <a:pt x="136" y="48"/>
                    </a:lnTo>
                    <a:lnTo>
                      <a:pt x="132" y="52"/>
                    </a:lnTo>
                    <a:lnTo>
                      <a:pt x="132" y="54"/>
                    </a:lnTo>
                    <a:lnTo>
                      <a:pt x="130" y="54"/>
                    </a:lnTo>
                    <a:lnTo>
                      <a:pt x="126" y="58"/>
                    </a:lnTo>
                    <a:lnTo>
                      <a:pt x="122" y="62"/>
                    </a:lnTo>
                    <a:lnTo>
                      <a:pt x="120" y="66"/>
                    </a:lnTo>
                    <a:lnTo>
                      <a:pt x="118" y="70"/>
                    </a:lnTo>
                    <a:lnTo>
                      <a:pt x="120" y="74"/>
                    </a:lnTo>
                    <a:lnTo>
                      <a:pt x="122" y="78"/>
                    </a:lnTo>
                    <a:lnTo>
                      <a:pt x="120" y="78"/>
                    </a:lnTo>
                    <a:lnTo>
                      <a:pt x="118" y="80"/>
                    </a:lnTo>
                    <a:lnTo>
                      <a:pt x="116" y="84"/>
                    </a:lnTo>
                    <a:lnTo>
                      <a:pt x="112" y="88"/>
                    </a:lnTo>
                    <a:lnTo>
                      <a:pt x="110" y="92"/>
                    </a:lnTo>
                    <a:lnTo>
                      <a:pt x="106" y="96"/>
                    </a:lnTo>
                    <a:lnTo>
                      <a:pt x="96" y="118"/>
                    </a:lnTo>
                    <a:lnTo>
                      <a:pt x="94" y="118"/>
                    </a:lnTo>
                    <a:lnTo>
                      <a:pt x="92" y="118"/>
                    </a:lnTo>
                    <a:lnTo>
                      <a:pt x="86" y="118"/>
                    </a:lnTo>
                    <a:lnTo>
                      <a:pt x="78" y="118"/>
                    </a:lnTo>
                    <a:lnTo>
                      <a:pt x="68" y="116"/>
                    </a:lnTo>
                    <a:lnTo>
                      <a:pt x="68" y="116"/>
                    </a:lnTo>
                    <a:lnTo>
                      <a:pt x="64" y="116"/>
                    </a:lnTo>
                    <a:lnTo>
                      <a:pt x="60" y="118"/>
                    </a:lnTo>
                    <a:lnTo>
                      <a:pt x="56" y="118"/>
                    </a:lnTo>
                    <a:lnTo>
                      <a:pt x="52" y="120"/>
                    </a:lnTo>
                    <a:lnTo>
                      <a:pt x="50" y="122"/>
                    </a:lnTo>
                    <a:lnTo>
                      <a:pt x="50" y="122"/>
                    </a:lnTo>
                    <a:lnTo>
                      <a:pt x="48" y="120"/>
                    </a:lnTo>
                    <a:lnTo>
                      <a:pt x="44" y="120"/>
                    </a:lnTo>
                    <a:lnTo>
                      <a:pt x="40" y="120"/>
                    </a:lnTo>
                    <a:lnTo>
                      <a:pt x="38" y="120"/>
                    </a:lnTo>
                    <a:lnTo>
                      <a:pt x="34" y="122"/>
                    </a:lnTo>
                    <a:lnTo>
                      <a:pt x="32" y="124"/>
                    </a:lnTo>
                    <a:lnTo>
                      <a:pt x="30" y="128"/>
                    </a:lnTo>
                    <a:lnTo>
                      <a:pt x="30" y="132"/>
                    </a:lnTo>
                    <a:lnTo>
                      <a:pt x="28" y="132"/>
                    </a:lnTo>
                    <a:lnTo>
                      <a:pt x="26" y="132"/>
                    </a:lnTo>
                    <a:lnTo>
                      <a:pt x="24" y="130"/>
                    </a:lnTo>
                    <a:lnTo>
                      <a:pt x="20" y="128"/>
                    </a:lnTo>
                    <a:lnTo>
                      <a:pt x="18" y="126"/>
                    </a:lnTo>
                    <a:lnTo>
                      <a:pt x="18" y="122"/>
                    </a:lnTo>
                    <a:lnTo>
                      <a:pt x="16" y="122"/>
                    </a:lnTo>
                    <a:lnTo>
                      <a:pt x="16" y="120"/>
                    </a:lnTo>
                    <a:lnTo>
                      <a:pt x="16" y="118"/>
                    </a:lnTo>
                    <a:lnTo>
                      <a:pt x="16" y="118"/>
                    </a:lnTo>
                    <a:lnTo>
                      <a:pt x="16" y="118"/>
                    </a:lnTo>
                    <a:lnTo>
                      <a:pt x="16" y="118"/>
                    </a:lnTo>
                    <a:lnTo>
                      <a:pt x="16" y="116"/>
                    </a:lnTo>
                    <a:lnTo>
                      <a:pt x="16" y="114"/>
                    </a:lnTo>
                    <a:lnTo>
                      <a:pt x="18" y="108"/>
                    </a:lnTo>
                    <a:lnTo>
                      <a:pt x="20" y="104"/>
                    </a:lnTo>
                    <a:lnTo>
                      <a:pt x="22" y="102"/>
                    </a:lnTo>
                    <a:lnTo>
                      <a:pt x="24" y="102"/>
                    </a:lnTo>
                    <a:lnTo>
                      <a:pt x="26" y="102"/>
                    </a:lnTo>
                    <a:lnTo>
                      <a:pt x="30" y="98"/>
                    </a:lnTo>
                    <a:lnTo>
                      <a:pt x="24" y="92"/>
                    </a:lnTo>
                    <a:lnTo>
                      <a:pt x="28" y="88"/>
                    </a:lnTo>
                    <a:lnTo>
                      <a:pt x="30" y="80"/>
                    </a:lnTo>
                    <a:lnTo>
                      <a:pt x="30" y="70"/>
                    </a:lnTo>
                    <a:lnTo>
                      <a:pt x="26" y="60"/>
                    </a:lnTo>
                    <a:lnTo>
                      <a:pt x="30" y="50"/>
                    </a:lnTo>
                    <a:lnTo>
                      <a:pt x="32" y="42"/>
                    </a:lnTo>
                    <a:lnTo>
                      <a:pt x="32" y="42"/>
                    </a:lnTo>
                    <a:lnTo>
                      <a:pt x="36" y="40"/>
                    </a:lnTo>
                    <a:lnTo>
                      <a:pt x="38" y="38"/>
                    </a:lnTo>
                    <a:lnTo>
                      <a:pt x="38" y="36"/>
                    </a:lnTo>
                    <a:lnTo>
                      <a:pt x="38" y="34"/>
                    </a:lnTo>
                    <a:lnTo>
                      <a:pt x="38" y="34"/>
                    </a:lnTo>
                    <a:lnTo>
                      <a:pt x="36" y="32"/>
                    </a:lnTo>
                    <a:lnTo>
                      <a:pt x="28" y="28"/>
                    </a:lnTo>
                    <a:lnTo>
                      <a:pt x="28" y="28"/>
                    </a:lnTo>
                    <a:lnTo>
                      <a:pt x="26" y="28"/>
                    </a:lnTo>
                    <a:lnTo>
                      <a:pt x="26" y="28"/>
                    </a:lnTo>
                    <a:lnTo>
                      <a:pt x="24" y="28"/>
                    </a:lnTo>
                    <a:lnTo>
                      <a:pt x="24" y="28"/>
                    </a:lnTo>
                    <a:lnTo>
                      <a:pt x="26" y="28"/>
                    </a:lnTo>
                    <a:lnTo>
                      <a:pt x="10" y="30"/>
                    </a:lnTo>
                    <a:lnTo>
                      <a:pt x="4" y="28"/>
                    </a:lnTo>
                    <a:lnTo>
                      <a:pt x="4" y="24"/>
                    </a:lnTo>
                    <a:lnTo>
                      <a:pt x="4" y="22"/>
                    </a:lnTo>
                    <a:lnTo>
                      <a:pt x="4" y="20"/>
                    </a:lnTo>
                    <a:lnTo>
                      <a:pt x="2" y="16"/>
                    </a:lnTo>
                    <a:lnTo>
                      <a:pt x="0" y="14"/>
                    </a:lnTo>
                    <a:lnTo>
                      <a:pt x="2" y="14"/>
                    </a:lnTo>
                    <a:lnTo>
                      <a:pt x="2" y="12"/>
                    </a:lnTo>
                    <a:lnTo>
                      <a:pt x="2" y="10"/>
                    </a:lnTo>
                    <a:lnTo>
                      <a:pt x="4" y="10"/>
                    </a:lnTo>
                    <a:lnTo>
                      <a:pt x="8" y="1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2" y="0"/>
                    </a:lnTo>
                    <a:lnTo>
                      <a:pt x="24" y="0"/>
                    </a:lnTo>
                    <a:lnTo>
                      <a:pt x="26" y="2"/>
                    </a:lnTo>
                    <a:lnTo>
                      <a:pt x="54" y="6"/>
                    </a:lnTo>
                    <a:lnTo>
                      <a:pt x="58" y="6"/>
                    </a:lnTo>
                    <a:lnTo>
                      <a:pt x="72" y="6"/>
                    </a:lnTo>
                    <a:lnTo>
                      <a:pt x="84" y="8"/>
                    </a:lnTo>
                    <a:lnTo>
                      <a:pt x="98" y="4"/>
                    </a:lnTo>
                    <a:lnTo>
                      <a:pt x="98" y="6"/>
                    </a:lnTo>
                    <a:lnTo>
                      <a:pt x="100" y="6"/>
                    </a:lnTo>
                    <a:lnTo>
                      <a:pt x="102" y="8"/>
                    </a:lnTo>
                    <a:lnTo>
                      <a:pt x="102" y="10"/>
                    </a:lnTo>
                    <a:lnTo>
                      <a:pt x="102" y="12"/>
                    </a:lnTo>
                    <a:lnTo>
                      <a:pt x="104" y="12"/>
                    </a:lnTo>
                    <a:lnTo>
                      <a:pt x="106" y="14"/>
                    </a:lnTo>
                    <a:lnTo>
                      <a:pt x="108" y="16"/>
                    </a:lnTo>
                    <a:lnTo>
                      <a:pt x="112" y="18"/>
                    </a:lnTo>
                    <a:lnTo>
                      <a:pt x="114" y="18"/>
                    </a:lnTo>
                    <a:lnTo>
                      <a:pt x="114" y="18"/>
                    </a:lnTo>
                    <a:lnTo>
                      <a:pt x="116" y="20"/>
                    </a:lnTo>
                    <a:lnTo>
                      <a:pt x="120" y="22"/>
                    </a:lnTo>
                    <a:lnTo>
                      <a:pt x="122" y="24"/>
                    </a:lnTo>
                    <a:lnTo>
                      <a:pt x="126" y="28"/>
                    </a:lnTo>
                    <a:lnTo>
                      <a:pt x="126" y="26"/>
                    </a:lnTo>
                    <a:lnTo>
                      <a:pt x="134" y="36"/>
                    </a:lnTo>
                    <a:lnTo>
                      <a:pt x="134" y="36"/>
                    </a:lnTo>
                    <a:lnTo>
                      <a:pt x="152" y="42"/>
                    </a:lnTo>
                    <a:lnTo>
                      <a:pt x="158" y="44"/>
                    </a:lnTo>
                    <a:lnTo>
                      <a:pt x="154" y="46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" name="Freeform 35"/>
              <p:cNvSpPr>
                <a:spLocks/>
              </p:cNvSpPr>
              <p:nvPr/>
            </p:nvSpPr>
            <p:spPr bwMode="gray">
              <a:xfrm>
                <a:off x="939" y="2440"/>
                <a:ext cx="156" cy="146"/>
              </a:xfrm>
              <a:custGeom>
                <a:avLst/>
                <a:gdLst/>
                <a:ahLst/>
                <a:cxnLst>
                  <a:cxn ang="0">
                    <a:pos x="94" y="14"/>
                  </a:cxn>
                  <a:cxn ang="0">
                    <a:pos x="92" y="16"/>
                  </a:cxn>
                  <a:cxn ang="0">
                    <a:pos x="92" y="16"/>
                  </a:cxn>
                  <a:cxn ang="0">
                    <a:pos x="94" y="18"/>
                  </a:cxn>
                  <a:cxn ang="0">
                    <a:pos x="94" y="20"/>
                  </a:cxn>
                  <a:cxn ang="0">
                    <a:pos x="76" y="28"/>
                  </a:cxn>
                  <a:cxn ang="0">
                    <a:pos x="78" y="32"/>
                  </a:cxn>
                  <a:cxn ang="0">
                    <a:pos x="84" y="38"/>
                  </a:cxn>
                  <a:cxn ang="0">
                    <a:pos x="94" y="46"/>
                  </a:cxn>
                  <a:cxn ang="0">
                    <a:pos x="104" y="52"/>
                  </a:cxn>
                  <a:cxn ang="0">
                    <a:pos x="102" y="56"/>
                  </a:cxn>
                  <a:cxn ang="0">
                    <a:pos x="104" y="62"/>
                  </a:cxn>
                  <a:cxn ang="0">
                    <a:pos x="138" y="90"/>
                  </a:cxn>
                  <a:cxn ang="0">
                    <a:pos x="156" y="120"/>
                  </a:cxn>
                  <a:cxn ang="0">
                    <a:pos x="144" y="118"/>
                  </a:cxn>
                  <a:cxn ang="0">
                    <a:pos x="134" y="122"/>
                  </a:cxn>
                  <a:cxn ang="0">
                    <a:pos x="130" y="134"/>
                  </a:cxn>
                  <a:cxn ang="0">
                    <a:pos x="124" y="146"/>
                  </a:cxn>
                  <a:cxn ang="0">
                    <a:pos x="120" y="134"/>
                  </a:cxn>
                  <a:cxn ang="0">
                    <a:pos x="118" y="132"/>
                  </a:cxn>
                  <a:cxn ang="0">
                    <a:pos x="116" y="130"/>
                  </a:cxn>
                  <a:cxn ang="0">
                    <a:pos x="118" y="128"/>
                  </a:cxn>
                  <a:cxn ang="0">
                    <a:pos x="122" y="112"/>
                  </a:cxn>
                  <a:cxn ang="0">
                    <a:pos x="110" y="106"/>
                  </a:cxn>
                  <a:cxn ang="0">
                    <a:pos x="80" y="84"/>
                  </a:cxn>
                  <a:cxn ang="0">
                    <a:pos x="50" y="54"/>
                  </a:cxn>
                  <a:cxn ang="0">
                    <a:pos x="50" y="50"/>
                  </a:cxn>
                  <a:cxn ang="0">
                    <a:pos x="48" y="44"/>
                  </a:cxn>
                  <a:cxn ang="0">
                    <a:pos x="44" y="40"/>
                  </a:cxn>
                  <a:cxn ang="0">
                    <a:pos x="18" y="48"/>
                  </a:cxn>
                  <a:cxn ang="0">
                    <a:pos x="12" y="48"/>
                  </a:cxn>
                  <a:cxn ang="0">
                    <a:pos x="4" y="34"/>
                  </a:cxn>
                  <a:cxn ang="0">
                    <a:pos x="2" y="32"/>
                  </a:cxn>
                  <a:cxn ang="0">
                    <a:pos x="0" y="22"/>
                  </a:cxn>
                  <a:cxn ang="0">
                    <a:pos x="12" y="22"/>
                  </a:cxn>
                  <a:cxn ang="0">
                    <a:pos x="16" y="24"/>
                  </a:cxn>
                  <a:cxn ang="0">
                    <a:pos x="24" y="12"/>
                  </a:cxn>
                  <a:cxn ang="0">
                    <a:pos x="30" y="10"/>
                  </a:cxn>
                  <a:cxn ang="0">
                    <a:pos x="30" y="14"/>
                  </a:cxn>
                  <a:cxn ang="0">
                    <a:pos x="32" y="16"/>
                  </a:cxn>
                  <a:cxn ang="0">
                    <a:pos x="36" y="14"/>
                  </a:cxn>
                  <a:cxn ang="0">
                    <a:pos x="40" y="12"/>
                  </a:cxn>
                  <a:cxn ang="0">
                    <a:pos x="42" y="10"/>
                  </a:cxn>
                  <a:cxn ang="0">
                    <a:pos x="44" y="8"/>
                  </a:cxn>
                  <a:cxn ang="0">
                    <a:pos x="44" y="10"/>
                  </a:cxn>
                  <a:cxn ang="0">
                    <a:pos x="46" y="12"/>
                  </a:cxn>
                  <a:cxn ang="0">
                    <a:pos x="48" y="10"/>
                  </a:cxn>
                  <a:cxn ang="0">
                    <a:pos x="48" y="8"/>
                  </a:cxn>
                  <a:cxn ang="0">
                    <a:pos x="46" y="4"/>
                  </a:cxn>
                  <a:cxn ang="0">
                    <a:pos x="48" y="4"/>
                  </a:cxn>
                  <a:cxn ang="0">
                    <a:pos x="50" y="2"/>
                  </a:cxn>
                  <a:cxn ang="0">
                    <a:pos x="54" y="0"/>
                  </a:cxn>
                  <a:cxn ang="0">
                    <a:pos x="58" y="0"/>
                  </a:cxn>
                  <a:cxn ang="0">
                    <a:pos x="62" y="0"/>
                  </a:cxn>
                  <a:cxn ang="0">
                    <a:pos x="66" y="0"/>
                  </a:cxn>
                  <a:cxn ang="0">
                    <a:pos x="72" y="0"/>
                  </a:cxn>
                  <a:cxn ang="0">
                    <a:pos x="74" y="4"/>
                  </a:cxn>
                  <a:cxn ang="0">
                    <a:pos x="80" y="8"/>
                  </a:cxn>
                  <a:cxn ang="0">
                    <a:pos x="88" y="12"/>
                  </a:cxn>
                  <a:cxn ang="0">
                    <a:pos x="94" y="14"/>
                  </a:cxn>
                </a:cxnLst>
                <a:rect l="0" t="0" r="r" b="b"/>
                <a:pathLst>
                  <a:path w="156" h="146">
                    <a:moveTo>
                      <a:pt x="94" y="14"/>
                    </a:moveTo>
                    <a:lnTo>
                      <a:pt x="94" y="14"/>
                    </a:lnTo>
                    <a:lnTo>
                      <a:pt x="92" y="16"/>
                    </a:lnTo>
                    <a:lnTo>
                      <a:pt x="92" y="16"/>
                    </a:lnTo>
                    <a:lnTo>
                      <a:pt x="92" y="16"/>
                    </a:lnTo>
                    <a:lnTo>
                      <a:pt x="92" y="16"/>
                    </a:lnTo>
                    <a:lnTo>
                      <a:pt x="94" y="18"/>
                    </a:lnTo>
                    <a:lnTo>
                      <a:pt x="94" y="18"/>
                    </a:lnTo>
                    <a:lnTo>
                      <a:pt x="94" y="20"/>
                    </a:lnTo>
                    <a:lnTo>
                      <a:pt x="94" y="20"/>
                    </a:lnTo>
                    <a:lnTo>
                      <a:pt x="84" y="24"/>
                    </a:lnTo>
                    <a:lnTo>
                      <a:pt x="76" y="28"/>
                    </a:lnTo>
                    <a:lnTo>
                      <a:pt x="76" y="28"/>
                    </a:lnTo>
                    <a:lnTo>
                      <a:pt x="78" y="32"/>
                    </a:lnTo>
                    <a:lnTo>
                      <a:pt x="82" y="34"/>
                    </a:lnTo>
                    <a:lnTo>
                      <a:pt x="84" y="38"/>
                    </a:lnTo>
                    <a:lnTo>
                      <a:pt x="88" y="42"/>
                    </a:lnTo>
                    <a:lnTo>
                      <a:pt x="94" y="46"/>
                    </a:lnTo>
                    <a:lnTo>
                      <a:pt x="98" y="50"/>
                    </a:lnTo>
                    <a:lnTo>
                      <a:pt x="104" y="52"/>
                    </a:lnTo>
                    <a:lnTo>
                      <a:pt x="104" y="52"/>
                    </a:lnTo>
                    <a:lnTo>
                      <a:pt x="102" y="56"/>
                    </a:lnTo>
                    <a:lnTo>
                      <a:pt x="104" y="58"/>
                    </a:lnTo>
                    <a:lnTo>
                      <a:pt x="104" y="62"/>
                    </a:lnTo>
                    <a:lnTo>
                      <a:pt x="108" y="64"/>
                    </a:lnTo>
                    <a:lnTo>
                      <a:pt x="138" y="90"/>
                    </a:lnTo>
                    <a:lnTo>
                      <a:pt x="148" y="102"/>
                    </a:lnTo>
                    <a:lnTo>
                      <a:pt x="156" y="120"/>
                    </a:lnTo>
                    <a:lnTo>
                      <a:pt x="152" y="126"/>
                    </a:lnTo>
                    <a:lnTo>
                      <a:pt x="144" y="118"/>
                    </a:lnTo>
                    <a:lnTo>
                      <a:pt x="138" y="118"/>
                    </a:lnTo>
                    <a:lnTo>
                      <a:pt x="134" y="122"/>
                    </a:lnTo>
                    <a:lnTo>
                      <a:pt x="138" y="132"/>
                    </a:lnTo>
                    <a:lnTo>
                      <a:pt x="130" y="134"/>
                    </a:lnTo>
                    <a:lnTo>
                      <a:pt x="130" y="142"/>
                    </a:lnTo>
                    <a:lnTo>
                      <a:pt x="124" y="146"/>
                    </a:lnTo>
                    <a:lnTo>
                      <a:pt x="118" y="142"/>
                    </a:lnTo>
                    <a:lnTo>
                      <a:pt x="120" y="134"/>
                    </a:lnTo>
                    <a:lnTo>
                      <a:pt x="120" y="134"/>
                    </a:lnTo>
                    <a:lnTo>
                      <a:pt x="118" y="132"/>
                    </a:lnTo>
                    <a:lnTo>
                      <a:pt x="118" y="132"/>
                    </a:lnTo>
                    <a:lnTo>
                      <a:pt x="116" y="130"/>
                    </a:lnTo>
                    <a:lnTo>
                      <a:pt x="116" y="128"/>
                    </a:lnTo>
                    <a:lnTo>
                      <a:pt x="118" y="128"/>
                    </a:lnTo>
                    <a:lnTo>
                      <a:pt x="122" y="128"/>
                    </a:lnTo>
                    <a:lnTo>
                      <a:pt x="122" y="112"/>
                    </a:lnTo>
                    <a:lnTo>
                      <a:pt x="114" y="110"/>
                    </a:lnTo>
                    <a:lnTo>
                      <a:pt x="110" y="106"/>
                    </a:lnTo>
                    <a:lnTo>
                      <a:pt x="88" y="92"/>
                    </a:lnTo>
                    <a:lnTo>
                      <a:pt x="80" y="84"/>
                    </a:lnTo>
                    <a:lnTo>
                      <a:pt x="74" y="74"/>
                    </a:lnTo>
                    <a:lnTo>
                      <a:pt x="50" y="54"/>
                    </a:lnTo>
                    <a:lnTo>
                      <a:pt x="50" y="52"/>
                    </a:lnTo>
                    <a:lnTo>
                      <a:pt x="50" y="50"/>
                    </a:lnTo>
                    <a:lnTo>
                      <a:pt x="50" y="48"/>
                    </a:lnTo>
                    <a:lnTo>
                      <a:pt x="48" y="44"/>
                    </a:lnTo>
                    <a:lnTo>
                      <a:pt x="46" y="42"/>
                    </a:lnTo>
                    <a:lnTo>
                      <a:pt x="44" y="40"/>
                    </a:lnTo>
                    <a:lnTo>
                      <a:pt x="38" y="38"/>
                    </a:lnTo>
                    <a:lnTo>
                      <a:pt x="18" y="48"/>
                    </a:lnTo>
                    <a:lnTo>
                      <a:pt x="12" y="48"/>
                    </a:lnTo>
                    <a:lnTo>
                      <a:pt x="12" y="48"/>
                    </a:lnTo>
                    <a:lnTo>
                      <a:pt x="12" y="42"/>
                    </a:lnTo>
                    <a:lnTo>
                      <a:pt x="4" y="34"/>
                    </a:lnTo>
                    <a:lnTo>
                      <a:pt x="4" y="34"/>
                    </a:lnTo>
                    <a:lnTo>
                      <a:pt x="2" y="32"/>
                    </a:lnTo>
                    <a:lnTo>
                      <a:pt x="0" y="28"/>
                    </a:lnTo>
                    <a:lnTo>
                      <a:pt x="0" y="22"/>
                    </a:lnTo>
                    <a:lnTo>
                      <a:pt x="10" y="22"/>
                    </a:lnTo>
                    <a:lnTo>
                      <a:pt x="12" y="22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28" y="16"/>
                    </a:lnTo>
                    <a:lnTo>
                      <a:pt x="24" y="12"/>
                    </a:lnTo>
                    <a:lnTo>
                      <a:pt x="30" y="10"/>
                    </a:lnTo>
                    <a:lnTo>
                      <a:pt x="30" y="10"/>
                    </a:lnTo>
                    <a:lnTo>
                      <a:pt x="30" y="12"/>
                    </a:lnTo>
                    <a:lnTo>
                      <a:pt x="30" y="14"/>
                    </a:lnTo>
                    <a:lnTo>
                      <a:pt x="30" y="14"/>
                    </a:lnTo>
                    <a:lnTo>
                      <a:pt x="32" y="16"/>
                    </a:lnTo>
                    <a:lnTo>
                      <a:pt x="34" y="14"/>
                    </a:lnTo>
                    <a:lnTo>
                      <a:pt x="36" y="14"/>
                    </a:lnTo>
                    <a:lnTo>
                      <a:pt x="40" y="12"/>
                    </a:lnTo>
                    <a:lnTo>
                      <a:pt x="40" y="12"/>
                    </a:lnTo>
                    <a:lnTo>
                      <a:pt x="40" y="10"/>
                    </a:lnTo>
                    <a:lnTo>
                      <a:pt x="42" y="10"/>
                    </a:lnTo>
                    <a:lnTo>
                      <a:pt x="46" y="6"/>
                    </a:lnTo>
                    <a:lnTo>
                      <a:pt x="44" y="8"/>
                    </a:lnTo>
                    <a:lnTo>
                      <a:pt x="44" y="8"/>
                    </a:lnTo>
                    <a:lnTo>
                      <a:pt x="44" y="10"/>
                    </a:lnTo>
                    <a:lnTo>
                      <a:pt x="46" y="12"/>
                    </a:lnTo>
                    <a:lnTo>
                      <a:pt x="46" y="12"/>
                    </a:lnTo>
                    <a:lnTo>
                      <a:pt x="48" y="12"/>
                    </a:lnTo>
                    <a:lnTo>
                      <a:pt x="48" y="10"/>
                    </a:lnTo>
                    <a:lnTo>
                      <a:pt x="48" y="8"/>
                    </a:lnTo>
                    <a:lnTo>
                      <a:pt x="48" y="8"/>
                    </a:lnTo>
                    <a:lnTo>
                      <a:pt x="48" y="6"/>
                    </a:lnTo>
                    <a:lnTo>
                      <a:pt x="46" y="4"/>
                    </a:lnTo>
                    <a:lnTo>
                      <a:pt x="46" y="4"/>
                    </a:lnTo>
                    <a:lnTo>
                      <a:pt x="48" y="4"/>
                    </a:lnTo>
                    <a:lnTo>
                      <a:pt x="50" y="4"/>
                    </a:lnTo>
                    <a:lnTo>
                      <a:pt x="50" y="2"/>
                    </a:lnTo>
                    <a:lnTo>
                      <a:pt x="52" y="2"/>
                    </a:lnTo>
                    <a:lnTo>
                      <a:pt x="54" y="0"/>
                    </a:lnTo>
                    <a:lnTo>
                      <a:pt x="54" y="0"/>
                    </a:lnTo>
                    <a:lnTo>
                      <a:pt x="58" y="0"/>
                    </a:lnTo>
                    <a:lnTo>
                      <a:pt x="62" y="0"/>
                    </a:lnTo>
                    <a:lnTo>
                      <a:pt x="62" y="0"/>
                    </a:lnTo>
                    <a:lnTo>
                      <a:pt x="64" y="0"/>
                    </a:lnTo>
                    <a:lnTo>
                      <a:pt x="66" y="0"/>
                    </a:lnTo>
                    <a:lnTo>
                      <a:pt x="70" y="0"/>
                    </a:lnTo>
                    <a:lnTo>
                      <a:pt x="72" y="0"/>
                    </a:lnTo>
                    <a:lnTo>
                      <a:pt x="74" y="4"/>
                    </a:lnTo>
                    <a:lnTo>
                      <a:pt x="74" y="4"/>
                    </a:lnTo>
                    <a:lnTo>
                      <a:pt x="76" y="6"/>
                    </a:lnTo>
                    <a:lnTo>
                      <a:pt x="80" y="8"/>
                    </a:lnTo>
                    <a:lnTo>
                      <a:pt x="84" y="10"/>
                    </a:lnTo>
                    <a:lnTo>
                      <a:pt x="88" y="12"/>
                    </a:lnTo>
                    <a:lnTo>
                      <a:pt x="92" y="12"/>
                    </a:lnTo>
                    <a:lnTo>
                      <a:pt x="94" y="14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" name="Freeform 36"/>
              <p:cNvSpPr>
                <a:spLocks/>
              </p:cNvSpPr>
              <p:nvPr/>
            </p:nvSpPr>
            <p:spPr bwMode="gray">
              <a:xfrm>
                <a:off x="1013" y="2576"/>
                <a:ext cx="42" cy="24"/>
              </a:xfrm>
              <a:custGeom>
                <a:avLst/>
                <a:gdLst/>
                <a:ahLst/>
                <a:cxnLst>
                  <a:cxn ang="0">
                    <a:pos x="6" y="4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8"/>
                  </a:cxn>
                  <a:cxn ang="0">
                    <a:pos x="2" y="10"/>
                  </a:cxn>
                  <a:cxn ang="0">
                    <a:pos x="22" y="16"/>
                  </a:cxn>
                  <a:cxn ang="0">
                    <a:pos x="22" y="16"/>
                  </a:cxn>
                  <a:cxn ang="0">
                    <a:pos x="24" y="20"/>
                  </a:cxn>
                  <a:cxn ang="0">
                    <a:pos x="26" y="22"/>
                  </a:cxn>
                  <a:cxn ang="0">
                    <a:pos x="28" y="24"/>
                  </a:cxn>
                  <a:cxn ang="0">
                    <a:pos x="30" y="22"/>
                  </a:cxn>
                  <a:cxn ang="0">
                    <a:pos x="34" y="20"/>
                  </a:cxn>
                  <a:cxn ang="0">
                    <a:pos x="38" y="18"/>
                  </a:cxn>
                  <a:cxn ang="0">
                    <a:pos x="38" y="18"/>
                  </a:cxn>
                  <a:cxn ang="0">
                    <a:pos x="38" y="16"/>
                  </a:cxn>
                  <a:cxn ang="0">
                    <a:pos x="38" y="14"/>
                  </a:cxn>
                  <a:cxn ang="0">
                    <a:pos x="38" y="12"/>
                  </a:cxn>
                  <a:cxn ang="0">
                    <a:pos x="36" y="12"/>
                  </a:cxn>
                  <a:cxn ang="0">
                    <a:pos x="40" y="4"/>
                  </a:cxn>
                  <a:cxn ang="0">
                    <a:pos x="40" y="4"/>
                  </a:cxn>
                  <a:cxn ang="0">
                    <a:pos x="42" y="2"/>
                  </a:cxn>
                  <a:cxn ang="0">
                    <a:pos x="42" y="2"/>
                  </a:cxn>
                  <a:cxn ang="0">
                    <a:pos x="40" y="0"/>
                  </a:cxn>
                  <a:cxn ang="0">
                    <a:pos x="38" y="0"/>
                  </a:cxn>
                  <a:cxn ang="0">
                    <a:pos x="36" y="0"/>
                  </a:cxn>
                  <a:cxn ang="0">
                    <a:pos x="34" y="2"/>
                  </a:cxn>
                  <a:cxn ang="0">
                    <a:pos x="32" y="2"/>
                  </a:cxn>
                  <a:cxn ang="0">
                    <a:pos x="28" y="4"/>
                  </a:cxn>
                  <a:cxn ang="0">
                    <a:pos x="26" y="4"/>
                  </a:cxn>
                  <a:cxn ang="0">
                    <a:pos x="22" y="4"/>
                  </a:cxn>
                  <a:cxn ang="0">
                    <a:pos x="18" y="4"/>
                  </a:cxn>
                  <a:cxn ang="0">
                    <a:pos x="12" y="4"/>
                  </a:cxn>
                  <a:cxn ang="0">
                    <a:pos x="8" y="4"/>
                  </a:cxn>
                  <a:cxn ang="0">
                    <a:pos x="6" y="4"/>
                  </a:cxn>
                </a:cxnLst>
                <a:rect l="0" t="0" r="r" b="b"/>
                <a:pathLst>
                  <a:path w="42" h="24">
                    <a:moveTo>
                      <a:pt x="6" y="4"/>
                    </a:move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2" y="10"/>
                    </a:lnTo>
                    <a:lnTo>
                      <a:pt x="22" y="16"/>
                    </a:lnTo>
                    <a:lnTo>
                      <a:pt x="22" y="16"/>
                    </a:lnTo>
                    <a:lnTo>
                      <a:pt x="24" y="20"/>
                    </a:lnTo>
                    <a:lnTo>
                      <a:pt x="26" y="22"/>
                    </a:lnTo>
                    <a:lnTo>
                      <a:pt x="28" y="24"/>
                    </a:lnTo>
                    <a:lnTo>
                      <a:pt x="30" y="22"/>
                    </a:lnTo>
                    <a:lnTo>
                      <a:pt x="34" y="20"/>
                    </a:lnTo>
                    <a:lnTo>
                      <a:pt x="38" y="18"/>
                    </a:lnTo>
                    <a:lnTo>
                      <a:pt x="38" y="18"/>
                    </a:lnTo>
                    <a:lnTo>
                      <a:pt x="38" y="16"/>
                    </a:lnTo>
                    <a:lnTo>
                      <a:pt x="38" y="14"/>
                    </a:lnTo>
                    <a:lnTo>
                      <a:pt x="38" y="12"/>
                    </a:lnTo>
                    <a:lnTo>
                      <a:pt x="36" y="12"/>
                    </a:lnTo>
                    <a:lnTo>
                      <a:pt x="40" y="4"/>
                    </a:lnTo>
                    <a:lnTo>
                      <a:pt x="40" y="4"/>
                    </a:lnTo>
                    <a:lnTo>
                      <a:pt x="42" y="2"/>
                    </a:lnTo>
                    <a:lnTo>
                      <a:pt x="42" y="2"/>
                    </a:lnTo>
                    <a:lnTo>
                      <a:pt x="40" y="0"/>
                    </a:lnTo>
                    <a:lnTo>
                      <a:pt x="38" y="0"/>
                    </a:lnTo>
                    <a:lnTo>
                      <a:pt x="36" y="0"/>
                    </a:lnTo>
                    <a:lnTo>
                      <a:pt x="34" y="2"/>
                    </a:lnTo>
                    <a:lnTo>
                      <a:pt x="32" y="2"/>
                    </a:lnTo>
                    <a:lnTo>
                      <a:pt x="28" y="4"/>
                    </a:lnTo>
                    <a:lnTo>
                      <a:pt x="26" y="4"/>
                    </a:lnTo>
                    <a:lnTo>
                      <a:pt x="22" y="4"/>
                    </a:lnTo>
                    <a:lnTo>
                      <a:pt x="18" y="4"/>
                    </a:lnTo>
                    <a:lnTo>
                      <a:pt x="12" y="4"/>
                    </a:lnTo>
                    <a:lnTo>
                      <a:pt x="8" y="4"/>
                    </a:lnTo>
                    <a:lnTo>
                      <a:pt x="6" y="4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" name="Freeform 37"/>
              <p:cNvSpPr>
                <a:spLocks/>
              </p:cNvSpPr>
              <p:nvPr/>
            </p:nvSpPr>
            <p:spPr bwMode="gray">
              <a:xfrm>
                <a:off x="963" y="2524"/>
                <a:ext cx="20" cy="42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4" y="2"/>
                  </a:cxn>
                  <a:cxn ang="0">
                    <a:pos x="12" y="2"/>
                  </a:cxn>
                  <a:cxn ang="0">
                    <a:pos x="10" y="4"/>
                  </a:cxn>
                  <a:cxn ang="0">
                    <a:pos x="8" y="6"/>
                  </a:cxn>
                  <a:cxn ang="0">
                    <a:pos x="4" y="6"/>
                  </a:cxn>
                  <a:cxn ang="0">
                    <a:pos x="2" y="6"/>
                  </a:cxn>
                  <a:cxn ang="0">
                    <a:pos x="2" y="4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2" y="8"/>
                  </a:cxn>
                  <a:cxn ang="0">
                    <a:pos x="2" y="12"/>
                  </a:cxn>
                  <a:cxn ang="0">
                    <a:pos x="2" y="16"/>
                  </a:cxn>
                  <a:cxn ang="0">
                    <a:pos x="0" y="20"/>
                  </a:cxn>
                  <a:cxn ang="0">
                    <a:pos x="0" y="38"/>
                  </a:cxn>
                  <a:cxn ang="0">
                    <a:pos x="0" y="38"/>
                  </a:cxn>
                  <a:cxn ang="0">
                    <a:pos x="4" y="40"/>
                  </a:cxn>
                  <a:cxn ang="0">
                    <a:pos x="8" y="40"/>
                  </a:cxn>
                  <a:cxn ang="0">
                    <a:pos x="12" y="42"/>
                  </a:cxn>
                  <a:cxn ang="0">
                    <a:pos x="12" y="38"/>
                  </a:cxn>
                  <a:cxn ang="0">
                    <a:pos x="12" y="36"/>
                  </a:cxn>
                  <a:cxn ang="0">
                    <a:pos x="14" y="36"/>
                  </a:cxn>
                  <a:cxn ang="0">
                    <a:pos x="16" y="34"/>
                  </a:cxn>
                  <a:cxn ang="0">
                    <a:pos x="18" y="34"/>
                  </a:cxn>
                  <a:cxn ang="0">
                    <a:pos x="18" y="20"/>
                  </a:cxn>
                  <a:cxn ang="0">
                    <a:pos x="18" y="18"/>
                  </a:cxn>
                  <a:cxn ang="0">
                    <a:pos x="20" y="16"/>
                  </a:cxn>
                  <a:cxn ang="0">
                    <a:pos x="20" y="16"/>
                  </a:cxn>
                  <a:cxn ang="0">
                    <a:pos x="20" y="14"/>
                  </a:cxn>
                  <a:cxn ang="0">
                    <a:pos x="20" y="10"/>
                  </a:cxn>
                  <a:cxn ang="0">
                    <a:pos x="20" y="6"/>
                  </a:cxn>
                  <a:cxn ang="0">
                    <a:pos x="18" y="4"/>
                  </a:cxn>
                  <a:cxn ang="0">
                    <a:pos x="14" y="0"/>
                  </a:cxn>
                </a:cxnLst>
                <a:rect l="0" t="0" r="r" b="b"/>
                <a:pathLst>
                  <a:path w="20" h="42">
                    <a:moveTo>
                      <a:pt x="14" y="0"/>
                    </a:moveTo>
                    <a:lnTo>
                      <a:pt x="14" y="2"/>
                    </a:lnTo>
                    <a:lnTo>
                      <a:pt x="12" y="2"/>
                    </a:lnTo>
                    <a:lnTo>
                      <a:pt x="10" y="4"/>
                    </a:lnTo>
                    <a:lnTo>
                      <a:pt x="8" y="6"/>
                    </a:lnTo>
                    <a:lnTo>
                      <a:pt x="4" y="6"/>
                    </a:lnTo>
                    <a:lnTo>
                      <a:pt x="2" y="6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2" y="8"/>
                    </a:lnTo>
                    <a:lnTo>
                      <a:pt x="2" y="12"/>
                    </a:lnTo>
                    <a:lnTo>
                      <a:pt x="2" y="16"/>
                    </a:lnTo>
                    <a:lnTo>
                      <a:pt x="0" y="20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4" y="40"/>
                    </a:lnTo>
                    <a:lnTo>
                      <a:pt x="8" y="40"/>
                    </a:lnTo>
                    <a:lnTo>
                      <a:pt x="12" y="42"/>
                    </a:lnTo>
                    <a:lnTo>
                      <a:pt x="12" y="38"/>
                    </a:lnTo>
                    <a:lnTo>
                      <a:pt x="12" y="36"/>
                    </a:lnTo>
                    <a:lnTo>
                      <a:pt x="14" y="36"/>
                    </a:lnTo>
                    <a:lnTo>
                      <a:pt x="16" y="34"/>
                    </a:lnTo>
                    <a:lnTo>
                      <a:pt x="18" y="34"/>
                    </a:lnTo>
                    <a:lnTo>
                      <a:pt x="18" y="20"/>
                    </a:lnTo>
                    <a:lnTo>
                      <a:pt x="18" y="18"/>
                    </a:lnTo>
                    <a:lnTo>
                      <a:pt x="20" y="16"/>
                    </a:lnTo>
                    <a:lnTo>
                      <a:pt x="20" y="16"/>
                    </a:lnTo>
                    <a:lnTo>
                      <a:pt x="20" y="14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8" y="4"/>
                    </a:lnTo>
                    <a:lnTo>
                      <a:pt x="14" y="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" name="Freeform 38"/>
              <p:cNvSpPr>
                <a:spLocks/>
              </p:cNvSpPr>
              <p:nvPr/>
            </p:nvSpPr>
            <p:spPr bwMode="gray">
              <a:xfrm>
                <a:off x="967" y="2492"/>
                <a:ext cx="18" cy="28"/>
              </a:xfrm>
              <a:custGeom>
                <a:avLst/>
                <a:gdLst/>
                <a:ahLst/>
                <a:cxnLst>
                  <a:cxn ang="0">
                    <a:pos x="8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4" y="4"/>
                  </a:cxn>
                  <a:cxn ang="0">
                    <a:pos x="2" y="6"/>
                  </a:cxn>
                  <a:cxn ang="0">
                    <a:pos x="0" y="8"/>
                  </a:cxn>
                  <a:cxn ang="0">
                    <a:pos x="2" y="10"/>
                  </a:cxn>
                  <a:cxn ang="0">
                    <a:pos x="2" y="12"/>
                  </a:cxn>
                  <a:cxn ang="0">
                    <a:pos x="2" y="16"/>
                  </a:cxn>
                  <a:cxn ang="0">
                    <a:pos x="4" y="20"/>
                  </a:cxn>
                  <a:cxn ang="0">
                    <a:pos x="6" y="22"/>
                  </a:cxn>
                  <a:cxn ang="0">
                    <a:pos x="12" y="28"/>
                  </a:cxn>
                  <a:cxn ang="0">
                    <a:pos x="12" y="28"/>
                  </a:cxn>
                  <a:cxn ang="0">
                    <a:pos x="14" y="24"/>
                  </a:cxn>
                  <a:cxn ang="0">
                    <a:pos x="14" y="22"/>
                  </a:cxn>
                  <a:cxn ang="0">
                    <a:pos x="16" y="18"/>
                  </a:cxn>
                  <a:cxn ang="0">
                    <a:pos x="18" y="18"/>
                  </a:cxn>
                  <a:cxn ang="0">
                    <a:pos x="18" y="16"/>
                  </a:cxn>
                  <a:cxn ang="0">
                    <a:pos x="18" y="14"/>
                  </a:cxn>
                  <a:cxn ang="0">
                    <a:pos x="16" y="10"/>
                  </a:cxn>
                  <a:cxn ang="0">
                    <a:pos x="16" y="6"/>
                  </a:cxn>
                  <a:cxn ang="0">
                    <a:pos x="14" y="4"/>
                  </a:cxn>
                  <a:cxn ang="0">
                    <a:pos x="10" y="0"/>
                  </a:cxn>
                  <a:cxn ang="0">
                    <a:pos x="8" y="4"/>
                  </a:cxn>
                </a:cxnLst>
                <a:rect l="0" t="0" r="r" b="b"/>
                <a:pathLst>
                  <a:path w="18" h="28">
                    <a:moveTo>
                      <a:pt x="8" y="4"/>
                    </a:moveTo>
                    <a:lnTo>
                      <a:pt x="6" y="4"/>
                    </a:lnTo>
                    <a:lnTo>
                      <a:pt x="6" y="4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0" y="8"/>
                    </a:lnTo>
                    <a:lnTo>
                      <a:pt x="2" y="10"/>
                    </a:lnTo>
                    <a:lnTo>
                      <a:pt x="2" y="12"/>
                    </a:lnTo>
                    <a:lnTo>
                      <a:pt x="2" y="16"/>
                    </a:lnTo>
                    <a:lnTo>
                      <a:pt x="4" y="20"/>
                    </a:lnTo>
                    <a:lnTo>
                      <a:pt x="6" y="22"/>
                    </a:lnTo>
                    <a:lnTo>
                      <a:pt x="12" y="28"/>
                    </a:lnTo>
                    <a:lnTo>
                      <a:pt x="12" y="28"/>
                    </a:lnTo>
                    <a:lnTo>
                      <a:pt x="14" y="24"/>
                    </a:lnTo>
                    <a:lnTo>
                      <a:pt x="14" y="22"/>
                    </a:lnTo>
                    <a:lnTo>
                      <a:pt x="16" y="18"/>
                    </a:lnTo>
                    <a:lnTo>
                      <a:pt x="18" y="18"/>
                    </a:lnTo>
                    <a:lnTo>
                      <a:pt x="18" y="16"/>
                    </a:lnTo>
                    <a:lnTo>
                      <a:pt x="18" y="14"/>
                    </a:lnTo>
                    <a:lnTo>
                      <a:pt x="16" y="10"/>
                    </a:lnTo>
                    <a:lnTo>
                      <a:pt x="16" y="6"/>
                    </a:lnTo>
                    <a:lnTo>
                      <a:pt x="14" y="4"/>
                    </a:lnTo>
                    <a:lnTo>
                      <a:pt x="10" y="0"/>
                    </a:lnTo>
                    <a:lnTo>
                      <a:pt x="8" y="4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" name="Freeform 39"/>
              <p:cNvSpPr>
                <a:spLocks/>
              </p:cNvSpPr>
              <p:nvPr/>
            </p:nvSpPr>
            <p:spPr bwMode="gray">
              <a:xfrm>
                <a:off x="977" y="2384"/>
                <a:ext cx="102" cy="60"/>
              </a:xfrm>
              <a:custGeom>
                <a:avLst/>
                <a:gdLst/>
                <a:ahLst/>
                <a:cxnLst>
                  <a:cxn ang="0">
                    <a:pos x="34" y="58"/>
                  </a:cxn>
                  <a:cxn ang="0">
                    <a:pos x="32" y="56"/>
                  </a:cxn>
                  <a:cxn ang="0">
                    <a:pos x="28" y="56"/>
                  </a:cxn>
                  <a:cxn ang="0">
                    <a:pos x="20" y="56"/>
                  </a:cxn>
                  <a:cxn ang="0">
                    <a:pos x="16" y="56"/>
                  </a:cxn>
                  <a:cxn ang="0">
                    <a:pos x="12" y="58"/>
                  </a:cxn>
                  <a:cxn ang="0">
                    <a:pos x="10" y="60"/>
                  </a:cxn>
                  <a:cxn ang="0">
                    <a:pos x="10" y="56"/>
                  </a:cxn>
                  <a:cxn ang="0">
                    <a:pos x="8" y="56"/>
                  </a:cxn>
                  <a:cxn ang="0">
                    <a:pos x="8" y="52"/>
                  </a:cxn>
                  <a:cxn ang="0">
                    <a:pos x="8" y="38"/>
                  </a:cxn>
                  <a:cxn ang="0">
                    <a:pos x="28" y="34"/>
                  </a:cxn>
                  <a:cxn ang="0">
                    <a:pos x="28" y="26"/>
                  </a:cxn>
                  <a:cxn ang="0">
                    <a:pos x="38" y="12"/>
                  </a:cxn>
                  <a:cxn ang="0">
                    <a:pos x="50" y="4"/>
                  </a:cxn>
                  <a:cxn ang="0">
                    <a:pos x="52" y="0"/>
                  </a:cxn>
                  <a:cxn ang="0">
                    <a:pos x="54" y="0"/>
                  </a:cxn>
                  <a:cxn ang="0">
                    <a:pos x="58" y="4"/>
                  </a:cxn>
                  <a:cxn ang="0">
                    <a:pos x="60" y="4"/>
                  </a:cxn>
                  <a:cxn ang="0">
                    <a:pos x="68" y="4"/>
                  </a:cxn>
                  <a:cxn ang="0">
                    <a:pos x="72" y="0"/>
                  </a:cxn>
                  <a:cxn ang="0">
                    <a:pos x="80" y="2"/>
                  </a:cxn>
                  <a:cxn ang="0">
                    <a:pos x="80" y="4"/>
                  </a:cxn>
                  <a:cxn ang="0">
                    <a:pos x="86" y="8"/>
                  </a:cxn>
                  <a:cxn ang="0">
                    <a:pos x="92" y="8"/>
                  </a:cxn>
                  <a:cxn ang="0">
                    <a:pos x="96" y="8"/>
                  </a:cxn>
                  <a:cxn ang="0">
                    <a:pos x="102" y="18"/>
                  </a:cxn>
                  <a:cxn ang="0">
                    <a:pos x="98" y="20"/>
                  </a:cxn>
                  <a:cxn ang="0">
                    <a:pos x="96" y="28"/>
                  </a:cxn>
                  <a:cxn ang="0">
                    <a:pos x="96" y="34"/>
                  </a:cxn>
                  <a:cxn ang="0">
                    <a:pos x="92" y="38"/>
                  </a:cxn>
                  <a:cxn ang="0">
                    <a:pos x="92" y="44"/>
                  </a:cxn>
                  <a:cxn ang="0">
                    <a:pos x="44" y="56"/>
                  </a:cxn>
                  <a:cxn ang="0">
                    <a:pos x="36" y="60"/>
                  </a:cxn>
                </a:cxnLst>
                <a:rect l="0" t="0" r="r" b="b"/>
                <a:pathLst>
                  <a:path w="102" h="60">
                    <a:moveTo>
                      <a:pt x="36" y="60"/>
                    </a:moveTo>
                    <a:lnTo>
                      <a:pt x="34" y="58"/>
                    </a:lnTo>
                    <a:lnTo>
                      <a:pt x="34" y="56"/>
                    </a:lnTo>
                    <a:lnTo>
                      <a:pt x="32" y="56"/>
                    </a:lnTo>
                    <a:lnTo>
                      <a:pt x="32" y="56"/>
                    </a:lnTo>
                    <a:lnTo>
                      <a:pt x="28" y="56"/>
                    </a:lnTo>
                    <a:lnTo>
                      <a:pt x="24" y="56"/>
                    </a:lnTo>
                    <a:lnTo>
                      <a:pt x="20" y="56"/>
                    </a:lnTo>
                    <a:lnTo>
                      <a:pt x="16" y="56"/>
                    </a:lnTo>
                    <a:lnTo>
                      <a:pt x="16" y="56"/>
                    </a:lnTo>
                    <a:lnTo>
                      <a:pt x="14" y="58"/>
                    </a:lnTo>
                    <a:lnTo>
                      <a:pt x="12" y="58"/>
                    </a:lnTo>
                    <a:lnTo>
                      <a:pt x="12" y="60"/>
                    </a:lnTo>
                    <a:lnTo>
                      <a:pt x="10" y="60"/>
                    </a:lnTo>
                    <a:lnTo>
                      <a:pt x="10" y="58"/>
                    </a:lnTo>
                    <a:lnTo>
                      <a:pt x="10" y="56"/>
                    </a:lnTo>
                    <a:lnTo>
                      <a:pt x="8" y="56"/>
                    </a:lnTo>
                    <a:lnTo>
                      <a:pt x="8" y="56"/>
                    </a:lnTo>
                    <a:lnTo>
                      <a:pt x="6" y="56"/>
                    </a:lnTo>
                    <a:lnTo>
                      <a:pt x="8" y="52"/>
                    </a:lnTo>
                    <a:lnTo>
                      <a:pt x="0" y="38"/>
                    </a:lnTo>
                    <a:lnTo>
                      <a:pt x="8" y="38"/>
                    </a:lnTo>
                    <a:lnTo>
                      <a:pt x="20" y="30"/>
                    </a:lnTo>
                    <a:lnTo>
                      <a:pt x="28" y="34"/>
                    </a:lnTo>
                    <a:lnTo>
                      <a:pt x="30" y="30"/>
                    </a:lnTo>
                    <a:lnTo>
                      <a:pt x="28" y="26"/>
                    </a:lnTo>
                    <a:lnTo>
                      <a:pt x="28" y="16"/>
                    </a:lnTo>
                    <a:lnTo>
                      <a:pt x="38" y="12"/>
                    </a:lnTo>
                    <a:lnTo>
                      <a:pt x="44" y="8"/>
                    </a:lnTo>
                    <a:lnTo>
                      <a:pt x="50" y="4"/>
                    </a:lnTo>
                    <a:lnTo>
                      <a:pt x="52" y="2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8" y="4"/>
                    </a:lnTo>
                    <a:lnTo>
                      <a:pt x="58" y="4"/>
                    </a:lnTo>
                    <a:lnTo>
                      <a:pt x="60" y="4"/>
                    </a:lnTo>
                    <a:lnTo>
                      <a:pt x="64" y="4"/>
                    </a:lnTo>
                    <a:lnTo>
                      <a:pt x="68" y="4"/>
                    </a:lnTo>
                    <a:lnTo>
                      <a:pt x="70" y="4"/>
                    </a:lnTo>
                    <a:lnTo>
                      <a:pt x="72" y="0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0" y="2"/>
                    </a:lnTo>
                    <a:lnTo>
                      <a:pt x="80" y="4"/>
                    </a:lnTo>
                    <a:lnTo>
                      <a:pt x="82" y="6"/>
                    </a:lnTo>
                    <a:lnTo>
                      <a:pt x="86" y="8"/>
                    </a:lnTo>
                    <a:lnTo>
                      <a:pt x="88" y="8"/>
                    </a:lnTo>
                    <a:lnTo>
                      <a:pt x="92" y="8"/>
                    </a:lnTo>
                    <a:lnTo>
                      <a:pt x="96" y="8"/>
                    </a:lnTo>
                    <a:lnTo>
                      <a:pt x="96" y="8"/>
                    </a:lnTo>
                    <a:lnTo>
                      <a:pt x="102" y="16"/>
                    </a:lnTo>
                    <a:lnTo>
                      <a:pt x="102" y="18"/>
                    </a:lnTo>
                    <a:lnTo>
                      <a:pt x="100" y="18"/>
                    </a:lnTo>
                    <a:lnTo>
                      <a:pt x="98" y="20"/>
                    </a:lnTo>
                    <a:lnTo>
                      <a:pt x="96" y="24"/>
                    </a:lnTo>
                    <a:lnTo>
                      <a:pt x="96" y="28"/>
                    </a:lnTo>
                    <a:lnTo>
                      <a:pt x="96" y="32"/>
                    </a:lnTo>
                    <a:lnTo>
                      <a:pt x="96" y="34"/>
                    </a:lnTo>
                    <a:lnTo>
                      <a:pt x="94" y="36"/>
                    </a:lnTo>
                    <a:lnTo>
                      <a:pt x="92" y="38"/>
                    </a:lnTo>
                    <a:lnTo>
                      <a:pt x="90" y="40"/>
                    </a:lnTo>
                    <a:lnTo>
                      <a:pt x="92" y="44"/>
                    </a:lnTo>
                    <a:lnTo>
                      <a:pt x="68" y="46"/>
                    </a:lnTo>
                    <a:lnTo>
                      <a:pt x="44" y="56"/>
                    </a:lnTo>
                    <a:lnTo>
                      <a:pt x="40" y="58"/>
                    </a:lnTo>
                    <a:lnTo>
                      <a:pt x="36" y="6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0" name="Freeform 40"/>
              <p:cNvSpPr>
                <a:spLocks/>
              </p:cNvSpPr>
              <p:nvPr/>
            </p:nvSpPr>
            <p:spPr bwMode="gray">
              <a:xfrm>
                <a:off x="933" y="2422"/>
                <a:ext cx="54" cy="42"/>
              </a:xfrm>
              <a:custGeom>
                <a:avLst/>
                <a:gdLst/>
                <a:ahLst/>
                <a:cxnLst>
                  <a:cxn ang="0">
                    <a:pos x="30" y="6"/>
                  </a:cxn>
                  <a:cxn ang="0">
                    <a:pos x="20" y="8"/>
                  </a:cxn>
                  <a:cxn ang="0">
                    <a:pos x="8" y="16"/>
                  </a:cxn>
                  <a:cxn ang="0">
                    <a:pos x="0" y="30"/>
                  </a:cxn>
                  <a:cxn ang="0">
                    <a:pos x="2" y="30"/>
                  </a:cxn>
                  <a:cxn ang="0">
                    <a:pos x="2" y="28"/>
                  </a:cxn>
                  <a:cxn ang="0">
                    <a:pos x="4" y="28"/>
                  </a:cxn>
                  <a:cxn ang="0">
                    <a:pos x="6" y="28"/>
                  </a:cxn>
                  <a:cxn ang="0">
                    <a:pos x="6" y="28"/>
                  </a:cxn>
                  <a:cxn ang="0">
                    <a:pos x="8" y="30"/>
                  </a:cxn>
                  <a:cxn ang="0">
                    <a:pos x="8" y="34"/>
                  </a:cxn>
                  <a:cxn ang="0">
                    <a:pos x="6" y="40"/>
                  </a:cxn>
                  <a:cxn ang="0">
                    <a:pos x="8" y="40"/>
                  </a:cxn>
                  <a:cxn ang="0">
                    <a:pos x="12" y="40"/>
                  </a:cxn>
                  <a:cxn ang="0">
                    <a:pos x="16" y="40"/>
                  </a:cxn>
                  <a:cxn ang="0">
                    <a:pos x="20" y="42"/>
                  </a:cxn>
                  <a:cxn ang="0">
                    <a:pos x="22" y="42"/>
                  </a:cxn>
                  <a:cxn ang="0">
                    <a:pos x="34" y="34"/>
                  </a:cxn>
                  <a:cxn ang="0">
                    <a:pos x="30" y="30"/>
                  </a:cxn>
                  <a:cxn ang="0">
                    <a:pos x="36" y="28"/>
                  </a:cxn>
                  <a:cxn ang="0">
                    <a:pos x="36" y="28"/>
                  </a:cxn>
                  <a:cxn ang="0">
                    <a:pos x="36" y="30"/>
                  </a:cxn>
                  <a:cxn ang="0">
                    <a:pos x="36" y="32"/>
                  </a:cxn>
                  <a:cxn ang="0">
                    <a:pos x="36" y="32"/>
                  </a:cxn>
                  <a:cxn ang="0">
                    <a:pos x="38" y="34"/>
                  </a:cxn>
                  <a:cxn ang="0">
                    <a:pos x="40" y="32"/>
                  </a:cxn>
                  <a:cxn ang="0">
                    <a:pos x="42" y="32"/>
                  </a:cxn>
                  <a:cxn ang="0">
                    <a:pos x="44" y="32"/>
                  </a:cxn>
                  <a:cxn ang="0">
                    <a:pos x="46" y="30"/>
                  </a:cxn>
                  <a:cxn ang="0">
                    <a:pos x="48" y="28"/>
                  </a:cxn>
                  <a:cxn ang="0">
                    <a:pos x="52" y="24"/>
                  </a:cxn>
                  <a:cxn ang="0">
                    <a:pos x="50" y="26"/>
                  </a:cxn>
                  <a:cxn ang="0">
                    <a:pos x="50" y="26"/>
                  </a:cxn>
                  <a:cxn ang="0">
                    <a:pos x="50" y="28"/>
                  </a:cxn>
                  <a:cxn ang="0">
                    <a:pos x="52" y="30"/>
                  </a:cxn>
                  <a:cxn ang="0">
                    <a:pos x="52" y="30"/>
                  </a:cxn>
                  <a:cxn ang="0">
                    <a:pos x="54" y="30"/>
                  </a:cxn>
                  <a:cxn ang="0">
                    <a:pos x="54" y="26"/>
                  </a:cxn>
                  <a:cxn ang="0">
                    <a:pos x="54" y="26"/>
                  </a:cxn>
                  <a:cxn ang="0">
                    <a:pos x="54" y="24"/>
                  </a:cxn>
                  <a:cxn ang="0">
                    <a:pos x="52" y="24"/>
                  </a:cxn>
                  <a:cxn ang="0">
                    <a:pos x="54" y="22"/>
                  </a:cxn>
                  <a:cxn ang="0">
                    <a:pos x="54" y="22"/>
                  </a:cxn>
                  <a:cxn ang="0">
                    <a:pos x="54" y="20"/>
                  </a:cxn>
                  <a:cxn ang="0">
                    <a:pos x="54" y="20"/>
                  </a:cxn>
                  <a:cxn ang="0">
                    <a:pos x="54" y="18"/>
                  </a:cxn>
                  <a:cxn ang="0">
                    <a:pos x="52" y="18"/>
                  </a:cxn>
                  <a:cxn ang="0">
                    <a:pos x="50" y="18"/>
                  </a:cxn>
                  <a:cxn ang="0">
                    <a:pos x="50" y="18"/>
                  </a:cxn>
                  <a:cxn ang="0">
                    <a:pos x="50" y="18"/>
                  </a:cxn>
                  <a:cxn ang="0">
                    <a:pos x="50" y="18"/>
                  </a:cxn>
                  <a:cxn ang="0">
                    <a:pos x="52" y="14"/>
                  </a:cxn>
                  <a:cxn ang="0">
                    <a:pos x="44" y="0"/>
                  </a:cxn>
                  <a:cxn ang="0">
                    <a:pos x="38" y="4"/>
                  </a:cxn>
                  <a:cxn ang="0">
                    <a:pos x="30" y="6"/>
                  </a:cxn>
                </a:cxnLst>
                <a:rect l="0" t="0" r="r" b="b"/>
                <a:pathLst>
                  <a:path w="54" h="42">
                    <a:moveTo>
                      <a:pt x="30" y="6"/>
                    </a:moveTo>
                    <a:lnTo>
                      <a:pt x="20" y="8"/>
                    </a:lnTo>
                    <a:lnTo>
                      <a:pt x="8" y="16"/>
                    </a:lnTo>
                    <a:lnTo>
                      <a:pt x="0" y="30"/>
                    </a:lnTo>
                    <a:lnTo>
                      <a:pt x="2" y="30"/>
                    </a:lnTo>
                    <a:lnTo>
                      <a:pt x="2" y="28"/>
                    </a:lnTo>
                    <a:lnTo>
                      <a:pt x="4" y="28"/>
                    </a:lnTo>
                    <a:lnTo>
                      <a:pt x="6" y="28"/>
                    </a:lnTo>
                    <a:lnTo>
                      <a:pt x="6" y="28"/>
                    </a:lnTo>
                    <a:lnTo>
                      <a:pt x="8" y="30"/>
                    </a:lnTo>
                    <a:lnTo>
                      <a:pt x="8" y="34"/>
                    </a:lnTo>
                    <a:lnTo>
                      <a:pt x="6" y="40"/>
                    </a:lnTo>
                    <a:lnTo>
                      <a:pt x="8" y="40"/>
                    </a:lnTo>
                    <a:lnTo>
                      <a:pt x="12" y="40"/>
                    </a:lnTo>
                    <a:lnTo>
                      <a:pt x="16" y="40"/>
                    </a:lnTo>
                    <a:lnTo>
                      <a:pt x="20" y="42"/>
                    </a:lnTo>
                    <a:lnTo>
                      <a:pt x="22" y="42"/>
                    </a:lnTo>
                    <a:lnTo>
                      <a:pt x="34" y="34"/>
                    </a:lnTo>
                    <a:lnTo>
                      <a:pt x="30" y="30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30"/>
                    </a:lnTo>
                    <a:lnTo>
                      <a:pt x="36" y="32"/>
                    </a:lnTo>
                    <a:lnTo>
                      <a:pt x="36" y="32"/>
                    </a:lnTo>
                    <a:lnTo>
                      <a:pt x="38" y="34"/>
                    </a:lnTo>
                    <a:lnTo>
                      <a:pt x="40" y="32"/>
                    </a:lnTo>
                    <a:lnTo>
                      <a:pt x="42" y="32"/>
                    </a:lnTo>
                    <a:lnTo>
                      <a:pt x="44" y="32"/>
                    </a:lnTo>
                    <a:lnTo>
                      <a:pt x="46" y="30"/>
                    </a:lnTo>
                    <a:lnTo>
                      <a:pt x="48" y="28"/>
                    </a:lnTo>
                    <a:lnTo>
                      <a:pt x="52" y="24"/>
                    </a:lnTo>
                    <a:lnTo>
                      <a:pt x="50" y="26"/>
                    </a:lnTo>
                    <a:lnTo>
                      <a:pt x="50" y="26"/>
                    </a:lnTo>
                    <a:lnTo>
                      <a:pt x="50" y="28"/>
                    </a:lnTo>
                    <a:lnTo>
                      <a:pt x="52" y="30"/>
                    </a:lnTo>
                    <a:lnTo>
                      <a:pt x="52" y="30"/>
                    </a:lnTo>
                    <a:lnTo>
                      <a:pt x="54" y="30"/>
                    </a:lnTo>
                    <a:lnTo>
                      <a:pt x="54" y="26"/>
                    </a:lnTo>
                    <a:lnTo>
                      <a:pt x="54" y="26"/>
                    </a:lnTo>
                    <a:lnTo>
                      <a:pt x="54" y="24"/>
                    </a:lnTo>
                    <a:lnTo>
                      <a:pt x="52" y="24"/>
                    </a:lnTo>
                    <a:lnTo>
                      <a:pt x="54" y="22"/>
                    </a:lnTo>
                    <a:lnTo>
                      <a:pt x="54" y="22"/>
                    </a:lnTo>
                    <a:lnTo>
                      <a:pt x="54" y="20"/>
                    </a:lnTo>
                    <a:lnTo>
                      <a:pt x="54" y="20"/>
                    </a:lnTo>
                    <a:lnTo>
                      <a:pt x="54" y="18"/>
                    </a:lnTo>
                    <a:lnTo>
                      <a:pt x="52" y="18"/>
                    </a:lnTo>
                    <a:lnTo>
                      <a:pt x="50" y="18"/>
                    </a:lnTo>
                    <a:lnTo>
                      <a:pt x="50" y="18"/>
                    </a:lnTo>
                    <a:lnTo>
                      <a:pt x="50" y="18"/>
                    </a:lnTo>
                    <a:lnTo>
                      <a:pt x="50" y="18"/>
                    </a:lnTo>
                    <a:lnTo>
                      <a:pt x="52" y="14"/>
                    </a:lnTo>
                    <a:lnTo>
                      <a:pt x="44" y="0"/>
                    </a:lnTo>
                    <a:lnTo>
                      <a:pt x="38" y="4"/>
                    </a:lnTo>
                    <a:lnTo>
                      <a:pt x="30" y="6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1" name="Freeform 41"/>
              <p:cNvSpPr>
                <a:spLocks/>
              </p:cNvSpPr>
              <p:nvPr/>
            </p:nvSpPr>
            <p:spPr bwMode="gray">
              <a:xfrm>
                <a:off x="801" y="2340"/>
                <a:ext cx="158" cy="182"/>
              </a:xfrm>
              <a:custGeom>
                <a:avLst/>
                <a:gdLst/>
                <a:ahLst/>
                <a:cxnLst>
                  <a:cxn ang="0">
                    <a:pos x="138" y="120"/>
                  </a:cxn>
                  <a:cxn ang="0">
                    <a:pos x="140" y="130"/>
                  </a:cxn>
                  <a:cxn ang="0">
                    <a:pos x="150" y="144"/>
                  </a:cxn>
                  <a:cxn ang="0">
                    <a:pos x="138" y="156"/>
                  </a:cxn>
                  <a:cxn ang="0">
                    <a:pos x="122" y="156"/>
                  </a:cxn>
                  <a:cxn ang="0">
                    <a:pos x="102" y="158"/>
                  </a:cxn>
                  <a:cxn ang="0">
                    <a:pos x="100" y="170"/>
                  </a:cxn>
                  <a:cxn ang="0">
                    <a:pos x="90" y="180"/>
                  </a:cxn>
                  <a:cxn ang="0">
                    <a:pos x="64" y="164"/>
                  </a:cxn>
                  <a:cxn ang="0">
                    <a:pos x="58" y="160"/>
                  </a:cxn>
                  <a:cxn ang="0">
                    <a:pos x="52" y="158"/>
                  </a:cxn>
                  <a:cxn ang="0">
                    <a:pos x="44" y="152"/>
                  </a:cxn>
                  <a:cxn ang="0">
                    <a:pos x="40" y="148"/>
                  </a:cxn>
                  <a:cxn ang="0">
                    <a:pos x="36" y="144"/>
                  </a:cxn>
                  <a:cxn ang="0">
                    <a:pos x="40" y="94"/>
                  </a:cxn>
                  <a:cxn ang="0">
                    <a:pos x="38" y="86"/>
                  </a:cxn>
                  <a:cxn ang="0">
                    <a:pos x="32" y="78"/>
                  </a:cxn>
                  <a:cxn ang="0">
                    <a:pos x="2" y="60"/>
                  </a:cxn>
                  <a:cxn ang="0">
                    <a:pos x="0" y="56"/>
                  </a:cxn>
                  <a:cxn ang="0">
                    <a:pos x="4" y="48"/>
                  </a:cxn>
                  <a:cxn ang="0">
                    <a:pos x="22" y="36"/>
                  </a:cxn>
                  <a:cxn ang="0">
                    <a:pos x="30" y="36"/>
                  </a:cxn>
                  <a:cxn ang="0">
                    <a:pos x="44" y="32"/>
                  </a:cxn>
                  <a:cxn ang="0">
                    <a:pos x="54" y="28"/>
                  </a:cxn>
                  <a:cxn ang="0">
                    <a:pos x="70" y="16"/>
                  </a:cxn>
                  <a:cxn ang="0">
                    <a:pos x="80" y="12"/>
                  </a:cxn>
                  <a:cxn ang="0">
                    <a:pos x="92" y="4"/>
                  </a:cxn>
                  <a:cxn ang="0">
                    <a:pos x="98" y="4"/>
                  </a:cxn>
                  <a:cxn ang="0">
                    <a:pos x="106" y="14"/>
                  </a:cxn>
                  <a:cxn ang="0">
                    <a:pos x="110" y="18"/>
                  </a:cxn>
                  <a:cxn ang="0">
                    <a:pos x="110" y="26"/>
                  </a:cxn>
                  <a:cxn ang="0">
                    <a:pos x="118" y="32"/>
                  </a:cxn>
                  <a:cxn ang="0">
                    <a:pos x="122" y="40"/>
                  </a:cxn>
                  <a:cxn ang="0">
                    <a:pos x="126" y="46"/>
                  </a:cxn>
                  <a:cxn ang="0">
                    <a:pos x="134" y="52"/>
                  </a:cxn>
                  <a:cxn ang="0">
                    <a:pos x="142" y="56"/>
                  </a:cxn>
                  <a:cxn ang="0">
                    <a:pos x="156" y="62"/>
                  </a:cxn>
                  <a:cxn ang="0">
                    <a:pos x="158" y="64"/>
                  </a:cxn>
                  <a:cxn ang="0">
                    <a:pos x="154" y="78"/>
                  </a:cxn>
                  <a:cxn ang="0">
                    <a:pos x="140" y="100"/>
                  </a:cxn>
                  <a:cxn ang="0">
                    <a:pos x="134" y="112"/>
                  </a:cxn>
                  <a:cxn ang="0">
                    <a:pos x="138" y="110"/>
                  </a:cxn>
                </a:cxnLst>
                <a:rect l="0" t="0" r="r" b="b"/>
                <a:pathLst>
                  <a:path w="158" h="182">
                    <a:moveTo>
                      <a:pt x="140" y="116"/>
                    </a:moveTo>
                    <a:lnTo>
                      <a:pt x="138" y="118"/>
                    </a:lnTo>
                    <a:lnTo>
                      <a:pt x="138" y="120"/>
                    </a:lnTo>
                    <a:lnTo>
                      <a:pt x="138" y="124"/>
                    </a:lnTo>
                    <a:lnTo>
                      <a:pt x="138" y="130"/>
                    </a:lnTo>
                    <a:lnTo>
                      <a:pt x="140" y="130"/>
                    </a:lnTo>
                    <a:lnTo>
                      <a:pt x="140" y="134"/>
                    </a:lnTo>
                    <a:lnTo>
                      <a:pt x="142" y="136"/>
                    </a:lnTo>
                    <a:lnTo>
                      <a:pt x="150" y="144"/>
                    </a:lnTo>
                    <a:lnTo>
                      <a:pt x="150" y="150"/>
                    </a:lnTo>
                    <a:lnTo>
                      <a:pt x="140" y="156"/>
                    </a:lnTo>
                    <a:lnTo>
                      <a:pt x="138" y="156"/>
                    </a:lnTo>
                    <a:lnTo>
                      <a:pt x="134" y="156"/>
                    </a:lnTo>
                    <a:lnTo>
                      <a:pt x="128" y="156"/>
                    </a:lnTo>
                    <a:lnTo>
                      <a:pt x="122" y="156"/>
                    </a:lnTo>
                    <a:lnTo>
                      <a:pt x="114" y="154"/>
                    </a:lnTo>
                    <a:lnTo>
                      <a:pt x="110" y="154"/>
                    </a:lnTo>
                    <a:lnTo>
                      <a:pt x="102" y="158"/>
                    </a:lnTo>
                    <a:lnTo>
                      <a:pt x="100" y="166"/>
                    </a:lnTo>
                    <a:lnTo>
                      <a:pt x="100" y="168"/>
                    </a:lnTo>
                    <a:lnTo>
                      <a:pt x="100" y="170"/>
                    </a:lnTo>
                    <a:lnTo>
                      <a:pt x="102" y="174"/>
                    </a:lnTo>
                    <a:lnTo>
                      <a:pt x="96" y="182"/>
                    </a:lnTo>
                    <a:lnTo>
                      <a:pt x="90" y="180"/>
                    </a:lnTo>
                    <a:lnTo>
                      <a:pt x="72" y="174"/>
                    </a:lnTo>
                    <a:lnTo>
                      <a:pt x="72" y="174"/>
                    </a:lnTo>
                    <a:lnTo>
                      <a:pt x="64" y="164"/>
                    </a:lnTo>
                    <a:lnTo>
                      <a:pt x="64" y="166"/>
                    </a:lnTo>
                    <a:lnTo>
                      <a:pt x="60" y="162"/>
                    </a:lnTo>
                    <a:lnTo>
                      <a:pt x="58" y="160"/>
                    </a:lnTo>
                    <a:lnTo>
                      <a:pt x="54" y="158"/>
                    </a:lnTo>
                    <a:lnTo>
                      <a:pt x="52" y="158"/>
                    </a:lnTo>
                    <a:lnTo>
                      <a:pt x="52" y="158"/>
                    </a:lnTo>
                    <a:lnTo>
                      <a:pt x="50" y="156"/>
                    </a:lnTo>
                    <a:lnTo>
                      <a:pt x="46" y="154"/>
                    </a:lnTo>
                    <a:lnTo>
                      <a:pt x="44" y="152"/>
                    </a:lnTo>
                    <a:lnTo>
                      <a:pt x="42" y="150"/>
                    </a:lnTo>
                    <a:lnTo>
                      <a:pt x="40" y="150"/>
                    </a:lnTo>
                    <a:lnTo>
                      <a:pt x="40" y="148"/>
                    </a:lnTo>
                    <a:lnTo>
                      <a:pt x="40" y="146"/>
                    </a:lnTo>
                    <a:lnTo>
                      <a:pt x="38" y="144"/>
                    </a:lnTo>
                    <a:lnTo>
                      <a:pt x="36" y="144"/>
                    </a:lnTo>
                    <a:lnTo>
                      <a:pt x="36" y="144"/>
                    </a:lnTo>
                    <a:lnTo>
                      <a:pt x="40" y="140"/>
                    </a:lnTo>
                    <a:lnTo>
                      <a:pt x="40" y="94"/>
                    </a:lnTo>
                    <a:lnTo>
                      <a:pt x="40" y="92"/>
                    </a:lnTo>
                    <a:lnTo>
                      <a:pt x="38" y="90"/>
                    </a:lnTo>
                    <a:lnTo>
                      <a:pt x="38" y="86"/>
                    </a:lnTo>
                    <a:lnTo>
                      <a:pt x="36" y="82"/>
                    </a:lnTo>
                    <a:lnTo>
                      <a:pt x="34" y="80"/>
                    </a:lnTo>
                    <a:lnTo>
                      <a:pt x="32" y="78"/>
                    </a:lnTo>
                    <a:lnTo>
                      <a:pt x="22" y="72"/>
                    </a:lnTo>
                    <a:lnTo>
                      <a:pt x="22" y="68"/>
                    </a:lnTo>
                    <a:lnTo>
                      <a:pt x="2" y="60"/>
                    </a:lnTo>
                    <a:lnTo>
                      <a:pt x="2" y="58"/>
                    </a:lnTo>
                    <a:lnTo>
                      <a:pt x="2" y="58"/>
                    </a:lnTo>
                    <a:lnTo>
                      <a:pt x="0" y="56"/>
                    </a:lnTo>
                    <a:lnTo>
                      <a:pt x="0" y="54"/>
                    </a:lnTo>
                    <a:lnTo>
                      <a:pt x="2" y="50"/>
                    </a:lnTo>
                    <a:lnTo>
                      <a:pt x="4" y="48"/>
                    </a:lnTo>
                    <a:lnTo>
                      <a:pt x="14" y="50"/>
                    </a:lnTo>
                    <a:lnTo>
                      <a:pt x="14" y="38"/>
                    </a:lnTo>
                    <a:lnTo>
                      <a:pt x="22" y="36"/>
                    </a:lnTo>
                    <a:lnTo>
                      <a:pt x="22" y="36"/>
                    </a:lnTo>
                    <a:lnTo>
                      <a:pt x="26" y="36"/>
                    </a:lnTo>
                    <a:lnTo>
                      <a:pt x="30" y="36"/>
                    </a:lnTo>
                    <a:lnTo>
                      <a:pt x="36" y="34"/>
                    </a:lnTo>
                    <a:lnTo>
                      <a:pt x="44" y="32"/>
                    </a:lnTo>
                    <a:lnTo>
                      <a:pt x="44" y="32"/>
                    </a:lnTo>
                    <a:lnTo>
                      <a:pt x="46" y="30"/>
                    </a:lnTo>
                    <a:lnTo>
                      <a:pt x="50" y="28"/>
                    </a:lnTo>
                    <a:lnTo>
                      <a:pt x="54" y="28"/>
                    </a:lnTo>
                    <a:lnTo>
                      <a:pt x="58" y="26"/>
                    </a:lnTo>
                    <a:lnTo>
                      <a:pt x="64" y="28"/>
                    </a:lnTo>
                    <a:lnTo>
                      <a:pt x="70" y="16"/>
                    </a:lnTo>
                    <a:lnTo>
                      <a:pt x="78" y="14"/>
                    </a:lnTo>
                    <a:lnTo>
                      <a:pt x="78" y="12"/>
                    </a:lnTo>
                    <a:lnTo>
                      <a:pt x="80" y="12"/>
                    </a:lnTo>
                    <a:lnTo>
                      <a:pt x="84" y="8"/>
                    </a:lnTo>
                    <a:lnTo>
                      <a:pt x="88" y="6"/>
                    </a:lnTo>
                    <a:lnTo>
                      <a:pt x="92" y="4"/>
                    </a:lnTo>
                    <a:lnTo>
                      <a:pt x="94" y="0"/>
                    </a:lnTo>
                    <a:lnTo>
                      <a:pt x="96" y="2"/>
                    </a:lnTo>
                    <a:lnTo>
                      <a:pt x="98" y="4"/>
                    </a:lnTo>
                    <a:lnTo>
                      <a:pt x="100" y="8"/>
                    </a:lnTo>
                    <a:lnTo>
                      <a:pt x="104" y="10"/>
                    </a:lnTo>
                    <a:lnTo>
                      <a:pt x="106" y="14"/>
                    </a:lnTo>
                    <a:lnTo>
                      <a:pt x="108" y="16"/>
                    </a:lnTo>
                    <a:lnTo>
                      <a:pt x="110" y="16"/>
                    </a:lnTo>
                    <a:lnTo>
                      <a:pt x="110" y="18"/>
                    </a:lnTo>
                    <a:lnTo>
                      <a:pt x="108" y="20"/>
                    </a:lnTo>
                    <a:lnTo>
                      <a:pt x="108" y="24"/>
                    </a:lnTo>
                    <a:lnTo>
                      <a:pt x="110" y="26"/>
                    </a:lnTo>
                    <a:lnTo>
                      <a:pt x="110" y="30"/>
                    </a:lnTo>
                    <a:lnTo>
                      <a:pt x="114" y="32"/>
                    </a:lnTo>
                    <a:lnTo>
                      <a:pt x="118" y="32"/>
                    </a:lnTo>
                    <a:lnTo>
                      <a:pt x="120" y="34"/>
                    </a:lnTo>
                    <a:lnTo>
                      <a:pt x="122" y="38"/>
                    </a:lnTo>
                    <a:lnTo>
                      <a:pt x="122" y="40"/>
                    </a:lnTo>
                    <a:lnTo>
                      <a:pt x="124" y="44"/>
                    </a:lnTo>
                    <a:lnTo>
                      <a:pt x="124" y="44"/>
                    </a:lnTo>
                    <a:lnTo>
                      <a:pt x="126" y="46"/>
                    </a:lnTo>
                    <a:lnTo>
                      <a:pt x="128" y="50"/>
                    </a:lnTo>
                    <a:lnTo>
                      <a:pt x="132" y="52"/>
                    </a:lnTo>
                    <a:lnTo>
                      <a:pt x="134" y="52"/>
                    </a:lnTo>
                    <a:lnTo>
                      <a:pt x="136" y="54"/>
                    </a:lnTo>
                    <a:lnTo>
                      <a:pt x="138" y="54"/>
                    </a:lnTo>
                    <a:lnTo>
                      <a:pt x="142" y="56"/>
                    </a:lnTo>
                    <a:lnTo>
                      <a:pt x="146" y="58"/>
                    </a:lnTo>
                    <a:lnTo>
                      <a:pt x="152" y="60"/>
                    </a:lnTo>
                    <a:lnTo>
                      <a:pt x="156" y="62"/>
                    </a:lnTo>
                    <a:lnTo>
                      <a:pt x="158" y="62"/>
                    </a:lnTo>
                    <a:lnTo>
                      <a:pt x="158" y="62"/>
                    </a:lnTo>
                    <a:lnTo>
                      <a:pt x="158" y="64"/>
                    </a:lnTo>
                    <a:lnTo>
                      <a:pt x="156" y="68"/>
                    </a:lnTo>
                    <a:lnTo>
                      <a:pt x="156" y="72"/>
                    </a:lnTo>
                    <a:lnTo>
                      <a:pt x="154" y="78"/>
                    </a:lnTo>
                    <a:lnTo>
                      <a:pt x="152" y="90"/>
                    </a:lnTo>
                    <a:lnTo>
                      <a:pt x="152" y="90"/>
                    </a:lnTo>
                    <a:lnTo>
                      <a:pt x="140" y="100"/>
                    </a:lnTo>
                    <a:lnTo>
                      <a:pt x="132" y="112"/>
                    </a:lnTo>
                    <a:lnTo>
                      <a:pt x="134" y="112"/>
                    </a:lnTo>
                    <a:lnTo>
                      <a:pt x="134" y="112"/>
                    </a:lnTo>
                    <a:lnTo>
                      <a:pt x="136" y="110"/>
                    </a:lnTo>
                    <a:lnTo>
                      <a:pt x="138" y="110"/>
                    </a:lnTo>
                    <a:lnTo>
                      <a:pt x="138" y="110"/>
                    </a:lnTo>
                    <a:lnTo>
                      <a:pt x="140" y="112"/>
                    </a:lnTo>
                    <a:lnTo>
                      <a:pt x="140" y="116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2" name="Freeform 42"/>
              <p:cNvSpPr>
                <a:spLocks/>
              </p:cNvSpPr>
              <p:nvPr/>
            </p:nvSpPr>
            <p:spPr bwMode="gray">
              <a:xfrm>
                <a:off x="737" y="2506"/>
                <a:ext cx="40" cy="90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32"/>
                  </a:cxn>
                  <a:cxn ang="0">
                    <a:pos x="4" y="40"/>
                  </a:cxn>
                  <a:cxn ang="0">
                    <a:pos x="4" y="46"/>
                  </a:cxn>
                  <a:cxn ang="0">
                    <a:pos x="2" y="52"/>
                  </a:cxn>
                  <a:cxn ang="0">
                    <a:pos x="0" y="54"/>
                  </a:cxn>
                  <a:cxn ang="0">
                    <a:pos x="0" y="56"/>
                  </a:cxn>
                  <a:cxn ang="0">
                    <a:pos x="0" y="60"/>
                  </a:cxn>
                  <a:cxn ang="0">
                    <a:pos x="0" y="64"/>
                  </a:cxn>
                  <a:cxn ang="0">
                    <a:pos x="2" y="66"/>
                  </a:cxn>
                  <a:cxn ang="0">
                    <a:pos x="4" y="68"/>
                  </a:cxn>
                  <a:cxn ang="0">
                    <a:pos x="4" y="68"/>
                  </a:cxn>
                  <a:cxn ang="0">
                    <a:pos x="4" y="84"/>
                  </a:cxn>
                  <a:cxn ang="0">
                    <a:pos x="10" y="88"/>
                  </a:cxn>
                  <a:cxn ang="0">
                    <a:pos x="12" y="88"/>
                  </a:cxn>
                  <a:cxn ang="0">
                    <a:pos x="14" y="86"/>
                  </a:cxn>
                  <a:cxn ang="0">
                    <a:pos x="14" y="86"/>
                  </a:cxn>
                  <a:cxn ang="0">
                    <a:pos x="16" y="86"/>
                  </a:cxn>
                  <a:cxn ang="0">
                    <a:pos x="16" y="88"/>
                  </a:cxn>
                  <a:cxn ang="0">
                    <a:pos x="18" y="90"/>
                  </a:cxn>
                  <a:cxn ang="0">
                    <a:pos x="18" y="88"/>
                  </a:cxn>
                  <a:cxn ang="0">
                    <a:pos x="18" y="86"/>
                  </a:cxn>
                  <a:cxn ang="0">
                    <a:pos x="20" y="82"/>
                  </a:cxn>
                  <a:cxn ang="0">
                    <a:pos x="22" y="78"/>
                  </a:cxn>
                  <a:cxn ang="0">
                    <a:pos x="24" y="74"/>
                  </a:cxn>
                  <a:cxn ang="0">
                    <a:pos x="28" y="74"/>
                  </a:cxn>
                  <a:cxn ang="0">
                    <a:pos x="32" y="70"/>
                  </a:cxn>
                  <a:cxn ang="0">
                    <a:pos x="26" y="64"/>
                  </a:cxn>
                  <a:cxn ang="0">
                    <a:pos x="30" y="60"/>
                  </a:cxn>
                  <a:cxn ang="0">
                    <a:pos x="32" y="52"/>
                  </a:cxn>
                  <a:cxn ang="0">
                    <a:pos x="32" y="42"/>
                  </a:cxn>
                  <a:cxn ang="0">
                    <a:pos x="28" y="32"/>
                  </a:cxn>
                  <a:cxn ang="0">
                    <a:pos x="32" y="22"/>
                  </a:cxn>
                  <a:cxn ang="0">
                    <a:pos x="34" y="14"/>
                  </a:cxn>
                  <a:cxn ang="0">
                    <a:pos x="34" y="14"/>
                  </a:cxn>
                  <a:cxn ang="0">
                    <a:pos x="36" y="12"/>
                  </a:cxn>
                  <a:cxn ang="0">
                    <a:pos x="38" y="10"/>
                  </a:cxn>
                  <a:cxn ang="0">
                    <a:pos x="40" y="8"/>
                  </a:cxn>
                  <a:cxn ang="0">
                    <a:pos x="40" y="6"/>
                  </a:cxn>
                  <a:cxn ang="0">
                    <a:pos x="40" y="4"/>
                  </a:cxn>
                  <a:cxn ang="0">
                    <a:pos x="34" y="2"/>
                  </a:cxn>
                  <a:cxn ang="0">
                    <a:pos x="30" y="0"/>
                  </a:cxn>
                  <a:cxn ang="0">
                    <a:pos x="28" y="0"/>
                  </a:cxn>
                  <a:cxn ang="0">
                    <a:pos x="12" y="2"/>
                  </a:cxn>
                  <a:cxn ang="0">
                    <a:pos x="6" y="0"/>
                  </a:cxn>
                </a:cxnLst>
                <a:rect l="0" t="0" r="r" b="b"/>
                <a:pathLst>
                  <a:path w="40" h="90">
                    <a:moveTo>
                      <a:pt x="6" y="0"/>
                    </a:moveTo>
                    <a:lnTo>
                      <a:pt x="6" y="32"/>
                    </a:lnTo>
                    <a:lnTo>
                      <a:pt x="4" y="40"/>
                    </a:lnTo>
                    <a:lnTo>
                      <a:pt x="4" y="46"/>
                    </a:lnTo>
                    <a:lnTo>
                      <a:pt x="2" y="52"/>
                    </a:lnTo>
                    <a:lnTo>
                      <a:pt x="0" y="54"/>
                    </a:lnTo>
                    <a:lnTo>
                      <a:pt x="0" y="56"/>
                    </a:lnTo>
                    <a:lnTo>
                      <a:pt x="0" y="60"/>
                    </a:lnTo>
                    <a:lnTo>
                      <a:pt x="0" y="64"/>
                    </a:lnTo>
                    <a:lnTo>
                      <a:pt x="2" y="66"/>
                    </a:lnTo>
                    <a:lnTo>
                      <a:pt x="4" y="68"/>
                    </a:lnTo>
                    <a:lnTo>
                      <a:pt x="4" y="68"/>
                    </a:lnTo>
                    <a:lnTo>
                      <a:pt x="4" y="84"/>
                    </a:lnTo>
                    <a:lnTo>
                      <a:pt x="10" y="88"/>
                    </a:lnTo>
                    <a:lnTo>
                      <a:pt x="12" y="88"/>
                    </a:lnTo>
                    <a:lnTo>
                      <a:pt x="14" y="86"/>
                    </a:lnTo>
                    <a:lnTo>
                      <a:pt x="14" y="86"/>
                    </a:lnTo>
                    <a:lnTo>
                      <a:pt x="16" y="86"/>
                    </a:lnTo>
                    <a:lnTo>
                      <a:pt x="16" y="88"/>
                    </a:lnTo>
                    <a:lnTo>
                      <a:pt x="18" y="90"/>
                    </a:lnTo>
                    <a:lnTo>
                      <a:pt x="18" y="88"/>
                    </a:lnTo>
                    <a:lnTo>
                      <a:pt x="18" y="86"/>
                    </a:lnTo>
                    <a:lnTo>
                      <a:pt x="20" y="82"/>
                    </a:lnTo>
                    <a:lnTo>
                      <a:pt x="22" y="78"/>
                    </a:lnTo>
                    <a:lnTo>
                      <a:pt x="24" y="74"/>
                    </a:lnTo>
                    <a:lnTo>
                      <a:pt x="28" y="74"/>
                    </a:lnTo>
                    <a:lnTo>
                      <a:pt x="32" y="70"/>
                    </a:lnTo>
                    <a:lnTo>
                      <a:pt x="26" y="64"/>
                    </a:lnTo>
                    <a:lnTo>
                      <a:pt x="30" y="60"/>
                    </a:lnTo>
                    <a:lnTo>
                      <a:pt x="32" y="52"/>
                    </a:lnTo>
                    <a:lnTo>
                      <a:pt x="32" y="42"/>
                    </a:lnTo>
                    <a:lnTo>
                      <a:pt x="28" y="32"/>
                    </a:lnTo>
                    <a:lnTo>
                      <a:pt x="32" y="22"/>
                    </a:lnTo>
                    <a:lnTo>
                      <a:pt x="34" y="14"/>
                    </a:lnTo>
                    <a:lnTo>
                      <a:pt x="34" y="14"/>
                    </a:lnTo>
                    <a:lnTo>
                      <a:pt x="36" y="12"/>
                    </a:lnTo>
                    <a:lnTo>
                      <a:pt x="38" y="10"/>
                    </a:lnTo>
                    <a:lnTo>
                      <a:pt x="40" y="8"/>
                    </a:lnTo>
                    <a:lnTo>
                      <a:pt x="40" y="6"/>
                    </a:lnTo>
                    <a:lnTo>
                      <a:pt x="40" y="4"/>
                    </a:lnTo>
                    <a:lnTo>
                      <a:pt x="34" y="2"/>
                    </a:lnTo>
                    <a:lnTo>
                      <a:pt x="30" y="0"/>
                    </a:lnTo>
                    <a:lnTo>
                      <a:pt x="28" y="0"/>
                    </a:lnTo>
                    <a:lnTo>
                      <a:pt x="12" y="2"/>
                    </a:lnTo>
                    <a:lnTo>
                      <a:pt x="6" y="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" name="Freeform 43"/>
              <p:cNvSpPr>
                <a:spLocks/>
              </p:cNvSpPr>
              <p:nvPr/>
            </p:nvSpPr>
            <p:spPr bwMode="gray">
              <a:xfrm>
                <a:off x="927" y="2252"/>
                <a:ext cx="104" cy="178"/>
              </a:xfrm>
              <a:custGeom>
                <a:avLst/>
                <a:gdLst/>
                <a:ahLst/>
                <a:cxnLst>
                  <a:cxn ang="0">
                    <a:pos x="28" y="148"/>
                  </a:cxn>
                  <a:cxn ang="0">
                    <a:pos x="16" y="144"/>
                  </a:cxn>
                  <a:cxn ang="0">
                    <a:pos x="6" y="116"/>
                  </a:cxn>
                  <a:cxn ang="0">
                    <a:pos x="6" y="112"/>
                  </a:cxn>
                  <a:cxn ang="0">
                    <a:pos x="2" y="106"/>
                  </a:cxn>
                  <a:cxn ang="0">
                    <a:pos x="10" y="88"/>
                  </a:cxn>
                  <a:cxn ang="0">
                    <a:pos x="6" y="86"/>
                  </a:cxn>
                  <a:cxn ang="0">
                    <a:pos x="12" y="76"/>
                  </a:cxn>
                  <a:cxn ang="0">
                    <a:pos x="18" y="74"/>
                  </a:cxn>
                  <a:cxn ang="0">
                    <a:pos x="18" y="66"/>
                  </a:cxn>
                  <a:cxn ang="0">
                    <a:pos x="16" y="60"/>
                  </a:cxn>
                  <a:cxn ang="0">
                    <a:pos x="18" y="58"/>
                  </a:cxn>
                  <a:cxn ang="0">
                    <a:pos x="20" y="54"/>
                  </a:cxn>
                  <a:cxn ang="0">
                    <a:pos x="20" y="44"/>
                  </a:cxn>
                  <a:cxn ang="0">
                    <a:pos x="30" y="32"/>
                  </a:cxn>
                  <a:cxn ang="0">
                    <a:pos x="44" y="26"/>
                  </a:cxn>
                  <a:cxn ang="0">
                    <a:pos x="62" y="6"/>
                  </a:cxn>
                  <a:cxn ang="0">
                    <a:pos x="76" y="20"/>
                  </a:cxn>
                  <a:cxn ang="0">
                    <a:pos x="72" y="24"/>
                  </a:cxn>
                  <a:cxn ang="0">
                    <a:pos x="72" y="30"/>
                  </a:cxn>
                  <a:cxn ang="0">
                    <a:pos x="72" y="40"/>
                  </a:cxn>
                  <a:cxn ang="0">
                    <a:pos x="78" y="40"/>
                  </a:cxn>
                  <a:cxn ang="0">
                    <a:pos x="82" y="42"/>
                  </a:cxn>
                  <a:cxn ang="0">
                    <a:pos x="74" y="42"/>
                  </a:cxn>
                  <a:cxn ang="0">
                    <a:pos x="78" y="50"/>
                  </a:cxn>
                  <a:cxn ang="0">
                    <a:pos x="76" y="56"/>
                  </a:cxn>
                  <a:cxn ang="0">
                    <a:pos x="72" y="60"/>
                  </a:cxn>
                  <a:cxn ang="0">
                    <a:pos x="72" y="66"/>
                  </a:cxn>
                  <a:cxn ang="0">
                    <a:pos x="72" y="70"/>
                  </a:cxn>
                  <a:cxn ang="0">
                    <a:pos x="66" y="78"/>
                  </a:cxn>
                  <a:cxn ang="0">
                    <a:pos x="64" y="88"/>
                  </a:cxn>
                  <a:cxn ang="0">
                    <a:pos x="64" y="94"/>
                  </a:cxn>
                  <a:cxn ang="0">
                    <a:pos x="80" y="94"/>
                  </a:cxn>
                  <a:cxn ang="0">
                    <a:pos x="96" y="110"/>
                  </a:cxn>
                  <a:cxn ang="0">
                    <a:pos x="102" y="132"/>
                  </a:cxn>
                  <a:cxn ang="0">
                    <a:pos x="96" y="138"/>
                  </a:cxn>
                  <a:cxn ang="0">
                    <a:pos x="78" y="158"/>
                  </a:cxn>
                  <a:cxn ang="0">
                    <a:pos x="80" y="160"/>
                  </a:cxn>
                  <a:cxn ang="0">
                    <a:pos x="78" y="164"/>
                  </a:cxn>
                  <a:cxn ang="0">
                    <a:pos x="58" y="170"/>
                  </a:cxn>
                  <a:cxn ang="0">
                    <a:pos x="26" y="178"/>
                  </a:cxn>
                  <a:cxn ang="0">
                    <a:pos x="28" y="168"/>
                  </a:cxn>
                  <a:cxn ang="0">
                    <a:pos x="32" y="150"/>
                  </a:cxn>
                </a:cxnLst>
                <a:rect l="0" t="0" r="r" b="b"/>
                <a:pathLst>
                  <a:path w="104" h="178">
                    <a:moveTo>
                      <a:pt x="32" y="150"/>
                    </a:moveTo>
                    <a:lnTo>
                      <a:pt x="30" y="150"/>
                    </a:lnTo>
                    <a:lnTo>
                      <a:pt x="28" y="148"/>
                    </a:lnTo>
                    <a:lnTo>
                      <a:pt x="24" y="148"/>
                    </a:lnTo>
                    <a:lnTo>
                      <a:pt x="20" y="146"/>
                    </a:lnTo>
                    <a:lnTo>
                      <a:pt x="16" y="144"/>
                    </a:lnTo>
                    <a:lnTo>
                      <a:pt x="12" y="144"/>
                    </a:lnTo>
                    <a:lnTo>
                      <a:pt x="12" y="142"/>
                    </a:lnTo>
                    <a:lnTo>
                      <a:pt x="6" y="116"/>
                    </a:lnTo>
                    <a:lnTo>
                      <a:pt x="6" y="116"/>
                    </a:lnTo>
                    <a:lnTo>
                      <a:pt x="8" y="114"/>
                    </a:lnTo>
                    <a:lnTo>
                      <a:pt x="6" y="112"/>
                    </a:lnTo>
                    <a:lnTo>
                      <a:pt x="6" y="112"/>
                    </a:lnTo>
                    <a:lnTo>
                      <a:pt x="4" y="108"/>
                    </a:lnTo>
                    <a:lnTo>
                      <a:pt x="2" y="106"/>
                    </a:lnTo>
                    <a:lnTo>
                      <a:pt x="0" y="102"/>
                    </a:lnTo>
                    <a:lnTo>
                      <a:pt x="0" y="98"/>
                    </a:lnTo>
                    <a:lnTo>
                      <a:pt x="10" y="88"/>
                    </a:lnTo>
                    <a:lnTo>
                      <a:pt x="8" y="88"/>
                    </a:lnTo>
                    <a:lnTo>
                      <a:pt x="8" y="86"/>
                    </a:lnTo>
                    <a:lnTo>
                      <a:pt x="6" y="86"/>
                    </a:lnTo>
                    <a:lnTo>
                      <a:pt x="6" y="84"/>
                    </a:lnTo>
                    <a:lnTo>
                      <a:pt x="12" y="76"/>
                    </a:lnTo>
                    <a:lnTo>
                      <a:pt x="12" y="76"/>
                    </a:lnTo>
                    <a:lnTo>
                      <a:pt x="16" y="76"/>
                    </a:lnTo>
                    <a:lnTo>
                      <a:pt x="18" y="76"/>
                    </a:lnTo>
                    <a:lnTo>
                      <a:pt x="18" y="74"/>
                    </a:lnTo>
                    <a:lnTo>
                      <a:pt x="18" y="74"/>
                    </a:lnTo>
                    <a:lnTo>
                      <a:pt x="18" y="70"/>
                    </a:lnTo>
                    <a:lnTo>
                      <a:pt x="18" y="66"/>
                    </a:lnTo>
                    <a:lnTo>
                      <a:pt x="18" y="62"/>
                    </a:lnTo>
                    <a:lnTo>
                      <a:pt x="16" y="62"/>
                    </a:lnTo>
                    <a:lnTo>
                      <a:pt x="16" y="60"/>
                    </a:lnTo>
                    <a:lnTo>
                      <a:pt x="16" y="60"/>
                    </a:lnTo>
                    <a:lnTo>
                      <a:pt x="16" y="58"/>
                    </a:lnTo>
                    <a:lnTo>
                      <a:pt x="18" y="58"/>
                    </a:lnTo>
                    <a:lnTo>
                      <a:pt x="18" y="56"/>
                    </a:lnTo>
                    <a:lnTo>
                      <a:pt x="20" y="56"/>
                    </a:lnTo>
                    <a:lnTo>
                      <a:pt x="20" y="54"/>
                    </a:lnTo>
                    <a:lnTo>
                      <a:pt x="22" y="52"/>
                    </a:lnTo>
                    <a:lnTo>
                      <a:pt x="22" y="48"/>
                    </a:lnTo>
                    <a:lnTo>
                      <a:pt x="20" y="44"/>
                    </a:lnTo>
                    <a:lnTo>
                      <a:pt x="18" y="38"/>
                    </a:lnTo>
                    <a:lnTo>
                      <a:pt x="24" y="34"/>
                    </a:lnTo>
                    <a:lnTo>
                      <a:pt x="30" y="32"/>
                    </a:lnTo>
                    <a:lnTo>
                      <a:pt x="36" y="28"/>
                    </a:lnTo>
                    <a:lnTo>
                      <a:pt x="40" y="32"/>
                    </a:lnTo>
                    <a:lnTo>
                      <a:pt x="44" y="26"/>
                    </a:lnTo>
                    <a:lnTo>
                      <a:pt x="44" y="4"/>
                    </a:lnTo>
                    <a:lnTo>
                      <a:pt x="64" y="0"/>
                    </a:lnTo>
                    <a:lnTo>
                      <a:pt x="62" y="6"/>
                    </a:lnTo>
                    <a:lnTo>
                      <a:pt x="66" y="12"/>
                    </a:lnTo>
                    <a:lnTo>
                      <a:pt x="74" y="14"/>
                    </a:lnTo>
                    <a:lnTo>
                      <a:pt x="76" y="20"/>
                    </a:lnTo>
                    <a:lnTo>
                      <a:pt x="76" y="20"/>
                    </a:lnTo>
                    <a:lnTo>
                      <a:pt x="74" y="22"/>
                    </a:lnTo>
                    <a:lnTo>
                      <a:pt x="72" y="24"/>
                    </a:lnTo>
                    <a:lnTo>
                      <a:pt x="72" y="26"/>
                    </a:lnTo>
                    <a:lnTo>
                      <a:pt x="72" y="28"/>
                    </a:lnTo>
                    <a:lnTo>
                      <a:pt x="72" y="30"/>
                    </a:lnTo>
                    <a:lnTo>
                      <a:pt x="72" y="32"/>
                    </a:lnTo>
                    <a:lnTo>
                      <a:pt x="72" y="36"/>
                    </a:lnTo>
                    <a:lnTo>
                      <a:pt x="72" y="40"/>
                    </a:lnTo>
                    <a:lnTo>
                      <a:pt x="74" y="40"/>
                    </a:lnTo>
                    <a:lnTo>
                      <a:pt x="76" y="40"/>
                    </a:lnTo>
                    <a:lnTo>
                      <a:pt x="78" y="40"/>
                    </a:lnTo>
                    <a:lnTo>
                      <a:pt x="82" y="42"/>
                    </a:lnTo>
                    <a:lnTo>
                      <a:pt x="84" y="42"/>
                    </a:lnTo>
                    <a:lnTo>
                      <a:pt x="82" y="42"/>
                    </a:lnTo>
                    <a:lnTo>
                      <a:pt x="80" y="42"/>
                    </a:lnTo>
                    <a:lnTo>
                      <a:pt x="78" y="42"/>
                    </a:lnTo>
                    <a:lnTo>
                      <a:pt x="74" y="42"/>
                    </a:lnTo>
                    <a:lnTo>
                      <a:pt x="74" y="44"/>
                    </a:lnTo>
                    <a:lnTo>
                      <a:pt x="78" y="50"/>
                    </a:lnTo>
                    <a:lnTo>
                      <a:pt x="78" y="50"/>
                    </a:lnTo>
                    <a:lnTo>
                      <a:pt x="78" y="52"/>
                    </a:lnTo>
                    <a:lnTo>
                      <a:pt x="78" y="54"/>
                    </a:lnTo>
                    <a:lnTo>
                      <a:pt x="76" y="56"/>
                    </a:lnTo>
                    <a:lnTo>
                      <a:pt x="74" y="58"/>
                    </a:lnTo>
                    <a:lnTo>
                      <a:pt x="72" y="58"/>
                    </a:lnTo>
                    <a:lnTo>
                      <a:pt x="72" y="60"/>
                    </a:lnTo>
                    <a:lnTo>
                      <a:pt x="72" y="60"/>
                    </a:lnTo>
                    <a:lnTo>
                      <a:pt x="72" y="62"/>
                    </a:lnTo>
                    <a:lnTo>
                      <a:pt x="72" y="66"/>
                    </a:lnTo>
                    <a:lnTo>
                      <a:pt x="76" y="68"/>
                    </a:lnTo>
                    <a:lnTo>
                      <a:pt x="74" y="68"/>
                    </a:lnTo>
                    <a:lnTo>
                      <a:pt x="72" y="70"/>
                    </a:lnTo>
                    <a:lnTo>
                      <a:pt x="70" y="72"/>
                    </a:lnTo>
                    <a:lnTo>
                      <a:pt x="66" y="76"/>
                    </a:lnTo>
                    <a:lnTo>
                      <a:pt x="66" y="78"/>
                    </a:lnTo>
                    <a:lnTo>
                      <a:pt x="66" y="86"/>
                    </a:lnTo>
                    <a:lnTo>
                      <a:pt x="66" y="86"/>
                    </a:lnTo>
                    <a:lnTo>
                      <a:pt x="64" y="88"/>
                    </a:lnTo>
                    <a:lnTo>
                      <a:pt x="64" y="90"/>
                    </a:lnTo>
                    <a:lnTo>
                      <a:pt x="62" y="92"/>
                    </a:lnTo>
                    <a:lnTo>
                      <a:pt x="64" y="94"/>
                    </a:lnTo>
                    <a:lnTo>
                      <a:pt x="66" y="96"/>
                    </a:lnTo>
                    <a:lnTo>
                      <a:pt x="74" y="94"/>
                    </a:lnTo>
                    <a:lnTo>
                      <a:pt x="80" y="94"/>
                    </a:lnTo>
                    <a:lnTo>
                      <a:pt x="88" y="98"/>
                    </a:lnTo>
                    <a:lnTo>
                      <a:pt x="88" y="108"/>
                    </a:lnTo>
                    <a:lnTo>
                      <a:pt x="96" y="110"/>
                    </a:lnTo>
                    <a:lnTo>
                      <a:pt x="100" y="116"/>
                    </a:lnTo>
                    <a:lnTo>
                      <a:pt x="104" y="132"/>
                    </a:lnTo>
                    <a:lnTo>
                      <a:pt x="102" y="132"/>
                    </a:lnTo>
                    <a:lnTo>
                      <a:pt x="102" y="134"/>
                    </a:lnTo>
                    <a:lnTo>
                      <a:pt x="100" y="138"/>
                    </a:lnTo>
                    <a:lnTo>
                      <a:pt x="96" y="138"/>
                    </a:lnTo>
                    <a:lnTo>
                      <a:pt x="88" y="144"/>
                    </a:lnTo>
                    <a:lnTo>
                      <a:pt x="78" y="148"/>
                    </a:lnTo>
                    <a:lnTo>
                      <a:pt x="78" y="158"/>
                    </a:lnTo>
                    <a:lnTo>
                      <a:pt x="80" y="158"/>
                    </a:lnTo>
                    <a:lnTo>
                      <a:pt x="80" y="160"/>
                    </a:lnTo>
                    <a:lnTo>
                      <a:pt x="80" y="160"/>
                    </a:lnTo>
                    <a:lnTo>
                      <a:pt x="80" y="162"/>
                    </a:lnTo>
                    <a:lnTo>
                      <a:pt x="80" y="164"/>
                    </a:lnTo>
                    <a:lnTo>
                      <a:pt x="78" y="164"/>
                    </a:lnTo>
                    <a:lnTo>
                      <a:pt x="76" y="164"/>
                    </a:lnTo>
                    <a:lnTo>
                      <a:pt x="70" y="162"/>
                    </a:lnTo>
                    <a:lnTo>
                      <a:pt x="58" y="170"/>
                    </a:lnTo>
                    <a:lnTo>
                      <a:pt x="48" y="172"/>
                    </a:lnTo>
                    <a:lnTo>
                      <a:pt x="36" y="176"/>
                    </a:lnTo>
                    <a:lnTo>
                      <a:pt x="26" y="178"/>
                    </a:lnTo>
                    <a:lnTo>
                      <a:pt x="26" y="176"/>
                    </a:lnTo>
                    <a:lnTo>
                      <a:pt x="26" y="174"/>
                    </a:lnTo>
                    <a:lnTo>
                      <a:pt x="28" y="168"/>
                    </a:lnTo>
                    <a:lnTo>
                      <a:pt x="30" y="162"/>
                    </a:lnTo>
                    <a:lnTo>
                      <a:pt x="30" y="156"/>
                    </a:lnTo>
                    <a:lnTo>
                      <a:pt x="32" y="15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4" name="Freeform 44"/>
              <p:cNvSpPr>
                <a:spLocks/>
              </p:cNvSpPr>
              <p:nvPr/>
            </p:nvSpPr>
            <p:spPr bwMode="gray">
              <a:xfrm>
                <a:off x="903" y="2288"/>
                <a:ext cx="46" cy="62"/>
              </a:xfrm>
              <a:custGeom>
                <a:avLst/>
                <a:gdLst/>
                <a:ahLst/>
                <a:cxnLst>
                  <a:cxn ang="0">
                    <a:pos x="24" y="62"/>
                  </a:cxn>
                  <a:cxn ang="0">
                    <a:pos x="22" y="60"/>
                  </a:cxn>
                  <a:cxn ang="0">
                    <a:pos x="20" y="60"/>
                  </a:cxn>
                  <a:cxn ang="0">
                    <a:pos x="16" y="58"/>
                  </a:cxn>
                  <a:cxn ang="0">
                    <a:pos x="14" y="56"/>
                  </a:cxn>
                  <a:cxn ang="0">
                    <a:pos x="14" y="54"/>
                  </a:cxn>
                  <a:cxn ang="0">
                    <a:pos x="0" y="46"/>
                  </a:cxn>
                  <a:cxn ang="0">
                    <a:pos x="6" y="40"/>
                  </a:cxn>
                  <a:cxn ang="0">
                    <a:pos x="6" y="38"/>
                  </a:cxn>
                  <a:cxn ang="0">
                    <a:pos x="8" y="36"/>
                  </a:cxn>
                  <a:cxn ang="0">
                    <a:pos x="8" y="34"/>
                  </a:cxn>
                  <a:cxn ang="0">
                    <a:pos x="10" y="30"/>
                  </a:cxn>
                  <a:cxn ang="0">
                    <a:pos x="12" y="28"/>
                  </a:cxn>
                  <a:cxn ang="0">
                    <a:pos x="12" y="24"/>
                  </a:cxn>
                  <a:cxn ang="0">
                    <a:pos x="12" y="22"/>
                  </a:cxn>
                  <a:cxn ang="0">
                    <a:pos x="14" y="20"/>
                  </a:cxn>
                  <a:cxn ang="0">
                    <a:pos x="16" y="16"/>
                  </a:cxn>
                  <a:cxn ang="0">
                    <a:pos x="20" y="10"/>
                  </a:cxn>
                  <a:cxn ang="0">
                    <a:pos x="22" y="6"/>
                  </a:cxn>
                  <a:cxn ang="0">
                    <a:pos x="28" y="2"/>
                  </a:cxn>
                  <a:cxn ang="0">
                    <a:pos x="32" y="0"/>
                  </a:cxn>
                  <a:cxn ang="0">
                    <a:pos x="34" y="0"/>
                  </a:cxn>
                  <a:cxn ang="0">
                    <a:pos x="36" y="0"/>
                  </a:cxn>
                  <a:cxn ang="0">
                    <a:pos x="40" y="0"/>
                  </a:cxn>
                  <a:cxn ang="0">
                    <a:pos x="42" y="2"/>
                  </a:cxn>
                  <a:cxn ang="0">
                    <a:pos x="42" y="2"/>
                  </a:cxn>
                  <a:cxn ang="0">
                    <a:pos x="44" y="6"/>
                  </a:cxn>
                  <a:cxn ang="0">
                    <a:pos x="44" y="8"/>
                  </a:cxn>
                  <a:cxn ang="0">
                    <a:pos x="46" y="12"/>
                  </a:cxn>
                  <a:cxn ang="0">
                    <a:pos x="44" y="18"/>
                  </a:cxn>
                  <a:cxn ang="0">
                    <a:pos x="42" y="22"/>
                  </a:cxn>
                  <a:cxn ang="0">
                    <a:pos x="42" y="22"/>
                  </a:cxn>
                  <a:cxn ang="0">
                    <a:pos x="40" y="22"/>
                  </a:cxn>
                  <a:cxn ang="0">
                    <a:pos x="40" y="24"/>
                  </a:cxn>
                  <a:cxn ang="0">
                    <a:pos x="40" y="24"/>
                  </a:cxn>
                  <a:cxn ang="0">
                    <a:pos x="42" y="26"/>
                  </a:cxn>
                  <a:cxn ang="0">
                    <a:pos x="42" y="28"/>
                  </a:cxn>
                  <a:cxn ang="0">
                    <a:pos x="42" y="30"/>
                  </a:cxn>
                  <a:cxn ang="0">
                    <a:pos x="42" y="34"/>
                  </a:cxn>
                  <a:cxn ang="0">
                    <a:pos x="42" y="38"/>
                  </a:cxn>
                  <a:cxn ang="0">
                    <a:pos x="42" y="40"/>
                  </a:cxn>
                  <a:cxn ang="0">
                    <a:pos x="36" y="40"/>
                  </a:cxn>
                  <a:cxn ang="0">
                    <a:pos x="32" y="46"/>
                  </a:cxn>
                  <a:cxn ang="0">
                    <a:pos x="32" y="46"/>
                  </a:cxn>
                  <a:cxn ang="0">
                    <a:pos x="30" y="48"/>
                  </a:cxn>
                  <a:cxn ang="0">
                    <a:pos x="30" y="50"/>
                  </a:cxn>
                  <a:cxn ang="0">
                    <a:pos x="34" y="52"/>
                  </a:cxn>
                  <a:cxn ang="0">
                    <a:pos x="24" y="62"/>
                  </a:cxn>
                </a:cxnLst>
                <a:rect l="0" t="0" r="r" b="b"/>
                <a:pathLst>
                  <a:path w="46" h="62">
                    <a:moveTo>
                      <a:pt x="24" y="62"/>
                    </a:moveTo>
                    <a:lnTo>
                      <a:pt x="22" y="60"/>
                    </a:lnTo>
                    <a:lnTo>
                      <a:pt x="20" y="60"/>
                    </a:lnTo>
                    <a:lnTo>
                      <a:pt x="16" y="58"/>
                    </a:lnTo>
                    <a:lnTo>
                      <a:pt x="14" y="56"/>
                    </a:lnTo>
                    <a:lnTo>
                      <a:pt x="14" y="54"/>
                    </a:lnTo>
                    <a:lnTo>
                      <a:pt x="0" y="46"/>
                    </a:lnTo>
                    <a:lnTo>
                      <a:pt x="6" y="40"/>
                    </a:lnTo>
                    <a:lnTo>
                      <a:pt x="6" y="38"/>
                    </a:lnTo>
                    <a:lnTo>
                      <a:pt x="8" y="36"/>
                    </a:lnTo>
                    <a:lnTo>
                      <a:pt x="8" y="34"/>
                    </a:lnTo>
                    <a:lnTo>
                      <a:pt x="10" y="30"/>
                    </a:lnTo>
                    <a:lnTo>
                      <a:pt x="12" y="28"/>
                    </a:lnTo>
                    <a:lnTo>
                      <a:pt x="12" y="24"/>
                    </a:lnTo>
                    <a:lnTo>
                      <a:pt x="12" y="22"/>
                    </a:lnTo>
                    <a:lnTo>
                      <a:pt x="14" y="20"/>
                    </a:lnTo>
                    <a:lnTo>
                      <a:pt x="16" y="16"/>
                    </a:lnTo>
                    <a:lnTo>
                      <a:pt x="20" y="10"/>
                    </a:lnTo>
                    <a:lnTo>
                      <a:pt x="22" y="6"/>
                    </a:lnTo>
                    <a:lnTo>
                      <a:pt x="28" y="2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6" y="0"/>
                    </a:lnTo>
                    <a:lnTo>
                      <a:pt x="40" y="0"/>
                    </a:lnTo>
                    <a:lnTo>
                      <a:pt x="42" y="2"/>
                    </a:lnTo>
                    <a:lnTo>
                      <a:pt x="42" y="2"/>
                    </a:lnTo>
                    <a:lnTo>
                      <a:pt x="44" y="6"/>
                    </a:lnTo>
                    <a:lnTo>
                      <a:pt x="44" y="8"/>
                    </a:lnTo>
                    <a:lnTo>
                      <a:pt x="46" y="12"/>
                    </a:lnTo>
                    <a:lnTo>
                      <a:pt x="44" y="18"/>
                    </a:lnTo>
                    <a:lnTo>
                      <a:pt x="42" y="22"/>
                    </a:lnTo>
                    <a:lnTo>
                      <a:pt x="42" y="22"/>
                    </a:lnTo>
                    <a:lnTo>
                      <a:pt x="40" y="22"/>
                    </a:lnTo>
                    <a:lnTo>
                      <a:pt x="40" y="24"/>
                    </a:lnTo>
                    <a:lnTo>
                      <a:pt x="40" y="24"/>
                    </a:lnTo>
                    <a:lnTo>
                      <a:pt x="42" y="26"/>
                    </a:lnTo>
                    <a:lnTo>
                      <a:pt x="42" y="28"/>
                    </a:lnTo>
                    <a:lnTo>
                      <a:pt x="42" y="30"/>
                    </a:lnTo>
                    <a:lnTo>
                      <a:pt x="42" y="34"/>
                    </a:lnTo>
                    <a:lnTo>
                      <a:pt x="42" y="38"/>
                    </a:lnTo>
                    <a:lnTo>
                      <a:pt x="42" y="40"/>
                    </a:lnTo>
                    <a:lnTo>
                      <a:pt x="36" y="40"/>
                    </a:lnTo>
                    <a:lnTo>
                      <a:pt x="32" y="46"/>
                    </a:lnTo>
                    <a:lnTo>
                      <a:pt x="32" y="46"/>
                    </a:lnTo>
                    <a:lnTo>
                      <a:pt x="30" y="48"/>
                    </a:lnTo>
                    <a:lnTo>
                      <a:pt x="30" y="50"/>
                    </a:lnTo>
                    <a:lnTo>
                      <a:pt x="34" y="52"/>
                    </a:lnTo>
                    <a:lnTo>
                      <a:pt x="24" y="62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" name="Freeform 45"/>
              <p:cNvSpPr>
                <a:spLocks/>
              </p:cNvSpPr>
              <p:nvPr/>
            </p:nvSpPr>
            <p:spPr bwMode="gray">
              <a:xfrm>
                <a:off x="895" y="2334"/>
                <a:ext cx="40" cy="46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22" y="8"/>
                  </a:cxn>
                  <a:cxn ang="0">
                    <a:pos x="22" y="10"/>
                  </a:cxn>
                  <a:cxn ang="0">
                    <a:pos x="24" y="12"/>
                  </a:cxn>
                  <a:cxn ang="0">
                    <a:pos x="28" y="14"/>
                  </a:cxn>
                  <a:cxn ang="0">
                    <a:pos x="30" y="14"/>
                  </a:cxn>
                  <a:cxn ang="0">
                    <a:pos x="32" y="16"/>
                  </a:cxn>
                  <a:cxn ang="0">
                    <a:pos x="32" y="18"/>
                  </a:cxn>
                  <a:cxn ang="0">
                    <a:pos x="32" y="22"/>
                  </a:cxn>
                  <a:cxn ang="0">
                    <a:pos x="34" y="24"/>
                  </a:cxn>
                  <a:cxn ang="0">
                    <a:pos x="36" y="28"/>
                  </a:cxn>
                  <a:cxn ang="0">
                    <a:pos x="38" y="30"/>
                  </a:cxn>
                  <a:cxn ang="0">
                    <a:pos x="38" y="30"/>
                  </a:cxn>
                  <a:cxn ang="0">
                    <a:pos x="40" y="32"/>
                  </a:cxn>
                  <a:cxn ang="0">
                    <a:pos x="38" y="34"/>
                  </a:cxn>
                  <a:cxn ang="0">
                    <a:pos x="38" y="34"/>
                  </a:cxn>
                  <a:cxn ang="0">
                    <a:pos x="36" y="36"/>
                  </a:cxn>
                  <a:cxn ang="0">
                    <a:pos x="36" y="36"/>
                  </a:cxn>
                  <a:cxn ang="0">
                    <a:pos x="32" y="38"/>
                  </a:cxn>
                  <a:cxn ang="0">
                    <a:pos x="30" y="40"/>
                  </a:cxn>
                  <a:cxn ang="0">
                    <a:pos x="30" y="42"/>
                  </a:cxn>
                  <a:cxn ang="0">
                    <a:pos x="28" y="44"/>
                  </a:cxn>
                  <a:cxn ang="0">
                    <a:pos x="28" y="46"/>
                  </a:cxn>
                  <a:cxn ang="0">
                    <a:pos x="26" y="42"/>
                  </a:cxn>
                  <a:cxn ang="0">
                    <a:pos x="24" y="38"/>
                  </a:cxn>
                  <a:cxn ang="0">
                    <a:pos x="22" y="38"/>
                  </a:cxn>
                  <a:cxn ang="0">
                    <a:pos x="20" y="38"/>
                  </a:cxn>
                  <a:cxn ang="0">
                    <a:pos x="20" y="36"/>
                  </a:cxn>
                  <a:cxn ang="0">
                    <a:pos x="18" y="36"/>
                  </a:cxn>
                  <a:cxn ang="0">
                    <a:pos x="16" y="32"/>
                  </a:cxn>
                  <a:cxn ang="0">
                    <a:pos x="14" y="28"/>
                  </a:cxn>
                  <a:cxn ang="0">
                    <a:pos x="14" y="26"/>
                  </a:cxn>
                  <a:cxn ang="0">
                    <a:pos x="16" y="24"/>
                  </a:cxn>
                  <a:cxn ang="0">
                    <a:pos x="16" y="22"/>
                  </a:cxn>
                  <a:cxn ang="0">
                    <a:pos x="0" y="6"/>
                  </a:cxn>
                  <a:cxn ang="0">
                    <a:pos x="2" y="6"/>
                  </a:cxn>
                  <a:cxn ang="0">
                    <a:pos x="4" y="4"/>
                  </a:cxn>
                  <a:cxn ang="0">
                    <a:pos x="6" y="2"/>
                  </a:cxn>
                  <a:cxn ang="0">
                    <a:pos x="8" y="0"/>
                  </a:cxn>
                </a:cxnLst>
                <a:rect l="0" t="0" r="r" b="b"/>
                <a:pathLst>
                  <a:path w="40" h="46">
                    <a:moveTo>
                      <a:pt x="8" y="0"/>
                    </a:moveTo>
                    <a:lnTo>
                      <a:pt x="22" y="8"/>
                    </a:lnTo>
                    <a:lnTo>
                      <a:pt x="22" y="10"/>
                    </a:lnTo>
                    <a:lnTo>
                      <a:pt x="24" y="12"/>
                    </a:lnTo>
                    <a:lnTo>
                      <a:pt x="28" y="14"/>
                    </a:lnTo>
                    <a:lnTo>
                      <a:pt x="30" y="14"/>
                    </a:lnTo>
                    <a:lnTo>
                      <a:pt x="32" y="16"/>
                    </a:lnTo>
                    <a:lnTo>
                      <a:pt x="32" y="18"/>
                    </a:lnTo>
                    <a:lnTo>
                      <a:pt x="32" y="22"/>
                    </a:lnTo>
                    <a:lnTo>
                      <a:pt x="34" y="24"/>
                    </a:lnTo>
                    <a:lnTo>
                      <a:pt x="36" y="28"/>
                    </a:lnTo>
                    <a:lnTo>
                      <a:pt x="38" y="30"/>
                    </a:lnTo>
                    <a:lnTo>
                      <a:pt x="38" y="30"/>
                    </a:lnTo>
                    <a:lnTo>
                      <a:pt x="40" y="32"/>
                    </a:lnTo>
                    <a:lnTo>
                      <a:pt x="38" y="34"/>
                    </a:lnTo>
                    <a:lnTo>
                      <a:pt x="38" y="34"/>
                    </a:lnTo>
                    <a:lnTo>
                      <a:pt x="36" y="36"/>
                    </a:lnTo>
                    <a:lnTo>
                      <a:pt x="36" y="36"/>
                    </a:lnTo>
                    <a:lnTo>
                      <a:pt x="32" y="38"/>
                    </a:lnTo>
                    <a:lnTo>
                      <a:pt x="30" y="40"/>
                    </a:lnTo>
                    <a:lnTo>
                      <a:pt x="30" y="42"/>
                    </a:lnTo>
                    <a:lnTo>
                      <a:pt x="28" y="44"/>
                    </a:lnTo>
                    <a:lnTo>
                      <a:pt x="28" y="46"/>
                    </a:lnTo>
                    <a:lnTo>
                      <a:pt x="26" y="42"/>
                    </a:lnTo>
                    <a:lnTo>
                      <a:pt x="24" y="38"/>
                    </a:lnTo>
                    <a:lnTo>
                      <a:pt x="22" y="38"/>
                    </a:lnTo>
                    <a:lnTo>
                      <a:pt x="20" y="38"/>
                    </a:lnTo>
                    <a:lnTo>
                      <a:pt x="20" y="36"/>
                    </a:lnTo>
                    <a:lnTo>
                      <a:pt x="18" y="36"/>
                    </a:lnTo>
                    <a:lnTo>
                      <a:pt x="16" y="32"/>
                    </a:lnTo>
                    <a:lnTo>
                      <a:pt x="14" y="28"/>
                    </a:lnTo>
                    <a:lnTo>
                      <a:pt x="14" y="26"/>
                    </a:lnTo>
                    <a:lnTo>
                      <a:pt x="16" y="24"/>
                    </a:lnTo>
                    <a:lnTo>
                      <a:pt x="16" y="22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8" y="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" name="Freeform 46"/>
              <p:cNvSpPr>
                <a:spLocks/>
              </p:cNvSpPr>
              <p:nvPr/>
            </p:nvSpPr>
            <p:spPr bwMode="gray">
              <a:xfrm>
                <a:off x="923" y="2368"/>
                <a:ext cx="16" cy="26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0" y="0"/>
                  </a:cxn>
                  <a:cxn ang="0">
                    <a:pos x="8" y="0"/>
                  </a:cxn>
                  <a:cxn ang="0">
                    <a:pos x="6" y="2"/>
                  </a:cxn>
                  <a:cxn ang="0">
                    <a:pos x="4" y="4"/>
                  </a:cxn>
                  <a:cxn ang="0">
                    <a:pos x="2" y="6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2" y="14"/>
                  </a:cxn>
                  <a:cxn ang="0">
                    <a:pos x="2" y="16"/>
                  </a:cxn>
                  <a:cxn ang="0">
                    <a:pos x="6" y="20"/>
                  </a:cxn>
                  <a:cxn ang="0">
                    <a:pos x="10" y="24"/>
                  </a:cxn>
                  <a:cxn ang="0">
                    <a:pos x="16" y="26"/>
                  </a:cxn>
                  <a:cxn ang="0">
                    <a:pos x="10" y="0"/>
                  </a:cxn>
                </a:cxnLst>
                <a:rect l="0" t="0" r="r" b="b"/>
                <a:pathLst>
                  <a:path w="16" h="26">
                    <a:moveTo>
                      <a:pt x="10" y="0"/>
                    </a:moveTo>
                    <a:lnTo>
                      <a:pt x="10" y="0"/>
                    </a:lnTo>
                    <a:lnTo>
                      <a:pt x="8" y="0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2" y="16"/>
                    </a:lnTo>
                    <a:lnTo>
                      <a:pt x="6" y="20"/>
                    </a:lnTo>
                    <a:lnTo>
                      <a:pt x="10" y="24"/>
                    </a:lnTo>
                    <a:lnTo>
                      <a:pt x="16" y="26"/>
                    </a:lnTo>
                    <a:lnTo>
                      <a:pt x="10" y="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" name="Freeform 47"/>
              <p:cNvSpPr>
                <a:spLocks/>
              </p:cNvSpPr>
              <p:nvPr/>
            </p:nvSpPr>
            <p:spPr bwMode="gray">
              <a:xfrm>
                <a:off x="719" y="2246"/>
                <a:ext cx="70" cy="84"/>
              </a:xfrm>
              <a:custGeom>
                <a:avLst/>
                <a:gdLst/>
                <a:ahLst/>
                <a:cxnLst>
                  <a:cxn ang="0">
                    <a:pos x="58" y="30"/>
                  </a:cxn>
                  <a:cxn ang="0">
                    <a:pos x="54" y="26"/>
                  </a:cxn>
                  <a:cxn ang="0">
                    <a:pos x="54" y="20"/>
                  </a:cxn>
                  <a:cxn ang="0">
                    <a:pos x="52" y="18"/>
                  </a:cxn>
                  <a:cxn ang="0">
                    <a:pos x="50" y="20"/>
                  </a:cxn>
                  <a:cxn ang="0">
                    <a:pos x="46" y="22"/>
                  </a:cxn>
                  <a:cxn ang="0">
                    <a:pos x="42" y="18"/>
                  </a:cxn>
                  <a:cxn ang="0">
                    <a:pos x="38" y="14"/>
                  </a:cxn>
                  <a:cxn ang="0">
                    <a:pos x="40" y="8"/>
                  </a:cxn>
                  <a:cxn ang="0">
                    <a:pos x="38" y="0"/>
                  </a:cxn>
                  <a:cxn ang="0">
                    <a:pos x="30" y="14"/>
                  </a:cxn>
                  <a:cxn ang="0">
                    <a:pos x="32" y="16"/>
                  </a:cxn>
                  <a:cxn ang="0">
                    <a:pos x="28" y="22"/>
                  </a:cxn>
                  <a:cxn ang="0">
                    <a:pos x="20" y="26"/>
                  </a:cxn>
                  <a:cxn ang="0">
                    <a:pos x="2" y="24"/>
                  </a:cxn>
                  <a:cxn ang="0">
                    <a:pos x="0" y="26"/>
                  </a:cxn>
                  <a:cxn ang="0">
                    <a:pos x="0" y="32"/>
                  </a:cxn>
                  <a:cxn ang="0">
                    <a:pos x="4" y="36"/>
                  </a:cxn>
                  <a:cxn ang="0">
                    <a:pos x="6" y="36"/>
                  </a:cxn>
                  <a:cxn ang="0">
                    <a:pos x="12" y="42"/>
                  </a:cxn>
                  <a:cxn ang="0">
                    <a:pos x="16" y="54"/>
                  </a:cxn>
                  <a:cxn ang="0">
                    <a:pos x="16" y="58"/>
                  </a:cxn>
                  <a:cxn ang="0">
                    <a:pos x="16" y="66"/>
                  </a:cxn>
                  <a:cxn ang="0">
                    <a:pos x="16" y="72"/>
                  </a:cxn>
                  <a:cxn ang="0">
                    <a:pos x="14" y="74"/>
                  </a:cxn>
                  <a:cxn ang="0">
                    <a:pos x="14" y="78"/>
                  </a:cxn>
                  <a:cxn ang="0">
                    <a:pos x="16" y="82"/>
                  </a:cxn>
                  <a:cxn ang="0">
                    <a:pos x="26" y="84"/>
                  </a:cxn>
                  <a:cxn ang="0">
                    <a:pos x="42" y="78"/>
                  </a:cxn>
                  <a:cxn ang="0">
                    <a:pos x="62" y="66"/>
                  </a:cxn>
                  <a:cxn ang="0">
                    <a:pos x="68" y="56"/>
                  </a:cxn>
                  <a:cxn ang="0">
                    <a:pos x="70" y="50"/>
                  </a:cxn>
                  <a:cxn ang="0">
                    <a:pos x="68" y="46"/>
                  </a:cxn>
                  <a:cxn ang="0">
                    <a:pos x="64" y="38"/>
                  </a:cxn>
                  <a:cxn ang="0">
                    <a:pos x="62" y="32"/>
                  </a:cxn>
                </a:cxnLst>
                <a:rect l="0" t="0" r="r" b="b"/>
                <a:pathLst>
                  <a:path w="70" h="84">
                    <a:moveTo>
                      <a:pt x="62" y="30"/>
                    </a:moveTo>
                    <a:lnTo>
                      <a:pt x="58" y="30"/>
                    </a:lnTo>
                    <a:lnTo>
                      <a:pt x="56" y="28"/>
                    </a:lnTo>
                    <a:lnTo>
                      <a:pt x="54" y="26"/>
                    </a:lnTo>
                    <a:lnTo>
                      <a:pt x="54" y="24"/>
                    </a:lnTo>
                    <a:lnTo>
                      <a:pt x="54" y="20"/>
                    </a:lnTo>
                    <a:lnTo>
                      <a:pt x="52" y="18"/>
                    </a:lnTo>
                    <a:lnTo>
                      <a:pt x="52" y="18"/>
                    </a:lnTo>
                    <a:lnTo>
                      <a:pt x="52" y="18"/>
                    </a:lnTo>
                    <a:lnTo>
                      <a:pt x="50" y="20"/>
                    </a:lnTo>
                    <a:lnTo>
                      <a:pt x="48" y="22"/>
                    </a:lnTo>
                    <a:lnTo>
                      <a:pt x="46" y="22"/>
                    </a:lnTo>
                    <a:lnTo>
                      <a:pt x="44" y="20"/>
                    </a:lnTo>
                    <a:lnTo>
                      <a:pt x="42" y="18"/>
                    </a:lnTo>
                    <a:lnTo>
                      <a:pt x="40" y="18"/>
                    </a:lnTo>
                    <a:lnTo>
                      <a:pt x="38" y="14"/>
                    </a:lnTo>
                    <a:lnTo>
                      <a:pt x="38" y="12"/>
                    </a:lnTo>
                    <a:lnTo>
                      <a:pt x="40" y="8"/>
                    </a:lnTo>
                    <a:lnTo>
                      <a:pt x="50" y="2"/>
                    </a:lnTo>
                    <a:lnTo>
                      <a:pt x="38" y="0"/>
                    </a:lnTo>
                    <a:lnTo>
                      <a:pt x="30" y="6"/>
                    </a:lnTo>
                    <a:lnTo>
                      <a:pt x="30" y="14"/>
                    </a:lnTo>
                    <a:lnTo>
                      <a:pt x="32" y="14"/>
                    </a:lnTo>
                    <a:lnTo>
                      <a:pt x="32" y="16"/>
                    </a:lnTo>
                    <a:lnTo>
                      <a:pt x="30" y="18"/>
                    </a:lnTo>
                    <a:lnTo>
                      <a:pt x="28" y="22"/>
                    </a:lnTo>
                    <a:lnTo>
                      <a:pt x="24" y="24"/>
                    </a:lnTo>
                    <a:lnTo>
                      <a:pt x="20" y="26"/>
                    </a:lnTo>
                    <a:lnTo>
                      <a:pt x="8" y="22"/>
                    </a:lnTo>
                    <a:lnTo>
                      <a:pt x="2" y="24"/>
                    </a:lnTo>
                    <a:lnTo>
                      <a:pt x="2" y="24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0" y="32"/>
                    </a:lnTo>
                    <a:lnTo>
                      <a:pt x="2" y="36"/>
                    </a:lnTo>
                    <a:lnTo>
                      <a:pt x="4" y="36"/>
                    </a:lnTo>
                    <a:lnTo>
                      <a:pt x="4" y="36"/>
                    </a:lnTo>
                    <a:lnTo>
                      <a:pt x="6" y="36"/>
                    </a:lnTo>
                    <a:lnTo>
                      <a:pt x="10" y="38"/>
                    </a:lnTo>
                    <a:lnTo>
                      <a:pt x="12" y="42"/>
                    </a:lnTo>
                    <a:lnTo>
                      <a:pt x="14" y="46"/>
                    </a:lnTo>
                    <a:lnTo>
                      <a:pt x="16" y="54"/>
                    </a:lnTo>
                    <a:lnTo>
                      <a:pt x="16" y="54"/>
                    </a:lnTo>
                    <a:lnTo>
                      <a:pt x="16" y="58"/>
                    </a:lnTo>
                    <a:lnTo>
                      <a:pt x="16" y="62"/>
                    </a:lnTo>
                    <a:lnTo>
                      <a:pt x="16" y="66"/>
                    </a:lnTo>
                    <a:lnTo>
                      <a:pt x="16" y="70"/>
                    </a:lnTo>
                    <a:lnTo>
                      <a:pt x="16" y="72"/>
                    </a:lnTo>
                    <a:lnTo>
                      <a:pt x="14" y="74"/>
                    </a:lnTo>
                    <a:lnTo>
                      <a:pt x="14" y="74"/>
                    </a:lnTo>
                    <a:lnTo>
                      <a:pt x="14" y="76"/>
                    </a:lnTo>
                    <a:lnTo>
                      <a:pt x="14" y="78"/>
                    </a:lnTo>
                    <a:lnTo>
                      <a:pt x="14" y="80"/>
                    </a:lnTo>
                    <a:lnTo>
                      <a:pt x="16" y="82"/>
                    </a:lnTo>
                    <a:lnTo>
                      <a:pt x="20" y="84"/>
                    </a:lnTo>
                    <a:lnTo>
                      <a:pt x="26" y="84"/>
                    </a:lnTo>
                    <a:lnTo>
                      <a:pt x="30" y="82"/>
                    </a:lnTo>
                    <a:lnTo>
                      <a:pt x="42" y="78"/>
                    </a:lnTo>
                    <a:lnTo>
                      <a:pt x="54" y="72"/>
                    </a:lnTo>
                    <a:lnTo>
                      <a:pt x="62" y="66"/>
                    </a:lnTo>
                    <a:lnTo>
                      <a:pt x="66" y="62"/>
                    </a:lnTo>
                    <a:lnTo>
                      <a:pt x="68" y="56"/>
                    </a:lnTo>
                    <a:lnTo>
                      <a:pt x="70" y="52"/>
                    </a:lnTo>
                    <a:lnTo>
                      <a:pt x="70" y="50"/>
                    </a:lnTo>
                    <a:lnTo>
                      <a:pt x="68" y="48"/>
                    </a:lnTo>
                    <a:lnTo>
                      <a:pt x="68" y="46"/>
                    </a:lnTo>
                    <a:lnTo>
                      <a:pt x="66" y="42"/>
                    </a:lnTo>
                    <a:lnTo>
                      <a:pt x="64" y="38"/>
                    </a:lnTo>
                    <a:lnTo>
                      <a:pt x="64" y="34"/>
                    </a:lnTo>
                    <a:lnTo>
                      <a:pt x="62" y="32"/>
                    </a:lnTo>
                    <a:lnTo>
                      <a:pt x="62" y="3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8" name="Freeform 48"/>
              <p:cNvSpPr>
                <a:spLocks/>
              </p:cNvSpPr>
              <p:nvPr/>
            </p:nvSpPr>
            <p:spPr bwMode="gray">
              <a:xfrm>
                <a:off x="779" y="2164"/>
                <a:ext cx="108" cy="200"/>
              </a:xfrm>
              <a:custGeom>
                <a:avLst/>
                <a:gdLst/>
                <a:ahLst/>
                <a:cxnLst>
                  <a:cxn ang="0">
                    <a:pos x="38" y="2"/>
                  </a:cxn>
                  <a:cxn ang="0">
                    <a:pos x="32" y="0"/>
                  </a:cxn>
                  <a:cxn ang="0">
                    <a:pos x="24" y="2"/>
                  </a:cxn>
                  <a:cxn ang="0">
                    <a:pos x="14" y="16"/>
                  </a:cxn>
                  <a:cxn ang="0">
                    <a:pos x="16" y="22"/>
                  </a:cxn>
                  <a:cxn ang="0">
                    <a:pos x="14" y="32"/>
                  </a:cxn>
                  <a:cxn ang="0">
                    <a:pos x="10" y="36"/>
                  </a:cxn>
                  <a:cxn ang="0">
                    <a:pos x="6" y="44"/>
                  </a:cxn>
                  <a:cxn ang="0">
                    <a:pos x="4" y="52"/>
                  </a:cxn>
                  <a:cxn ang="0">
                    <a:pos x="14" y="54"/>
                  </a:cxn>
                  <a:cxn ang="0">
                    <a:pos x="12" y="58"/>
                  </a:cxn>
                  <a:cxn ang="0">
                    <a:pos x="12" y="64"/>
                  </a:cxn>
                  <a:cxn ang="0">
                    <a:pos x="14" y="70"/>
                  </a:cxn>
                  <a:cxn ang="0">
                    <a:pos x="24" y="76"/>
                  </a:cxn>
                  <a:cxn ang="0">
                    <a:pos x="24" y="82"/>
                  </a:cxn>
                  <a:cxn ang="0">
                    <a:pos x="22" y="86"/>
                  </a:cxn>
                  <a:cxn ang="0">
                    <a:pos x="18" y="94"/>
                  </a:cxn>
                  <a:cxn ang="0">
                    <a:pos x="20" y="98"/>
                  </a:cxn>
                  <a:cxn ang="0">
                    <a:pos x="32" y="92"/>
                  </a:cxn>
                  <a:cxn ang="0">
                    <a:pos x="36" y="102"/>
                  </a:cxn>
                  <a:cxn ang="0">
                    <a:pos x="40" y="114"/>
                  </a:cxn>
                  <a:cxn ang="0">
                    <a:pos x="22" y="128"/>
                  </a:cxn>
                  <a:cxn ang="0">
                    <a:pos x="28" y="140"/>
                  </a:cxn>
                  <a:cxn ang="0">
                    <a:pos x="20" y="154"/>
                  </a:cxn>
                  <a:cxn ang="0">
                    <a:pos x="18" y="156"/>
                  </a:cxn>
                  <a:cxn ang="0">
                    <a:pos x="18" y="160"/>
                  </a:cxn>
                  <a:cxn ang="0">
                    <a:pos x="38" y="164"/>
                  </a:cxn>
                  <a:cxn ang="0">
                    <a:pos x="52" y="158"/>
                  </a:cxn>
                  <a:cxn ang="0">
                    <a:pos x="52" y="162"/>
                  </a:cxn>
                  <a:cxn ang="0">
                    <a:pos x="44" y="166"/>
                  </a:cxn>
                  <a:cxn ang="0">
                    <a:pos x="0" y="196"/>
                  </a:cxn>
                  <a:cxn ang="0">
                    <a:pos x="28" y="190"/>
                  </a:cxn>
                  <a:cxn ang="0">
                    <a:pos x="58" y="188"/>
                  </a:cxn>
                  <a:cxn ang="0">
                    <a:pos x="108" y="174"/>
                  </a:cxn>
                  <a:cxn ang="0">
                    <a:pos x="98" y="164"/>
                  </a:cxn>
                  <a:cxn ang="0">
                    <a:pos x="102" y="158"/>
                  </a:cxn>
                  <a:cxn ang="0">
                    <a:pos x="102" y="150"/>
                  </a:cxn>
                  <a:cxn ang="0">
                    <a:pos x="100" y="146"/>
                  </a:cxn>
                  <a:cxn ang="0">
                    <a:pos x="94" y="140"/>
                  </a:cxn>
                  <a:cxn ang="0">
                    <a:pos x="88" y="136"/>
                  </a:cxn>
                  <a:cxn ang="0">
                    <a:pos x="84" y="120"/>
                  </a:cxn>
                  <a:cxn ang="0">
                    <a:pos x="66" y="100"/>
                  </a:cxn>
                  <a:cxn ang="0">
                    <a:pos x="64" y="84"/>
                  </a:cxn>
                  <a:cxn ang="0">
                    <a:pos x="56" y="68"/>
                  </a:cxn>
                  <a:cxn ang="0">
                    <a:pos x="56" y="44"/>
                  </a:cxn>
                  <a:cxn ang="0">
                    <a:pos x="56" y="42"/>
                  </a:cxn>
                  <a:cxn ang="0">
                    <a:pos x="52" y="36"/>
                  </a:cxn>
                  <a:cxn ang="0">
                    <a:pos x="48" y="34"/>
                  </a:cxn>
                  <a:cxn ang="0">
                    <a:pos x="44" y="32"/>
                  </a:cxn>
                  <a:cxn ang="0">
                    <a:pos x="36" y="28"/>
                  </a:cxn>
                  <a:cxn ang="0">
                    <a:pos x="34" y="26"/>
                  </a:cxn>
                  <a:cxn ang="0">
                    <a:pos x="34" y="20"/>
                  </a:cxn>
                  <a:cxn ang="0">
                    <a:pos x="38" y="14"/>
                  </a:cxn>
                  <a:cxn ang="0">
                    <a:pos x="40" y="8"/>
                  </a:cxn>
                  <a:cxn ang="0">
                    <a:pos x="40" y="4"/>
                  </a:cxn>
                </a:cxnLst>
                <a:rect l="0" t="0" r="r" b="b"/>
                <a:pathLst>
                  <a:path w="108" h="200">
                    <a:moveTo>
                      <a:pt x="40" y="2"/>
                    </a:moveTo>
                    <a:lnTo>
                      <a:pt x="38" y="2"/>
                    </a:lnTo>
                    <a:lnTo>
                      <a:pt x="36" y="2"/>
                    </a:lnTo>
                    <a:lnTo>
                      <a:pt x="32" y="0"/>
                    </a:lnTo>
                    <a:lnTo>
                      <a:pt x="28" y="0"/>
                    </a:lnTo>
                    <a:lnTo>
                      <a:pt x="24" y="2"/>
                    </a:lnTo>
                    <a:lnTo>
                      <a:pt x="14" y="16"/>
                    </a:lnTo>
                    <a:lnTo>
                      <a:pt x="14" y="16"/>
                    </a:lnTo>
                    <a:lnTo>
                      <a:pt x="16" y="18"/>
                    </a:lnTo>
                    <a:lnTo>
                      <a:pt x="16" y="22"/>
                    </a:lnTo>
                    <a:lnTo>
                      <a:pt x="16" y="26"/>
                    </a:lnTo>
                    <a:lnTo>
                      <a:pt x="14" y="32"/>
                    </a:lnTo>
                    <a:lnTo>
                      <a:pt x="14" y="32"/>
                    </a:lnTo>
                    <a:lnTo>
                      <a:pt x="10" y="36"/>
                    </a:lnTo>
                    <a:lnTo>
                      <a:pt x="8" y="38"/>
                    </a:lnTo>
                    <a:lnTo>
                      <a:pt x="6" y="44"/>
                    </a:lnTo>
                    <a:lnTo>
                      <a:pt x="4" y="48"/>
                    </a:lnTo>
                    <a:lnTo>
                      <a:pt x="4" y="52"/>
                    </a:lnTo>
                    <a:lnTo>
                      <a:pt x="6" y="56"/>
                    </a:lnTo>
                    <a:lnTo>
                      <a:pt x="14" y="54"/>
                    </a:lnTo>
                    <a:lnTo>
                      <a:pt x="14" y="56"/>
                    </a:lnTo>
                    <a:lnTo>
                      <a:pt x="12" y="58"/>
                    </a:lnTo>
                    <a:lnTo>
                      <a:pt x="12" y="60"/>
                    </a:lnTo>
                    <a:lnTo>
                      <a:pt x="12" y="64"/>
                    </a:lnTo>
                    <a:lnTo>
                      <a:pt x="12" y="66"/>
                    </a:lnTo>
                    <a:lnTo>
                      <a:pt x="14" y="70"/>
                    </a:lnTo>
                    <a:lnTo>
                      <a:pt x="16" y="72"/>
                    </a:lnTo>
                    <a:lnTo>
                      <a:pt x="24" y="76"/>
                    </a:lnTo>
                    <a:lnTo>
                      <a:pt x="24" y="80"/>
                    </a:lnTo>
                    <a:lnTo>
                      <a:pt x="24" y="82"/>
                    </a:lnTo>
                    <a:lnTo>
                      <a:pt x="22" y="84"/>
                    </a:lnTo>
                    <a:lnTo>
                      <a:pt x="22" y="86"/>
                    </a:lnTo>
                    <a:lnTo>
                      <a:pt x="20" y="90"/>
                    </a:lnTo>
                    <a:lnTo>
                      <a:pt x="18" y="94"/>
                    </a:lnTo>
                    <a:lnTo>
                      <a:pt x="18" y="96"/>
                    </a:lnTo>
                    <a:lnTo>
                      <a:pt x="20" y="98"/>
                    </a:lnTo>
                    <a:lnTo>
                      <a:pt x="22" y="100"/>
                    </a:lnTo>
                    <a:lnTo>
                      <a:pt x="32" y="92"/>
                    </a:lnTo>
                    <a:lnTo>
                      <a:pt x="44" y="94"/>
                    </a:lnTo>
                    <a:lnTo>
                      <a:pt x="36" y="102"/>
                    </a:lnTo>
                    <a:lnTo>
                      <a:pt x="34" y="114"/>
                    </a:lnTo>
                    <a:lnTo>
                      <a:pt x="40" y="114"/>
                    </a:lnTo>
                    <a:lnTo>
                      <a:pt x="40" y="128"/>
                    </a:lnTo>
                    <a:lnTo>
                      <a:pt x="22" y="128"/>
                    </a:lnTo>
                    <a:lnTo>
                      <a:pt x="22" y="138"/>
                    </a:lnTo>
                    <a:lnTo>
                      <a:pt x="28" y="140"/>
                    </a:lnTo>
                    <a:lnTo>
                      <a:pt x="20" y="152"/>
                    </a:lnTo>
                    <a:lnTo>
                      <a:pt x="20" y="154"/>
                    </a:lnTo>
                    <a:lnTo>
                      <a:pt x="18" y="154"/>
                    </a:lnTo>
                    <a:lnTo>
                      <a:pt x="18" y="156"/>
                    </a:lnTo>
                    <a:lnTo>
                      <a:pt x="18" y="158"/>
                    </a:lnTo>
                    <a:lnTo>
                      <a:pt x="18" y="160"/>
                    </a:lnTo>
                    <a:lnTo>
                      <a:pt x="20" y="160"/>
                    </a:lnTo>
                    <a:lnTo>
                      <a:pt x="38" y="164"/>
                    </a:lnTo>
                    <a:lnTo>
                      <a:pt x="48" y="160"/>
                    </a:lnTo>
                    <a:lnTo>
                      <a:pt x="52" y="158"/>
                    </a:lnTo>
                    <a:lnTo>
                      <a:pt x="52" y="160"/>
                    </a:lnTo>
                    <a:lnTo>
                      <a:pt x="52" y="162"/>
                    </a:lnTo>
                    <a:lnTo>
                      <a:pt x="48" y="164"/>
                    </a:lnTo>
                    <a:lnTo>
                      <a:pt x="44" y="166"/>
                    </a:lnTo>
                    <a:lnTo>
                      <a:pt x="20" y="176"/>
                    </a:lnTo>
                    <a:lnTo>
                      <a:pt x="0" y="196"/>
                    </a:lnTo>
                    <a:lnTo>
                      <a:pt x="10" y="200"/>
                    </a:lnTo>
                    <a:lnTo>
                      <a:pt x="28" y="190"/>
                    </a:lnTo>
                    <a:lnTo>
                      <a:pt x="36" y="188"/>
                    </a:lnTo>
                    <a:lnTo>
                      <a:pt x="58" y="188"/>
                    </a:lnTo>
                    <a:lnTo>
                      <a:pt x="84" y="182"/>
                    </a:lnTo>
                    <a:lnTo>
                      <a:pt x="108" y="174"/>
                    </a:lnTo>
                    <a:lnTo>
                      <a:pt x="96" y="164"/>
                    </a:lnTo>
                    <a:lnTo>
                      <a:pt x="98" y="164"/>
                    </a:lnTo>
                    <a:lnTo>
                      <a:pt x="100" y="162"/>
                    </a:lnTo>
                    <a:lnTo>
                      <a:pt x="102" y="158"/>
                    </a:lnTo>
                    <a:lnTo>
                      <a:pt x="102" y="154"/>
                    </a:lnTo>
                    <a:lnTo>
                      <a:pt x="102" y="150"/>
                    </a:lnTo>
                    <a:lnTo>
                      <a:pt x="102" y="148"/>
                    </a:lnTo>
                    <a:lnTo>
                      <a:pt x="100" y="146"/>
                    </a:lnTo>
                    <a:lnTo>
                      <a:pt x="98" y="142"/>
                    </a:lnTo>
                    <a:lnTo>
                      <a:pt x="94" y="140"/>
                    </a:lnTo>
                    <a:lnTo>
                      <a:pt x="90" y="138"/>
                    </a:lnTo>
                    <a:lnTo>
                      <a:pt x="88" y="136"/>
                    </a:lnTo>
                    <a:lnTo>
                      <a:pt x="86" y="132"/>
                    </a:lnTo>
                    <a:lnTo>
                      <a:pt x="84" y="120"/>
                    </a:lnTo>
                    <a:lnTo>
                      <a:pt x="78" y="108"/>
                    </a:lnTo>
                    <a:lnTo>
                      <a:pt x="66" y="100"/>
                    </a:lnTo>
                    <a:lnTo>
                      <a:pt x="66" y="94"/>
                    </a:lnTo>
                    <a:lnTo>
                      <a:pt x="64" y="84"/>
                    </a:lnTo>
                    <a:lnTo>
                      <a:pt x="60" y="72"/>
                    </a:lnTo>
                    <a:lnTo>
                      <a:pt x="56" y="68"/>
                    </a:lnTo>
                    <a:lnTo>
                      <a:pt x="48" y="62"/>
                    </a:lnTo>
                    <a:lnTo>
                      <a:pt x="56" y="44"/>
                    </a:lnTo>
                    <a:lnTo>
                      <a:pt x="56" y="44"/>
                    </a:lnTo>
                    <a:lnTo>
                      <a:pt x="56" y="42"/>
                    </a:lnTo>
                    <a:lnTo>
                      <a:pt x="54" y="38"/>
                    </a:lnTo>
                    <a:lnTo>
                      <a:pt x="52" y="36"/>
                    </a:lnTo>
                    <a:lnTo>
                      <a:pt x="52" y="34"/>
                    </a:lnTo>
                    <a:lnTo>
                      <a:pt x="48" y="34"/>
                    </a:lnTo>
                    <a:lnTo>
                      <a:pt x="46" y="32"/>
                    </a:lnTo>
                    <a:lnTo>
                      <a:pt x="44" y="32"/>
                    </a:lnTo>
                    <a:lnTo>
                      <a:pt x="44" y="30"/>
                    </a:lnTo>
                    <a:lnTo>
                      <a:pt x="36" y="28"/>
                    </a:lnTo>
                    <a:lnTo>
                      <a:pt x="34" y="28"/>
                    </a:lnTo>
                    <a:lnTo>
                      <a:pt x="34" y="26"/>
                    </a:lnTo>
                    <a:lnTo>
                      <a:pt x="34" y="22"/>
                    </a:lnTo>
                    <a:lnTo>
                      <a:pt x="34" y="20"/>
                    </a:lnTo>
                    <a:lnTo>
                      <a:pt x="36" y="16"/>
                    </a:lnTo>
                    <a:lnTo>
                      <a:pt x="38" y="14"/>
                    </a:lnTo>
                    <a:lnTo>
                      <a:pt x="40" y="12"/>
                    </a:lnTo>
                    <a:lnTo>
                      <a:pt x="40" y="8"/>
                    </a:lnTo>
                    <a:lnTo>
                      <a:pt x="42" y="6"/>
                    </a:lnTo>
                    <a:lnTo>
                      <a:pt x="40" y="4"/>
                    </a:lnTo>
                    <a:lnTo>
                      <a:pt x="40" y="2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" name="Freeform 49"/>
              <p:cNvSpPr>
                <a:spLocks/>
              </p:cNvSpPr>
              <p:nvPr/>
            </p:nvSpPr>
            <p:spPr bwMode="gray">
              <a:xfrm>
                <a:off x="757" y="2246"/>
                <a:ext cx="36" cy="32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16" y="0"/>
                  </a:cxn>
                  <a:cxn ang="0">
                    <a:pos x="18" y="0"/>
                  </a:cxn>
                  <a:cxn ang="0">
                    <a:pos x="20" y="0"/>
                  </a:cxn>
                  <a:cxn ang="0">
                    <a:pos x="24" y="0"/>
                  </a:cxn>
                  <a:cxn ang="0">
                    <a:pos x="28" y="0"/>
                  </a:cxn>
                  <a:cxn ang="0">
                    <a:pos x="30" y="2"/>
                  </a:cxn>
                  <a:cxn ang="0">
                    <a:pos x="32" y="6"/>
                  </a:cxn>
                  <a:cxn ang="0">
                    <a:pos x="32" y="6"/>
                  </a:cxn>
                  <a:cxn ang="0">
                    <a:pos x="34" y="8"/>
                  </a:cxn>
                  <a:cxn ang="0">
                    <a:pos x="36" y="12"/>
                  </a:cxn>
                  <a:cxn ang="0">
                    <a:pos x="36" y="16"/>
                  </a:cxn>
                  <a:cxn ang="0">
                    <a:pos x="36" y="22"/>
                  </a:cxn>
                  <a:cxn ang="0">
                    <a:pos x="32" y="28"/>
                  </a:cxn>
                  <a:cxn ang="0">
                    <a:pos x="32" y="28"/>
                  </a:cxn>
                  <a:cxn ang="0">
                    <a:pos x="30" y="30"/>
                  </a:cxn>
                  <a:cxn ang="0">
                    <a:pos x="28" y="32"/>
                  </a:cxn>
                  <a:cxn ang="0">
                    <a:pos x="26" y="30"/>
                  </a:cxn>
                  <a:cxn ang="0">
                    <a:pos x="24" y="30"/>
                  </a:cxn>
                  <a:cxn ang="0">
                    <a:pos x="20" y="30"/>
                  </a:cxn>
                  <a:cxn ang="0">
                    <a:pos x="18" y="28"/>
                  </a:cxn>
                  <a:cxn ang="0">
                    <a:pos x="16" y="26"/>
                  </a:cxn>
                  <a:cxn ang="0">
                    <a:pos x="16" y="24"/>
                  </a:cxn>
                  <a:cxn ang="0">
                    <a:pos x="16" y="20"/>
                  </a:cxn>
                  <a:cxn ang="0">
                    <a:pos x="14" y="18"/>
                  </a:cxn>
                  <a:cxn ang="0">
                    <a:pos x="14" y="18"/>
                  </a:cxn>
                  <a:cxn ang="0">
                    <a:pos x="14" y="18"/>
                  </a:cxn>
                  <a:cxn ang="0">
                    <a:pos x="12" y="20"/>
                  </a:cxn>
                  <a:cxn ang="0">
                    <a:pos x="10" y="22"/>
                  </a:cxn>
                  <a:cxn ang="0">
                    <a:pos x="8" y="22"/>
                  </a:cxn>
                  <a:cxn ang="0">
                    <a:pos x="6" y="20"/>
                  </a:cxn>
                  <a:cxn ang="0">
                    <a:pos x="4" y="18"/>
                  </a:cxn>
                  <a:cxn ang="0">
                    <a:pos x="2" y="18"/>
                  </a:cxn>
                  <a:cxn ang="0">
                    <a:pos x="0" y="14"/>
                  </a:cxn>
                  <a:cxn ang="0">
                    <a:pos x="0" y="12"/>
                  </a:cxn>
                  <a:cxn ang="0">
                    <a:pos x="2" y="8"/>
                  </a:cxn>
                  <a:cxn ang="0">
                    <a:pos x="16" y="0"/>
                  </a:cxn>
                </a:cxnLst>
                <a:rect l="0" t="0" r="r" b="b"/>
                <a:pathLst>
                  <a:path w="36" h="32">
                    <a:moveTo>
                      <a:pt x="16" y="0"/>
                    </a:moveTo>
                    <a:lnTo>
                      <a:pt x="16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8" y="0"/>
                    </a:lnTo>
                    <a:lnTo>
                      <a:pt x="30" y="2"/>
                    </a:lnTo>
                    <a:lnTo>
                      <a:pt x="32" y="6"/>
                    </a:lnTo>
                    <a:lnTo>
                      <a:pt x="32" y="6"/>
                    </a:lnTo>
                    <a:lnTo>
                      <a:pt x="34" y="8"/>
                    </a:lnTo>
                    <a:lnTo>
                      <a:pt x="36" y="12"/>
                    </a:lnTo>
                    <a:lnTo>
                      <a:pt x="36" y="16"/>
                    </a:lnTo>
                    <a:lnTo>
                      <a:pt x="36" y="22"/>
                    </a:lnTo>
                    <a:lnTo>
                      <a:pt x="32" y="28"/>
                    </a:lnTo>
                    <a:lnTo>
                      <a:pt x="32" y="28"/>
                    </a:lnTo>
                    <a:lnTo>
                      <a:pt x="30" y="30"/>
                    </a:lnTo>
                    <a:lnTo>
                      <a:pt x="28" y="32"/>
                    </a:lnTo>
                    <a:lnTo>
                      <a:pt x="26" y="30"/>
                    </a:lnTo>
                    <a:lnTo>
                      <a:pt x="24" y="30"/>
                    </a:lnTo>
                    <a:lnTo>
                      <a:pt x="20" y="30"/>
                    </a:lnTo>
                    <a:lnTo>
                      <a:pt x="18" y="28"/>
                    </a:lnTo>
                    <a:lnTo>
                      <a:pt x="16" y="26"/>
                    </a:lnTo>
                    <a:lnTo>
                      <a:pt x="16" y="24"/>
                    </a:lnTo>
                    <a:lnTo>
                      <a:pt x="16" y="20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12" y="20"/>
                    </a:lnTo>
                    <a:lnTo>
                      <a:pt x="10" y="22"/>
                    </a:lnTo>
                    <a:lnTo>
                      <a:pt x="8" y="22"/>
                    </a:lnTo>
                    <a:lnTo>
                      <a:pt x="6" y="20"/>
                    </a:lnTo>
                    <a:lnTo>
                      <a:pt x="4" y="18"/>
                    </a:lnTo>
                    <a:lnTo>
                      <a:pt x="2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2" y="8"/>
                    </a:lnTo>
                    <a:lnTo>
                      <a:pt x="16" y="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0" name="Freeform 50"/>
              <p:cNvSpPr>
                <a:spLocks/>
              </p:cNvSpPr>
              <p:nvPr/>
            </p:nvSpPr>
            <p:spPr bwMode="gray">
              <a:xfrm>
                <a:off x="961" y="2194"/>
                <a:ext cx="36" cy="62"/>
              </a:xfrm>
              <a:custGeom>
                <a:avLst/>
                <a:gdLst/>
                <a:ahLst/>
                <a:cxnLst>
                  <a:cxn ang="0">
                    <a:pos x="30" y="58"/>
                  </a:cxn>
                  <a:cxn ang="0">
                    <a:pos x="30" y="46"/>
                  </a:cxn>
                  <a:cxn ang="0">
                    <a:pos x="30" y="44"/>
                  </a:cxn>
                  <a:cxn ang="0">
                    <a:pos x="30" y="42"/>
                  </a:cxn>
                  <a:cxn ang="0">
                    <a:pos x="28" y="38"/>
                  </a:cxn>
                  <a:cxn ang="0">
                    <a:pos x="30" y="36"/>
                  </a:cxn>
                  <a:cxn ang="0">
                    <a:pos x="30" y="32"/>
                  </a:cxn>
                  <a:cxn ang="0">
                    <a:pos x="32" y="30"/>
                  </a:cxn>
                  <a:cxn ang="0">
                    <a:pos x="36" y="28"/>
                  </a:cxn>
                  <a:cxn ang="0">
                    <a:pos x="36" y="28"/>
                  </a:cxn>
                  <a:cxn ang="0">
                    <a:pos x="36" y="24"/>
                  </a:cxn>
                  <a:cxn ang="0">
                    <a:pos x="34" y="22"/>
                  </a:cxn>
                  <a:cxn ang="0">
                    <a:pos x="34" y="18"/>
                  </a:cxn>
                  <a:cxn ang="0">
                    <a:pos x="32" y="16"/>
                  </a:cxn>
                  <a:cxn ang="0">
                    <a:pos x="32" y="16"/>
                  </a:cxn>
                  <a:cxn ang="0">
                    <a:pos x="30" y="12"/>
                  </a:cxn>
                  <a:cxn ang="0">
                    <a:pos x="30" y="8"/>
                  </a:cxn>
                  <a:cxn ang="0">
                    <a:pos x="30" y="4"/>
                  </a:cxn>
                  <a:cxn ang="0">
                    <a:pos x="28" y="0"/>
                  </a:cxn>
                  <a:cxn ang="0">
                    <a:pos x="28" y="0"/>
                  </a:cxn>
                  <a:cxn ang="0">
                    <a:pos x="24" y="0"/>
                  </a:cxn>
                  <a:cxn ang="0">
                    <a:pos x="2" y="20"/>
                  </a:cxn>
                  <a:cxn ang="0">
                    <a:pos x="2" y="22"/>
                  </a:cxn>
                  <a:cxn ang="0">
                    <a:pos x="0" y="26"/>
                  </a:cxn>
                  <a:cxn ang="0">
                    <a:pos x="0" y="32"/>
                  </a:cxn>
                  <a:cxn ang="0">
                    <a:pos x="0" y="36"/>
                  </a:cxn>
                  <a:cxn ang="0">
                    <a:pos x="2" y="40"/>
                  </a:cxn>
                  <a:cxn ang="0">
                    <a:pos x="2" y="44"/>
                  </a:cxn>
                  <a:cxn ang="0">
                    <a:pos x="2" y="46"/>
                  </a:cxn>
                  <a:cxn ang="0">
                    <a:pos x="10" y="54"/>
                  </a:cxn>
                  <a:cxn ang="0">
                    <a:pos x="10" y="62"/>
                  </a:cxn>
                  <a:cxn ang="0">
                    <a:pos x="30" y="58"/>
                  </a:cxn>
                </a:cxnLst>
                <a:rect l="0" t="0" r="r" b="b"/>
                <a:pathLst>
                  <a:path w="36" h="62">
                    <a:moveTo>
                      <a:pt x="30" y="58"/>
                    </a:moveTo>
                    <a:lnTo>
                      <a:pt x="30" y="46"/>
                    </a:lnTo>
                    <a:lnTo>
                      <a:pt x="30" y="44"/>
                    </a:lnTo>
                    <a:lnTo>
                      <a:pt x="30" y="42"/>
                    </a:lnTo>
                    <a:lnTo>
                      <a:pt x="28" y="38"/>
                    </a:lnTo>
                    <a:lnTo>
                      <a:pt x="30" y="36"/>
                    </a:lnTo>
                    <a:lnTo>
                      <a:pt x="30" y="32"/>
                    </a:lnTo>
                    <a:lnTo>
                      <a:pt x="32" y="30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24"/>
                    </a:lnTo>
                    <a:lnTo>
                      <a:pt x="34" y="22"/>
                    </a:lnTo>
                    <a:lnTo>
                      <a:pt x="34" y="18"/>
                    </a:lnTo>
                    <a:lnTo>
                      <a:pt x="32" y="16"/>
                    </a:lnTo>
                    <a:lnTo>
                      <a:pt x="32" y="16"/>
                    </a:lnTo>
                    <a:lnTo>
                      <a:pt x="30" y="12"/>
                    </a:lnTo>
                    <a:lnTo>
                      <a:pt x="30" y="8"/>
                    </a:lnTo>
                    <a:lnTo>
                      <a:pt x="30" y="4"/>
                    </a:lnTo>
                    <a:lnTo>
                      <a:pt x="28" y="0"/>
                    </a:lnTo>
                    <a:lnTo>
                      <a:pt x="28" y="0"/>
                    </a:lnTo>
                    <a:lnTo>
                      <a:pt x="24" y="0"/>
                    </a:lnTo>
                    <a:lnTo>
                      <a:pt x="2" y="20"/>
                    </a:lnTo>
                    <a:lnTo>
                      <a:pt x="2" y="22"/>
                    </a:lnTo>
                    <a:lnTo>
                      <a:pt x="0" y="26"/>
                    </a:lnTo>
                    <a:lnTo>
                      <a:pt x="0" y="32"/>
                    </a:lnTo>
                    <a:lnTo>
                      <a:pt x="0" y="36"/>
                    </a:lnTo>
                    <a:lnTo>
                      <a:pt x="2" y="40"/>
                    </a:lnTo>
                    <a:lnTo>
                      <a:pt x="2" y="44"/>
                    </a:lnTo>
                    <a:lnTo>
                      <a:pt x="2" y="46"/>
                    </a:lnTo>
                    <a:lnTo>
                      <a:pt x="10" y="54"/>
                    </a:lnTo>
                    <a:lnTo>
                      <a:pt x="10" y="62"/>
                    </a:lnTo>
                    <a:lnTo>
                      <a:pt x="30" y="58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1" name="Freeform 51"/>
              <p:cNvSpPr>
                <a:spLocks/>
              </p:cNvSpPr>
              <p:nvPr/>
            </p:nvSpPr>
            <p:spPr bwMode="gray">
              <a:xfrm>
                <a:off x="1011" y="1856"/>
                <a:ext cx="168" cy="390"/>
              </a:xfrm>
              <a:custGeom>
                <a:avLst/>
                <a:gdLst/>
                <a:ahLst/>
                <a:cxnLst>
                  <a:cxn ang="0">
                    <a:pos x="0" y="286"/>
                  </a:cxn>
                  <a:cxn ang="0">
                    <a:pos x="0" y="300"/>
                  </a:cxn>
                  <a:cxn ang="0">
                    <a:pos x="0" y="312"/>
                  </a:cxn>
                  <a:cxn ang="0">
                    <a:pos x="0" y="322"/>
                  </a:cxn>
                  <a:cxn ang="0">
                    <a:pos x="16" y="388"/>
                  </a:cxn>
                  <a:cxn ang="0">
                    <a:pos x="38" y="382"/>
                  </a:cxn>
                  <a:cxn ang="0">
                    <a:pos x="50" y="372"/>
                  </a:cxn>
                  <a:cxn ang="0">
                    <a:pos x="60" y="360"/>
                  </a:cxn>
                  <a:cxn ang="0">
                    <a:pos x="66" y="328"/>
                  </a:cxn>
                  <a:cxn ang="0">
                    <a:pos x="88" y="296"/>
                  </a:cxn>
                  <a:cxn ang="0">
                    <a:pos x="94" y="282"/>
                  </a:cxn>
                  <a:cxn ang="0">
                    <a:pos x="92" y="272"/>
                  </a:cxn>
                  <a:cxn ang="0">
                    <a:pos x="82" y="264"/>
                  </a:cxn>
                  <a:cxn ang="0">
                    <a:pos x="76" y="262"/>
                  </a:cxn>
                  <a:cxn ang="0">
                    <a:pos x="78" y="230"/>
                  </a:cxn>
                  <a:cxn ang="0">
                    <a:pos x="78" y="232"/>
                  </a:cxn>
                  <a:cxn ang="0">
                    <a:pos x="80" y="218"/>
                  </a:cxn>
                  <a:cxn ang="0">
                    <a:pos x="86" y="204"/>
                  </a:cxn>
                  <a:cxn ang="0">
                    <a:pos x="94" y="194"/>
                  </a:cxn>
                  <a:cxn ang="0">
                    <a:pos x="106" y="184"/>
                  </a:cxn>
                  <a:cxn ang="0">
                    <a:pos x="116" y="176"/>
                  </a:cxn>
                  <a:cxn ang="0">
                    <a:pos x="122" y="158"/>
                  </a:cxn>
                  <a:cxn ang="0">
                    <a:pos x="122" y="140"/>
                  </a:cxn>
                  <a:cxn ang="0">
                    <a:pos x="156" y="118"/>
                  </a:cxn>
                  <a:cxn ang="0">
                    <a:pos x="168" y="118"/>
                  </a:cxn>
                  <a:cxn ang="0">
                    <a:pos x="162" y="106"/>
                  </a:cxn>
                  <a:cxn ang="0">
                    <a:pos x="152" y="80"/>
                  </a:cxn>
                  <a:cxn ang="0">
                    <a:pos x="152" y="72"/>
                  </a:cxn>
                  <a:cxn ang="0">
                    <a:pos x="156" y="68"/>
                  </a:cxn>
                  <a:cxn ang="0">
                    <a:pos x="156" y="56"/>
                  </a:cxn>
                  <a:cxn ang="0">
                    <a:pos x="140" y="38"/>
                  </a:cxn>
                  <a:cxn ang="0">
                    <a:pos x="130" y="24"/>
                  </a:cxn>
                  <a:cxn ang="0">
                    <a:pos x="122" y="20"/>
                  </a:cxn>
                  <a:cxn ang="0">
                    <a:pos x="114" y="4"/>
                  </a:cxn>
                  <a:cxn ang="0">
                    <a:pos x="102" y="14"/>
                  </a:cxn>
                  <a:cxn ang="0">
                    <a:pos x="92" y="24"/>
                  </a:cxn>
                  <a:cxn ang="0">
                    <a:pos x="86" y="32"/>
                  </a:cxn>
                  <a:cxn ang="0">
                    <a:pos x="80" y="44"/>
                  </a:cxn>
                  <a:cxn ang="0">
                    <a:pos x="76" y="56"/>
                  </a:cxn>
                  <a:cxn ang="0">
                    <a:pos x="70" y="82"/>
                  </a:cxn>
                  <a:cxn ang="0">
                    <a:pos x="64" y="92"/>
                  </a:cxn>
                  <a:cxn ang="0">
                    <a:pos x="54" y="104"/>
                  </a:cxn>
                  <a:cxn ang="0">
                    <a:pos x="46" y="122"/>
                  </a:cxn>
                  <a:cxn ang="0">
                    <a:pos x="12" y="178"/>
                  </a:cxn>
                  <a:cxn ang="0">
                    <a:pos x="14" y="260"/>
                  </a:cxn>
                  <a:cxn ang="0">
                    <a:pos x="14" y="266"/>
                  </a:cxn>
                  <a:cxn ang="0">
                    <a:pos x="8" y="278"/>
                  </a:cxn>
                </a:cxnLst>
                <a:rect l="0" t="0" r="r" b="b"/>
                <a:pathLst>
                  <a:path w="168" h="390">
                    <a:moveTo>
                      <a:pt x="0" y="280"/>
                    </a:moveTo>
                    <a:lnTo>
                      <a:pt x="0" y="282"/>
                    </a:lnTo>
                    <a:lnTo>
                      <a:pt x="0" y="286"/>
                    </a:lnTo>
                    <a:lnTo>
                      <a:pt x="0" y="292"/>
                    </a:lnTo>
                    <a:lnTo>
                      <a:pt x="0" y="296"/>
                    </a:lnTo>
                    <a:lnTo>
                      <a:pt x="0" y="300"/>
                    </a:lnTo>
                    <a:lnTo>
                      <a:pt x="0" y="302"/>
                    </a:lnTo>
                    <a:lnTo>
                      <a:pt x="0" y="308"/>
                    </a:lnTo>
                    <a:lnTo>
                      <a:pt x="0" y="312"/>
                    </a:lnTo>
                    <a:lnTo>
                      <a:pt x="0" y="318"/>
                    </a:lnTo>
                    <a:lnTo>
                      <a:pt x="0" y="322"/>
                    </a:lnTo>
                    <a:lnTo>
                      <a:pt x="0" y="322"/>
                    </a:lnTo>
                    <a:lnTo>
                      <a:pt x="0" y="350"/>
                    </a:lnTo>
                    <a:lnTo>
                      <a:pt x="12" y="368"/>
                    </a:lnTo>
                    <a:lnTo>
                      <a:pt x="16" y="388"/>
                    </a:lnTo>
                    <a:lnTo>
                      <a:pt x="24" y="390"/>
                    </a:lnTo>
                    <a:lnTo>
                      <a:pt x="36" y="386"/>
                    </a:lnTo>
                    <a:lnTo>
                      <a:pt x="38" y="382"/>
                    </a:lnTo>
                    <a:lnTo>
                      <a:pt x="42" y="378"/>
                    </a:lnTo>
                    <a:lnTo>
                      <a:pt x="46" y="374"/>
                    </a:lnTo>
                    <a:lnTo>
                      <a:pt x="50" y="372"/>
                    </a:lnTo>
                    <a:lnTo>
                      <a:pt x="54" y="372"/>
                    </a:lnTo>
                    <a:lnTo>
                      <a:pt x="54" y="370"/>
                    </a:lnTo>
                    <a:lnTo>
                      <a:pt x="60" y="360"/>
                    </a:lnTo>
                    <a:lnTo>
                      <a:pt x="64" y="346"/>
                    </a:lnTo>
                    <a:lnTo>
                      <a:pt x="66" y="334"/>
                    </a:lnTo>
                    <a:lnTo>
                      <a:pt x="66" y="328"/>
                    </a:lnTo>
                    <a:lnTo>
                      <a:pt x="66" y="320"/>
                    </a:lnTo>
                    <a:lnTo>
                      <a:pt x="84" y="300"/>
                    </a:lnTo>
                    <a:lnTo>
                      <a:pt x="88" y="296"/>
                    </a:lnTo>
                    <a:lnTo>
                      <a:pt x="92" y="290"/>
                    </a:lnTo>
                    <a:lnTo>
                      <a:pt x="92" y="286"/>
                    </a:lnTo>
                    <a:lnTo>
                      <a:pt x="94" y="282"/>
                    </a:lnTo>
                    <a:lnTo>
                      <a:pt x="94" y="278"/>
                    </a:lnTo>
                    <a:lnTo>
                      <a:pt x="92" y="278"/>
                    </a:lnTo>
                    <a:lnTo>
                      <a:pt x="92" y="272"/>
                    </a:lnTo>
                    <a:lnTo>
                      <a:pt x="90" y="268"/>
                    </a:lnTo>
                    <a:lnTo>
                      <a:pt x="86" y="266"/>
                    </a:lnTo>
                    <a:lnTo>
                      <a:pt x="82" y="264"/>
                    </a:lnTo>
                    <a:lnTo>
                      <a:pt x="80" y="264"/>
                    </a:lnTo>
                    <a:lnTo>
                      <a:pt x="78" y="262"/>
                    </a:lnTo>
                    <a:lnTo>
                      <a:pt x="76" y="262"/>
                    </a:lnTo>
                    <a:lnTo>
                      <a:pt x="78" y="228"/>
                    </a:lnTo>
                    <a:lnTo>
                      <a:pt x="78" y="230"/>
                    </a:lnTo>
                    <a:lnTo>
                      <a:pt x="78" y="230"/>
                    </a:lnTo>
                    <a:lnTo>
                      <a:pt x="78" y="232"/>
                    </a:lnTo>
                    <a:lnTo>
                      <a:pt x="78" y="232"/>
                    </a:lnTo>
                    <a:lnTo>
                      <a:pt x="78" y="232"/>
                    </a:lnTo>
                    <a:lnTo>
                      <a:pt x="78" y="230"/>
                    </a:lnTo>
                    <a:lnTo>
                      <a:pt x="80" y="226"/>
                    </a:lnTo>
                    <a:lnTo>
                      <a:pt x="80" y="218"/>
                    </a:lnTo>
                    <a:lnTo>
                      <a:pt x="82" y="212"/>
                    </a:lnTo>
                    <a:lnTo>
                      <a:pt x="84" y="208"/>
                    </a:lnTo>
                    <a:lnTo>
                      <a:pt x="86" y="204"/>
                    </a:lnTo>
                    <a:lnTo>
                      <a:pt x="88" y="200"/>
                    </a:lnTo>
                    <a:lnTo>
                      <a:pt x="90" y="196"/>
                    </a:lnTo>
                    <a:lnTo>
                      <a:pt x="94" y="194"/>
                    </a:lnTo>
                    <a:lnTo>
                      <a:pt x="98" y="190"/>
                    </a:lnTo>
                    <a:lnTo>
                      <a:pt x="104" y="188"/>
                    </a:lnTo>
                    <a:lnTo>
                      <a:pt x="106" y="184"/>
                    </a:lnTo>
                    <a:lnTo>
                      <a:pt x="110" y="184"/>
                    </a:lnTo>
                    <a:lnTo>
                      <a:pt x="110" y="182"/>
                    </a:lnTo>
                    <a:lnTo>
                      <a:pt x="116" y="176"/>
                    </a:lnTo>
                    <a:lnTo>
                      <a:pt x="120" y="170"/>
                    </a:lnTo>
                    <a:lnTo>
                      <a:pt x="122" y="164"/>
                    </a:lnTo>
                    <a:lnTo>
                      <a:pt x="122" y="158"/>
                    </a:lnTo>
                    <a:lnTo>
                      <a:pt x="122" y="156"/>
                    </a:lnTo>
                    <a:lnTo>
                      <a:pt x="122" y="154"/>
                    </a:lnTo>
                    <a:lnTo>
                      <a:pt x="122" y="140"/>
                    </a:lnTo>
                    <a:lnTo>
                      <a:pt x="134" y="130"/>
                    </a:lnTo>
                    <a:lnTo>
                      <a:pt x="144" y="120"/>
                    </a:lnTo>
                    <a:lnTo>
                      <a:pt x="156" y="118"/>
                    </a:lnTo>
                    <a:lnTo>
                      <a:pt x="166" y="120"/>
                    </a:lnTo>
                    <a:lnTo>
                      <a:pt x="166" y="120"/>
                    </a:lnTo>
                    <a:lnTo>
                      <a:pt x="168" y="118"/>
                    </a:lnTo>
                    <a:lnTo>
                      <a:pt x="168" y="116"/>
                    </a:lnTo>
                    <a:lnTo>
                      <a:pt x="166" y="114"/>
                    </a:lnTo>
                    <a:lnTo>
                      <a:pt x="162" y="106"/>
                    </a:lnTo>
                    <a:lnTo>
                      <a:pt x="158" y="96"/>
                    </a:lnTo>
                    <a:lnTo>
                      <a:pt x="154" y="86"/>
                    </a:lnTo>
                    <a:lnTo>
                      <a:pt x="152" y="80"/>
                    </a:lnTo>
                    <a:lnTo>
                      <a:pt x="152" y="78"/>
                    </a:lnTo>
                    <a:lnTo>
                      <a:pt x="152" y="76"/>
                    </a:lnTo>
                    <a:lnTo>
                      <a:pt x="152" y="72"/>
                    </a:lnTo>
                    <a:lnTo>
                      <a:pt x="152" y="72"/>
                    </a:lnTo>
                    <a:lnTo>
                      <a:pt x="154" y="70"/>
                    </a:lnTo>
                    <a:lnTo>
                      <a:pt x="156" y="68"/>
                    </a:lnTo>
                    <a:lnTo>
                      <a:pt x="158" y="64"/>
                    </a:lnTo>
                    <a:lnTo>
                      <a:pt x="158" y="60"/>
                    </a:lnTo>
                    <a:lnTo>
                      <a:pt x="156" y="56"/>
                    </a:lnTo>
                    <a:lnTo>
                      <a:pt x="152" y="50"/>
                    </a:lnTo>
                    <a:lnTo>
                      <a:pt x="142" y="42"/>
                    </a:lnTo>
                    <a:lnTo>
                      <a:pt x="140" y="38"/>
                    </a:lnTo>
                    <a:lnTo>
                      <a:pt x="136" y="32"/>
                    </a:lnTo>
                    <a:lnTo>
                      <a:pt x="132" y="28"/>
                    </a:lnTo>
                    <a:lnTo>
                      <a:pt x="130" y="24"/>
                    </a:lnTo>
                    <a:lnTo>
                      <a:pt x="126" y="22"/>
                    </a:lnTo>
                    <a:lnTo>
                      <a:pt x="124" y="20"/>
                    </a:lnTo>
                    <a:lnTo>
                      <a:pt x="122" y="20"/>
                    </a:lnTo>
                    <a:lnTo>
                      <a:pt x="118" y="0"/>
                    </a:lnTo>
                    <a:lnTo>
                      <a:pt x="116" y="2"/>
                    </a:lnTo>
                    <a:lnTo>
                      <a:pt x="114" y="4"/>
                    </a:lnTo>
                    <a:lnTo>
                      <a:pt x="110" y="6"/>
                    </a:lnTo>
                    <a:lnTo>
                      <a:pt x="106" y="10"/>
                    </a:lnTo>
                    <a:lnTo>
                      <a:pt x="102" y="14"/>
                    </a:lnTo>
                    <a:lnTo>
                      <a:pt x="98" y="18"/>
                    </a:lnTo>
                    <a:lnTo>
                      <a:pt x="94" y="22"/>
                    </a:lnTo>
                    <a:lnTo>
                      <a:pt x="92" y="24"/>
                    </a:lnTo>
                    <a:lnTo>
                      <a:pt x="90" y="26"/>
                    </a:lnTo>
                    <a:lnTo>
                      <a:pt x="88" y="28"/>
                    </a:lnTo>
                    <a:lnTo>
                      <a:pt x="86" y="32"/>
                    </a:lnTo>
                    <a:lnTo>
                      <a:pt x="84" y="36"/>
                    </a:lnTo>
                    <a:lnTo>
                      <a:pt x="82" y="40"/>
                    </a:lnTo>
                    <a:lnTo>
                      <a:pt x="80" y="44"/>
                    </a:lnTo>
                    <a:lnTo>
                      <a:pt x="78" y="48"/>
                    </a:lnTo>
                    <a:lnTo>
                      <a:pt x="78" y="52"/>
                    </a:lnTo>
                    <a:lnTo>
                      <a:pt x="76" y="56"/>
                    </a:lnTo>
                    <a:lnTo>
                      <a:pt x="72" y="60"/>
                    </a:lnTo>
                    <a:lnTo>
                      <a:pt x="72" y="82"/>
                    </a:lnTo>
                    <a:lnTo>
                      <a:pt x="70" y="82"/>
                    </a:lnTo>
                    <a:lnTo>
                      <a:pt x="70" y="84"/>
                    </a:lnTo>
                    <a:lnTo>
                      <a:pt x="66" y="88"/>
                    </a:lnTo>
                    <a:lnTo>
                      <a:pt x="64" y="92"/>
                    </a:lnTo>
                    <a:lnTo>
                      <a:pt x="60" y="96"/>
                    </a:lnTo>
                    <a:lnTo>
                      <a:pt x="56" y="100"/>
                    </a:lnTo>
                    <a:lnTo>
                      <a:pt x="54" y="104"/>
                    </a:lnTo>
                    <a:lnTo>
                      <a:pt x="50" y="106"/>
                    </a:lnTo>
                    <a:lnTo>
                      <a:pt x="48" y="106"/>
                    </a:lnTo>
                    <a:lnTo>
                      <a:pt x="46" y="122"/>
                    </a:lnTo>
                    <a:lnTo>
                      <a:pt x="36" y="140"/>
                    </a:lnTo>
                    <a:lnTo>
                      <a:pt x="34" y="164"/>
                    </a:lnTo>
                    <a:lnTo>
                      <a:pt x="12" y="178"/>
                    </a:lnTo>
                    <a:lnTo>
                      <a:pt x="16" y="184"/>
                    </a:lnTo>
                    <a:lnTo>
                      <a:pt x="16" y="234"/>
                    </a:lnTo>
                    <a:lnTo>
                      <a:pt x="14" y="260"/>
                    </a:lnTo>
                    <a:lnTo>
                      <a:pt x="14" y="262"/>
                    </a:lnTo>
                    <a:lnTo>
                      <a:pt x="14" y="264"/>
                    </a:lnTo>
                    <a:lnTo>
                      <a:pt x="14" y="266"/>
                    </a:lnTo>
                    <a:lnTo>
                      <a:pt x="12" y="270"/>
                    </a:lnTo>
                    <a:lnTo>
                      <a:pt x="12" y="274"/>
                    </a:lnTo>
                    <a:lnTo>
                      <a:pt x="8" y="278"/>
                    </a:lnTo>
                    <a:lnTo>
                      <a:pt x="4" y="280"/>
                    </a:lnTo>
                    <a:lnTo>
                      <a:pt x="0" y="28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" name="Freeform 52"/>
              <p:cNvSpPr>
                <a:spLocks/>
              </p:cNvSpPr>
              <p:nvPr/>
            </p:nvSpPr>
            <p:spPr bwMode="gray">
              <a:xfrm>
                <a:off x="1129" y="1828"/>
                <a:ext cx="124" cy="310"/>
              </a:xfrm>
              <a:custGeom>
                <a:avLst/>
                <a:gdLst/>
                <a:ahLst/>
                <a:cxnLst>
                  <a:cxn ang="0">
                    <a:pos x="102" y="62"/>
                  </a:cxn>
                  <a:cxn ang="0">
                    <a:pos x="122" y="112"/>
                  </a:cxn>
                  <a:cxn ang="0">
                    <a:pos x="112" y="128"/>
                  </a:cxn>
                  <a:cxn ang="0">
                    <a:pos x="114" y="134"/>
                  </a:cxn>
                  <a:cxn ang="0">
                    <a:pos x="118" y="144"/>
                  </a:cxn>
                  <a:cxn ang="0">
                    <a:pos x="118" y="152"/>
                  </a:cxn>
                  <a:cxn ang="0">
                    <a:pos x="114" y="182"/>
                  </a:cxn>
                  <a:cxn ang="0">
                    <a:pos x="114" y="212"/>
                  </a:cxn>
                  <a:cxn ang="0">
                    <a:pos x="122" y="222"/>
                  </a:cxn>
                  <a:cxn ang="0">
                    <a:pos x="124" y="254"/>
                  </a:cxn>
                  <a:cxn ang="0">
                    <a:pos x="124" y="260"/>
                  </a:cxn>
                  <a:cxn ang="0">
                    <a:pos x="90" y="292"/>
                  </a:cxn>
                  <a:cxn ang="0">
                    <a:pos x="92" y="294"/>
                  </a:cxn>
                  <a:cxn ang="0">
                    <a:pos x="88" y="294"/>
                  </a:cxn>
                  <a:cxn ang="0">
                    <a:pos x="80" y="292"/>
                  </a:cxn>
                  <a:cxn ang="0">
                    <a:pos x="72" y="296"/>
                  </a:cxn>
                  <a:cxn ang="0">
                    <a:pos x="54" y="302"/>
                  </a:cxn>
                  <a:cxn ang="0">
                    <a:pos x="48" y="304"/>
                  </a:cxn>
                  <a:cxn ang="0">
                    <a:pos x="38" y="306"/>
                  </a:cxn>
                  <a:cxn ang="0">
                    <a:pos x="24" y="306"/>
                  </a:cxn>
                  <a:cxn ang="0">
                    <a:pos x="20" y="304"/>
                  </a:cxn>
                  <a:cxn ang="0">
                    <a:pos x="12" y="298"/>
                  </a:cxn>
                  <a:cxn ang="0">
                    <a:pos x="6" y="292"/>
                  </a:cxn>
                  <a:cxn ang="0">
                    <a:pos x="4" y="286"/>
                  </a:cxn>
                  <a:cxn ang="0">
                    <a:pos x="4" y="278"/>
                  </a:cxn>
                  <a:cxn ang="0">
                    <a:pos x="4" y="268"/>
                  </a:cxn>
                  <a:cxn ang="0">
                    <a:pos x="4" y="230"/>
                  </a:cxn>
                  <a:cxn ang="0">
                    <a:pos x="6" y="224"/>
                  </a:cxn>
                  <a:cxn ang="0">
                    <a:pos x="12" y="212"/>
                  </a:cxn>
                  <a:cxn ang="0">
                    <a:pos x="42" y="186"/>
                  </a:cxn>
                  <a:cxn ang="0">
                    <a:pos x="50" y="178"/>
                  </a:cxn>
                  <a:cxn ang="0">
                    <a:pos x="56" y="158"/>
                  </a:cxn>
                  <a:cxn ang="0">
                    <a:pos x="48" y="148"/>
                  </a:cxn>
                  <a:cxn ang="0">
                    <a:pos x="50" y="146"/>
                  </a:cxn>
                  <a:cxn ang="0">
                    <a:pos x="48" y="142"/>
                  </a:cxn>
                  <a:cxn ang="0">
                    <a:pos x="38" y="122"/>
                  </a:cxn>
                  <a:cxn ang="0">
                    <a:pos x="34" y="100"/>
                  </a:cxn>
                  <a:cxn ang="0">
                    <a:pos x="36" y="98"/>
                  </a:cxn>
                  <a:cxn ang="0">
                    <a:pos x="40" y="94"/>
                  </a:cxn>
                  <a:cxn ang="0">
                    <a:pos x="38" y="86"/>
                  </a:cxn>
                  <a:cxn ang="0">
                    <a:pos x="32" y="76"/>
                  </a:cxn>
                  <a:cxn ang="0">
                    <a:pos x="22" y="68"/>
                  </a:cxn>
                  <a:cxn ang="0">
                    <a:pos x="18" y="62"/>
                  </a:cxn>
                  <a:cxn ang="0">
                    <a:pos x="10" y="52"/>
                  </a:cxn>
                  <a:cxn ang="0">
                    <a:pos x="0" y="28"/>
                  </a:cxn>
                  <a:cxn ang="0">
                    <a:pos x="10" y="20"/>
                  </a:cxn>
                  <a:cxn ang="0">
                    <a:pos x="28" y="16"/>
                  </a:cxn>
                  <a:cxn ang="0">
                    <a:pos x="40" y="24"/>
                  </a:cxn>
                  <a:cxn ang="0">
                    <a:pos x="58" y="22"/>
                  </a:cxn>
                  <a:cxn ang="0">
                    <a:pos x="72" y="14"/>
                  </a:cxn>
                  <a:cxn ang="0">
                    <a:pos x="72" y="12"/>
                  </a:cxn>
                  <a:cxn ang="0">
                    <a:pos x="76" y="6"/>
                  </a:cxn>
                  <a:cxn ang="0">
                    <a:pos x="82" y="2"/>
                  </a:cxn>
                  <a:cxn ang="0">
                    <a:pos x="92" y="2"/>
                  </a:cxn>
                  <a:cxn ang="0">
                    <a:pos x="120" y="20"/>
                  </a:cxn>
                  <a:cxn ang="0">
                    <a:pos x="116" y="26"/>
                  </a:cxn>
                  <a:cxn ang="0">
                    <a:pos x="102" y="46"/>
                  </a:cxn>
                </a:cxnLst>
                <a:rect l="0" t="0" r="r" b="b"/>
                <a:pathLst>
                  <a:path w="124" h="310">
                    <a:moveTo>
                      <a:pt x="102" y="46"/>
                    </a:moveTo>
                    <a:lnTo>
                      <a:pt x="102" y="62"/>
                    </a:lnTo>
                    <a:lnTo>
                      <a:pt x="122" y="82"/>
                    </a:lnTo>
                    <a:lnTo>
                      <a:pt x="122" y="112"/>
                    </a:lnTo>
                    <a:lnTo>
                      <a:pt x="110" y="126"/>
                    </a:lnTo>
                    <a:lnTo>
                      <a:pt x="112" y="128"/>
                    </a:lnTo>
                    <a:lnTo>
                      <a:pt x="112" y="130"/>
                    </a:lnTo>
                    <a:lnTo>
                      <a:pt x="114" y="134"/>
                    </a:lnTo>
                    <a:lnTo>
                      <a:pt x="116" y="140"/>
                    </a:lnTo>
                    <a:lnTo>
                      <a:pt x="118" y="144"/>
                    </a:lnTo>
                    <a:lnTo>
                      <a:pt x="118" y="146"/>
                    </a:lnTo>
                    <a:lnTo>
                      <a:pt x="118" y="152"/>
                    </a:lnTo>
                    <a:lnTo>
                      <a:pt x="116" y="164"/>
                    </a:lnTo>
                    <a:lnTo>
                      <a:pt x="114" y="182"/>
                    </a:lnTo>
                    <a:lnTo>
                      <a:pt x="114" y="200"/>
                    </a:lnTo>
                    <a:lnTo>
                      <a:pt x="114" y="212"/>
                    </a:lnTo>
                    <a:lnTo>
                      <a:pt x="118" y="218"/>
                    </a:lnTo>
                    <a:lnTo>
                      <a:pt x="122" y="222"/>
                    </a:lnTo>
                    <a:lnTo>
                      <a:pt x="124" y="234"/>
                    </a:lnTo>
                    <a:lnTo>
                      <a:pt x="124" y="254"/>
                    </a:lnTo>
                    <a:lnTo>
                      <a:pt x="124" y="258"/>
                    </a:lnTo>
                    <a:lnTo>
                      <a:pt x="124" y="260"/>
                    </a:lnTo>
                    <a:lnTo>
                      <a:pt x="122" y="260"/>
                    </a:lnTo>
                    <a:lnTo>
                      <a:pt x="90" y="292"/>
                    </a:lnTo>
                    <a:lnTo>
                      <a:pt x="90" y="294"/>
                    </a:lnTo>
                    <a:lnTo>
                      <a:pt x="92" y="294"/>
                    </a:lnTo>
                    <a:lnTo>
                      <a:pt x="90" y="294"/>
                    </a:lnTo>
                    <a:lnTo>
                      <a:pt x="88" y="294"/>
                    </a:lnTo>
                    <a:lnTo>
                      <a:pt x="84" y="292"/>
                    </a:lnTo>
                    <a:lnTo>
                      <a:pt x="80" y="292"/>
                    </a:lnTo>
                    <a:lnTo>
                      <a:pt x="76" y="294"/>
                    </a:lnTo>
                    <a:lnTo>
                      <a:pt x="72" y="296"/>
                    </a:lnTo>
                    <a:lnTo>
                      <a:pt x="68" y="298"/>
                    </a:lnTo>
                    <a:lnTo>
                      <a:pt x="54" y="302"/>
                    </a:lnTo>
                    <a:lnTo>
                      <a:pt x="52" y="302"/>
                    </a:lnTo>
                    <a:lnTo>
                      <a:pt x="48" y="304"/>
                    </a:lnTo>
                    <a:lnTo>
                      <a:pt x="44" y="304"/>
                    </a:lnTo>
                    <a:lnTo>
                      <a:pt x="38" y="306"/>
                    </a:lnTo>
                    <a:lnTo>
                      <a:pt x="34" y="310"/>
                    </a:lnTo>
                    <a:lnTo>
                      <a:pt x="24" y="306"/>
                    </a:lnTo>
                    <a:lnTo>
                      <a:pt x="22" y="304"/>
                    </a:lnTo>
                    <a:lnTo>
                      <a:pt x="20" y="304"/>
                    </a:lnTo>
                    <a:lnTo>
                      <a:pt x="16" y="300"/>
                    </a:lnTo>
                    <a:lnTo>
                      <a:pt x="12" y="298"/>
                    </a:lnTo>
                    <a:lnTo>
                      <a:pt x="8" y="294"/>
                    </a:lnTo>
                    <a:lnTo>
                      <a:pt x="6" y="292"/>
                    </a:lnTo>
                    <a:lnTo>
                      <a:pt x="4" y="288"/>
                    </a:lnTo>
                    <a:lnTo>
                      <a:pt x="4" y="286"/>
                    </a:lnTo>
                    <a:lnTo>
                      <a:pt x="4" y="284"/>
                    </a:lnTo>
                    <a:lnTo>
                      <a:pt x="4" y="278"/>
                    </a:lnTo>
                    <a:lnTo>
                      <a:pt x="4" y="272"/>
                    </a:lnTo>
                    <a:lnTo>
                      <a:pt x="4" y="268"/>
                    </a:lnTo>
                    <a:lnTo>
                      <a:pt x="4" y="262"/>
                    </a:lnTo>
                    <a:lnTo>
                      <a:pt x="4" y="230"/>
                    </a:lnTo>
                    <a:lnTo>
                      <a:pt x="4" y="228"/>
                    </a:lnTo>
                    <a:lnTo>
                      <a:pt x="6" y="224"/>
                    </a:lnTo>
                    <a:lnTo>
                      <a:pt x="8" y="218"/>
                    </a:lnTo>
                    <a:lnTo>
                      <a:pt x="12" y="212"/>
                    </a:lnTo>
                    <a:lnTo>
                      <a:pt x="20" y="206"/>
                    </a:lnTo>
                    <a:lnTo>
                      <a:pt x="42" y="186"/>
                    </a:lnTo>
                    <a:lnTo>
                      <a:pt x="46" y="184"/>
                    </a:lnTo>
                    <a:lnTo>
                      <a:pt x="50" y="178"/>
                    </a:lnTo>
                    <a:lnTo>
                      <a:pt x="56" y="170"/>
                    </a:lnTo>
                    <a:lnTo>
                      <a:pt x="56" y="158"/>
                    </a:lnTo>
                    <a:lnTo>
                      <a:pt x="48" y="148"/>
                    </a:lnTo>
                    <a:lnTo>
                      <a:pt x="48" y="148"/>
                    </a:lnTo>
                    <a:lnTo>
                      <a:pt x="50" y="146"/>
                    </a:lnTo>
                    <a:lnTo>
                      <a:pt x="50" y="146"/>
                    </a:lnTo>
                    <a:lnTo>
                      <a:pt x="50" y="144"/>
                    </a:lnTo>
                    <a:lnTo>
                      <a:pt x="48" y="142"/>
                    </a:lnTo>
                    <a:lnTo>
                      <a:pt x="42" y="132"/>
                    </a:lnTo>
                    <a:lnTo>
                      <a:pt x="38" y="122"/>
                    </a:lnTo>
                    <a:lnTo>
                      <a:pt x="34" y="110"/>
                    </a:lnTo>
                    <a:lnTo>
                      <a:pt x="34" y="100"/>
                    </a:lnTo>
                    <a:lnTo>
                      <a:pt x="34" y="100"/>
                    </a:lnTo>
                    <a:lnTo>
                      <a:pt x="36" y="98"/>
                    </a:lnTo>
                    <a:lnTo>
                      <a:pt x="38" y="96"/>
                    </a:lnTo>
                    <a:lnTo>
                      <a:pt x="40" y="94"/>
                    </a:lnTo>
                    <a:lnTo>
                      <a:pt x="40" y="90"/>
                    </a:lnTo>
                    <a:lnTo>
                      <a:pt x="38" y="86"/>
                    </a:lnTo>
                    <a:lnTo>
                      <a:pt x="36" y="82"/>
                    </a:lnTo>
                    <a:lnTo>
                      <a:pt x="32" y="76"/>
                    </a:lnTo>
                    <a:lnTo>
                      <a:pt x="24" y="70"/>
                    </a:lnTo>
                    <a:lnTo>
                      <a:pt x="22" y="68"/>
                    </a:lnTo>
                    <a:lnTo>
                      <a:pt x="22" y="66"/>
                    </a:lnTo>
                    <a:lnTo>
                      <a:pt x="18" y="62"/>
                    </a:lnTo>
                    <a:lnTo>
                      <a:pt x="16" y="56"/>
                    </a:lnTo>
                    <a:lnTo>
                      <a:pt x="10" y="52"/>
                    </a:lnTo>
                    <a:lnTo>
                      <a:pt x="4" y="48"/>
                    </a:lnTo>
                    <a:lnTo>
                      <a:pt x="0" y="28"/>
                    </a:lnTo>
                    <a:lnTo>
                      <a:pt x="2" y="26"/>
                    </a:lnTo>
                    <a:lnTo>
                      <a:pt x="10" y="20"/>
                    </a:lnTo>
                    <a:lnTo>
                      <a:pt x="18" y="16"/>
                    </a:lnTo>
                    <a:lnTo>
                      <a:pt x="28" y="16"/>
                    </a:lnTo>
                    <a:lnTo>
                      <a:pt x="38" y="22"/>
                    </a:lnTo>
                    <a:lnTo>
                      <a:pt x="40" y="24"/>
                    </a:lnTo>
                    <a:lnTo>
                      <a:pt x="48" y="24"/>
                    </a:lnTo>
                    <a:lnTo>
                      <a:pt x="58" y="22"/>
                    </a:lnTo>
                    <a:lnTo>
                      <a:pt x="66" y="20"/>
                    </a:lnTo>
                    <a:lnTo>
                      <a:pt x="72" y="14"/>
                    </a:lnTo>
                    <a:lnTo>
                      <a:pt x="72" y="14"/>
                    </a:lnTo>
                    <a:lnTo>
                      <a:pt x="72" y="12"/>
                    </a:lnTo>
                    <a:lnTo>
                      <a:pt x="74" y="8"/>
                    </a:lnTo>
                    <a:lnTo>
                      <a:pt x="76" y="6"/>
                    </a:lnTo>
                    <a:lnTo>
                      <a:pt x="78" y="2"/>
                    </a:lnTo>
                    <a:lnTo>
                      <a:pt x="82" y="2"/>
                    </a:lnTo>
                    <a:lnTo>
                      <a:pt x="86" y="0"/>
                    </a:lnTo>
                    <a:lnTo>
                      <a:pt x="92" y="2"/>
                    </a:lnTo>
                    <a:lnTo>
                      <a:pt x="122" y="18"/>
                    </a:lnTo>
                    <a:lnTo>
                      <a:pt x="120" y="20"/>
                    </a:lnTo>
                    <a:lnTo>
                      <a:pt x="120" y="22"/>
                    </a:lnTo>
                    <a:lnTo>
                      <a:pt x="116" y="26"/>
                    </a:lnTo>
                    <a:lnTo>
                      <a:pt x="110" y="28"/>
                    </a:lnTo>
                    <a:lnTo>
                      <a:pt x="102" y="46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" name="Freeform 53"/>
              <p:cNvSpPr>
                <a:spLocks/>
              </p:cNvSpPr>
              <p:nvPr/>
            </p:nvSpPr>
            <p:spPr bwMode="gray">
              <a:xfrm>
                <a:off x="989" y="2266"/>
                <a:ext cx="54" cy="84"/>
              </a:xfrm>
              <a:custGeom>
                <a:avLst/>
                <a:gdLst/>
                <a:ahLst/>
                <a:cxnLst>
                  <a:cxn ang="0">
                    <a:pos x="18" y="80"/>
                  </a:cxn>
                  <a:cxn ang="0">
                    <a:pos x="4" y="82"/>
                  </a:cxn>
                  <a:cxn ang="0">
                    <a:pos x="0" y="78"/>
                  </a:cxn>
                  <a:cxn ang="0">
                    <a:pos x="2" y="74"/>
                  </a:cxn>
                  <a:cxn ang="0">
                    <a:pos x="4" y="72"/>
                  </a:cxn>
                  <a:cxn ang="0">
                    <a:pos x="4" y="62"/>
                  </a:cxn>
                  <a:cxn ang="0">
                    <a:pos x="10" y="56"/>
                  </a:cxn>
                  <a:cxn ang="0">
                    <a:pos x="14" y="54"/>
                  </a:cxn>
                  <a:cxn ang="0">
                    <a:pos x="10" y="48"/>
                  </a:cxn>
                  <a:cxn ang="0">
                    <a:pos x="10" y="46"/>
                  </a:cxn>
                  <a:cxn ang="0">
                    <a:pos x="12" y="44"/>
                  </a:cxn>
                  <a:cxn ang="0">
                    <a:pos x="16" y="40"/>
                  </a:cxn>
                  <a:cxn ang="0">
                    <a:pos x="16" y="36"/>
                  </a:cxn>
                  <a:cxn ang="0">
                    <a:pos x="12" y="30"/>
                  </a:cxn>
                  <a:cxn ang="0">
                    <a:pos x="16" y="28"/>
                  </a:cxn>
                  <a:cxn ang="0">
                    <a:pos x="20" y="28"/>
                  </a:cxn>
                  <a:cxn ang="0">
                    <a:pos x="20" y="28"/>
                  </a:cxn>
                  <a:cxn ang="0">
                    <a:pos x="14" y="26"/>
                  </a:cxn>
                  <a:cxn ang="0">
                    <a:pos x="10" y="26"/>
                  </a:cxn>
                  <a:cxn ang="0">
                    <a:pos x="10" y="20"/>
                  </a:cxn>
                  <a:cxn ang="0">
                    <a:pos x="10" y="14"/>
                  </a:cxn>
                  <a:cxn ang="0">
                    <a:pos x="14" y="14"/>
                  </a:cxn>
                  <a:cxn ang="0">
                    <a:pos x="20" y="10"/>
                  </a:cxn>
                  <a:cxn ang="0">
                    <a:pos x="38" y="2"/>
                  </a:cxn>
                  <a:cxn ang="0">
                    <a:pos x="46" y="12"/>
                  </a:cxn>
                  <a:cxn ang="0">
                    <a:pos x="46" y="20"/>
                  </a:cxn>
                  <a:cxn ang="0">
                    <a:pos x="46" y="28"/>
                  </a:cxn>
                  <a:cxn ang="0">
                    <a:pos x="46" y="30"/>
                  </a:cxn>
                  <a:cxn ang="0">
                    <a:pos x="46" y="34"/>
                  </a:cxn>
                  <a:cxn ang="0">
                    <a:pos x="42" y="36"/>
                  </a:cxn>
                  <a:cxn ang="0">
                    <a:pos x="46" y="40"/>
                  </a:cxn>
                  <a:cxn ang="0">
                    <a:pos x="50" y="42"/>
                  </a:cxn>
                  <a:cxn ang="0">
                    <a:pos x="52" y="46"/>
                  </a:cxn>
                  <a:cxn ang="0">
                    <a:pos x="54" y="50"/>
                  </a:cxn>
                  <a:cxn ang="0">
                    <a:pos x="52" y="52"/>
                  </a:cxn>
                  <a:cxn ang="0">
                    <a:pos x="48" y="56"/>
                  </a:cxn>
                  <a:cxn ang="0">
                    <a:pos x="48" y="58"/>
                  </a:cxn>
                  <a:cxn ang="0">
                    <a:pos x="50" y="60"/>
                  </a:cxn>
                  <a:cxn ang="0">
                    <a:pos x="50" y="64"/>
                  </a:cxn>
                  <a:cxn ang="0">
                    <a:pos x="48" y="68"/>
                  </a:cxn>
                  <a:cxn ang="0">
                    <a:pos x="48" y="70"/>
                  </a:cxn>
                  <a:cxn ang="0">
                    <a:pos x="50" y="74"/>
                  </a:cxn>
                  <a:cxn ang="0">
                    <a:pos x="50" y="78"/>
                  </a:cxn>
                  <a:cxn ang="0">
                    <a:pos x="48" y="80"/>
                  </a:cxn>
                  <a:cxn ang="0">
                    <a:pos x="44" y="76"/>
                  </a:cxn>
                  <a:cxn ang="0">
                    <a:pos x="46" y="80"/>
                  </a:cxn>
                  <a:cxn ang="0">
                    <a:pos x="42" y="80"/>
                  </a:cxn>
                  <a:cxn ang="0">
                    <a:pos x="38" y="82"/>
                  </a:cxn>
                  <a:cxn ang="0">
                    <a:pos x="34" y="82"/>
                  </a:cxn>
                  <a:cxn ang="0">
                    <a:pos x="32" y="84"/>
                  </a:cxn>
                  <a:cxn ang="0">
                    <a:pos x="28" y="84"/>
                  </a:cxn>
                </a:cxnLst>
                <a:rect l="0" t="0" r="r" b="b"/>
                <a:pathLst>
                  <a:path w="54" h="84">
                    <a:moveTo>
                      <a:pt x="26" y="84"/>
                    </a:moveTo>
                    <a:lnTo>
                      <a:pt x="18" y="80"/>
                    </a:lnTo>
                    <a:lnTo>
                      <a:pt x="12" y="80"/>
                    </a:lnTo>
                    <a:lnTo>
                      <a:pt x="4" y="82"/>
                    </a:lnTo>
                    <a:lnTo>
                      <a:pt x="2" y="80"/>
                    </a:lnTo>
                    <a:lnTo>
                      <a:pt x="0" y="78"/>
                    </a:lnTo>
                    <a:lnTo>
                      <a:pt x="2" y="76"/>
                    </a:lnTo>
                    <a:lnTo>
                      <a:pt x="2" y="74"/>
                    </a:lnTo>
                    <a:lnTo>
                      <a:pt x="4" y="72"/>
                    </a:lnTo>
                    <a:lnTo>
                      <a:pt x="4" y="72"/>
                    </a:lnTo>
                    <a:lnTo>
                      <a:pt x="4" y="64"/>
                    </a:lnTo>
                    <a:lnTo>
                      <a:pt x="4" y="62"/>
                    </a:lnTo>
                    <a:lnTo>
                      <a:pt x="8" y="58"/>
                    </a:lnTo>
                    <a:lnTo>
                      <a:pt x="10" y="56"/>
                    </a:lnTo>
                    <a:lnTo>
                      <a:pt x="12" y="54"/>
                    </a:lnTo>
                    <a:lnTo>
                      <a:pt x="14" y="54"/>
                    </a:lnTo>
                    <a:lnTo>
                      <a:pt x="10" y="52"/>
                    </a:lnTo>
                    <a:lnTo>
                      <a:pt x="10" y="48"/>
                    </a:lnTo>
                    <a:lnTo>
                      <a:pt x="10" y="46"/>
                    </a:lnTo>
                    <a:lnTo>
                      <a:pt x="10" y="46"/>
                    </a:lnTo>
                    <a:lnTo>
                      <a:pt x="10" y="44"/>
                    </a:lnTo>
                    <a:lnTo>
                      <a:pt x="12" y="44"/>
                    </a:lnTo>
                    <a:lnTo>
                      <a:pt x="14" y="42"/>
                    </a:lnTo>
                    <a:lnTo>
                      <a:pt x="16" y="40"/>
                    </a:lnTo>
                    <a:lnTo>
                      <a:pt x="16" y="38"/>
                    </a:lnTo>
                    <a:lnTo>
                      <a:pt x="16" y="36"/>
                    </a:lnTo>
                    <a:lnTo>
                      <a:pt x="16" y="36"/>
                    </a:lnTo>
                    <a:lnTo>
                      <a:pt x="12" y="30"/>
                    </a:lnTo>
                    <a:lnTo>
                      <a:pt x="12" y="28"/>
                    </a:lnTo>
                    <a:lnTo>
                      <a:pt x="16" y="28"/>
                    </a:lnTo>
                    <a:lnTo>
                      <a:pt x="18" y="28"/>
                    </a:lnTo>
                    <a:lnTo>
                      <a:pt x="20" y="28"/>
                    </a:lnTo>
                    <a:lnTo>
                      <a:pt x="22" y="28"/>
                    </a:lnTo>
                    <a:lnTo>
                      <a:pt x="20" y="28"/>
                    </a:lnTo>
                    <a:lnTo>
                      <a:pt x="16" y="26"/>
                    </a:lnTo>
                    <a:lnTo>
                      <a:pt x="14" y="26"/>
                    </a:lnTo>
                    <a:lnTo>
                      <a:pt x="12" y="26"/>
                    </a:lnTo>
                    <a:lnTo>
                      <a:pt x="10" y="26"/>
                    </a:lnTo>
                    <a:lnTo>
                      <a:pt x="10" y="24"/>
                    </a:lnTo>
                    <a:lnTo>
                      <a:pt x="10" y="20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12" y="16"/>
                    </a:lnTo>
                    <a:lnTo>
                      <a:pt x="14" y="14"/>
                    </a:lnTo>
                    <a:lnTo>
                      <a:pt x="16" y="14"/>
                    </a:lnTo>
                    <a:lnTo>
                      <a:pt x="20" y="10"/>
                    </a:lnTo>
                    <a:lnTo>
                      <a:pt x="32" y="0"/>
                    </a:lnTo>
                    <a:lnTo>
                      <a:pt x="38" y="2"/>
                    </a:lnTo>
                    <a:lnTo>
                      <a:pt x="46" y="12"/>
                    </a:lnTo>
                    <a:lnTo>
                      <a:pt x="46" y="12"/>
                    </a:lnTo>
                    <a:lnTo>
                      <a:pt x="46" y="16"/>
                    </a:lnTo>
                    <a:lnTo>
                      <a:pt x="46" y="20"/>
                    </a:lnTo>
                    <a:lnTo>
                      <a:pt x="46" y="24"/>
                    </a:lnTo>
                    <a:lnTo>
                      <a:pt x="46" y="28"/>
                    </a:lnTo>
                    <a:lnTo>
                      <a:pt x="46" y="28"/>
                    </a:lnTo>
                    <a:lnTo>
                      <a:pt x="46" y="30"/>
                    </a:lnTo>
                    <a:lnTo>
                      <a:pt x="46" y="32"/>
                    </a:lnTo>
                    <a:lnTo>
                      <a:pt x="46" y="34"/>
                    </a:lnTo>
                    <a:lnTo>
                      <a:pt x="42" y="34"/>
                    </a:lnTo>
                    <a:lnTo>
                      <a:pt x="42" y="36"/>
                    </a:lnTo>
                    <a:lnTo>
                      <a:pt x="44" y="36"/>
                    </a:lnTo>
                    <a:lnTo>
                      <a:pt x="46" y="40"/>
                    </a:lnTo>
                    <a:lnTo>
                      <a:pt x="48" y="42"/>
                    </a:lnTo>
                    <a:lnTo>
                      <a:pt x="50" y="42"/>
                    </a:lnTo>
                    <a:lnTo>
                      <a:pt x="50" y="44"/>
                    </a:lnTo>
                    <a:lnTo>
                      <a:pt x="52" y="46"/>
                    </a:lnTo>
                    <a:lnTo>
                      <a:pt x="54" y="48"/>
                    </a:lnTo>
                    <a:lnTo>
                      <a:pt x="54" y="50"/>
                    </a:lnTo>
                    <a:lnTo>
                      <a:pt x="52" y="52"/>
                    </a:lnTo>
                    <a:lnTo>
                      <a:pt x="52" y="52"/>
                    </a:lnTo>
                    <a:lnTo>
                      <a:pt x="50" y="54"/>
                    </a:lnTo>
                    <a:lnTo>
                      <a:pt x="48" y="56"/>
                    </a:lnTo>
                    <a:lnTo>
                      <a:pt x="48" y="56"/>
                    </a:lnTo>
                    <a:lnTo>
                      <a:pt x="48" y="58"/>
                    </a:lnTo>
                    <a:lnTo>
                      <a:pt x="48" y="58"/>
                    </a:lnTo>
                    <a:lnTo>
                      <a:pt x="50" y="60"/>
                    </a:lnTo>
                    <a:lnTo>
                      <a:pt x="50" y="62"/>
                    </a:lnTo>
                    <a:lnTo>
                      <a:pt x="50" y="64"/>
                    </a:lnTo>
                    <a:lnTo>
                      <a:pt x="48" y="66"/>
                    </a:lnTo>
                    <a:lnTo>
                      <a:pt x="48" y="68"/>
                    </a:lnTo>
                    <a:lnTo>
                      <a:pt x="50" y="70"/>
                    </a:lnTo>
                    <a:lnTo>
                      <a:pt x="48" y="70"/>
                    </a:lnTo>
                    <a:lnTo>
                      <a:pt x="48" y="72"/>
                    </a:lnTo>
                    <a:lnTo>
                      <a:pt x="50" y="74"/>
                    </a:lnTo>
                    <a:lnTo>
                      <a:pt x="50" y="76"/>
                    </a:lnTo>
                    <a:lnTo>
                      <a:pt x="50" y="78"/>
                    </a:lnTo>
                    <a:lnTo>
                      <a:pt x="48" y="80"/>
                    </a:lnTo>
                    <a:lnTo>
                      <a:pt x="48" y="80"/>
                    </a:lnTo>
                    <a:lnTo>
                      <a:pt x="46" y="76"/>
                    </a:lnTo>
                    <a:lnTo>
                      <a:pt x="44" y="76"/>
                    </a:lnTo>
                    <a:lnTo>
                      <a:pt x="44" y="76"/>
                    </a:lnTo>
                    <a:lnTo>
                      <a:pt x="46" y="80"/>
                    </a:lnTo>
                    <a:lnTo>
                      <a:pt x="44" y="80"/>
                    </a:lnTo>
                    <a:lnTo>
                      <a:pt x="42" y="80"/>
                    </a:lnTo>
                    <a:lnTo>
                      <a:pt x="40" y="82"/>
                    </a:lnTo>
                    <a:lnTo>
                      <a:pt x="38" y="82"/>
                    </a:lnTo>
                    <a:lnTo>
                      <a:pt x="38" y="82"/>
                    </a:lnTo>
                    <a:lnTo>
                      <a:pt x="34" y="82"/>
                    </a:lnTo>
                    <a:lnTo>
                      <a:pt x="32" y="82"/>
                    </a:lnTo>
                    <a:lnTo>
                      <a:pt x="32" y="84"/>
                    </a:lnTo>
                    <a:lnTo>
                      <a:pt x="30" y="84"/>
                    </a:lnTo>
                    <a:lnTo>
                      <a:pt x="28" y="84"/>
                    </a:lnTo>
                    <a:lnTo>
                      <a:pt x="26" y="84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4" name="Freeform 54"/>
              <p:cNvSpPr>
                <a:spLocks/>
              </p:cNvSpPr>
              <p:nvPr/>
            </p:nvSpPr>
            <p:spPr bwMode="gray">
              <a:xfrm>
                <a:off x="1191" y="2508"/>
                <a:ext cx="224" cy="110"/>
              </a:xfrm>
              <a:custGeom>
                <a:avLst/>
                <a:gdLst/>
                <a:ahLst/>
                <a:cxnLst>
                  <a:cxn ang="0">
                    <a:pos x="194" y="34"/>
                  </a:cxn>
                  <a:cxn ang="0">
                    <a:pos x="204" y="40"/>
                  </a:cxn>
                  <a:cxn ang="0">
                    <a:pos x="216" y="58"/>
                  </a:cxn>
                  <a:cxn ang="0">
                    <a:pos x="224" y="80"/>
                  </a:cxn>
                  <a:cxn ang="0">
                    <a:pos x="220" y="82"/>
                  </a:cxn>
                  <a:cxn ang="0">
                    <a:pos x="208" y="80"/>
                  </a:cxn>
                  <a:cxn ang="0">
                    <a:pos x="194" y="82"/>
                  </a:cxn>
                  <a:cxn ang="0">
                    <a:pos x="182" y="88"/>
                  </a:cxn>
                  <a:cxn ang="0">
                    <a:pos x="174" y="92"/>
                  </a:cxn>
                  <a:cxn ang="0">
                    <a:pos x="168" y="92"/>
                  </a:cxn>
                  <a:cxn ang="0">
                    <a:pos x="162" y="98"/>
                  </a:cxn>
                  <a:cxn ang="0">
                    <a:pos x="152" y="102"/>
                  </a:cxn>
                  <a:cxn ang="0">
                    <a:pos x="136" y="102"/>
                  </a:cxn>
                  <a:cxn ang="0">
                    <a:pos x="128" y="98"/>
                  </a:cxn>
                  <a:cxn ang="0">
                    <a:pos x="124" y="102"/>
                  </a:cxn>
                  <a:cxn ang="0">
                    <a:pos x="118" y="110"/>
                  </a:cxn>
                  <a:cxn ang="0">
                    <a:pos x="114" y="110"/>
                  </a:cxn>
                  <a:cxn ang="0">
                    <a:pos x="114" y="106"/>
                  </a:cxn>
                  <a:cxn ang="0">
                    <a:pos x="116" y="104"/>
                  </a:cxn>
                  <a:cxn ang="0">
                    <a:pos x="116" y="100"/>
                  </a:cxn>
                  <a:cxn ang="0">
                    <a:pos x="98" y="104"/>
                  </a:cxn>
                  <a:cxn ang="0">
                    <a:pos x="92" y="106"/>
                  </a:cxn>
                  <a:cxn ang="0">
                    <a:pos x="82" y="108"/>
                  </a:cxn>
                  <a:cxn ang="0">
                    <a:pos x="70" y="104"/>
                  </a:cxn>
                  <a:cxn ang="0">
                    <a:pos x="58" y="104"/>
                  </a:cxn>
                  <a:cxn ang="0">
                    <a:pos x="52" y="110"/>
                  </a:cxn>
                  <a:cxn ang="0">
                    <a:pos x="46" y="110"/>
                  </a:cxn>
                  <a:cxn ang="0">
                    <a:pos x="34" y="106"/>
                  </a:cxn>
                  <a:cxn ang="0">
                    <a:pos x="26" y="102"/>
                  </a:cxn>
                  <a:cxn ang="0">
                    <a:pos x="14" y="94"/>
                  </a:cxn>
                  <a:cxn ang="0">
                    <a:pos x="12" y="86"/>
                  </a:cxn>
                  <a:cxn ang="0">
                    <a:pos x="8" y="76"/>
                  </a:cxn>
                  <a:cxn ang="0">
                    <a:pos x="2" y="66"/>
                  </a:cxn>
                  <a:cxn ang="0">
                    <a:pos x="0" y="54"/>
                  </a:cxn>
                  <a:cxn ang="0">
                    <a:pos x="4" y="50"/>
                  </a:cxn>
                  <a:cxn ang="0">
                    <a:pos x="14" y="44"/>
                  </a:cxn>
                  <a:cxn ang="0">
                    <a:pos x="20" y="46"/>
                  </a:cxn>
                  <a:cxn ang="0">
                    <a:pos x="30" y="44"/>
                  </a:cxn>
                  <a:cxn ang="0">
                    <a:pos x="38" y="40"/>
                  </a:cxn>
                  <a:cxn ang="0">
                    <a:pos x="50" y="40"/>
                  </a:cxn>
                  <a:cxn ang="0">
                    <a:pos x="40" y="36"/>
                  </a:cxn>
                  <a:cxn ang="0">
                    <a:pos x="38" y="32"/>
                  </a:cxn>
                  <a:cxn ang="0">
                    <a:pos x="42" y="20"/>
                  </a:cxn>
                  <a:cxn ang="0">
                    <a:pos x="52" y="16"/>
                  </a:cxn>
                  <a:cxn ang="0">
                    <a:pos x="62" y="16"/>
                  </a:cxn>
                  <a:cxn ang="0">
                    <a:pos x="72" y="14"/>
                  </a:cxn>
                  <a:cxn ang="0">
                    <a:pos x="86" y="4"/>
                  </a:cxn>
                  <a:cxn ang="0">
                    <a:pos x="88" y="2"/>
                  </a:cxn>
                  <a:cxn ang="0">
                    <a:pos x="98" y="0"/>
                  </a:cxn>
                  <a:cxn ang="0">
                    <a:pos x="112" y="4"/>
                  </a:cxn>
                  <a:cxn ang="0">
                    <a:pos x="122" y="12"/>
                  </a:cxn>
                  <a:cxn ang="0">
                    <a:pos x="132" y="14"/>
                  </a:cxn>
                  <a:cxn ang="0">
                    <a:pos x="140" y="12"/>
                  </a:cxn>
                  <a:cxn ang="0">
                    <a:pos x="152" y="12"/>
                  </a:cxn>
                  <a:cxn ang="0">
                    <a:pos x="158" y="16"/>
                  </a:cxn>
                  <a:cxn ang="0">
                    <a:pos x="170" y="24"/>
                  </a:cxn>
                  <a:cxn ang="0">
                    <a:pos x="182" y="28"/>
                  </a:cxn>
                </a:cxnLst>
                <a:rect l="0" t="0" r="r" b="b"/>
                <a:pathLst>
                  <a:path w="224" h="110">
                    <a:moveTo>
                      <a:pt x="188" y="30"/>
                    </a:moveTo>
                    <a:lnTo>
                      <a:pt x="192" y="32"/>
                    </a:lnTo>
                    <a:lnTo>
                      <a:pt x="194" y="34"/>
                    </a:lnTo>
                    <a:lnTo>
                      <a:pt x="198" y="36"/>
                    </a:lnTo>
                    <a:lnTo>
                      <a:pt x="202" y="38"/>
                    </a:lnTo>
                    <a:lnTo>
                      <a:pt x="204" y="40"/>
                    </a:lnTo>
                    <a:lnTo>
                      <a:pt x="204" y="40"/>
                    </a:lnTo>
                    <a:lnTo>
                      <a:pt x="210" y="46"/>
                    </a:lnTo>
                    <a:lnTo>
                      <a:pt x="216" y="58"/>
                    </a:lnTo>
                    <a:lnTo>
                      <a:pt x="220" y="70"/>
                    </a:lnTo>
                    <a:lnTo>
                      <a:pt x="224" y="78"/>
                    </a:lnTo>
                    <a:lnTo>
                      <a:pt x="224" y="80"/>
                    </a:lnTo>
                    <a:lnTo>
                      <a:pt x="222" y="82"/>
                    </a:lnTo>
                    <a:lnTo>
                      <a:pt x="222" y="82"/>
                    </a:lnTo>
                    <a:lnTo>
                      <a:pt x="220" y="82"/>
                    </a:lnTo>
                    <a:lnTo>
                      <a:pt x="220" y="82"/>
                    </a:lnTo>
                    <a:lnTo>
                      <a:pt x="218" y="78"/>
                    </a:lnTo>
                    <a:lnTo>
                      <a:pt x="208" y="80"/>
                    </a:lnTo>
                    <a:lnTo>
                      <a:pt x="204" y="80"/>
                    </a:lnTo>
                    <a:lnTo>
                      <a:pt x="200" y="80"/>
                    </a:lnTo>
                    <a:lnTo>
                      <a:pt x="194" y="82"/>
                    </a:lnTo>
                    <a:lnTo>
                      <a:pt x="190" y="84"/>
                    </a:lnTo>
                    <a:lnTo>
                      <a:pt x="184" y="86"/>
                    </a:lnTo>
                    <a:lnTo>
                      <a:pt x="182" y="88"/>
                    </a:lnTo>
                    <a:lnTo>
                      <a:pt x="180" y="88"/>
                    </a:lnTo>
                    <a:lnTo>
                      <a:pt x="178" y="90"/>
                    </a:lnTo>
                    <a:lnTo>
                      <a:pt x="174" y="92"/>
                    </a:lnTo>
                    <a:lnTo>
                      <a:pt x="172" y="92"/>
                    </a:lnTo>
                    <a:lnTo>
                      <a:pt x="170" y="92"/>
                    </a:lnTo>
                    <a:lnTo>
                      <a:pt x="168" y="92"/>
                    </a:lnTo>
                    <a:lnTo>
                      <a:pt x="166" y="94"/>
                    </a:lnTo>
                    <a:lnTo>
                      <a:pt x="164" y="96"/>
                    </a:lnTo>
                    <a:lnTo>
                      <a:pt x="162" y="98"/>
                    </a:lnTo>
                    <a:lnTo>
                      <a:pt x="162" y="98"/>
                    </a:lnTo>
                    <a:lnTo>
                      <a:pt x="158" y="100"/>
                    </a:lnTo>
                    <a:lnTo>
                      <a:pt x="152" y="102"/>
                    </a:lnTo>
                    <a:lnTo>
                      <a:pt x="146" y="102"/>
                    </a:lnTo>
                    <a:lnTo>
                      <a:pt x="140" y="102"/>
                    </a:lnTo>
                    <a:lnTo>
                      <a:pt x="136" y="102"/>
                    </a:lnTo>
                    <a:lnTo>
                      <a:pt x="132" y="100"/>
                    </a:lnTo>
                    <a:lnTo>
                      <a:pt x="132" y="100"/>
                    </a:lnTo>
                    <a:lnTo>
                      <a:pt x="128" y="98"/>
                    </a:lnTo>
                    <a:lnTo>
                      <a:pt x="126" y="98"/>
                    </a:lnTo>
                    <a:lnTo>
                      <a:pt x="124" y="100"/>
                    </a:lnTo>
                    <a:lnTo>
                      <a:pt x="124" y="102"/>
                    </a:lnTo>
                    <a:lnTo>
                      <a:pt x="124" y="102"/>
                    </a:lnTo>
                    <a:lnTo>
                      <a:pt x="120" y="108"/>
                    </a:lnTo>
                    <a:lnTo>
                      <a:pt x="118" y="110"/>
                    </a:lnTo>
                    <a:lnTo>
                      <a:pt x="116" y="110"/>
                    </a:lnTo>
                    <a:lnTo>
                      <a:pt x="114" y="110"/>
                    </a:lnTo>
                    <a:lnTo>
                      <a:pt x="114" y="110"/>
                    </a:lnTo>
                    <a:lnTo>
                      <a:pt x="112" y="108"/>
                    </a:lnTo>
                    <a:lnTo>
                      <a:pt x="112" y="108"/>
                    </a:lnTo>
                    <a:lnTo>
                      <a:pt x="114" y="106"/>
                    </a:lnTo>
                    <a:lnTo>
                      <a:pt x="114" y="106"/>
                    </a:lnTo>
                    <a:lnTo>
                      <a:pt x="116" y="104"/>
                    </a:lnTo>
                    <a:lnTo>
                      <a:pt x="116" y="104"/>
                    </a:lnTo>
                    <a:lnTo>
                      <a:pt x="116" y="102"/>
                    </a:lnTo>
                    <a:lnTo>
                      <a:pt x="116" y="100"/>
                    </a:lnTo>
                    <a:lnTo>
                      <a:pt x="116" y="100"/>
                    </a:lnTo>
                    <a:lnTo>
                      <a:pt x="108" y="102"/>
                    </a:lnTo>
                    <a:lnTo>
                      <a:pt x="102" y="106"/>
                    </a:lnTo>
                    <a:lnTo>
                      <a:pt x="98" y="104"/>
                    </a:lnTo>
                    <a:lnTo>
                      <a:pt x="96" y="104"/>
                    </a:lnTo>
                    <a:lnTo>
                      <a:pt x="94" y="104"/>
                    </a:lnTo>
                    <a:lnTo>
                      <a:pt x="92" y="106"/>
                    </a:lnTo>
                    <a:lnTo>
                      <a:pt x="88" y="108"/>
                    </a:lnTo>
                    <a:lnTo>
                      <a:pt x="84" y="108"/>
                    </a:lnTo>
                    <a:lnTo>
                      <a:pt x="82" y="108"/>
                    </a:lnTo>
                    <a:lnTo>
                      <a:pt x="80" y="106"/>
                    </a:lnTo>
                    <a:lnTo>
                      <a:pt x="76" y="104"/>
                    </a:lnTo>
                    <a:lnTo>
                      <a:pt x="70" y="104"/>
                    </a:lnTo>
                    <a:lnTo>
                      <a:pt x="64" y="102"/>
                    </a:lnTo>
                    <a:lnTo>
                      <a:pt x="60" y="102"/>
                    </a:lnTo>
                    <a:lnTo>
                      <a:pt x="58" y="104"/>
                    </a:lnTo>
                    <a:lnTo>
                      <a:pt x="58" y="106"/>
                    </a:lnTo>
                    <a:lnTo>
                      <a:pt x="54" y="108"/>
                    </a:lnTo>
                    <a:lnTo>
                      <a:pt x="52" y="110"/>
                    </a:lnTo>
                    <a:lnTo>
                      <a:pt x="48" y="110"/>
                    </a:lnTo>
                    <a:lnTo>
                      <a:pt x="48" y="110"/>
                    </a:lnTo>
                    <a:lnTo>
                      <a:pt x="46" y="110"/>
                    </a:lnTo>
                    <a:lnTo>
                      <a:pt x="42" y="108"/>
                    </a:lnTo>
                    <a:lnTo>
                      <a:pt x="38" y="106"/>
                    </a:lnTo>
                    <a:lnTo>
                      <a:pt x="34" y="106"/>
                    </a:lnTo>
                    <a:lnTo>
                      <a:pt x="32" y="106"/>
                    </a:lnTo>
                    <a:lnTo>
                      <a:pt x="30" y="104"/>
                    </a:lnTo>
                    <a:lnTo>
                      <a:pt x="26" y="102"/>
                    </a:lnTo>
                    <a:lnTo>
                      <a:pt x="22" y="100"/>
                    </a:lnTo>
                    <a:lnTo>
                      <a:pt x="18" y="96"/>
                    </a:lnTo>
                    <a:lnTo>
                      <a:pt x="14" y="94"/>
                    </a:lnTo>
                    <a:lnTo>
                      <a:pt x="12" y="90"/>
                    </a:lnTo>
                    <a:lnTo>
                      <a:pt x="12" y="90"/>
                    </a:lnTo>
                    <a:lnTo>
                      <a:pt x="12" y="86"/>
                    </a:lnTo>
                    <a:lnTo>
                      <a:pt x="10" y="82"/>
                    </a:lnTo>
                    <a:lnTo>
                      <a:pt x="10" y="78"/>
                    </a:lnTo>
                    <a:lnTo>
                      <a:pt x="8" y="76"/>
                    </a:lnTo>
                    <a:lnTo>
                      <a:pt x="2" y="70"/>
                    </a:lnTo>
                    <a:lnTo>
                      <a:pt x="2" y="68"/>
                    </a:lnTo>
                    <a:lnTo>
                      <a:pt x="2" y="66"/>
                    </a:lnTo>
                    <a:lnTo>
                      <a:pt x="0" y="62"/>
                    </a:lnTo>
                    <a:lnTo>
                      <a:pt x="0" y="58"/>
                    </a:lnTo>
                    <a:lnTo>
                      <a:pt x="0" y="54"/>
                    </a:lnTo>
                    <a:lnTo>
                      <a:pt x="2" y="54"/>
                    </a:lnTo>
                    <a:lnTo>
                      <a:pt x="2" y="52"/>
                    </a:lnTo>
                    <a:lnTo>
                      <a:pt x="4" y="50"/>
                    </a:lnTo>
                    <a:lnTo>
                      <a:pt x="6" y="48"/>
                    </a:lnTo>
                    <a:lnTo>
                      <a:pt x="8" y="44"/>
                    </a:lnTo>
                    <a:lnTo>
                      <a:pt x="14" y="44"/>
                    </a:lnTo>
                    <a:lnTo>
                      <a:pt x="14" y="44"/>
                    </a:lnTo>
                    <a:lnTo>
                      <a:pt x="18" y="44"/>
                    </a:lnTo>
                    <a:lnTo>
                      <a:pt x="20" y="46"/>
                    </a:lnTo>
                    <a:lnTo>
                      <a:pt x="26" y="46"/>
                    </a:lnTo>
                    <a:lnTo>
                      <a:pt x="30" y="44"/>
                    </a:lnTo>
                    <a:lnTo>
                      <a:pt x="30" y="44"/>
                    </a:lnTo>
                    <a:lnTo>
                      <a:pt x="32" y="42"/>
                    </a:lnTo>
                    <a:lnTo>
                      <a:pt x="36" y="40"/>
                    </a:lnTo>
                    <a:lnTo>
                      <a:pt x="38" y="40"/>
                    </a:lnTo>
                    <a:lnTo>
                      <a:pt x="42" y="40"/>
                    </a:lnTo>
                    <a:lnTo>
                      <a:pt x="50" y="40"/>
                    </a:lnTo>
                    <a:lnTo>
                      <a:pt x="50" y="40"/>
                    </a:lnTo>
                    <a:lnTo>
                      <a:pt x="46" y="38"/>
                    </a:lnTo>
                    <a:lnTo>
                      <a:pt x="42" y="38"/>
                    </a:lnTo>
                    <a:lnTo>
                      <a:pt x="40" y="36"/>
                    </a:lnTo>
                    <a:lnTo>
                      <a:pt x="40" y="36"/>
                    </a:lnTo>
                    <a:lnTo>
                      <a:pt x="38" y="34"/>
                    </a:lnTo>
                    <a:lnTo>
                      <a:pt x="38" y="32"/>
                    </a:lnTo>
                    <a:lnTo>
                      <a:pt x="38" y="28"/>
                    </a:lnTo>
                    <a:lnTo>
                      <a:pt x="40" y="24"/>
                    </a:lnTo>
                    <a:lnTo>
                      <a:pt x="42" y="20"/>
                    </a:lnTo>
                    <a:lnTo>
                      <a:pt x="48" y="16"/>
                    </a:lnTo>
                    <a:lnTo>
                      <a:pt x="50" y="16"/>
                    </a:lnTo>
                    <a:lnTo>
                      <a:pt x="52" y="16"/>
                    </a:lnTo>
                    <a:lnTo>
                      <a:pt x="56" y="16"/>
                    </a:lnTo>
                    <a:lnTo>
                      <a:pt x="60" y="16"/>
                    </a:lnTo>
                    <a:lnTo>
                      <a:pt x="62" y="16"/>
                    </a:lnTo>
                    <a:lnTo>
                      <a:pt x="64" y="16"/>
                    </a:lnTo>
                    <a:lnTo>
                      <a:pt x="66" y="16"/>
                    </a:lnTo>
                    <a:lnTo>
                      <a:pt x="72" y="14"/>
                    </a:lnTo>
                    <a:lnTo>
                      <a:pt x="76" y="10"/>
                    </a:lnTo>
                    <a:lnTo>
                      <a:pt x="82" y="8"/>
                    </a:lnTo>
                    <a:lnTo>
                      <a:pt x="86" y="4"/>
                    </a:lnTo>
                    <a:lnTo>
                      <a:pt x="86" y="4"/>
                    </a:lnTo>
                    <a:lnTo>
                      <a:pt x="88" y="4"/>
                    </a:lnTo>
                    <a:lnTo>
                      <a:pt x="88" y="2"/>
                    </a:lnTo>
                    <a:lnTo>
                      <a:pt x="90" y="0"/>
                    </a:lnTo>
                    <a:lnTo>
                      <a:pt x="94" y="0"/>
                    </a:lnTo>
                    <a:lnTo>
                      <a:pt x="98" y="0"/>
                    </a:lnTo>
                    <a:lnTo>
                      <a:pt x="104" y="2"/>
                    </a:lnTo>
                    <a:lnTo>
                      <a:pt x="112" y="4"/>
                    </a:lnTo>
                    <a:lnTo>
                      <a:pt x="112" y="4"/>
                    </a:lnTo>
                    <a:lnTo>
                      <a:pt x="114" y="6"/>
                    </a:lnTo>
                    <a:lnTo>
                      <a:pt x="118" y="8"/>
                    </a:lnTo>
                    <a:lnTo>
                      <a:pt x="122" y="12"/>
                    </a:lnTo>
                    <a:lnTo>
                      <a:pt x="128" y="16"/>
                    </a:lnTo>
                    <a:lnTo>
                      <a:pt x="128" y="14"/>
                    </a:lnTo>
                    <a:lnTo>
                      <a:pt x="132" y="14"/>
                    </a:lnTo>
                    <a:lnTo>
                      <a:pt x="136" y="14"/>
                    </a:lnTo>
                    <a:lnTo>
                      <a:pt x="138" y="12"/>
                    </a:lnTo>
                    <a:lnTo>
                      <a:pt x="140" y="12"/>
                    </a:lnTo>
                    <a:lnTo>
                      <a:pt x="142" y="12"/>
                    </a:lnTo>
                    <a:lnTo>
                      <a:pt x="146" y="12"/>
                    </a:lnTo>
                    <a:lnTo>
                      <a:pt x="152" y="12"/>
                    </a:lnTo>
                    <a:lnTo>
                      <a:pt x="156" y="14"/>
                    </a:lnTo>
                    <a:lnTo>
                      <a:pt x="158" y="16"/>
                    </a:lnTo>
                    <a:lnTo>
                      <a:pt x="158" y="16"/>
                    </a:lnTo>
                    <a:lnTo>
                      <a:pt x="162" y="18"/>
                    </a:lnTo>
                    <a:lnTo>
                      <a:pt x="166" y="22"/>
                    </a:lnTo>
                    <a:lnTo>
                      <a:pt x="170" y="24"/>
                    </a:lnTo>
                    <a:lnTo>
                      <a:pt x="180" y="26"/>
                    </a:lnTo>
                    <a:lnTo>
                      <a:pt x="180" y="26"/>
                    </a:lnTo>
                    <a:lnTo>
                      <a:pt x="182" y="28"/>
                    </a:lnTo>
                    <a:lnTo>
                      <a:pt x="186" y="28"/>
                    </a:lnTo>
                    <a:lnTo>
                      <a:pt x="188" y="3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" name="Freeform 55"/>
              <p:cNvSpPr>
                <a:spLocks/>
              </p:cNvSpPr>
              <p:nvPr/>
            </p:nvSpPr>
            <p:spPr bwMode="gray">
              <a:xfrm>
                <a:off x="1119" y="2438"/>
                <a:ext cx="110" cy="90"/>
              </a:xfrm>
              <a:custGeom>
                <a:avLst/>
                <a:gdLst/>
                <a:ahLst/>
                <a:cxnLst>
                  <a:cxn ang="0">
                    <a:pos x="28" y="74"/>
                  </a:cxn>
                  <a:cxn ang="0">
                    <a:pos x="30" y="60"/>
                  </a:cxn>
                  <a:cxn ang="0">
                    <a:pos x="32" y="58"/>
                  </a:cxn>
                  <a:cxn ang="0">
                    <a:pos x="32" y="54"/>
                  </a:cxn>
                  <a:cxn ang="0">
                    <a:pos x="30" y="50"/>
                  </a:cxn>
                  <a:cxn ang="0">
                    <a:pos x="26" y="44"/>
                  </a:cxn>
                  <a:cxn ang="0">
                    <a:pos x="22" y="36"/>
                  </a:cxn>
                  <a:cxn ang="0">
                    <a:pos x="18" y="24"/>
                  </a:cxn>
                  <a:cxn ang="0">
                    <a:pos x="14" y="22"/>
                  </a:cxn>
                  <a:cxn ang="0">
                    <a:pos x="4" y="12"/>
                  </a:cxn>
                  <a:cxn ang="0">
                    <a:pos x="4" y="6"/>
                  </a:cxn>
                  <a:cxn ang="0">
                    <a:pos x="0" y="0"/>
                  </a:cxn>
                  <a:cxn ang="0">
                    <a:pos x="2" y="0"/>
                  </a:cxn>
                  <a:cxn ang="0">
                    <a:pos x="10" y="0"/>
                  </a:cxn>
                  <a:cxn ang="0">
                    <a:pos x="18" y="4"/>
                  </a:cxn>
                  <a:cxn ang="0">
                    <a:pos x="24" y="10"/>
                  </a:cxn>
                  <a:cxn ang="0">
                    <a:pos x="32" y="16"/>
                  </a:cxn>
                  <a:cxn ang="0">
                    <a:pos x="44" y="18"/>
                  </a:cxn>
                  <a:cxn ang="0">
                    <a:pos x="58" y="12"/>
                  </a:cxn>
                  <a:cxn ang="0">
                    <a:pos x="84" y="18"/>
                  </a:cxn>
                  <a:cxn ang="0">
                    <a:pos x="100" y="24"/>
                  </a:cxn>
                  <a:cxn ang="0">
                    <a:pos x="104" y="26"/>
                  </a:cxn>
                  <a:cxn ang="0">
                    <a:pos x="110" y="30"/>
                  </a:cxn>
                  <a:cxn ang="0">
                    <a:pos x="110" y="34"/>
                  </a:cxn>
                  <a:cxn ang="0">
                    <a:pos x="108" y="42"/>
                  </a:cxn>
                  <a:cxn ang="0">
                    <a:pos x="106" y="46"/>
                  </a:cxn>
                  <a:cxn ang="0">
                    <a:pos x="104" y="52"/>
                  </a:cxn>
                  <a:cxn ang="0">
                    <a:pos x="100" y="56"/>
                  </a:cxn>
                  <a:cxn ang="0">
                    <a:pos x="98" y="58"/>
                  </a:cxn>
                  <a:cxn ang="0">
                    <a:pos x="94" y="66"/>
                  </a:cxn>
                  <a:cxn ang="0">
                    <a:pos x="94" y="68"/>
                  </a:cxn>
                  <a:cxn ang="0">
                    <a:pos x="90" y="70"/>
                  </a:cxn>
                  <a:cxn ang="0">
                    <a:pos x="82" y="72"/>
                  </a:cxn>
                  <a:cxn ang="0">
                    <a:pos x="74" y="82"/>
                  </a:cxn>
                  <a:cxn ang="0">
                    <a:pos x="70" y="88"/>
                  </a:cxn>
                  <a:cxn ang="0">
                    <a:pos x="62" y="88"/>
                  </a:cxn>
                  <a:cxn ang="0">
                    <a:pos x="56" y="88"/>
                  </a:cxn>
                  <a:cxn ang="0">
                    <a:pos x="36" y="90"/>
                  </a:cxn>
                </a:cxnLst>
                <a:rect l="0" t="0" r="r" b="b"/>
                <a:pathLst>
                  <a:path w="110" h="90">
                    <a:moveTo>
                      <a:pt x="36" y="90"/>
                    </a:moveTo>
                    <a:lnTo>
                      <a:pt x="28" y="74"/>
                    </a:lnTo>
                    <a:lnTo>
                      <a:pt x="24" y="66"/>
                    </a:lnTo>
                    <a:lnTo>
                      <a:pt x="30" y="60"/>
                    </a:lnTo>
                    <a:lnTo>
                      <a:pt x="30" y="60"/>
                    </a:lnTo>
                    <a:lnTo>
                      <a:pt x="32" y="58"/>
                    </a:lnTo>
                    <a:lnTo>
                      <a:pt x="32" y="56"/>
                    </a:lnTo>
                    <a:lnTo>
                      <a:pt x="32" y="54"/>
                    </a:lnTo>
                    <a:lnTo>
                      <a:pt x="30" y="50"/>
                    </a:lnTo>
                    <a:lnTo>
                      <a:pt x="30" y="50"/>
                    </a:lnTo>
                    <a:lnTo>
                      <a:pt x="28" y="48"/>
                    </a:lnTo>
                    <a:lnTo>
                      <a:pt x="26" y="44"/>
                    </a:lnTo>
                    <a:lnTo>
                      <a:pt x="24" y="40"/>
                    </a:lnTo>
                    <a:lnTo>
                      <a:pt x="22" y="36"/>
                    </a:lnTo>
                    <a:lnTo>
                      <a:pt x="22" y="30"/>
                    </a:lnTo>
                    <a:lnTo>
                      <a:pt x="18" y="24"/>
                    </a:lnTo>
                    <a:lnTo>
                      <a:pt x="18" y="20"/>
                    </a:lnTo>
                    <a:lnTo>
                      <a:pt x="14" y="22"/>
                    </a:lnTo>
                    <a:lnTo>
                      <a:pt x="4" y="14"/>
                    </a:lnTo>
                    <a:lnTo>
                      <a:pt x="4" y="12"/>
                    </a:lnTo>
                    <a:lnTo>
                      <a:pt x="4" y="10"/>
                    </a:lnTo>
                    <a:lnTo>
                      <a:pt x="4" y="6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10" y="0"/>
                    </a:lnTo>
                    <a:lnTo>
                      <a:pt x="18" y="2"/>
                    </a:lnTo>
                    <a:lnTo>
                      <a:pt x="18" y="4"/>
                    </a:lnTo>
                    <a:lnTo>
                      <a:pt x="20" y="6"/>
                    </a:lnTo>
                    <a:lnTo>
                      <a:pt x="24" y="10"/>
                    </a:lnTo>
                    <a:lnTo>
                      <a:pt x="28" y="12"/>
                    </a:lnTo>
                    <a:lnTo>
                      <a:pt x="32" y="16"/>
                    </a:lnTo>
                    <a:lnTo>
                      <a:pt x="38" y="18"/>
                    </a:lnTo>
                    <a:lnTo>
                      <a:pt x="44" y="18"/>
                    </a:lnTo>
                    <a:lnTo>
                      <a:pt x="48" y="16"/>
                    </a:lnTo>
                    <a:lnTo>
                      <a:pt x="58" y="12"/>
                    </a:lnTo>
                    <a:lnTo>
                      <a:pt x="70" y="12"/>
                    </a:lnTo>
                    <a:lnTo>
                      <a:pt x="84" y="18"/>
                    </a:lnTo>
                    <a:lnTo>
                      <a:pt x="98" y="22"/>
                    </a:lnTo>
                    <a:lnTo>
                      <a:pt x="100" y="24"/>
                    </a:lnTo>
                    <a:lnTo>
                      <a:pt x="102" y="24"/>
                    </a:lnTo>
                    <a:lnTo>
                      <a:pt x="104" y="26"/>
                    </a:lnTo>
                    <a:lnTo>
                      <a:pt x="108" y="28"/>
                    </a:lnTo>
                    <a:lnTo>
                      <a:pt x="110" y="30"/>
                    </a:lnTo>
                    <a:lnTo>
                      <a:pt x="110" y="32"/>
                    </a:lnTo>
                    <a:lnTo>
                      <a:pt x="110" y="34"/>
                    </a:lnTo>
                    <a:lnTo>
                      <a:pt x="108" y="36"/>
                    </a:lnTo>
                    <a:lnTo>
                      <a:pt x="108" y="42"/>
                    </a:lnTo>
                    <a:lnTo>
                      <a:pt x="106" y="46"/>
                    </a:lnTo>
                    <a:lnTo>
                      <a:pt x="106" y="46"/>
                    </a:lnTo>
                    <a:lnTo>
                      <a:pt x="104" y="48"/>
                    </a:lnTo>
                    <a:lnTo>
                      <a:pt x="104" y="52"/>
                    </a:lnTo>
                    <a:lnTo>
                      <a:pt x="102" y="54"/>
                    </a:lnTo>
                    <a:lnTo>
                      <a:pt x="100" y="56"/>
                    </a:lnTo>
                    <a:lnTo>
                      <a:pt x="98" y="56"/>
                    </a:lnTo>
                    <a:lnTo>
                      <a:pt x="98" y="58"/>
                    </a:lnTo>
                    <a:lnTo>
                      <a:pt x="96" y="62"/>
                    </a:lnTo>
                    <a:lnTo>
                      <a:pt x="94" y="66"/>
                    </a:lnTo>
                    <a:lnTo>
                      <a:pt x="96" y="68"/>
                    </a:lnTo>
                    <a:lnTo>
                      <a:pt x="94" y="68"/>
                    </a:lnTo>
                    <a:lnTo>
                      <a:pt x="92" y="68"/>
                    </a:lnTo>
                    <a:lnTo>
                      <a:pt x="90" y="70"/>
                    </a:lnTo>
                    <a:lnTo>
                      <a:pt x="86" y="70"/>
                    </a:lnTo>
                    <a:lnTo>
                      <a:pt x="82" y="72"/>
                    </a:lnTo>
                    <a:lnTo>
                      <a:pt x="78" y="76"/>
                    </a:lnTo>
                    <a:lnTo>
                      <a:pt x="74" y="82"/>
                    </a:lnTo>
                    <a:lnTo>
                      <a:pt x="72" y="88"/>
                    </a:lnTo>
                    <a:lnTo>
                      <a:pt x="70" y="88"/>
                    </a:lnTo>
                    <a:lnTo>
                      <a:pt x="68" y="88"/>
                    </a:lnTo>
                    <a:lnTo>
                      <a:pt x="62" y="88"/>
                    </a:lnTo>
                    <a:lnTo>
                      <a:pt x="58" y="88"/>
                    </a:lnTo>
                    <a:lnTo>
                      <a:pt x="56" y="88"/>
                    </a:lnTo>
                    <a:lnTo>
                      <a:pt x="54" y="86"/>
                    </a:lnTo>
                    <a:lnTo>
                      <a:pt x="36" y="9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" name="Freeform 56"/>
              <p:cNvSpPr>
                <a:spLocks/>
              </p:cNvSpPr>
              <p:nvPr/>
            </p:nvSpPr>
            <p:spPr bwMode="gray">
              <a:xfrm>
                <a:off x="1107" y="2524"/>
                <a:ext cx="84" cy="84"/>
              </a:xfrm>
              <a:custGeom>
                <a:avLst/>
                <a:gdLst/>
                <a:ahLst/>
                <a:cxnLst>
                  <a:cxn ang="0">
                    <a:pos x="84" y="2"/>
                  </a:cxn>
                  <a:cxn ang="0">
                    <a:pos x="72" y="4"/>
                  </a:cxn>
                  <a:cxn ang="0">
                    <a:pos x="72" y="4"/>
                  </a:cxn>
                  <a:cxn ang="0">
                    <a:pos x="70" y="4"/>
                  </a:cxn>
                  <a:cxn ang="0">
                    <a:pos x="68" y="2"/>
                  </a:cxn>
                  <a:cxn ang="0">
                    <a:pos x="66" y="0"/>
                  </a:cxn>
                  <a:cxn ang="0">
                    <a:pos x="48" y="4"/>
                  </a:cxn>
                  <a:cxn ang="0">
                    <a:pos x="34" y="6"/>
                  </a:cxn>
                  <a:cxn ang="0">
                    <a:pos x="20" y="8"/>
                  </a:cxn>
                  <a:cxn ang="0">
                    <a:pos x="20" y="10"/>
                  </a:cxn>
                  <a:cxn ang="0">
                    <a:pos x="18" y="12"/>
                  </a:cxn>
                  <a:cxn ang="0">
                    <a:pos x="18" y="16"/>
                  </a:cxn>
                  <a:cxn ang="0">
                    <a:pos x="18" y="16"/>
                  </a:cxn>
                  <a:cxn ang="0">
                    <a:pos x="16" y="18"/>
                  </a:cxn>
                  <a:cxn ang="0">
                    <a:pos x="12" y="20"/>
                  </a:cxn>
                  <a:cxn ang="0">
                    <a:pos x="8" y="22"/>
                  </a:cxn>
                  <a:cxn ang="0">
                    <a:pos x="6" y="26"/>
                  </a:cxn>
                  <a:cxn ang="0">
                    <a:pos x="2" y="30"/>
                  </a:cxn>
                  <a:cxn ang="0">
                    <a:pos x="0" y="36"/>
                  </a:cxn>
                  <a:cxn ang="0">
                    <a:pos x="0" y="36"/>
                  </a:cxn>
                  <a:cxn ang="0">
                    <a:pos x="0" y="38"/>
                  </a:cxn>
                  <a:cxn ang="0">
                    <a:pos x="0" y="40"/>
                  </a:cxn>
                  <a:cxn ang="0">
                    <a:pos x="2" y="44"/>
                  </a:cxn>
                  <a:cxn ang="0">
                    <a:pos x="4" y="48"/>
                  </a:cxn>
                  <a:cxn ang="0">
                    <a:pos x="10" y="56"/>
                  </a:cxn>
                  <a:cxn ang="0">
                    <a:pos x="18" y="66"/>
                  </a:cxn>
                  <a:cxn ang="0">
                    <a:pos x="26" y="76"/>
                  </a:cxn>
                  <a:cxn ang="0">
                    <a:pos x="30" y="84"/>
                  </a:cxn>
                  <a:cxn ang="0">
                    <a:pos x="42" y="84"/>
                  </a:cxn>
                  <a:cxn ang="0">
                    <a:pos x="44" y="66"/>
                  </a:cxn>
                  <a:cxn ang="0">
                    <a:pos x="46" y="66"/>
                  </a:cxn>
                  <a:cxn ang="0">
                    <a:pos x="48" y="64"/>
                  </a:cxn>
                  <a:cxn ang="0">
                    <a:pos x="50" y="62"/>
                  </a:cxn>
                  <a:cxn ang="0">
                    <a:pos x="54" y="56"/>
                  </a:cxn>
                  <a:cxn ang="0">
                    <a:pos x="60" y="48"/>
                  </a:cxn>
                  <a:cxn ang="0">
                    <a:pos x="58" y="48"/>
                  </a:cxn>
                  <a:cxn ang="0">
                    <a:pos x="58" y="46"/>
                  </a:cxn>
                  <a:cxn ang="0">
                    <a:pos x="58" y="42"/>
                  </a:cxn>
                  <a:cxn ang="0">
                    <a:pos x="58" y="38"/>
                  </a:cxn>
                  <a:cxn ang="0">
                    <a:pos x="60" y="32"/>
                  </a:cxn>
                  <a:cxn ang="0">
                    <a:pos x="64" y="26"/>
                  </a:cxn>
                  <a:cxn ang="0">
                    <a:pos x="64" y="24"/>
                  </a:cxn>
                  <a:cxn ang="0">
                    <a:pos x="64" y="22"/>
                  </a:cxn>
                  <a:cxn ang="0">
                    <a:pos x="68" y="20"/>
                  </a:cxn>
                  <a:cxn ang="0">
                    <a:pos x="70" y="18"/>
                  </a:cxn>
                  <a:cxn ang="0">
                    <a:pos x="74" y="16"/>
                  </a:cxn>
                  <a:cxn ang="0">
                    <a:pos x="78" y="16"/>
                  </a:cxn>
                  <a:cxn ang="0">
                    <a:pos x="84" y="18"/>
                  </a:cxn>
                  <a:cxn ang="0">
                    <a:pos x="84" y="2"/>
                  </a:cxn>
                </a:cxnLst>
                <a:rect l="0" t="0" r="r" b="b"/>
                <a:pathLst>
                  <a:path w="84" h="84">
                    <a:moveTo>
                      <a:pt x="84" y="2"/>
                    </a:moveTo>
                    <a:lnTo>
                      <a:pt x="72" y="4"/>
                    </a:lnTo>
                    <a:lnTo>
                      <a:pt x="72" y="4"/>
                    </a:lnTo>
                    <a:lnTo>
                      <a:pt x="70" y="4"/>
                    </a:lnTo>
                    <a:lnTo>
                      <a:pt x="68" y="2"/>
                    </a:lnTo>
                    <a:lnTo>
                      <a:pt x="66" y="0"/>
                    </a:lnTo>
                    <a:lnTo>
                      <a:pt x="48" y="4"/>
                    </a:lnTo>
                    <a:lnTo>
                      <a:pt x="34" y="6"/>
                    </a:lnTo>
                    <a:lnTo>
                      <a:pt x="20" y="8"/>
                    </a:lnTo>
                    <a:lnTo>
                      <a:pt x="20" y="10"/>
                    </a:lnTo>
                    <a:lnTo>
                      <a:pt x="18" y="12"/>
                    </a:lnTo>
                    <a:lnTo>
                      <a:pt x="18" y="16"/>
                    </a:lnTo>
                    <a:lnTo>
                      <a:pt x="18" y="16"/>
                    </a:lnTo>
                    <a:lnTo>
                      <a:pt x="16" y="18"/>
                    </a:lnTo>
                    <a:lnTo>
                      <a:pt x="12" y="20"/>
                    </a:lnTo>
                    <a:lnTo>
                      <a:pt x="8" y="22"/>
                    </a:lnTo>
                    <a:lnTo>
                      <a:pt x="6" y="26"/>
                    </a:lnTo>
                    <a:lnTo>
                      <a:pt x="2" y="30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8"/>
                    </a:lnTo>
                    <a:lnTo>
                      <a:pt x="0" y="40"/>
                    </a:lnTo>
                    <a:lnTo>
                      <a:pt x="2" y="44"/>
                    </a:lnTo>
                    <a:lnTo>
                      <a:pt x="4" y="48"/>
                    </a:lnTo>
                    <a:lnTo>
                      <a:pt x="10" y="56"/>
                    </a:lnTo>
                    <a:lnTo>
                      <a:pt x="18" y="66"/>
                    </a:lnTo>
                    <a:lnTo>
                      <a:pt x="26" y="76"/>
                    </a:lnTo>
                    <a:lnTo>
                      <a:pt x="30" y="84"/>
                    </a:lnTo>
                    <a:lnTo>
                      <a:pt x="42" y="84"/>
                    </a:lnTo>
                    <a:lnTo>
                      <a:pt x="44" y="66"/>
                    </a:lnTo>
                    <a:lnTo>
                      <a:pt x="46" y="66"/>
                    </a:lnTo>
                    <a:lnTo>
                      <a:pt x="48" y="64"/>
                    </a:lnTo>
                    <a:lnTo>
                      <a:pt x="50" y="62"/>
                    </a:lnTo>
                    <a:lnTo>
                      <a:pt x="54" y="56"/>
                    </a:lnTo>
                    <a:lnTo>
                      <a:pt x="60" y="48"/>
                    </a:lnTo>
                    <a:lnTo>
                      <a:pt x="58" y="48"/>
                    </a:lnTo>
                    <a:lnTo>
                      <a:pt x="58" y="46"/>
                    </a:lnTo>
                    <a:lnTo>
                      <a:pt x="58" y="42"/>
                    </a:lnTo>
                    <a:lnTo>
                      <a:pt x="58" y="38"/>
                    </a:lnTo>
                    <a:lnTo>
                      <a:pt x="60" y="32"/>
                    </a:lnTo>
                    <a:lnTo>
                      <a:pt x="64" y="26"/>
                    </a:lnTo>
                    <a:lnTo>
                      <a:pt x="64" y="24"/>
                    </a:lnTo>
                    <a:lnTo>
                      <a:pt x="64" y="22"/>
                    </a:lnTo>
                    <a:lnTo>
                      <a:pt x="68" y="20"/>
                    </a:lnTo>
                    <a:lnTo>
                      <a:pt x="70" y="18"/>
                    </a:lnTo>
                    <a:lnTo>
                      <a:pt x="74" y="16"/>
                    </a:lnTo>
                    <a:lnTo>
                      <a:pt x="78" y="16"/>
                    </a:lnTo>
                    <a:lnTo>
                      <a:pt x="84" y="18"/>
                    </a:lnTo>
                    <a:lnTo>
                      <a:pt x="84" y="2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" name="Freeform 57"/>
              <p:cNvSpPr>
                <a:spLocks/>
              </p:cNvSpPr>
              <p:nvPr/>
            </p:nvSpPr>
            <p:spPr bwMode="gray">
              <a:xfrm>
                <a:off x="1099" y="2496"/>
                <a:ext cx="28" cy="64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8" y="28"/>
                  </a:cxn>
                  <a:cxn ang="0">
                    <a:pos x="10" y="28"/>
                  </a:cxn>
                  <a:cxn ang="0">
                    <a:pos x="10" y="32"/>
                  </a:cxn>
                  <a:cxn ang="0">
                    <a:pos x="12" y="36"/>
                  </a:cxn>
                  <a:cxn ang="0">
                    <a:pos x="12" y="40"/>
                  </a:cxn>
                  <a:cxn ang="0">
                    <a:pos x="10" y="40"/>
                  </a:cxn>
                  <a:cxn ang="0">
                    <a:pos x="10" y="40"/>
                  </a:cxn>
                  <a:cxn ang="0">
                    <a:pos x="10" y="44"/>
                  </a:cxn>
                  <a:cxn ang="0">
                    <a:pos x="8" y="48"/>
                  </a:cxn>
                  <a:cxn ang="0">
                    <a:pos x="8" y="54"/>
                  </a:cxn>
                  <a:cxn ang="0">
                    <a:pos x="8" y="54"/>
                  </a:cxn>
                  <a:cxn ang="0">
                    <a:pos x="8" y="58"/>
                  </a:cxn>
                  <a:cxn ang="0">
                    <a:pos x="8" y="60"/>
                  </a:cxn>
                  <a:cxn ang="0">
                    <a:pos x="8" y="64"/>
                  </a:cxn>
                  <a:cxn ang="0">
                    <a:pos x="8" y="62"/>
                  </a:cxn>
                  <a:cxn ang="0">
                    <a:pos x="8" y="60"/>
                  </a:cxn>
                  <a:cxn ang="0">
                    <a:pos x="10" y="58"/>
                  </a:cxn>
                  <a:cxn ang="0">
                    <a:pos x="14" y="54"/>
                  </a:cxn>
                  <a:cxn ang="0">
                    <a:pos x="18" y="50"/>
                  </a:cxn>
                  <a:cxn ang="0">
                    <a:pos x="26" y="44"/>
                  </a:cxn>
                  <a:cxn ang="0">
                    <a:pos x="26" y="42"/>
                  </a:cxn>
                  <a:cxn ang="0">
                    <a:pos x="26" y="40"/>
                  </a:cxn>
                  <a:cxn ang="0">
                    <a:pos x="28" y="38"/>
                  </a:cxn>
                  <a:cxn ang="0">
                    <a:pos x="28" y="36"/>
                  </a:cxn>
                  <a:cxn ang="0">
                    <a:pos x="28" y="36"/>
                  </a:cxn>
                  <a:cxn ang="0">
                    <a:pos x="26" y="34"/>
                  </a:cxn>
                  <a:cxn ang="0">
                    <a:pos x="26" y="32"/>
                  </a:cxn>
                  <a:cxn ang="0">
                    <a:pos x="26" y="28"/>
                  </a:cxn>
                  <a:cxn ang="0">
                    <a:pos x="26" y="24"/>
                  </a:cxn>
                  <a:cxn ang="0">
                    <a:pos x="26" y="22"/>
                  </a:cxn>
                  <a:cxn ang="0">
                    <a:pos x="26" y="18"/>
                  </a:cxn>
                  <a:cxn ang="0">
                    <a:pos x="24" y="14"/>
                  </a:cxn>
                  <a:cxn ang="0">
                    <a:pos x="22" y="8"/>
                  </a:cxn>
                  <a:cxn ang="0">
                    <a:pos x="20" y="4"/>
                  </a:cxn>
                  <a:cxn ang="0">
                    <a:pos x="20" y="4"/>
                  </a:cxn>
                  <a:cxn ang="0">
                    <a:pos x="18" y="2"/>
                  </a:cxn>
                  <a:cxn ang="0">
                    <a:pos x="16" y="0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6" y="2"/>
                  </a:cxn>
                  <a:cxn ang="0">
                    <a:pos x="6" y="2"/>
                  </a:cxn>
                  <a:cxn ang="0">
                    <a:pos x="0" y="20"/>
                  </a:cxn>
                </a:cxnLst>
                <a:rect l="0" t="0" r="r" b="b"/>
                <a:pathLst>
                  <a:path w="28" h="64">
                    <a:moveTo>
                      <a:pt x="0" y="20"/>
                    </a:moveTo>
                    <a:lnTo>
                      <a:pt x="8" y="28"/>
                    </a:lnTo>
                    <a:lnTo>
                      <a:pt x="10" y="28"/>
                    </a:lnTo>
                    <a:lnTo>
                      <a:pt x="10" y="32"/>
                    </a:lnTo>
                    <a:lnTo>
                      <a:pt x="12" y="36"/>
                    </a:lnTo>
                    <a:lnTo>
                      <a:pt x="12" y="40"/>
                    </a:lnTo>
                    <a:lnTo>
                      <a:pt x="10" y="40"/>
                    </a:lnTo>
                    <a:lnTo>
                      <a:pt x="10" y="40"/>
                    </a:lnTo>
                    <a:lnTo>
                      <a:pt x="10" y="44"/>
                    </a:lnTo>
                    <a:lnTo>
                      <a:pt x="8" y="48"/>
                    </a:lnTo>
                    <a:lnTo>
                      <a:pt x="8" y="54"/>
                    </a:lnTo>
                    <a:lnTo>
                      <a:pt x="8" y="54"/>
                    </a:lnTo>
                    <a:lnTo>
                      <a:pt x="8" y="58"/>
                    </a:lnTo>
                    <a:lnTo>
                      <a:pt x="8" y="60"/>
                    </a:lnTo>
                    <a:lnTo>
                      <a:pt x="8" y="64"/>
                    </a:lnTo>
                    <a:lnTo>
                      <a:pt x="8" y="62"/>
                    </a:lnTo>
                    <a:lnTo>
                      <a:pt x="8" y="60"/>
                    </a:lnTo>
                    <a:lnTo>
                      <a:pt x="10" y="58"/>
                    </a:lnTo>
                    <a:lnTo>
                      <a:pt x="14" y="54"/>
                    </a:lnTo>
                    <a:lnTo>
                      <a:pt x="18" y="50"/>
                    </a:lnTo>
                    <a:lnTo>
                      <a:pt x="26" y="44"/>
                    </a:lnTo>
                    <a:lnTo>
                      <a:pt x="26" y="42"/>
                    </a:lnTo>
                    <a:lnTo>
                      <a:pt x="26" y="40"/>
                    </a:lnTo>
                    <a:lnTo>
                      <a:pt x="28" y="38"/>
                    </a:lnTo>
                    <a:lnTo>
                      <a:pt x="28" y="36"/>
                    </a:lnTo>
                    <a:lnTo>
                      <a:pt x="28" y="36"/>
                    </a:lnTo>
                    <a:lnTo>
                      <a:pt x="26" y="34"/>
                    </a:lnTo>
                    <a:lnTo>
                      <a:pt x="26" y="32"/>
                    </a:lnTo>
                    <a:lnTo>
                      <a:pt x="26" y="28"/>
                    </a:lnTo>
                    <a:lnTo>
                      <a:pt x="26" y="24"/>
                    </a:lnTo>
                    <a:lnTo>
                      <a:pt x="26" y="22"/>
                    </a:lnTo>
                    <a:lnTo>
                      <a:pt x="26" y="18"/>
                    </a:lnTo>
                    <a:lnTo>
                      <a:pt x="24" y="14"/>
                    </a:lnTo>
                    <a:lnTo>
                      <a:pt x="22" y="8"/>
                    </a:lnTo>
                    <a:lnTo>
                      <a:pt x="20" y="4"/>
                    </a:lnTo>
                    <a:lnTo>
                      <a:pt x="20" y="4"/>
                    </a:lnTo>
                    <a:lnTo>
                      <a:pt x="18" y="2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0" y="2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" name="Freeform 58"/>
              <p:cNvSpPr>
                <a:spLocks/>
              </p:cNvSpPr>
              <p:nvPr/>
            </p:nvSpPr>
            <p:spPr bwMode="gray">
              <a:xfrm>
                <a:off x="1013" y="2418"/>
                <a:ext cx="142" cy="114"/>
              </a:xfrm>
              <a:custGeom>
                <a:avLst/>
                <a:gdLst/>
                <a:ahLst/>
                <a:cxnLst>
                  <a:cxn ang="0">
                    <a:pos x="20" y="42"/>
                  </a:cxn>
                  <a:cxn ang="0">
                    <a:pos x="20" y="40"/>
                  </a:cxn>
                  <a:cxn ang="0">
                    <a:pos x="18" y="38"/>
                  </a:cxn>
                  <a:cxn ang="0">
                    <a:pos x="20" y="36"/>
                  </a:cxn>
                  <a:cxn ang="0">
                    <a:pos x="14" y="34"/>
                  </a:cxn>
                  <a:cxn ang="0">
                    <a:pos x="6" y="30"/>
                  </a:cxn>
                  <a:cxn ang="0">
                    <a:pos x="0" y="26"/>
                  </a:cxn>
                  <a:cxn ang="0">
                    <a:pos x="2" y="24"/>
                  </a:cxn>
                  <a:cxn ang="0">
                    <a:pos x="20" y="16"/>
                  </a:cxn>
                  <a:cxn ang="0">
                    <a:pos x="32" y="12"/>
                  </a:cxn>
                  <a:cxn ang="0">
                    <a:pos x="54" y="6"/>
                  </a:cxn>
                  <a:cxn ang="0">
                    <a:pos x="58" y="2"/>
                  </a:cxn>
                  <a:cxn ang="0">
                    <a:pos x="60" y="0"/>
                  </a:cxn>
                  <a:cxn ang="0">
                    <a:pos x="68" y="24"/>
                  </a:cxn>
                  <a:cxn ang="0">
                    <a:pos x="86" y="24"/>
                  </a:cxn>
                  <a:cxn ang="0">
                    <a:pos x="92" y="22"/>
                  </a:cxn>
                  <a:cxn ang="0">
                    <a:pos x="102" y="18"/>
                  </a:cxn>
                  <a:cxn ang="0">
                    <a:pos x="108" y="20"/>
                  </a:cxn>
                  <a:cxn ang="0">
                    <a:pos x="110" y="26"/>
                  </a:cxn>
                  <a:cxn ang="0">
                    <a:pos x="110" y="32"/>
                  </a:cxn>
                  <a:cxn ang="0">
                    <a:pos x="120" y="42"/>
                  </a:cxn>
                  <a:cxn ang="0">
                    <a:pos x="124" y="44"/>
                  </a:cxn>
                  <a:cxn ang="0">
                    <a:pos x="128" y="56"/>
                  </a:cxn>
                  <a:cxn ang="0">
                    <a:pos x="132" y="64"/>
                  </a:cxn>
                  <a:cxn ang="0">
                    <a:pos x="136" y="70"/>
                  </a:cxn>
                  <a:cxn ang="0">
                    <a:pos x="138" y="74"/>
                  </a:cxn>
                  <a:cxn ang="0">
                    <a:pos x="138" y="78"/>
                  </a:cxn>
                  <a:cxn ang="0">
                    <a:pos x="136" y="80"/>
                  </a:cxn>
                  <a:cxn ang="0">
                    <a:pos x="134" y="94"/>
                  </a:cxn>
                  <a:cxn ang="0">
                    <a:pos x="128" y="112"/>
                  </a:cxn>
                  <a:cxn ang="0">
                    <a:pos x="112" y="110"/>
                  </a:cxn>
                  <a:cxn ang="0">
                    <a:pos x="112" y="104"/>
                  </a:cxn>
                  <a:cxn ang="0">
                    <a:pos x="112" y="102"/>
                  </a:cxn>
                  <a:cxn ang="0">
                    <a:pos x="110" y="92"/>
                  </a:cxn>
                  <a:cxn ang="0">
                    <a:pos x="108" y="86"/>
                  </a:cxn>
                  <a:cxn ang="0">
                    <a:pos x="106" y="82"/>
                  </a:cxn>
                  <a:cxn ang="0">
                    <a:pos x="98" y="78"/>
                  </a:cxn>
                  <a:cxn ang="0">
                    <a:pos x="94" y="80"/>
                  </a:cxn>
                  <a:cxn ang="0">
                    <a:pos x="92" y="80"/>
                  </a:cxn>
                  <a:cxn ang="0">
                    <a:pos x="64" y="76"/>
                  </a:cxn>
                  <a:cxn ang="0">
                    <a:pos x="58" y="74"/>
                  </a:cxn>
                  <a:cxn ang="0">
                    <a:pos x="52" y="70"/>
                  </a:cxn>
                  <a:cxn ang="0">
                    <a:pos x="46" y="60"/>
                  </a:cxn>
                  <a:cxn ang="0">
                    <a:pos x="38" y="60"/>
                  </a:cxn>
                </a:cxnLst>
                <a:rect l="0" t="0" r="r" b="b"/>
                <a:pathLst>
                  <a:path w="142" h="114">
                    <a:moveTo>
                      <a:pt x="26" y="52"/>
                    </a:moveTo>
                    <a:lnTo>
                      <a:pt x="20" y="42"/>
                    </a:lnTo>
                    <a:lnTo>
                      <a:pt x="20" y="40"/>
                    </a:lnTo>
                    <a:lnTo>
                      <a:pt x="20" y="40"/>
                    </a:lnTo>
                    <a:lnTo>
                      <a:pt x="18" y="38"/>
                    </a:lnTo>
                    <a:lnTo>
                      <a:pt x="18" y="38"/>
                    </a:lnTo>
                    <a:lnTo>
                      <a:pt x="18" y="38"/>
                    </a:lnTo>
                    <a:lnTo>
                      <a:pt x="20" y="36"/>
                    </a:lnTo>
                    <a:lnTo>
                      <a:pt x="18" y="34"/>
                    </a:lnTo>
                    <a:lnTo>
                      <a:pt x="14" y="34"/>
                    </a:lnTo>
                    <a:lnTo>
                      <a:pt x="10" y="32"/>
                    </a:lnTo>
                    <a:lnTo>
                      <a:pt x="6" y="30"/>
                    </a:lnTo>
                    <a:lnTo>
                      <a:pt x="2" y="28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2" y="24"/>
                    </a:lnTo>
                    <a:lnTo>
                      <a:pt x="10" y="20"/>
                    </a:lnTo>
                    <a:lnTo>
                      <a:pt x="20" y="16"/>
                    </a:lnTo>
                    <a:lnTo>
                      <a:pt x="28" y="14"/>
                    </a:lnTo>
                    <a:lnTo>
                      <a:pt x="32" y="12"/>
                    </a:lnTo>
                    <a:lnTo>
                      <a:pt x="56" y="10"/>
                    </a:lnTo>
                    <a:lnTo>
                      <a:pt x="54" y="6"/>
                    </a:lnTo>
                    <a:lnTo>
                      <a:pt x="56" y="4"/>
                    </a:lnTo>
                    <a:lnTo>
                      <a:pt x="58" y="2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2" y="10"/>
                    </a:lnTo>
                    <a:lnTo>
                      <a:pt x="68" y="24"/>
                    </a:lnTo>
                    <a:lnTo>
                      <a:pt x="84" y="24"/>
                    </a:lnTo>
                    <a:lnTo>
                      <a:pt x="86" y="24"/>
                    </a:lnTo>
                    <a:lnTo>
                      <a:pt x="88" y="22"/>
                    </a:lnTo>
                    <a:lnTo>
                      <a:pt x="92" y="22"/>
                    </a:lnTo>
                    <a:lnTo>
                      <a:pt x="96" y="20"/>
                    </a:lnTo>
                    <a:lnTo>
                      <a:pt x="102" y="18"/>
                    </a:lnTo>
                    <a:lnTo>
                      <a:pt x="106" y="18"/>
                    </a:lnTo>
                    <a:lnTo>
                      <a:pt x="108" y="20"/>
                    </a:lnTo>
                    <a:lnTo>
                      <a:pt x="110" y="24"/>
                    </a:lnTo>
                    <a:lnTo>
                      <a:pt x="110" y="26"/>
                    </a:lnTo>
                    <a:lnTo>
                      <a:pt x="110" y="30"/>
                    </a:lnTo>
                    <a:lnTo>
                      <a:pt x="110" y="32"/>
                    </a:lnTo>
                    <a:lnTo>
                      <a:pt x="110" y="34"/>
                    </a:lnTo>
                    <a:lnTo>
                      <a:pt x="120" y="42"/>
                    </a:lnTo>
                    <a:lnTo>
                      <a:pt x="124" y="40"/>
                    </a:lnTo>
                    <a:lnTo>
                      <a:pt x="124" y="44"/>
                    </a:lnTo>
                    <a:lnTo>
                      <a:pt x="128" y="50"/>
                    </a:lnTo>
                    <a:lnTo>
                      <a:pt x="128" y="56"/>
                    </a:lnTo>
                    <a:lnTo>
                      <a:pt x="130" y="60"/>
                    </a:lnTo>
                    <a:lnTo>
                      <a:pt x="132" y="64"/>
                    </a:lnTo>
                    <a:lnTo>
                      <a:pt x="134" y="68"/>
                    </a:lnTo>
                    <a:lnTo>
                      <a:pt x="136" y="70"/>
                    </a:lnTo>
                    <a:lnTo>
                      <a:pt x="136" y="70"/>
                    </a:lnTo>
                    <a:lnTo>
                      <a:pt x="138" y="74"/>
                    </a:lnTo>
                    <a:lnTo>
                      <a:pt x="138" y="76"/>
                    </a:lnTo>
                    <a:lnTo>
                      <a:pt x="138" y="78"/>
                    </a:lnTo>
                    <a:lnTo>
                      <a:pt x="136" y="80"/>
                    </a:lnTo>
                    <a:lnTo>
                      <a:pt x="136" y="80"/>
                    </a:lnTo>
                    <a:lnTo>
                      <a:pt x="130" y="86"/>
                    </a:lnTo>
                    <a:lnTo>
                      <a:pt x="134" y="94"/>
                    </a:lnTo>
                    <a:lnTo>
                      <a:pt x="142" y="110"/>
                    </a:lnTo>
                    <a:lnTo>
                      <a:pt x="128" y="112"/>
                    </a:lnTo>
                    <a:lnTo>
                      <a:pt x="114" y="114"/>
                    </a:lnTo>
                    <a:lnTo>
                      <a:pt x="112" y="110"/>
                    </a:lnTo>
                    <a:lnTo>
                      <a:pt x="112" y="108"/>
                    </a:lnTo>
                    <a:lnTo>
                      <a:pt x="112" y="104"/>
                    </a:lnTo>
                    <a:lnTo>
                      <a:pt x="112" y="102"/>
                    </a:lnTo>
                    <a:lnTo>
                      <a:pt x="112" y="102"/>
                    </a:lnTo>
                    <a:lnTo>
                      <a:pt x="112" y="98"/>
                    </a:lnTo>
                    <a:lnTo>
                      <a:pt x="110" y="92"/>
                    </a:lnTo>
                    <a:lnTo>
                      <a:pt x="110" y="88"/>
                    </a:lnTo>
                    <a:lnTo>
                      <a:pt x="108" y="86"/>
                    </a:lnTo>
                    <a:lnTo>
                      <a:pt x="106" y="82"/>
                    </a:lnTo>
                    <a:lnTo>
                      <a:pt x="106" y="82"/>
                    </a:lnTo>
                    <a:lnTo>
                      <a:pt x="102" y="78"/>
                    </a:lnTo>
                    <a:lnTo>
                      <a:pt x="98" y="78"/>
                    </a:lnTo>
                    <a:lnTo>
                      <a:pt x="96" y="78"/>
                    </a:lnTo>
                    <a:lnTo>
                      <a:pt x="94" y="80"/>
                    </a:lnTo>
                    <a:lnTo>
                      <a:pt x="92" y="80"/>
                    </a:lnTo>
                    <a:lnTo>
                      <a:pt x="92" y="80"/>
                    </a:lnTo>
                    <a:lnTo>
                      <a:pt x="86" y="98"/>
                    </a:lnTo>
                    <a:lnTo>
                      <a:pt x="64" y="76"/>
                    </a:lnTo>
                    <a:lnTo>
                      <a:pt x="58" y="76"/>
                    </a:lnTo>
                    <a:lnTo>
                      <a:pt x="58" y="74"/>
                    </a:lnTo>
                    <a:lnTo>
                      <a:pt x="54" y="72"/>
                    </a:lnTo>
                    <a:lnTo>
                      <a:pt x="52" y="70"/>
                    </a:lnTo>
                    <a:lnTo>
                      <a:pt x="48" y="66"/>
                    </a:lnTo>
                    <a:lnTo>
                      <a:pt x="46" y="60"/>
                    </a:lnTo>
                    <a:lnTo>
                      <a:pt x="44" y="56"/>
                    </a:lnTo>
                    <a:lnTo>
                      <a:pt x="38" y="60"/>
                    </a:lnTo>
                    <a:lnTo>
                      <a:pt x="26" y="52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" name="Freeform 59"/>
              <p:cNvSpPr>
                <a:spLocks/>
              </p:cNvSpPr>
              <p:nvPr/>
            </p:nvSpPr>
            <p:spPr bwMode="gray">
              <a:xfrm>
                <a:off x="1073" y="2384"/>
                <a:ext cx="76" cy="58"/>
              </a:xfrm>
              <a:custGeom>
                <a:avLst/>
                <a:gdLst/>
                <a:ahLst/>
                <a:cxnLst>
                  <a:cxn ang="0">
                    <a:pos x="40" y="18"/>
                  </a:cxn>
                  <a:cxn ang="0">
                    <a:pos x="34" y="20"/>
                  </a:cxn>
                  <a:cxn ang="0">
                    <a:pos x="28" y="22"/>
                  </a:cxn>
                  <a:cxn ang="0">
                    <a:pos x="26" y="22"/>
                  </a:cxn>
                  <a:cxn ang="0">
                    <a:pos x="12" y="22"/>
                  </a:cxn>
                  <a:cxn ang="0">
                    <a:pos x="10" y="20"/>
                  </a:cxn>
                  <a:cxn ang="0">
                    <a:pos x="6" y="16"/>
                  </a:cxn>
                  <a:cxn ang="0">
                    <a:pos x="4" y="18"/>
                  </a:cxn>
                  <a:cxn ang="0">
                    <a:pos x="0" y="24"/>
                  </a:cxn>
                  <a:cxn ang="0">
                    <a:pos x="0" y="32"/>
                  </a:cxn>
                  <a:cxn ang="0">
                    <a:pos x="0" y="34"/>
                  </a:cxn>
                  <a:cxn ang="0">
                    <a:pos x="2" y="42"/>
                  </a:cxn>
                  <a:cxn ang="0">
                    <a:pos x="4" y="52"/>
                  </a:cxn>
                  <a:cxn ang="0">
                    <a:pos x="8" y="58"/>
                  </a:cxn>
                  <a:cxn ang="0">
                    <a:pos x="26" y="58"/>
                  </a:cxn>
                  <a:cxn ang="0">
                    <a:pos x="32" y="56"/>
                  </a:cxn>
                  <a:cxn ang="0">
                    <a:pos x="38" y="54"/>
                  </a:cxn>
                  <a:cxn ang="0">
                    <a:pos x="46" y="52"/>
                  </a:cxn>
                  <a:cxn ang="0">
                    <a:pos x="52" y="54"/>
                  </a:cxn>
                  <a:cxn ang="0">
                    <a:pos x="56" y="54"/>
                  </a:cxn>
                  <a:cxn ang="0">
                    <a:pos x="58" y="52"/>
                  </a:cxn>
                  <a:cxn ang="0">
                    <a:pos x="62" y="48"/>
                  </a:cxn>
                  <a:cxn ang="0">
                    <a:pos x="68" y="42"/>
                  </a:cxn>
                  <a:cxn ang="0">
                    <a:pos x="72" y="30"/>
                  </a:cxn>
                  <a:cxn ang="0">
                    <a:pos x="72" y="24"/>
                  </a:cxn>
                  <a:cxn ang="0">
                    <a:pos x="74" y="16"/>
                  </a:cxn>
                  <a:cxn ang="0">
                    <a:pos x="76" y="10"/>
                  </a:cxn>
                  <a:cxn ang="0">
                    <a:pos x="70" y="0"/>
                  </a:cxn>
                  <a:cxn ang="0">
                    <a:pos x="66" y="2"/>
                  </a:cxn>
                  <a:cxn ang="0">
                    <a:pos x="56" y="2"/>
                  </a:cxn>
                  <a:cxn ang="0">
                    <a:pos x="54" y="4"/>
                  </a:cxn>
                  <a:cxn ang="0">
                    <a:pos x="46" y="8"/>
                  </a:cxn>
                  <a:cxn ang="0">
                    <a:pos x="46" y="12"/>
                  </a:cxn>
                  <a:cxn ang="0">
                    <a:pos x="44" y="16"/>
                  </a:cxn>
                  <a:cxn ang="0">
                    <a:pos x="42" y="18"/>
                  </a:cxn>
                </a:cxnLst>
                <a:rect l="0" t="0" r="r" b="b"/>
                <a:pathLst>
                  <a:path w="76" h="58">
                    <a:moveTo>
                      <a:pt x="42" y="18"/>
                    </a:moveTo>
                    <a:lnTo>
                      <a:pt x="40" y="18"/>
                    </a:lnTo>
                    <a:lnTo>
                      <a:pt x="36" y="18"/>
                    </a:lnTo>
                    <a:lnTo>
                      <a:pt x="34" y="20"/>
                    </a:lnTo>
                    <a:lnTo>
                      <a:pt x="30" y="22"/>
                    </a:lnTo>
                    <a:lnTo>
                      <a:pt x="28" y="22"/>
                    </a:lnTo>
                    <a:lnTo>
                      <a:pt x="28" y="22"/>
                    </a:lnTo>
                    <a:lnTo>
                      <a:pt x="26" y="22"/>
                    </a:lnTo>
                    <a:lnTo>
                      <a:pt x="20" y="24"/>
                    </a:lnTo>
                    <a:lnTo>
                      <a:pt x="12" y="22"/>
                    </a:lnTo>
                    <a:lnTo>
                      <a:pt x="12" y="22"/>
                    </a:lnTo>
                    <a:lnTo>
                      <a:pt x="10" y="20"/>
                    </a:lnTo>
                    <a:lnTo>
                      <a:pt x="8" y="18"/>
                    </a:lnTo>
                    <a:lnTo>
                      <a:pt x="6" y="16"/>
                    </a:lnTo>
                    <a:lnTo>
                      <a:pt x="6" y="18"/>
                    </a:lnTo>
                    <a:lnTo>
                      <a:pt x="4" y="18"/>
                    </a:lnTo>
                    <a:lnTo>
                      <a:pt x="2" y="20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0" y="32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0" y="38"/>
                    </a:lnTo>
                    <a:lnTo>
                      <a:pt x="2" y="42"/>
                    </a:lnTo>
                    <a:lnTo>
                      <a:pt x="4" y="48"/>
                    </a:lnTo>
                    <a:lnTo>
                      <a:pt x="4" y="52"/>
                    </a:lnTo>
                    <a:lnTo>
                      <a:pt x="6" y="56"/>
                    </a:lnTo>
                    <a:lnTo>
                      <a:pt x="8" y="58"/>
                    </a:lnTo>
                    <a:lnTo>
                      <a:pt x="24" y="58"/>
                    </a:lnTo>
                    <a:lnTo>
                      <a:pt x="26" y="58"/>
                    </a:lnTo>
                    <a:lnTo>
                      <a:pt x="28" y="58"/>
                    </a:lnTo>
                    <a:lnTo>
                      <a:pt x="32" y="56"/>
                    </a:lnTo>
                    <a:lnTo>
                      <a:pt x="36" y="54"/>
                    </a:lnTo>
                    <a:lnTo>
                      <a:pt x="38" y="54"/>
                    </a:lnTo>
                    <a:lnTo>
                      <a:pt x="46" y="52"/>
                    </a:lnTo>
                    <a:lnTo>
                      <a:pt x="46" y="52"/>
                    </a:lnTo>
                    <a:lnTo>
                      <a:pt x="48" y="54"/>
                    </a:lnTo>
                    <a:lnTo>
                      <a:pt x="52" y="54"/>
                    </a:lnTo>
                    <a:lnTo>
                      <a:pt x="54" y="54"/>
                    </a:lnTo>
                    <a:lnTo>
                      <a:pt x="56" y="54"/>
                    </a:lnTo>
                    <a:lnTo>
                      <a:pt x="56" y="52"/>
                    </a:lnTo>
                    <a:lnTo>
                      <a:pt x="58" y="52"/>
                    </a:lnTo>
                    <a:lnTo>
                      <a:pt x="60" y="52"/>
                    </a:lnTo>
                    <a:lnTo>
                      <a:pt x="62" y="48"/>
                    </a:lnTo>
                    <a:lnTo>
                      <a:pt x="66" y="46"/>
                    </a:lnTo>
                    <a:lnTo>
                      <a:pt x="68" y="42"/>
                    </a:lnTo>
                    <a:lnTo>
                      <a:pt x="70" y="36"/>
                    </a:lnTo>
                    <a:lnTo>
                      <a:pt x="72" y="30"/>
                    </a:lnTo>
                    <a:lnTo>
                      <a:pt x="72" y="28"/>
                    </a:lnTo>
                    <a:lnTo>
                      <a:pt x="72" y="24"/>
                    </a:lnTo>
                    <a:lnTo>
                      <a:pt x="72" y="20"/>
                    </a:lnTo>
                    <a:lnTo>
                      <a:pt x="74" y="16"/>
                    </a:lnTo>
                    <a:lnTo>
                      <a:pt x="74" y="12"/>
                    </a:lnTo>
                    <a:lnTo>
                      <a:pt x="76" y="10"/>
                    </a:lnTo>
                    <a:lnTo>
                      <a:pt x="70" y="0"/>
                    </a:lnTo>
                    <a:lnTo>
                      <a:pt x="70" y="0"/>
                    </a:lnTo>
                    <a:lnTo>
                      <a:pt x="68" y="2"/>
                    </a:lnTo>
                    <a:lnTo>
                      <a:pt x="66" y="2"/>
                    </a:lnTo>
                    <a:lnTo>
                      <a:pt x="62" y="2"/>
                    </a:lnTo>
                    <a:lnTo>
                      <a:pt x="56" y="2"/>
                    </a:lnTo>
                    <a:lnTo>
                      <a:pt x="56" y="2"/>
                    </a:lnTo>
                    <a:lnTo>
                      <a:pt x="54" y="4"/>
                    </a:lnTo>
                    <a:lnTo>
                      <a:pt x="52" y="4"/>
                    </a:lnTo>
                    <a:lnTo>
                      <a:pt x="46" y="8"/>
                    </a:lnTo>
                    <a:lnTo>
                      <a:pt x="46" y="10"/>
                    </a:lnTo>
                    <a:lnTo>
                      <a:pt x="46" y="12"/>
                    </a:lnTo>
                    <a:lnTo>
                      <a:pt x="46" y="14"/>
                    </a:lnTo>
                    <a:lnTo>
                      <a:pt x="44" y="16"/>
                    </a:lnTo>
                    <a:lnTo>
                      <a:pt x="44" y="18"/>
                    </a:lnTo>
                    <a:lnTo>
                      <a:pt x="42" y="18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" name="Freeform 60"/>
              <p:cNvSpPr>
                <a:spLocks/>
              </p:cNvSpPr>
              <p:nvPr/>
            </p:nvSpPr>
            <p:spPr bwMode="gray">
              <a:xfrm>
                <a:off x="1015" y="2342"/>
                <a:ext cx="138" cy="66"/>
              </a:xfrm>
              <a:custGeom>
                <a:avLst/>
                <a:gdLst/>
                <a:ahLst/>
                <a:cxnLst>
                  <a:cxn ang="0">
                    <a:pos x="134" y="22"/>
                  </a:cxn>
                  <a:cxn ang="0">
                    <a:pos x="130" y="18"/>
                  </a:cxn>
                  <a:cxn ang="0">
                    <a:pos x="126" y="16"/>
                  </a:cxn>
                  <a:cxn ang="0">
                    <a:pos x="118" y="12"/>
                  </a:cxn>
                  <a:cxn ang="0">
                    <a:pos x="110" y="14"/>
                  </a:cxn>
                  <a:cxn ang="0">
                    <a:pos x="106" y="18"/>
                  </a:cxn>
                  <a:cxn ang="0">
                    <a:pos x="104" y="20"/>
                  </a:cxn>
                  <a:cxn ang="0">
                    <a:pos x="104" y="24"/>
                  </a:cxn>
                  <a:cxn ang="0">
                    <a:pos x="100" y="22"/>
                  </a:cxn>
                  <a:cxn ang="0">
                    <a:pos x="94" y="24"/>
                  </a:cxn>
                  <a:cxn ang="0">
                    <a:pos x="90" y="24"/>
                  </a:cxn>
                  <a:cxn ang="0">
                    <a:pos x="84" y="22"/>
                  </a:cxn>
                  <a:cxn ang="0">
                    <a:pos x="76" y="20"/>
                  </a:cxn>
                  <a:cxn ang="0">
                    <a:pos x="60" y="14"/>
                  </a:cxn>
                  <a:cxn ang="0">
                    <a:pos x="46" y="8"/>
                  </a:cxn>
                  <a:cxn ang="0">
                    <a:pos x="36" y="4"/>
                  </a:cxn>
                  <a:cxn ang="0">
                    <a:pos x="30" y="0"/>
                  </a:cxn>
                  <a:cxn ang="0">
                    <a:pos x="28" y="2"/>
                  </a:cxn>
                  <a:cxn ang="0">
                    <a:pos x="28" y="4"/>
                  </a:cxn>
                  <a:cxn ang="0">
                    <a:pos x="26" y="6"/>
                  </a:cxn>
                  <a:cxn ang="0">
                    <a:pos x="24" y="4"/>
                  </a:cxn>
                  <a:cxn ang="0">
                    <a:pos x="22" y="4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8" y="4"/>
                  </a:cxn>
                  <a:cxn ang="0">
                    <a:pos x="14" y="6"/>
                  </a:cxn>
                  <a:cxn ang="0">
                    <a:pos x="12" y="6"/>
                  </a:cxn>
                  <a:cxn ang="0">
                    <a:pos x="6" y="6"/>
                  </a:cxn>
                  <a:cxn ang="0">
                    <a:pos x="4" y="8"/>
                  </a:cxn>
                  <a:cxn ang="0">
                    <a:pos x="0" y="8"/>
                  </a:cxn>
                  <a:cxn ang="0">
                    <a:pos x="8" y="20"/>
                  </a:cxn>
                  <a:cxn ang="0">
                    <a:pos x="16" y="42"/>
                  </a:cxn>
                  <a:cxn ang="0">
                    <a:pos x="18" y="42"/>
                  </a:cxn>
                  <a:cxn ang="0">
                    <a:pos x="18" y="44"/>
                  </a:cxn>
                  <a:cxn ang="0">
                    <a:pos x="20" y="46"/>
                  </a:cxn>
                  <a:cxn ang="0">
                    <a:pos x="24" y="46"/>
                  </a:cxn>
                  <a:cxn ang="0">
                    <a:pos x="30" y="46"/>
                  </a:cxn>
                  <a:cxn ang="0">
                    <a:pos x="34" y="42"/>
                  </a:cxn>
                  <a:cxn ang="0">
                    <a:pos x="42" y="44"/>
                  </a:cxn>
                  <a:cxn ang="0">
                    <a:pos x="42" y="46"/>
                  </a:cxn>
                  <a:cxn ang="0">
                    <a:pos x="44" y="48"/>
                  </a:cxn>
                  <a:cxn ang="0">
                    <a:pos x="52" y="50"/>
                  </a:cxn>
                  <a:cxn ang="0">
                    <a:pos x="60" y="52"/>
                  </a:cxn>
                  <a:cxn ang="0">
                    <a:pos x="62" y="58"/>
                  </a:cxn>
                  <a:cxn ang="0">
                    <a:pos x="68" y="64"/>
                  </a:cxn>
                  <a:cxn ang="0">
                    <a:pos x="72" y="64"/>
                  </a:cxn>
                  <a:cxn ang="0">
                    <a:pos x="78" y="66"/>
                  </a:cxn>
                  <a:cxn ang="0">
                    <a:pos x="86" y="64"/>
                  </a:cxn>
                  <a:cxn ang="0">
                    <a:pos x="90" y="62"/>
                  </a:cxn>
                  <a:cxn ang="0">
                    <a:pos x="98" y="60"/>
                  </a:cxn>
                  <a:cxn ang="0">
                    <a:pos x="102" y="58"/>
                  </a:cxn>
                  <a:cxn ang="0">
                    <a:pos x="104" y="54"/>
                  </a:cxn>
                  <a:cxn ang="0">
                    <a:pos x="104" y="50"/>
                  </a:cxn>
                  <a:cxn ang="0">
                    <a:pos x="108" y="48"/>
                  </a:cxn>
                  <a:cxn ang="0">
                    <a:pos x="112" y="44"/>
                  </a:cxn>
                  <a:cxn ang="0">
                    <a:pos x="118" y="46"/>
                  </a:cxn>
                  <a:cxn ang="0">
                    <a:pos x="126" y="44"/>
                  </a:cxn>
                  <a:cxn ang="0">
                    <a:pos x="130" y="40"/>
                  </a:cxn>
                  <a:cxn ang="0">
                    <a:pos x="136" y="38"/>
                  </a:cxn>
                  <a:cxn ang="0">
                    <a:pos x="138" y="38"/>
                  </a:cxn>
                  <a:cxn ang="0">
                    <a:pos x="136" y="36"/>
                  </a:cxn>
                  <a:cxn ang="0">
                    <a:pos x="136" y="30"/>
                  </a:cxn>
                  <a:cxn ang="0">
                    <a:pos x="138" y="24"/>
                  </a:cxn>
                </a:cxnLst>
                <a:rect l="0" t="0" r="r" b="b"/>
                <a:pathLst>
                  <a:path w="138" h="66">
                    <a:moveTo>
                      <a:pt x="138" y="24"/>
                    </a:moveTo>
                    <a:lnTo>
                      <a:pt x="134" y="22"/>
                    </a:lnTo>
                    <a:lnTo>
                      <a:pt x="132" y="20"/>
                    </a:lnTo>
                    <a:lnTo>
                      <a:pt x="130" y="18"/>
                    </a:lnTo>
                    <a:lnTo>
                      <a:pt x="128" y="16"/>
                    </a:lnTo>
                    <a:lnTo>
                      <a:pt x="126" y="16"/>
                    </a:lnTo>
                    <a:lnTo>
                      <a:pt x="122" y="12"/>
                    </a:lnTo>
                    <a:lnTo>
                      <a:pt x="118" y="12"/>
                    </a:lnTo>
                    <a:lnTo>
                      <a:pt x="114" y="14"/>
                    </a:lnTo>
                    <a:lnTo>
                      <a:pt x="110" y="14"/>
                    </a:lnTo>
                    <a:lnTo>
                      <a:pt x="108" y="16"/>
                    </a:lnTo>
                    <a:lnTo>
                      <a:pt x="106" y="18"/>
                    </a:lnTo>
                    <a:lnTo>
                      <a:pt x="104" y="18"/>
                    </a:lnTo>
                    <a:lnTo>
                      <a:pt x="104" y="20"/>
                    </a:lnTo>
                    <a:lnTo>
                      <a:pt x="104" y="22"/>
                    </a:lnTo>
                    <a:lnTo>
                      <a:pt x="104" y="24"/>
                    </a:lnTo>
                    <a:lnTo>
                      <a:pt x="102" y="24"/>
                    </a:lnTo>
                    <a:lnTo>
                      <a:pt x="100" y="22"/>
                    </a:lnTo>
                    <a:lnTo>
                      <a:pt x="96" y="22"/>
                    </a:lnTo>
                    <a:lnTo>
                      <a:pt x="94" y="24"/>
                    </a:lnTo>
                    <a:lnTo>
                      <a:pt x="92" y="24"/>
                    </a:lnTo>
                    <a:lnTo>
                      <a:pt x="90" y="24"/>
                    </a:lnTo>
                    <a:lnTo>
                      <a:pt x="84" y="26"/>
                    </a:lnTo>
                    <a:lnTo>
                      <a:pt x="84" y="22"/>
                    </a:lnTo>
                    <a:lnTo>
                      <a:pt x="80" y="22"/>
                    </a:lnTo>
                    <a:lnTo>
                      <a:pt x="76" y="20"/>
                    </a:lnTo>
                    <a:lnTo>
                      <a:pt x="68" y="14"/>
                    </a:lnTo>
                    <a:lnTo>
                      <a:pt x="60" y="14"/>
                    </a:lnTo>
                    <a:lnTo>
                      <a:pt x="58" y="8"/>
                    </a:lnTo>
                    <a:lnTo>
                      <a:pt x="46" y="8"/>
                    </a:lnTo>
                    <a:lnTo>
                      <a:pt x="42" y="4"/>
                    </a:lnTo>
                    <a:lnTo>
                      <a:pt x="36" y="4"/>
                    </a:lnTo>
                    <a:lnTo>
                      <a:pt x="34" y="0"/>
                    </a:lnTo>
                    <a:lnTo>
                      <a:pt x="30" y="0"/>
                    </a:lnTo>
                    <a:lnTo>
                      <a:pt x="30" y="2"/>
                    </a:lnTo>
                    <a:lnTo>
                      <a:pt x="28" y="2"/>
                    </a:lnTo>
                    <a:lnTo>
                      <a:pt x="28" y="4"/>
                    </a:lnTo>
                    <a:lnTo>
                      <a:pt x="28" y="4"/>
                    </a:lnTo>
                    <a:lnTo>
                      <a:pt x="28" y="6"/>
                    </a:lnTo>
                    <a:lnTo>
                      <a:pt x="26" y="6"/>
                    </a:lnTo>
                    <a:lnTo>
                      <a:pt x="24" y="6"/>
                    </a:lnTo>
                    <a:lnTo>
                      <a:pt x="24" y="4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22" y="2"/>
                    </a:lnTo>
                    <a:lnTo>
                      <a:pt x="20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8" y="6"/>
                    </a:lnTo>
                    <a:lnTo>
                      <a:pt x="6" y="6"/>
                    </a:lnTo>
                    <a:lnTo>
                      <a:pt x="6" y="8"/>
                    </a:lnTo>
                    <a:lnTo>
                      <a:pt x="4" y="8"/>
                    </a:lnTo>
                    <a:lnTo>
                      <a:pt x="2" y="8"/>
                    </a:lnTo>
                    <a:lnTo>
                      <a:pt x="0" y="8"/>
                    </a:lnTo>
                    <a:lnTo>
                      <a:pt x="0" y="18"/>
                    </a:lnTo>
                    <a:lnTo>
                      <a:pt x="8" y="20"/>
                    </a:lnTo>
                    <a:lnTo>
                      <a:pt x="12" y="26"/>
                    </a:lnTo>
                    <a:lnTo>
                      <a:pt x="16" y="42"/>
                    </a:lnTo>
                    <a:lnTo>
                      <a:pt x="16" y="42"/>
                    </a:lnTo>
                    <a:lnTo>
                      <a:pt x="18" y="42"/>
                    </a:lnTo>
                    <a:lnTo>
                      <a:pt x="18" y="44"/>
                    </a:lnTo>
                    <a:lnTo>
                      <a:pt x="18" y="44"/>
                    </a:lnTo>
                    <a:lnTo>
                      <a:pt x="18" y="46"/>
                    </a:lnTo>
                    <a:lnTo>
                      <a:pt x="20" y="46"/>
                    </a:lnTo>
                    <a:lnTo>
                      <a:pt x="22" y="46"/>
                    </a:lnTo>
                    <a:lnTo>
                      <a:pt x="24" y="46"/>
                    </a:lnTo>
                    <a:lnTo>
                      <a:pt x="26" y="48"/>
                    </a:lnTo>
                    <a:lnTo>
                      <a:pt x="30" y="46"/>
                    </a:lnTo>
                    <a:lnTo>
                      <a:pt x="32" y="46"/>
                    </a:lnTo>
                    <a:lnTo>
                      <a:pt x="34" y="42"/>
                    </a:lnTo>
                    <a:lnTo>
                      <a:pt x="42" y="42"/>
                    </a:lnTo>
                    <a:lnTo>
                      <a:pt x="42" y="44"/>
                    </a:lnTo>
                    <a:lnTo>
                      <a:pt x="42" y="44"/>
                    </a:lnTo>
                    <a:lnTo>
                      <a:pt x="42" y="46"/>
                    </a:lnTo>
                    <a:lnTo>
                      <a:pt x="42" y="48"/>
                    </a:lnTo>
                    <a:lnTo>
                      <a:pt x="44" y="48"/>
                    </a:lnTo>
                    <a:lnTo>
                      <a:pt x="46" y="50"/>
                    </a:lnTo>
                    <a:lnTo>
                      <a:pt x="52" y="50"/>
                    </a:lnTo>
                    <a:lnTo>
                      <a:pt x="58" y="50"/>
                    </a:lnTo>
                    <a:lnTo>
                      <a:pt x="60" y="52"/>
                    </a:lnTo>
                    <a:lnTo>
                      <a:pt x="60" y="54"/>
                    </a:lnTo>
                    <a:lnTo>
                      <a:pt x="62" y="58"/>
                    </a:lnTo>
                    <a:lnTo>
                      <a:pt x="66" y="60"/>
                    </a:lnTo>
                    <a:lnTo>
                      <a:pt x="68" y="64"/>
                    </a:lnTo>
                    <a:lnTo>
                      <a:pt x="70" y="64"/>
                    </a:lnTo>
                    <a:lnTo>
                      <a:pt x="72" y="64"/>
                    </a:lnTo>
                    <a:lnTo>
                      <a:pt x="74" y="66"/>
                    </a:lnTo>
                    <a:lnTo>
                      <a:pt x="78" y="66"/>
                    </a:lnTo>
                    <a:lnTo>
                      <a:pt x="82" y="66"/>
                    </a:lnTo>
                    <a:lnTo>
                      <a:pt x="86" y="64"/>
                    </a:lnTo>
                    <a:lnTo>
                      <a:pt x="86" y="64"/>
                    </a:lnTo>
                    <a:lnTo>
                      <a:pt x="90" y="62"/>
                    </a:lnTo>
                    <a:lnTo>
                      <a:pt x="94" y="60"/>
                    </a:lnTo>
                    <a:lnTo>
                      <a:pt x="98" y="60"/>
                    </a:lnTo>
                    <a:lnTo>
                      <a:pt x="102" y="60"/>
                    </a:lnTo>
                    <a:lnTo>
                      <a:pt x="102" y="58"/>
                    </a:lnTo>
                    <a:lnTo>
                      <a:pt x="104" y="56"/>
                    </a:lnTo>
                    <a:lnTo>
                      <a:pt x="104" y="54"/>
                    </a:lnTo>
                    <a:lnTo>
                      <a:pt x="104" y="52"/>
                    </a:lnTo>
                    <a:lnTo>
                      <a:pt x="104" y="50"/>
                    </a:lnTo>
                    <a:lnTo>
                      <a:pt x="106" y="50"/>
                    </a:lnTo>
                    <a:lnTo>
                      <a:pt x="108" y="48"/>
                    </a:lnTo>
                    <a:lnTo>
                      <a:pt x="110" y="46"/>
                    </a:lnTo>
                    <a:lnTo>
                      <a:pt x="112" y="44"/>
                    </a:lnTo>
                    <a:lnTo>
                      <a:pt x="114" y="44"/>
                    </a:lnTo>
                    <a:lnTo>
                      <a:pt x="118" y="46"/>
                    </a:lnTo>
                    <a:lnTo>
                      <a:pt x="122" y="44"/>
                    </a:lnTo>
                    <a:lnTo>
                      <a:pt x="126" y="44"/>
                    </a:lnTo>
                    <a:lnTo>
                      <a:pt x="128" y="42"/>
                    </a:lnTo>
                    <a:lnTo>
                      <a:pt x="130" y="40"/>
                    </a:lnTo>
                    <a:lnTo>
                      <a:pt x="132" y="38"/>
                    </a:lnTo>
                    <a:lnTo>
                      <a:pt x="136" y="38"/>
                    </a:lnTo>
                    <a:lnTo>
                      <a:pt x="138" y="38"/>
                    </a:lnTo>
                    <a:lnTo>
                      <a:pt x="138" y="38"/>
                    </a:lnTo>
                    <a:lnTo>
                      <a:pt x="138" y="38"/>
                    </a:lnTo>
                    <a:lnTo>
                      <a:pt x="136" y="36"/>
                    </a:lnTo>
                    <a:lnTo>
                      <a:pt x="136" y="34"/>
                    </a:lnTo>
                    <a:lnTo>
                      <a:pt x="136" y="30"/>
                    </a:lnTo>
                    <a:lnTo>
                      <a:pt x="138" y="26"/>
                    </a:lnTo>
                    <a:lnTo>
                      <a:pt x="138" y="24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" name="Freeform 61"/>
              <p:cNvSpPr>
                <a:spLocks/>
              </p:cNvSpPr>
              <p:nvPr/>
            </p:nvSpPr>
            <p:spPr bwMode="gray">
              <a:xfrm>
                <a:off x="1031" y="2246"/>
                <a:ext cx="152" cy="122"/>
              </a:xfrm>
              <a:custGeom>
                <a:avLst/>
                <a:gdLst/>
                <a:ahLst/>
                <a:cxnLst>
                  <a:cxn ang="0">
                    <a:pos x="84" y="2"/>
                  </a:cxn>
                  <a:cxn ang="0">
                    <a:pos x="80" y="10"/>
                  </a:cxn>
                  <a:cxn ang="0">
                    <a:pos x="60" y="18"/>
                  </a:cxn>
                  <a:cxn ang="0">
                    <a:pos x="52" y="18"/>
                  </a:cxn>
                  <a:cxn ang="0">
                    <a:pos x="46" y="16"/>
                  </a:cxn>
                  <a:cxn ang="0">
                    <a:pos x="36" y="22"/>
                  </a:cxn>
                  <a:cxn ang="0">
                    <a:pos x="30" y="28"/>
                  </a:cxn>
                  <a:cxn ang="0">
                    <a:pos x="4" y="36"/>
                  </a:cxn>
                  <a:cxn ang="0">
                    <a:pos x="4" y="48"/>
                  </a:cxn>
                  <a:cxn ang="0">
                    <a:pos x="4" y="52"/>
                  </a:cxn>
                  <a:cxn ang="0">
                    <a:pos x="0" y="56"/>
                  </a:cxn>
                  <a:cxn ang="0">
                    <a:pos x="6" y="62"/>
                  </a:cxn>
                  <a:cxn ang="0">
                    <a:pos x="10" y="66"/>
                  </a:cxn>
                  <a:cxn ang="0">
                    <a:pos x="10" y="72"/>
                  </a:cxn>
                  <a:cxn ang="0">
                    <a:pos x="6" y="76"/>
                  </a:cxn>
                  <a:cxn ang="0">
                    <a:pos x="6" y="78"/>
                  </a:cxn>
                  <a:cxn ang="0">
                    <a:pos x="8" y="84"/>
                  </a:cxn>
                  <a:cxn ang="0">
                    <a:pos x="8" y="90"/>
                  </a:cxn>
                  <a:cxn ang="0">
                    <a:pos x="8" y="94"/>
                  </a:cxn>
                  <a:cxn ang="0">
                    <a:pos x="6" y="100"/>
                  </a:cxn>
                  <a:cxn ang="0">
                    <a:pos x="8" y="100"/>
                  </a:cxn>
                  <a:cxn ang="0">
                    <a:pos x="12" y="102"/>
                  </a:cxn>
                  <a:cxn ang="0">
                    <a:pos x="12" y="98"/>
                  </a:cxn>
                  <a:cxn ang="0">
                    <a:pos x="18" y="96"/>
                  </a:cxn>
                  <a:cxn ang="0">
                    <a:pos x="30" y="104"/>
                  </a:cxn>
                  <a:cxn ang="0">
                    <a:pos x="52" y="110"/>
                  </a:cxn>
                  <a:cxn ang="0">
                    <a:pos x="68" y="118"/>
                  </a:cxn>
                  <a:cxn ang="0">
                    <a:pos x="76" y="120"/>
                  </a:cxn>
                  <a:cxn ang="0">
                    <a:pos x="84" y="118"/>
                  </a:cxn>
                  <a:cxn ang="0">
                    <a:pos x="88" y="118"/>
                  </a:cxn>
                  <a:cxn ang="0">
                    <a:pos x="90" y="114"/>
                  </a:cxn>
                  <a:cxn ang="0">
                    <a:pos x="98" y="110"/>
                  </a:cxn>
                  <a:cxn ang="0">
                    <a:pos x="110" y="112"/>
                  </a:cxn>
                  <a:cxn ang="0">
                    <a:pos x="116" y="116"/>
                  </a:cxn>
                  <a:cxn ang="0">
                    <a:pos x="124" y="120"/>
                  </a:cxn>
                  <a:cxn ang="0">
                    <a:pos x="128" y="118"/>
                  </a:cxn>
                  <a:cxn ang="0">
                    <a:pos x="150" y="104"/>
                  </a:cxn>
                  <a:cxn ang="0">
                    <a:pos x="152" y="100"/>
                  </a:cxn>
                  <a:cxn ang="0">
                    <a:pos x="146" y="86"/>
                  </a:cxn>
                  <a:cxn ang="0">
                    <a:pos x="142" y="78"/>
                  </a:cxn>
                  <a:cxn ang="0">
                    <a:pos x="132" y="64"/>
                  </a:cxn>
                  <a:cxn ang="0">
                    <a:pos x="126" y="58"/>
                  </a:cxn>
                  <a:cxn ang="0">
                    <a:pos x="132" y="54"/>
                  </a:cxn>
                  <a:cxn ang="0">
                    <a:pos x="134" y="40"/>
                  </a:cxn>
                  <a:cxn ang="0">
                    <a:pos x="130" y="32"/>
                  </a:cxn>
                  <a:cxn ang="0">
                    <a:pos x="124" y="18"/>
                  </a:cxn>
                  <a:cxn ang="0">
                    <a:pos x="116" y="12"/>
                  </a:cxn>
                  <a:cxn ang="0">
                    <a:pos x="112" y="6"/>
                  </a:cxn>
                  <a:cxn ang="0">
                    <a:pos x="104" y="8"/>
                  </a:cxn>
                  <a:cxn ang="0">
                    <a:pos x="94" y="8"/>
                  </a:cxn>
                </a:cxnLst>
                <a:rect l="0" t="0" r="r" b="b"/>
                <a:pathLst>
                  <a:path w="152" h="122">
                    <a:moveTo>
                      <a:pt x="90" y="4"/>
                    </a:moveTo>
                    <a:lnTo>
                      <a:pt x="84" y="0"/>
                    </a:lnTo>
                    <a:lnTo>
                      <a:pt x="84" y="2"/>
                    </a:lnTo>
                    <a:lnTo>
                      <a:pt x="82" y="4"/>
                    </a:lnTo>
                    <a:lnTo>
                      <a:pt x="82" y="8"/>
                    </a:lnTo>
                    <a:lnTo>
                      <a:pt x="80" y="10"/>
                    </a:lnTo>
                    <a:lnTo>
                      <a:pt x="78" y="12"/>
                    </a:lnTo>
                    <a:lnTo>
                      <a:pt x="78" y="12"/>
                    </a:lnTo>
                    <a:lnTo>
                      <a:pt x="60" y="18"/>
                    </a:lnTo>
                    <a:lnTo>
                      <a:pt x="56" y="18"/>
                    </a:lnTo>
                    <a:lnTo>
                      <a:pt x="52" y="18"/>
                    </a:lnTo>
                    <a:lnTo>
                      <a:pt x="52" y="18"/>
                    </a:lnTo>
                    <a:lnTo>
                      <a:pt x="52" y="16"/>
                    </a:lnTo>
                    <a:lnTo>
                      <a:pt x="48" y="16"/>
                    </a:lnTo>
                    <a:lnTo>
                      <a:pt x="46" y="16"/>
                    </a:lnTo>
                    <a:lnTo>
                      <a:pt x="42" y="16"/>
                    </a:lnTo>
                    <a:lnTo>
                      <a:pt x="38" y="20"/>
                    </a:lnTo>
                    <a:lnTo>
                      <a:pt x="36" y="22"/>
                    </a:lnTo>
                    <a:lnTo>
                      <a:pt x="32" y="24"/>
                    </a:lnTo>
                    <a:lnTo>
                      <a:pt x="30" y="26"/>
                    </a:lnTo>
                    <a:lnTo>
                      <a:pt x="30" y="28"/>
                    </a:lnTo>
                    <a:lnTo>
                      <a:pt x="4" y="32"/>
                    </a:lnTo>
                    <a:lnTo>
                      <a:pt x="4" y="32"/>
                    </a:lnTo>
                    <a:lnTo>
                      <a:pt x="4" y="36"/>
                    </a:lnTo>
                    <a:lnTo>
                      <a:pt x="4" y="40"/>
                    </a:lnTo>
                    <a:lnTo>
                      <a:pt x="4" y="44"/>
                    </a:lnTo>
                    <a:lnTo>
                      <a:pt x="4" y="48"/>
                    </a:lnTo>
                    <a:lnTo>
                      <a:pt x="4" y="48"/>
                    </a:lnTo>
                    <a:lnTo>
                      <a:pt x="4" y="50"/>
                    </a:lnTo>
                    <a:lnTo>
                      <a:pt x="4" y="52"/>
                    </a:lnTo>
                    <a:lnTo>
                      <a:pt x="4" y="54"/>
                    </a:lnTo>
                    <a:lnTo>
                      <a:pt x="0" y="54"/>
                    </a:lnTo>
                    <a:lnTo>
                      <a:pt x="0" y="56"/>
                    </a:lnTo>
                    <a:lnTo>
                      <a:pt x="2" y="56"/>
                    </a:lnTo>
                    <a:lnTo>
                      <a:pt x="4" y="60"/>
                    </a:lnTo>
                    <a:lnTo>
                      <a:pt x="6" y="62"/>
                    </a:lnTo>
                    <a:lnTo>
                      <a:pt x="8" y="62"/>
                    </a:lnTo>
                    <a:lnTo>
                      <a:pt x="8" y="64"/>
                    </a:lnTo>
                    <a:lnTo>
                      <a:pt x="10" y="66"/>
                    </a:lnTo>
                    <a:lnTo>
                      <a:pt x="12" y="68"/>
                    </a:lnTo>
                    <a:lnTo>
                      <a:pt x="12" y="70"/>
                    </a:lnTo>
                    <a:lnTo>
                      <a:pt x="10" y="72"/>
                    </a:lnTo>
                    <a:lnTo>
                      <a:pt x="10" y="72"/>
                    </a:lnTo>
                    <a:lnTo>
                      <a:pt x="8" y="74"/>
                    </a:lnTo>
                    <a:lnTo>
                      <a:pt x="6" y="76"/>
                    </a:lnTo>
                    <a:lnTo>
                      <a:pt x="6" y="76"/>
                    </a:lnTo>
                    <a:lnTo>
                      <a:pt x="6" y="78"/>
                    </a:lnTo>
                    <a:lnTo>
                      <a:pt x="6" y="78"/>
                    </a:lnTo>
                    <a:lnTo>
                      <a:pt x="8" y="80"/>
                    </a:lnTo>
                    <a:lnTo>
                      <a:pt x="8" y="82"/>
                    </a:lnTo>
                    <a:lnTo>
                      <a:pt x="8" y="84"/>
                    </a:lnTo>
                    <a:lnTo>
                      <a:pt x="6" y="86"/>
                    </a:lnTo>
                    <a:lnTo>
                      <a:pt x="6" y="88"/>
                    </a:lnTo>
                    <a:lnTo>
                      <a:pt x="8" y="90"/>
                    </a:lnTo>
                    <a:lnTo>
                      <a:pt x="6" y="90"/>
                    </a:lnTo>
                    <a:lnTo>
                      <a:pt x="6" y="92"/>
                    </a:lnTo>
                    <a:lnTo>
                      <a:pt x="8" y="94"/>
                    </a:lnTo>
                    <a:lnTo>
                      <a:pt x="8" y="96"/>
                    </a:lnTo>
                    <a:lnTo>
                      <a:pt x="8" y="98"/>
                    </a:lnTo>
                    <a:lnTo>
                      <a:pt x="6" y="100"/>
                    </a:lnTo>
                    <a:lnTo>
                      <a:pt x="6" y="100"/>
                    </a:lnTo>
                    <a:lnTo>
                      <a:pt x="6" y="100"/>
                    </a:lnTo>
                    <a:lnTo>
                      <a:pt x="8" y="100"/>
                    </a:lnTo>
                    <a:lnTo>
                      <a:pt x="8" y="102"/>
                    </a:lnTo>
                    <a:lnTo>
                      <a:pt x="10" y="102"/>
                    </a:lnTo>
                    <a:lnTo>
                      <a:pt x="12" y="102"/>
                    </a:lnTo>
                    <a:lnTo>
                      <a:pt x="12" y="100"/>
                    </a:lnTo>
                    <a:lnTo>
                      <a:pt x="12" y="100"/>
                    </a:lnTo>
                    <a:lnTo>
                      <a:pt x="12" y="98"/>
                    </a:lnTo>
                    <a:lnTo>
                      <a:pt x="14" y="98"/>
                    </a:lnTo>
                    <a:lnTo>
                      <a:pt x="14" y="96"/>
                    </a:lnTo>
                    <a:lnTo>
                      <a:pt x="18" y="96"/>
                    </a:lnTo>
                    <a:lnTo>
                      <a:pt x="20" y="100"/>
                    </a:lnTo>
                    <a:lnTo>
                      <a:pt x="26" y="100"/>
                    </a:lnTo>
                    <a:lnTo>
                      <a:pt x="30" y="104"/>
                    </a:lnTo>
                    <a:lnTo>
                      <a:pt x="42" y="104"/>
                    </a:lnTo>
                    <a:lnTo>
                      <a:pt x="44" y="110"/>
                    </a:lnTo>
                    <a:lnTo>
                      <a:pt x="52" y="110"/>
                    </a:lnTo>
                    <a:lnTo>
                      <a:pt x="60" y="116"/>
                    </a:lnTo>
                    <a:lnTo>
                      <a:pt x="64" y="118"/>
                    </a:lnTo>
                    <a:lnTo>
                      <a:pt x="68" y="118"/>
                    </a:lnTo>
                    <a:lnTo>
                      <a:pt x="68" y="122"/>
                    </a:lnTo>
                    <a:lnTo>
                      <a:pt x="74" y="120"/>
                    </a:lnTo>
                    <a:lnTo>
                      <a:pt x="76" y="120"/>
                    </a:lnTo>
                    <a:lnTo>
                      <a:pt x="78" y="120"/>
                    </a:lnTo>
                    <a:lnTo>
                      <a:pt x="80" y="118"/>
                    </a:lnTo>
                    <a:lnTo>
                      <a:pt x="84" y="118"/>
                    </a:lnTo>
                    <a:lnTo>
                      <a:pt x="86" y="120"/>
                    </a:lnTo>
                    <a:lnTo>
                      <a:pt x="88" y="120"/>
                    </a:lnTo>
                    <a:lnTo>
                      <a:pt x="88" y="118"/>
                    </a:lnTo>
                    <a:lnTo>
                      <a:pt x="88" y="116"/>
                    </a:lnTo>
                    <a:lnTo>
                      <a:pt x="88" y="114"/>
                    </a:lnTo>
                    <a:lnTo>
                      <a:pt x="90" y="114"/>
                    </a:lnTo>
                    <a:lnTo>
                      <a:pt x="92" y="112"/>
                    </a:lnTo>
                    <a:lnTo>
                      <a:pt x="94" y="110"/>
                    </a:lnTo>
                    <a:lnTo>
                      <a:pt x="98" y="110"/>
                    </a:lnTo>
                    <a:lnTo>
                      <a:pt x="102" y="108"/>
                    </a:lnTo>
                    <a:lnTo>
                      <a:pt x="106" y="108"/>
                    </a:lnTo>
                    <a:lnTo>
                      <a:pt x="110" y="112"/>
                    </a:lnTo>
                    <a:lnTo>
                      <a:pt x="112" y="112"/>
                    </a:lnTo>
                    <a:lnTo>
                      <a:pt x="114" y="114"/>
                    </a:lnTo>
                    <a:lnTo>
                      <a:pt x="116" y="116"/>
                    </a:lnTo>
                    <a:lnTo>
                      <a:pt x="118" y="118"/>
                    </a:lnTo>
                    <a:lnTo>
                      <a:pt x="122" y="120"/>
                    </a:lnTo>
                    <a:lnTo>
                      <a:pt x="124" y="120"/>
                    </a:lnTo>
                    <a:lnTo>
                      <a:pt x="126" y="120"/>
                    </a:lnTo>
                    <a:lnTo>
                      <a:pt x="128" y="120"/>
                    </a:lnTo>
                    <a:lnTo>
                      <a:pt x="128" y="118"/>
                    </a:lnTo>
                    <a:lnTo>
                      <a:pt x="150" y="104"/>
                    </a:lnTo>
                    <a:lnTo>
                      <a:pt x="150" y="104"/>
                    </a:lnTo>
                    <a:lnTo>
                      <a:pt x="150" y="104"/>
                    </a:lnTo>
                    <a:lnTo>
                      <a:pt x="150" y="104"/>
                    </a:lnTo>
                    <a:lnTo>
                      <a:pt x="152" y="102"/>
                    </a:lnTo>
                    <a:lnTo>
                      <a:pt x="152" y="100"/>
                    </a:lnTo>
                    <a:lnTo>
                      <a:pt x="150" y="98"/>
                    </a:lnTo>
                    <a:lnTo>
                      <a:pt x="148" y="92"/>
                    </a:lnTo>
                    <a:lnTo>
                      <a:pt x="146" y="86"/>
                    </a:lnTo>
                    <a:lnTo>
                      <a:pt x="146" y="84"/>
                    </a:lnTo>
                    <a:lnTo>
                      <a:pt x="144" y="82"/>
                    </a:lnTo>
                    <a:lnTo>
                      <a:pt x="142" y="78"/>
                    </a:lnTo>
                    <a:lnTo>
                      <a:pt x="140" y="72"/>
                    </a:lnTo>
                    <a:lnTo>
                      <a:pt x="136" y="68"/>
                    </a:lnTo>
                    <a:lnTo>
                      <a:pt x="132" y="64"/>
                    </a:lnTo>
                    <a:lnTo>
                      <a:pt x="130" y="60"/>
                    </a:lnTo>
                    <a:lnTo>
                      <a:pt x="126" y="58"/>
                    </a:lnTo>
                    <a:lnTo>
                      <a:pt x="126" y="58"/>
                    </a:lnTo>
                    <a:lnTo>
                      <a:pt x="128" y="58"/>
                    </a:lnTo>
                    <a:lnTo>
                      <a:pt x="130" y="56"/>
                    </a:lnTo>
                    <a:lnTo>
                      <a:pt x="132" y="54"/>
                    </a:lnTo>
                    <a:lnTo>
                      <a:pt x="134" y="50"/>
                    </a:lnTo>
                    <a:lnTo>
                      <a:pt x="136" y="46"/>
                    </a:lnTo>
                    <a:lnTo>
                      <a:pt x="134" y="40"/>
                    </a:lnTo>
                    <a:lnTo>
                      <a:pt x="134" y="40"/>
                    </a:lnTo>
                    <a:lnTo>
                      <a:pt x="132" y="36"/>
                    </a:lnTo>
                    <a:lnTo>
                      <a:pt x="130" y="32"/>
                    </a:lnTo>
                    <a:lnTo>
                      <a:pt x="128" y="28"/>
                    </a:lnTo>
                    <a:lnTo>
                      <a:pt x="126" y="22"/>
                    </a:lnTo>
                    <a:lnTo>
                      <a:pt x="124" y="18"/>
                    </a:lnTo>
                    <a:lnTo>
                      <a:pt x="122" y="16"/>
                    </a:lnTo>
                    <a:lnTo>
                      <a:pt x="120" y="14"/>
                    </a:lnTo>
                    <a:lnTo>
                      <a:pt x="116" y="12"/>
                    </a:lnTo>
                    <a:lnTo>
                      <a:pt x="114" y="10"/>
                    </a:lnTo>
                    <a:lnTo>
                      <a:pt x="112" y="8"/>
                    </a:lnTo>
                    <a:lnTo>
                      <a:pt x="112" y="6"/>
                    </a:lnTo>
                    <a:lnTo>
                      <a:pt x="110" y="6"/>
                    </a:lnTo>
                    <a:lnTo>
                      <a:pt x="108" y="8"/>
                    </a:lnTo>
                    <a:lnTo>
                      <a:pt x="104" y="8"/>
                    </a:lnTo>
                    <a:lnTo>
                      <a:pt x="98" y="8"/>
                    </a:lnTo>
                    <a:lnTo>
                      <a:pt x="98" y="8"/>
                    </a:lnTo>
                    <a:lnTo>
                      <a:pt x="94" y="8"/>
                    </a:lnTo>
                    <a:lnTo>
                      <a:pt x="92" y="6"/>
                    </a:lnTo>
                    <a:lnTo>
                      <a:pt x="90" y="4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2" name="Freeform 62"/>
              <p:cNvSpPr>
                <a:spLocks/>
              </p:cNvSpPr>
              <p:nvPr/>
            </p:nvSpPr>
            <p:spPr bwMode="gray">
              <a:xfrm>
                <a:off x="1129" y="2384"/>
                <a:ext cx="102" cy="84"/>
              </a:xfrm>
              <a:custGeom>
                <a:avLst/>
                <a:gdLst/>
                <a:ahLst/>
                <a:cxnLst>
                  <a:cxn ang="0">
                    <a:pos x="20" y="6"/>
                  </a:cxn>
                  <a:cxn ang="0">
                    <a:pos x="26" y="2"/>
                  </a:cxn>
                  <a:cxn ang="0">
                    <a:pos x="38" y="2"/>
                  </a:cxn>
                  <a:cxn ang="0">
                    <a:pos x="48" y="4"/>
                  </a:cxn>
                  <a:cxn ang="0">
                    <a:pos x="52" y="6"/>
                  </a:cxn>
                  <a:cxn ang="0">
                    <a:pos x="60" y="6"/>
                  </a:cxn>
                  <a:cxn ang="0">
                    <a:pos x="68" y="4"/>
                  </a:cxn>
                  <a:cxn ang="0">
                    <a:pos x="72" y="0"/>
                  </a:cxn>
                  <a:cxn ang="0">
                    <a:pos x="76" y="2"/>
                  </a:cxn>
                  <a:cxn ang="0">
                    <a:pos x="84" y="6"/>
                  </a:cxn>
                  <a:cxn ang="0">
                    <a:pos x="92" y="14"/>
                  </a:cxn>
                  <a:cxn ang="0">
                    <a:pos x="94" y="20"/>
                  </a:cxn>
                  <a:cxn ang="0">
                    <a:pos x="96" y="30"/>
                  </a:cxn>
                  <a:cxn ang="0">
                    <a:pos x="98" y="40"/>
                  </a:cxn>
                  <a:cxn ang="0">
                    <a:pos x="96" y="54"/>
                  </a:cxn>
                  <a:cxn ang="0">
                    <a:pos x="98" y="60"/>
                  </a:cxn>
                  <a:cxn ang="0">
                    <a:pos x="102" y="64"/>
                  </a:cxn>
                  <a:cxn ang="0">
                    <a:pos x="100" y="66"/>
                  </a:cxn>
                  <a:cxn ang="0">
                    <a:pos x="100" y="70"/>
                  </a:cxn>
                  <a:cxn ang="0">
                    <a:pos x="100" y="74"/>
                  </a:cxn>
                  <a:cxn ang="0">
                    <a:pos x="100" y="82"/>
                  </a:cxn>
                  <a:cxn ang="0">
                    <a:pos x="100" y="84"/>
                  </a:cxn>
                  <a:cxn ang="0">
                    <a:pos x="94" y="80"/>
                  </a:cxn>
                  <a:cxn ang="0">
                    <a:pos x="88" y="76"/>
                  </a:cxn>
                  <a:cxn ang="0">
                    <a:pos x="74" y="72"/>
                  </a:cxn>
                  <a:cxn ang="0">
                    <a:pos x="72" y="70"/>
                  </a:cxn>
                  <a:cxn ang="0">
                    <a:pos x="64" y="66"/>
                  </a:cxn>
                  <a:cxn ang="0">
                    <a:pos x="60" y="66"/>
                  </a:cxn>
                  <a:cxn ang="0">
                    <a:pos x="48" y="66"/>
                  </a:cxn>
                  <a:cxn ang="0">
                    <a:pos x="34" y="72"/>
                  </a:cxn>
                  <a:cxn ang="0">
                    <a:pos x="32" y="72"/>
                  </a:cxn>
                  <a:cxn ang="0">
                    <a:pos x="26" y="72"/>
                  </a:cxn>
                  <a:cxn ang="0">
                    <a:pos x="16" y="64"/>
                  </a:cxn>
                  <a:cxn ang="0">
                    <a:pos x="8" y="58"/>
                  </a:cxn>
                  <a:cxn ang="0">
                    <a:pos x="0" y="54"/>
                  </a:cxn>
                  <a:cxn ang="0">
                    <a:pos x="4" y="52"/>
                  </a:cxn>
                  <a:cxn ang="0">
                    <a:pos x="10" y="44"/>
                  </a:cxn>
                  <a:cxn ang="0">
                    <a:pos x="16" y="36"/>
                  </a:cxn>
                  <a:cxn ang="0">
                    <a:pos x="16" y="32"/>
                  </a:cxn>
                  <a:cxn ang="0">
                    <a:pos x="18" y="20"/>
                  </a:cxn>
                  <a:cxn ang="0">
                    <a:pos x="18" y="12"/>
                  </a:cxn>
                  <a:cxn ang="0">
                    <a:pos x="20" y="6"/>
                  </a:cxn>
                </a:cxnLst>
                <a:rect l="0" t="0" r="r" b="b"/>
                <a:pathLst>
                  <a:path w="102" h="84">
                    <a:moveTo>
                      <a:pt x="20" y="6"/>
                    </a:moveTo>
                    <a:lnTo>
                      <a:pt x="20" y="6"/>
                    </a:lnTo>
                    <a:lnTo>
                      <a:pt x="22" y="4"/>
                    </a:lnTo>
                    <a:lnTo>
                      <a:pt x="26" y="2"/>
                    </a:lnTo>
                    <a:lnTo>
                      <a:pt x="32" y="2"/>
                    </a:lnTo>
                    <a:lnTo>
                      <a:pt x="38" y="2"/>
                    </a:lnTo>
                    <a:lnTo>
                      <a:pt x="42" y="2"/>
                    </a:lnTo>
                    <a:lnTo>
                      <a:pt x="48" y="4"/>
                    </a:lnTo>
                    <a:lnTo>
                      <a:pt x="50" y="4"/>
                    </a:lnTo>
                    <a:lnTo>
                      <a:pt x="52" y="6"/>
                    </a:lnTo>
                    <a:lnTo>
                      <a:pt x="56" y="6"/>
                    </a:lnTo>
                    <a:lnTo>
                      <a:pt x="60" y="6"/>
                    </a:lnTo>
                    <a:lnTo>
                      <a:pt x="66" y="6"/>
                    </a:lnTo>
                    <a:lnTo>
                      <a:pt x="68" y="4"/>
                    </a:lnTo>
                    <a:lnTo>
                      <a:pt x="70" y="4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76" y="2"/>
                    </a:lnTo>
                    <a:lnTo>
                      <a:pt x="80" y="4"/>
                    </a:lnTo>
                    <a:lnTo>
                      <a:pt x="84" y="6"/>
                    </a:lnTo>
                    <a:lnTo>
                      <a:pt x="88" y="10"/>
                    </a:lnTo>
                    <a:lnTo>
                      <a:pt x="92" y="14"/>
                    </a:lnTo>
                    <a:lnTo>
                      <a:pt x="92" y="16"/>
                    </a:lnTo>
                    <a:lnTo>
                      <a:pt x="94" y="20"/>
                    </a:lnTo>
                    <a:lnTo>
                      <a:pt x="96" y="24"/>
                    </a:lnTo>
                    <a:lnTo>
                      <a:pt x="96" y="30"/>
                    </a:lnTo>
                    <a:lnTo>
                      <a:pt x="98" y="34"/>
                    </a:lnTo>
                    <a:lnTo>
                      <a:pt x="98" y="40"/>
                    </a:lnTo>
                    <a:lnTo>
                      <a:pt x="96" y="48"/>
                    </a:lnTo>
                    <a:lnTo>
                      <a:pt x="96" y="54"/>
                    </a:lnTo>
                    <a:lnTo>
                      <a:pt x="96" y="58"/>
                    </a:lnTo>
                    <a:lnTo>
                      <a:pt x="98" y="60"/>
                    </a:lnTo>
                    <a:lnTo>
                      <a:pt x="100" y="62"/>
                    </a:lnTo>
                    <a:lnTo>
                      <a:pt x="102" y="64"/>
                    </a:lnTo>
                    <a:lnTo>
                      <a:pt x="102" y="64"/>
                    </a:lnTo>
                    <a:lnTo>
                      <a:pt x="100" y="66"/>
                    </a:lnTo>
                    <a:lnTo>
                      <a:pt x="100" y="68"/>
                    </a:lnTo>
                    <a:lnTo>
                      <a:pt x="100" y="70"/>
                    </a:lnTo>
                    <a:lnTo>
                      <a:pt x="100" y="72"/>
                    </a:lnTo>
                    <a:lnTo>
                      <a:pt x="100" y="74"/>
                    </a:lnTo>
                    <a:lnTo>
                      <a:pt x="100" y="78"/>
                    </a:lnTo>
                    <a:lnTo>
                      <a:pt x="100" y="82"/>
                    </a:lnTo>
                    <a:lnTo>
                      <a:pt x="100" y="84"/>
                    </a:lnTo>
                    <a:lnTo>
                      <a:pt x="100" y="84"/>
                    </a:lnTo>
                    <a:lnTo>
                      <a:pt x="98" y="82"/>
                    </a:lnTo>
                    <a:lnTo>
                      <a:pt x="94" y="80"/>
                    </a:lnTo>
                    <a:lnTo>
                      <a:pt x="92" y="78"/>
                    </a:lnTo>
                    <a:lnTo>
                      <a:pt x="88" y="76"/>
                    </a:lnTo>
                    <a:lnTo>
                      <a:pt x="84" y="76"/>
                    </a:lnTo>
                    <a:lnTo>
                      <a:pt x="74" y="72"/>
                    </a:lnTo>
                    <a:lnTo>
                      <a:pt x="74" y="70"/>
                    </a:lnTo>
                    <a:lnTo>
                      <a:pt x="72" y="70"/>
                    </a:lnTo>
                    <a:lnTo>
                      <a:pt x="68" y="68"/>
                    </a:lnTo>
                    <a:lnTo>
                      <a:pt x="64" y="66"/>
                    </a:lnTo>
                    <a:lnTo>
                      <a:pt x="60" y="66"/>
                    </a:lnTo>
                    <a:lnTo>
                      <a:pt x="60" y="66"/>
                    </a:lnTo>
                    <a:lnTo>
                      <a:pt x="54" y="66"/>
                    </a:lnTo>
                    <a:lnTo>
                      <a:pt x="48" y="66"/>
                    </a:lnTo>
                    <a:lnTo>
                      <a:pt x="42" y="68"/>
                    </a:lnTo>
                    <a:lnTo>
                      <a:pt x="34" y="72"/>
                    </a:lnTo>
                    <a:lnTo>
                      <a:pt x="34" y="72"/>
                    </a:lnTo>
                    <a:lnTo>
                      <a:pt x="32" y="72"/>
                    </a:lnTo>
                    <a:lnTo>
                      <a:pt x="30" y="72"/>
                    </a:lnTo>
                    <a:lnTo>
                      <a:pt x="26" y="72"/>
                    </a:lnTo>
                    <a:lnTo>
                      <a:pt x="22" y="68"/>
                    </a:lnTo>
                    <a:lnTo>
                      <a:pt x="16" y="64"/>
                    </a:lnTo>
                    <a:lnTo>
                      <a:pt x="8" y="58"/>
                    </a:lnTo>
                    <a:lnTo>
                      <a:pt x="8" y="58"/>
                    </a:lnTo>
                    <a:lnTo>
                      <a:pt x="4" y="56"/>
                    </a:lnTo>
                    <a:lnTo>
                      <a:pt x="0" y="54"/>
                    </a:lnTo>
                    <a:lnTo>
                      <a:pt x="2" y="54"/>
                    </a:lnTo>
                    <a:lnTo>
                      <a:pt x="4" y="52"/>
                    </a:lnTo>
                    <a:lnTo>
                      <a:pt x="8" y="48"/>
                    </a:lnTo>
                    <a:lnTo>
                      <a:pt x="10" y="44"/>
                    </a:lnTo>
                    <a:lnTo>
                      <a:pt x="14" y="40"/>
                    </a:lnTo>
                    <a:lnTo>
                      <a:pt x="16" y="36"/>
                    </a:lnTo>
                    <a:lnTo>
                      <a:pt x="16" y="34"/>
                    </a:lnTo>
                    <a:lnTo>
                      <a:pt x="16" y="32"/>
                    </a:lnTo>
                    <a:lnTo>
                      <a:pt x="16" y="26"/>
                    </a:lnTo>
                    <a:lnTo>
                      <a:pt x="18" y="20"/>
                    </a:lnTo>
                    <a:lnTo>
                      <a:pt x="18" y="14"/>
                    </a:lnTo>
                    <a:lnTo>
                      <a:pt x="18" y="12"/>
                    </a:lnTo>
                    <a:lnTo>
                      <a:pt x="20" y="10"/>
                    </a:lnTo>
                    <a:lnTo>
                      <a:pt x="20" y="6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3" name="Freeform 63"/>
              <p:cNvSpPr>
                <a:spLocks/>
              </p:cNvSpPr>
              <p:nvPr/>
            </p:nvSpPr>
            <p:spPr bwMode="gray">
              <a:xfrm>
                <a:off x="1189" y="2506"/>
                <a:ext cx="42" cy="44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26" y="2"/>
                  </a:cxn>
                  <a:cxn ang="0">
                    <a:pos x="26" y="2"/>
                  </a:cxn>
                  <a:cxn ang="0">
                    <a:pos x="26" y="4"/>
                  </a:cxn>
                  <a:cxn ang="0">
                    <a:pos x="28" y="6"/>
                  </a:cxn>
                  <a:cxn ang="0">
                    <a:pos x="32" y="10"/>
                  </a:cxn>
                  <a:cxn ang="0">
                    <a:pos x="36" y="14"/>
                  </a:cxn>
                  <a:cxn ang="0">
                    <a:pos x="42" y="22"/>
                  </a:cxn>
                  <a:cxn ang="0">
                    <a:pos x="40" y="22"/>
                  </a:cxn>
                  <a:cxn ang="0">
                    <a:pos x="40" y="24"/>
                  </a:cxn>
                  <a:cxn ang="0">
                    <a:pos x="38" y="28"/>
                  </a:cxn>
                  <a:cxn ang="0">
                    <a:pos x="36" y="30"/>
                  </a:cxn>
                  <a:cxn ang="0">
                    <a:pos x="34" y="30"/>
                  </a:cxn>
                  <a:cxn ang="0">
                    <a:pos x="34" y="30"/>
                  </a:cxn>
                  <a:cxn ang="0">
                    <a:pos x="30" y="30"/>
                  </a:cxn>
                  <a:cxn ang="0">
                    <a:pos x="28" y="32"/>
                  </a:cxn>
                  <a:cxn ang="0">
                    <a:pos x="24" y="32"/>
                  </a:cxn>
                  <a:cxn ang="0">
                    <a:pos x="22" y="32"/>
                  </a:cxn>
                  <a:cxn ang="0">
                    <a:pos x="22" y="32"/>
                  </a:cxn>
                  <a:cxn ang="0">
                    <a:pos x="20" y="34"/>
                  </a:cxn>
                  <a:cxn ang="0">
                    <a:pos x="18" y="36"/>
                  </a:cxn>
                  <a:cxn ang="0">
                    <a:pos x="16" y="38"/>
                  </a:cxn>
                  <a:cxn ang="0">
                    <a:pos x="16" y="38"/>
                  </a:cxn>
                  <a:cxn ang="0">
                    <a:pos x="14" y="40"/>
                  </a:cxn>
                  <a:cxn ang="0">
                    <a:pos x="12" y="42"/>
                  </a:cxn>
                  <a:cxn ang="0">
                    <a:pos x="10" y="42"/>
                  </a:cxn>
                  <a:cxn ang="0">
                    <a:pos x="10" y="42"/>
                  </a:cxn>
                  <a:cxn ang="0">
                    <a:pos x="8" y="44"/>
                  </a:cxn>
                  <a:cxn ang="0">
                    <a:pos x="4" y="44"/>
                  </a:cxn>
                  <a:cxn ang="0">
                    <a:pos x="2" y="44"/>
                  </a:cxn>
                  <a:cxn ang="0">
                    <a:pos x="0" y="44"/>
                  </a:cxn>
                  <a:cxn ang="0">
                    <a:pos x="2" y="36"/>
                  </a:cxn>
                  <a:cxn ang="0">
                    <a:pos x="2" y="20"/>
                  </a:cxn>
                  <a:cxn ang="0">
                    <a:pos x="2" y="20"/>
                  </a:cxn>
                  <a:cxn ang="0">
                    <a:pos x="4" y="16"/>
                  </a:cxn>
                  <a:cxn ang="0">
                    <a:pos x="4" y="12"/>
                  </a:cxn>
                  <a:cxn ang="0">
                    <a:pos x="8" y="8"/>
                  </a:cxn>
                  <a:cxn ang="0">
                    <a:pos x="12" y="4"/>
                  </a:cxn>
                  <a:cxn ang="0">
                    <a:pos x="14" y="4"/>
                  </a:cxn>
                  <a:cxn ang="0">
                    <a:pos x="16" y="2"/>
                  </a:cxn>
                  <a:cxn ang="0">
                    <a:pos x="20" y="0"/>
                  </a:cxn>
                  <a:cxn ang="0">
                    <a:pos x="26" y="0"/>
                  </a:cxn>
                </a:cxnLst>
                <a:rect l="0" t="0" r="r" b="b"/>
                <a:pathLst>
                  <a:path w="42" h="44">
                    <a:moveTo>
                      <a:pt x="26" y="0"/>
                    </a:moveTo>
                    <a:lnTo>
                      <a:pt x="26" y="2"/>
                    </a:lnTo>
                    <a:lnTo>
                      <a:pt x="26" y="2"/>
                    </a:lnTo>
                    <a:lnTo>
                      <a:pt x="26" y="4"/>
                    </a:lnTo>
                    <a:lnTo>
                      <a:pt x="28" y="6"/>
                    </a:lnTo>
                    <a:lnTo>
                      <a:pt x="32" y="10"/>
                    </a:lnTo>
                    <a:lnTo>
                      <a:pt x="36" y="14"/>
                    </a:lnTo>
                    <a:lnTo>
                      <a:pt x="42" y="22"/>
                    </a:lnTo>
                    <a:lnTo>
                      <a:pt x="40" y="22"/>
                    </a:lnTo>
                    <a:lnTo>
                      <a:pt x="40" y="24"/>
                    </a:lnTo>
                    <a:lnTo>
                      <a:pt x="38" y="28"/>
                    </a:lnTo>
                    <a:lnTo>
                      <a:pt x="36" y="30"/>
                    </a:lnTo>
                    <a:lnTo>
                      <a:pt x="34" y="30"/>
                    </a:lnTo>
                    <a:lnTo>
                      <a:pt x="34" y="30"/>
                    </a:lnTo>
                    <a:lnTo>
                      <a:pt x="30" y="30"/>
                    </a:lnTo>
                    <a:lnTo>
                      <a:pt x="28" y="32"/>
                    </a:lnTo>
                    <a:lnTo>
                      <a:pt x="24" y="32"/>
                    </a:lnTo>
                    <a:lnTo>
                      <a:pt x="22" y="32"/>
                    </a:lnTo>
                    <a:lnTo>
                      <a:pt x="22" y="32"/>
                    </a:lnTo>
                    <a:lnTo>
                      <a:pt x="20" y="34"/>
                    </a:lnTo>
                    <a:lnTo>
                      <a:pt x="18" y="36"/>
                    </a:lnTo>
                    <a:lnTo>
                      <a:pt x="16" y="38"/>
                    </a:lnTo>
                    <a:lnTo>
                      <a:pt x="16" y="38"/>
                    </a:lnTo>
                    <a:lnTo>
                      <a:pt x="14" y="40"/>
                    </a:lnTo>
                    <a:lnTo>
                      <a:pt x="12" y="42"/>
                    </a:lnTo>
                    <a:lnTo>
                      <a:pt x="10" y="42"/>
                    </a:lnTo>
                    <a:lnTo>
                      <a:pt x="10" y="42"/>
                    </a:lnTo>
                    <a:lnTo>
                      <a:pt x="8" y="44"/>
                    </a:lnTo>
                    <a:lnTo>
                      <a:pt x="4" y="44"/>
                    </a:lnTo>
                    <a:lnTo>
                      <a:pt x="2" y="44"/>
                    </a:lnTo>
                    <a:lnTo>
                      <a:pt x="0" y="44"/>
                    </a:lnTo>
                    <a:lnTo>
                      <a:pt x="2" y="36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4" y="16"/>
                    </a:lnTo>
                    <a:lnTo>
                      <a:pt x="4" y="12"/>
                    </a:lnTo>
                    <a:lnTo>
                      <a:pt x="8" y="8"/>
                    </a:lnTo>
                    <a:lnTo>
                      <a:pt x="12" y="4"/>
                    </a:lnTo>
                    <a:lnTo>
                      <a:pt x="14" y="4"/>
                    </a:lnTo>
                    <a:lnTo>
                      <a:pt x="16" y="2"/>
                    </a:lnTo>
                    <a:lnTo>
                      <a:pt x="20" y="0"/>
                    </a:lnTo>
                    <a:lnTo>
                      <a:pt x="26" y="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4" name="Freeform 64"/>
              <p:cNvSpPr>
                <a:spLocks/>
              </p:cNvSpPr>
              <p:nvPr/>
            </p:nvSpPr>
            <p:spPr bwMode="gray">
              <a:xfrm>
                <a:off x="1295" y="2684"/>
                <a:ext cx="270" cy="232"/>
              </a:xfrm>
              <a:custGeom>
                <a:avLst/>
                <a:gdLst/>
                <a:ahLst/>
                <a:cxnLst>
                  <a:cxn ang="0">
                    <a:pos x="34" y="8"/>
                  </a:cxn>
                  <a:cxn ang="0">
                    <a:pos x="42" y="24"/>
                  </a:cxn>
                  <a:cxn ang="0">
                    <a:pos x="36" y="30"/>
                  </a:cxn>
                  <a:cxn ang="0">
                    <a:pos x="30" y="36"/>
                  </a:cxn>
                  <a:cxn ang="0">
                    <a:pos x="26" y="40"/>
                  </a:cxn>
                  <a:cxn ang="0">
                    <a:pos x="0" y="40"/>
                  </a:cxn>
                  <a:cxn ang="0">
                    <a:pos x="6" y="56"/>
                  </a:cxn>
                  <a:cxn ang="0">
                    <a:pos x="8" y="60"/>
                  </a:cxn>
                  <a:cxn ang="0">
                    <a:pos x="12" y="68"/>
                  </a:cxn>
                  <a:cxn ang="0">
                    <a:pos x="18" y="78"/>
                  </a:cxn>
                  <a:cxn ang="0">
                    <a:pos x="26" y="90"/>
                  </a:cxn>
                  <a:cxn ang="0">
                    <a:pos x="38" y="110"/>
                  </a:cxn>
                  <a:cxn ang="0">
                    <a:pos x="42" y="118"/>
                  </a:cxn>
                  <a:cxn ang="0">
                    <a:pos x="52" y="140"/>
                  </a:cxn>
                  <a:cxn ang="0">
                    <a:pos x="68" y="170"/>
                  </a:cxn>
                  <a:cxn ang="0">
                    <a:pos x="80" y="188"/>
                  </a:cxn>
                  <a:cxn ang="0">
                    <a:pos x="92" y="212"/>
                  </a:cxn>
                  <a:cxn ang="0">
                    <a:pos x="96" y="212"/>
                  </a:cxn>
                  <a:cxn ang="0">
                    <a:pos x="100" y="210"/>
                  </a:cxn>
                  <a:cxn ang="0">
                    <a:pos x="104" y="206"/>
                  </a:cxn>
                  <a:cxn ang="0">
                    <a:pos x="104" y="202"/>
                  </a:cxn>
                  <a:cxn ang="0">
                    <a:pos x="106" y="204"/>
                  </a:cxn>
                  <a:cxn ang="0">
                    <a:pos x="110" y="204"/>
                  </a:cxn>
                  <a:cxn ang="0">
                    <a:pos x="136" y="232"/>
                  </a:cxn>
                  <a:cxn ang="0">
                    <a:pos x="140" y="228"/>
                  </a:cxn>
                  <a:cxn ang="0">
                    <a:pos x="146" y="220"/>
                  </a:cxn>
                  <a:cxn ang="0">
                    <a:pos x="152" y="212"/>
                  </a:cxn>
                  <a:cxn ang="0">
                    <a:pos x="158" y="204"/>
                  </a:cxn>
                  <a:cxn ang="0">
                    <a:pos x="166" y="200"/>
                  </a:cxn>
                  <a:cxn ang="0">
                    <a:pos x="194" y="188"/>
                  </a:cxn>
                  <a:cxn ang="0">
                    <a:pos x="220" y="184"/>
                  </a:cxn>
                  <a:cxn ang="0">
                    <a:pos x="224" y="182"/>
                  </a:cxn>
                  <a:cxn ang="0">
                    <a:pos x="248" y="170"/>
                  </a:cxn>
                  <a:cxn ang="0">
                    <a:pos x="268" y="148"/>
                  </a:cxn>
                  <a:cxn ang="0">
                    <a:pos x="268" y="132"/>
                  </a:cxn>
                  <a:cxn ang="0">
                    <a:pos x="268" y="126"/>
                  </a:cxn>
                  <a:cxn ang="0">
                    <a:pos x="270" y="122"/>
                  </a:cxn>
                  <a:cxn ang="0">
                    <a:pos x="234" y="124"/>
                  </a:cxn>
                  <a:cxn ang="0">
                    <a:pos x="232" y="122"/>
                  </a:cxn>
                  <a:cxn ang="0">
                    <a:pos x="228" y="120"/>
                  </a:cxn>
                  <a:cxn ang="0">
                    <a:pos x="228" y="116"/>
                  </a:cxn>
                  <a:cxn ang="0">
                    <a:pos x="220" y="108"/>
                  </a:cxn>
                  <a:cxn ang="0">
                    <a:pos x="216" y="110"/>
                  </a:cxn>
                  <a:cxn ang="0">
                    <a:pos x="210" y="110"/>
                  </a:cxn>
                  <a:cxn ang="0">
                    <a:pos x="206" y="106"/>
                  </a:cxn>
                  <a:cxn ang="0">
                    <a:pos x="202" y="98"/>
                  </a:cxn>
                  <a:cxn ang="0">
                    <a:pos x="196" y="88"/>
                  </a:cxn>
                  <a:cxn ang="0">
                    <a:pos x="192" y="80"/>
                  </a:cxn>
                  <a:cxn ang="0">
                    <a:pos x="172" y="54"/>
                  </a:cxn>
                  <a:cxn ang="0">
                    <a:pos x="154" y="52"/>
                  </a:cxn>
                  <a:cxn ang="0">
                    <a:pos x="150" y="48"/>
                  </a:cxn>
                  <a:cxn ang="0">
                    <a:pos x="144" y="46"/>
                  </a:cxn>
                  <a:cxn ang="0">
                    <a:pos x="138" y="40"/>
                  </a:cxn>
                  <a:cxn ang="0">
                    <a:pos x="130" y="34"/>
                  </a:cxn>
                  <a:cxn ang="0">
                    <a:pos x="120" y="28"/>
                  </a:cxn>
                  <a:cxn ang="0">
                    <a:pos x="102" y="16"/>
                  </a:cxn>
                  <a:cxn ang="0">
                    <a:pos x="68" y="4"/>
                  </a:cxn>
                  <a:cxn ang="0">
                    <a:pos x="62" y="0"/>
                  </a:cxn>
                  <a:cxn ang="0">
                    <a:pos x="58" y="2"/>
                  </a:cxn>
                </a:cxnLst>
                <a:rect l="0" t="0" r="r" b="b"/>
                <a:pathLst>
                  <a:path w="270" h="232">
                    <a:moveTo>
                      <a:pt x="54" y="4"/>
                    </a:moveTo>
                    <a:lnTo>
                      <a:pt x="34" y="8"/>
                    </a:lnTo>
                    <a:lnTo>
                      <a:pt x="42" y="22"/>
                    </a:lnTo>
                    <a:lnTo>
                      <a:pt x="42" y="24"/>
                    </a:lnTo>
                    <a:lnTo>
                      <a:pt x="40" y="26"/>
                    </a:lnTo>
                    <a:lnTo>
                      <a:pt x="36" y="30"/>
                    </a:lnTo>
                    <a:lnTo>
                      <a:pt x="34" y="34"/>
                    </a:lnTo>
                    <a:lnTo>
                      <a:pt x="30" y="36"/>
                    </a:lnTo>
                    <a:lnTo>
                      <a:pt x="28" y="38"/>
                    </a:lnTo>
                    <a:lnTo>
                      <a:pt x="26" y="40"/>
                    </a:lnTo>
                    <a:lnTo>
                      <a:pt x="24" y="42"/>
                    </a:lnTo>
                    <a:lnTo>
                      <a:pt x="0" y="40"/>
                    </a:lnTo>
                    <a:lnTo>
                      <a:pt x="2" y="46"/>
                    </a:lnTo>
                    <a:lnTo>
                      <a:pt x="6" y="56"/>
                    </a:lnTo>
                    <a:lnTo>
                      <a:pt x="6" y="58"/>
                    </a:lnTo>
                    <a:lnTo>
                      <a:pt x="8" y="60"/>
                    </a:lnTo>
                    <a:lnTo>
                      <a:pt x="10" y="64"/>
                    </a:lnTo>
                    <a:lnTo>
                      <a:pt x="12" y="68"/>
                    </a:lnTo>
                    <a:lnTo>
                      <a:pt x="16" y="74"/>
                    </a:lnTo>
                    <a:lnTo>
                      <a:pt x="18" y="78"/>
                    </a:lnTo>
                    <a:lnTo>
                      <a:pt x="22" y="82"/>
                    </a:lnTo>
                    <a:lnTo>
                      <a:pt x="26" y="90"/>
                    </a:lnTo>
                    <a:lnTo>
                      <a:pt x="34" y="100"/>
                    </a:lnTo>
                    <a:lnTo>
                      <a:pt x="38" y="110"/>
                    </a:lnTo>
                    <a:lnTo>
                      <a:pt x="42" y="114"/>
                    </a:lnTo>
                    <a:lnTo>
                      <a:pt x="42" y="118"/>
                    </a:lnTo>
                    <a:lnTo>
                      <a:pt x="46" y="128"/>
                    </a:lnTo>
                    <a:lnTo>
                      <a:pt x="52" y="140"/>
                    </a:lnTo>
                    <a:lnTo>
                      <a:pt x="58" y="152"/>
                    </a:lnTo>
                    <a:lnTo>
                      <a:pt x="68" y="170"/>
                    </a:lnTo>
                    <a:lnTo>
                      <a:pt x="72" y="176"/>
                    </a:lnTo>
                    <a:lnTo>
                      <a:pt x="80" y="188"/>
                    </a:lnTo>
                    <a:lnTo>
                      <a:pt x="86" y="202"/>
                    </a:lnTo>
                    <a:lnTo>
                      <a:pt x="92" y="212"/>
                    </a:lnTo>
                    <a:lnTo>
                      <a:pt x="94" y="216"/>
                    </a:lnTo>
                    <a:lnTo>
                      <a:pt x="96" y="212"/>
                    </a:lnTo>
                    <a:lnTo>
                      <a:pt x="98" y="212"/>
                    </a:lnTo>
                    <a:lnTo>
                      <a:pt x="100" y="210"/>
                    </a:lnTo>
                    <a:lnTo>
                      <a:pt x="102" y="210"/>
                    </a:lnTo>
                    <a:lnTo>
                      <a:pt x="104" y="206"/>
                    </a:lnTo>
                    <a:lnTo>
                      <a:pt x="104" y="202"/>
                    </a:lnTo>
                    <a:lnTo>
                      <a:pt x="104" y="202"/>
                    </a:lnTo>
                    <a:lnTo>
                      <a:pt x="104" y="202"/>
                    </a:lnTo>
                    <a:lnTo>
                      <a:pt x="106" y="204"/>
                    </a:lnTo>
                    <a:lnTo>
                      <a:pt x="108" y="204"/>
                    </a:lnTo>
                    <a:lnTo>
                      <a:pt x="110" y="204"/>
                    </a:lnTo>
                    <a:lnTo>
                      <a:pt x="114" y="204"/>
                    </a:lnTo>
                    <a:lnTo>
                      <a:pt x="136" y="232"/>
                    </a:lnTo>
                    <a:lnTo>
                      <a:pt x="140" y="228"/>
                    </a:lnTo>
                    <a:lnTo>
                      <a:pt x="140" y="228"/>
                    </a:lnTo>
                    <a:lnTo>
                      <a:pt x="142" y="224"/>
                    </a:lnTo>
                    <a:lnTo>
                      <a:pt x="146" y="220"/>
                    </a:lnTo>
                    <a:lnTo>
                      <a:pt x="148" y="216"/>
                    </a:lnTo>
                    <a:lnTo>
                      <a:pt x="152" y="212"/>
                    </a:lnTo>
                    <a:lnTo>
                      <a:pt x="156" y="206"/>
                    </a:lnTo>
                    <a:lnTo>
                      <a:pt x="158" y="204"/>
                    </a:lnTo>
                    <a:lnTo>
                      <a:pt x="160" y="202"/>
                    </a:lnTo>
                    <a:lnTo>
                      <a:pt x="166" y="200"/>
                    </a:lnTo>
                    <a:lnTo>
                      <a:pt x="178" y="194"/>
                    </a:lnTo>
                    <a:lnTo>
                      <a:pt x="194" y="188"/>
                    </a:lnTo>
                    <a:lnTo>
                      <a:pt x="208" y="184"/>
                    </a:lnTo>
                    <a:lnTo>
                      <a:pt x="220" y="184"/>
                    </a:lnTo>
                    <a:lnTo>
                      <a:pt x="220" y="182"/>
                    </a:lnTo>
                    <a:lnTo>
                      <a:pt x="224" y="182"/>
                    </a:lnTo>
                    <a:lnTo>
                      <a:pt x="236" y="178"/>
                    </a:lnTo>
                    <a:lnTo>
                      <a:pt x="248" y="170"/>
                    </a:lnTo>
                    <a:lnTo>
                      <a:pt x="260" y="160"/>
                    </a:lnTo>
                    <a:lnTo>
                      <a:pt x="268" y="148"/>
                    </a:lnTo>
                    <a:lnTo>
                      <a:pt x="270" y="132"/>
                    </a:lnTo>
                    <a:lnTo>
                      <a:pt x="268" y="132"/>
                    </a:lnTo>
                    <a:lnTo>
                      <a:pt x="268" y="130"/>
                    </a:lnTo>
                    <a:lnTo>
                      <a:pt x="268" y="126"/>
                    </a:lnTo>
                    <a:lnTo>
                      <a:pt x="268" y="124"/>
                    </a:lnTo>
                    <a:lnTo>
                      <a:pt x="270" y="122"/>
                    </a:lnTo>
                    <a:lnTo>
                      <a:pt x="254" y="124"/>
                    </a:lnTo>
                    <a:lnTo>
                      <a:pt x="234" y="124"/>
                    </a:lnTo>
                    <a:lnTo>
                      <a:pt x="234" y="124"/>
                    </a:lnTo>
                    <a:lnTo>
                      <a:pt x="232" y="122"/>
                    </a:lnTo>
                    <a:lnTo>
                      <a:pt x="230" y="122"/>
                    </a:lnTo>
                    <a:lnTo>
                      <a:pt x="228" y="120"/>
                    </a:lnTo>
                    <a:lnTo>
                      <a:pt x="228" y="118"/>
                    </a:lnTo>
                    <a:lnTo>
                      <a:pt x="228" y="116"/>
                    </a:lnTo>
                    <a:lnTo>
                      <a:pt x="230" y="110"/>
                    </a:lnTo>
                    <a:lnTo>
                      <a:pt x="220" y="108"/>
                    </a:lnTo>
                    <a:lnTo>
                      <a:pt x="218" y="108"/>
                    </a:lnTo>
                    <a:lnTo>
                      <a:pt x="216" y="110"/>
                    </a:lnTo>
                    <a:lnTo>
                      <a:pt x="214" y="110"/>
                    </a:lnTo>
                    <a:lnTo>
                      <a:pt x="210" y="110"/>
                    </a:lnTo>
                    <a:lnTo>
                      <a:pt x="206" y="108"/>
                    </a:lnTo>
                    <a:lnTo>
                      <a:pt x="206" y="106"/>
                    </a:lnTo>
                    <a:lnTo>
                      <a:pt x="204" y="102"/>
                    </a:lnTo>
                    <a:lnTo>
                      <a:pt x="202" y="98"/>
                    </a:lnTo>
                    <a:lnTo>
                      <a:pt x="200" y="92"/>
                    </a:lnTo>
                    <a:lnTo>
                      <a:pt x="196" y="88"/>
                    </a:lnTo>
                    <a:lnTo>
                      <a:pt x="194" y="84"/>
                    </a:lnTo>
                    <a:lnTo>
                      <a:pt x="192" y="80"/>
                    </a:lnTo>
                    <a:lnTo>
                      <a:pt x="192" y="80"/>
                    </a:lnTo>
                    <a:lnTo>
                      <a:pt x="172" y="54"/>
                    </a:lnTo>
                    <a:lnTo>
                      <a:pt x="154" y="54"/>
                    </a:lnTo>
                    <a:lnTo>
                      <a:pt x="154" y="52"/>
                    </a:lnTo>
                    <a:lnTo>
                      <a:pt x="152" y="50"/>
                    </a:lnTo>
                    <a:lnTo>
                      <a:pt x="150" y="48"/>
                    </a:lnTo>
                    <a:lnTo>
                      <a:pt x="144" y="46"/>
                    </a:lnTo>
                    <a:lnTo>
                      <a:pt x="144" y="46"/>
                    </a:lnTo>
                    <a:lnTo>
                      <a:pt x="142" y="44"/>
                    </a:lnTo>
                    <a:lnTo>
                      <a:pt x="138" y="40"/>
                    </a:lnTo>
                    <a:lnTo>
                      <a:pt x="134" y="38"/>
                    </a:lnTo>
                    <a:lnTo>
                      <a:pt x="130" y="34"/>
                    </a:lnTo>
                    <a:lnTo>
                      <a:pt x="124" y="30"/>
                    </a:lnTo>
                    <a:lnTo>
                      <a:pt x="120" y="28"/>
                    </a:lnTo>
                    <a:lnTo>
                      <a:pt x="114" y="26"/>
                    </a:lnTo>
                    <a:lnTo>
                      <a:pt x="102" y="16"/>
                    </a:lnTo>
                    <a:lnTo>
                      <a:pt x="94" y="16"/>
                    </a:lnTo>
                    <a:lnTo>
                      <a:pt x="68" y="4"/>
                    </a:lnTo>
                    <a:lnTo>
                      <a:pt x="62" y="0"/>
                    </a:lnTo>
                    <a:lnTo>
                      <a:pt x="62" y="0"/>
                    </a:lnTo>
                    <a:lnTo>
                      <a:pt x="60" y="2"/>
                    </a:lnTo>
                    <a:lnTo>
                      <a:pt x="58" y="2"/>
                    </a:lnTo>
                    <a:lnTo>
                      <a:pt x="54" y="4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5" name="Freeform 65"/>
              <p:cNvSpPr>
                <a:spLocks/>
              </p:cNvSpPr>
              <p:nvPr/>
            </p:nvSpPr>
            <p:spPr bwMode="gray">
              <a:xfrm>
                <a:off x="1389" y="2886"/>
                <a:ext cx="42" cy="66"/>
              </a:xfrm>
              <a:custGeom>
                <a:avLst/>
                <a:gdLst/>
                <a:ahLst/>
                <a:cxnLst>
                  <a:cxn ang="0">
                    <a:pos x="20" y="66"/>
                  </a:cxn>
                  <a:cxn ang="0">
                    <a:pos x="16" y="64"/>
                  </a:cxn>
                  <a:cxn ang="0">
                    <a:pos x="12" y="62"/>
                  </a:cxn>
                  <a:cxn ang="0">
                    <a:pos x="10" y="62"/>
                  </a:cxn>
                  <a:cxn ang="0">
                    <a:pos x="10" y="60"/>
                  </a:cxn>
                  <a:cxn ang="0">
                    <a:pos x="8" y="46"/>
                  </a:cxn>
                  <a:cxn ang="0">
                    <a:pos x="2" y="38"/>
                  </a:cxn>
                  <a:cxn ang="0">
                    <a:pos x="2" y="36"/>
                  </a:cxn>
                  <a:cxn ang="0">
                    <a:pos x="2" y="32"/>
                  </a:cxn>
                  <a:cxn ang="0">
                    <a:pos x="2" y="26"/>
                  </a:cxn>
                  <a:cxn ang="0">
                    <a:pos x="2" y="20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2" y="12"/>
                  </a:cxn>
                  <a:cxn ang="0">
                    <a:pos x="4" y="10"/>
                  </a:cxn>
                  <a:cxn ang="0">
                    <a:pos x="6" y="8"/>
                  </a:cxn>
                  <a:cxn ang="0">
                    <a:pos x="8" y="8"/>
                  </a:cxn>
                  <a:cxn ang="0">
                    <a:pos x="8" y="8"/>
                  </a:cxn>
                  <a:cxn ang="0">
                    <a:pos x="8" y="6"/>
                  </a:cxn>
                  <a:cxn ang="0">
                    <a:pos x="10" y="4"/>
                  </a:cxn>
                  <a:cxn ang="0">
                    <a:pos x="10" y="2"/>
                  </a:cxn>
                  <a:cxn ang="0">
                    <a:pos x="10" y="2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4" y="2"/>
                  </a:cxn>
                  <a:cxn ang="0">
                    <a:pos x="14" y="2"/>
                  </a:cxn>
                  <a:cxn ang="0">
                    <a:pos x="18" y="2"/>
                  </a:cxn>
                  <a:cxn ang="0">
                    <a:pos x="20" y="2"/>
                  </a:cxn>
                  <a:cxn ang="0">
                    <a:pos x="42" y="30"/>
                  </a:cxn>
                  <a:cxn ang="0">
                    <a:pos x="42" y="30"/>
                  </a:cxn>
                  <a:cxn ang="0">
                    <a:pos x="40" y="32"/>
                  </a:cxn>
                  <a:cxn ang="0">
                    <a:pos x="38" y="34"/>
                  </a:cxn>
                  <a:cxn ang="0">
                    <a:pos x="38" y="36"/>
                  </a:cxn>
                  <a:cxn ang="0">
                    <a:pos x="38" y="40"/>
                  </a:cxn>
                  <a:cxn ang="0">
                    <a:pos x="40" y="40"/>
                  </a:cxn>
                  <a:cxn ang="0">
                    <a:pos x="40" y="42"/>
                  </a:cxn>
                  <a:cxn ang="0">
                    <a:pos x="40" y="44"/>
                  </a:cxn>
                  <a:cxn ang="0">
                    <a:pos x="40" y="46"/>
                  </a:cxn>
                  <a:cxn ang="0">
                    <a:pos x="40" y="48"/>
                  </a:cxn>
                  <a:cxn ang="0">
                    <a:pos x="38" y="48"/>
                  </a:cxn>
                  <a:cxn ang="0">
                    <a:pos x="36" y="48"/>
                  </a:cxn>
                  <a:cxn ang="0">
                    <a:pos x="36" y="48"/>
                  </a:cxn>
                  <a:cxn ang="0">
                    <a:pos x="34" y="48"/>
                  </a:cxn>
                  <a:cxn ang="0">
                    <a:pos x="34" y="50"/>
                  </a:cxn>
                  <a:cxn ang="0">
                    <a:pos x="32" y="52"/>
                  </a:cxn>
                  <a:cxn ang="0">
                    <a:pos x="30" y="54"/>
                  </a:cxn>
                  <a:cxn ang="0">
                    <a:pos x="28" y="56"/>
                  </a:cxn>
                  <a:cxn ang="0">
                    <a:pos x="28" y="56"/>
                  </a:cxn>
                  <a:cxn ang="0">
                    <a:pos x="30" y="60"/>
                  </a:cxn>
                  <a:cxn ang="0">
                    <a:pos x="28" y="62"/>
                  </a:cxn>
                  <a:cxn ang="0">
                    <a:pos x="28" y="62"/>
                  </a:cxn>
                  <a:cxn ang="0">
                    <a:pos x="26" y="60"/>
                  </a:cxn>
                  <a:cxn ang="0">
                    <a:pos x="24" y="60"/>
                  </a:cxn>
                  <a:cxn ang="0">
                    <a:pos x="24" y="62"/>
                  </a:cxn>
                  <a:cxn ang="0">
                    <a:pos x="22" y="64"/>
                  </a:cxn>
                  <a:cxn ang="0">
                    <a:pos x="20" y="66"/>
                  </a:cxn>
                  <a:cxn ang="0">
                    <a:pos x="20" y="66"/>
                  </a:cxn>
                </a:cxnLst>
                <a:rect l="0" t="0" r="r" b="b"/>
                <a:pathLst>
                  <a:path w="42" h="66">
                    <a:moveTo>
                      <a:pt x="20" y="66"/>
                    </a:moveTo>
                    <a:lnTo>
                      <a:pt x="16" y="64"/>
                    </a:lnTo>
                    <a:lnTo>
                      <a:pt x="12" y="62"/>
                    </a:lnTo>
                    <a:lnTo>
                      <a:pt x="10" y="62"/>
                    </a:lnTo>
                    <a:lnTo>
                      <a:pt x="10" y="60"/>
                    </a:lnTo>
                    <a:lnTo>
                      <a:pt x="8" y="46"/>
                    </a:lnTo>
                    <a:lnTo>
                      <a:pt x="2" y="38"/>
                    </a:lnTo>
                    <a:lnTo>
                      <a:pt x="2" y="36"/>
                    </a:lnTo>
                    <a:lnTo>
                      <a:pt x="2" y="32"/>
                    </a:lnTo>
                    <a:lnTo>
                      <a:pt x="2" y="26"/>
                    </a:lnTo>
                    <a:lnTo>
                      <a:pt x="2" y="20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2" y="12"/>
                    </a:lnTo>
                    <a:lnTo>
                      <a:pt x="4" y="10"/>
                    </a:lnTo>
                    <a:lnTo>
                      <a:pt x="6" y="8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8" y="6"/>
                    </a:lnTo>
                    <a:lnTo>
                      <a:pt x="10" y="4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18" y="2"/>
                    </a:lnTo>
                    <a:lnTo>
                      <a:pt x="20" y="2"/>
                    </a:lnTo>
                    <a:lnTo>
                      <a:pt x="42" y="30"/>
                    </a:lnTo>
                    <a:lnTo>
                      <a:pt x="42" y="30"/>
                    </a:lnTo>
                    <a:lnTo>
                      <a:pt x="40" y="32"/>
                    </a:lnTo>
                    <a:lnTo>
                      <a:pt x="38" y="34"/>
                    </a:lnTo>
                    <a:lnTo>
                      <a:pt x="38" y="36"/>
                    </a:lnTo>
                    <a:lnTo>
                      <a:pt x="38" y="40"/>
                    </a:lnTo>
                    <a:lnTo>
                      <a:pt x="40" y="40"/>
                    </a:lnTo>
                    <a:lnTo>
                      <a:pt x="40" y="42"/>
                    </a:lnTo>
                    <a:lnTo>
                      <a:pt x="40" y="44"/>
                    </a:lnTo>
                    <a:lnTo>
                      <a:pt x="40" y="46"/>
                    </a:lnTo>
                    <a:lnTo>
                      <a:pt x="40" y="48"/>
                    </a:lnTo>
                    <a:lnTo>
                      <a:pt x="38" y="48"/>
                    </a:lnTo>
                    <a:lnTo>
                      <a:pt x="36" y="48"/>
                    </a:lnTo>
                    <a:lnTo>
                      <a:pt x="36" y="48"/>
                    </a:lnTo>
                    <a:lnTo>
                      <a:pt x="34" y="48"/>
                    </a:lnTo>
                    <a:lnTo>
                      <a:pt x="34" y="50"/>
                    </a:lnTo>
                    <a:lnTo>
                      <a:pt x="32" y="52"/>
                    </a:lnTo>
                    <a:lnTo>
                      <a:pt x="30" y="54"/>
                    </a:lnTo>
                    <a:lnTo>
                      <a:pt x="28" y="56"/>
                    </a:lnTo>
                    <a:lnTo>
                      <a:pt x="28" y="56"/>
                    </a:lnTo>
                    <a:lnTo>
                      <a:pt x="30" y="60"/>
                    </a:lnTo>
                    <a:lnTo>
                      <a:pt x="28" y="62"/>
                    </a:lnTo>
                    <a:lnTo>
                      <a:pt x="28" y="62"/>
                    </a:lnTo>
                    <a:lnTo>
                      <a:pt x="26" y="60"/>
                    </a:lnTo>
                    <a:lnTo>
                      <a:pt x="24" y="60"/>
                    </a:lnTo>
                    <a:lnTo>
                      <a:pt x="24" y="62"/>
                    </a:lnTo>
                    <a:lnTo>
                      <a:pt x="22" y="64"/>
                    </a:lnTo>
                    <a:lnTo>
                      <a:pt x="20" y="66"/>
                    </a:lnTo>
                    <a:lnTo>
                      <a:pt x="20" y="66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" name="Freeform 66"/>
              <p:cNvSpPr>
                <a:spLocks/>
              </p:cNvSpPr>
              <p:nvPr/>
            </p:nvSpPr>
            <p:spPr bwMode="gray">
              <a:xfrm>
                <a:off x="1409" y="2868"/>
                <a:ext cx="118" cy="86"/>
              </a:xfrm>
              <a:custGeom>
                <a:avLst/>
                <a:gdLst/>
                <a:ahLst/>
                <a:cxnLst>
                  <a:cxn ang="0">
                    <a:pos x="118" y="28"/>
                  </a:cxn>
                  <a:cxn ang="0">
                    <a:pos x="102" y="32"/>
                  </a:cxn>
                  <a:cxn ang="0">
                    <a:pos x="94" y="38"/>
                  </a:cxn>
                  <a:cxn ang="0">
                    <a:pos x="86" y="46"/>
                  </a:cxn>
                  <a:cxn ang="0">
                    <a:pos x="80" y="54"/>
                  </a:cxn>
                  <a:cxn ang="0">
                    <a:pos x="74" y="58"/>
                  </a:cxn>
                  <a:cxn ang="0">
                    <a:pos x="68" y="60"/>
                  </a:cxn>
                  <a:cxn ang="0">
                    <a:pos x="62" y="62"/>
                  </a:cxn>
                  <a:cxn ang="0">
                    <a:pos x="58" y="64"/>
                  </a:cxn>
                  <a:cxn ang="0">
                    <a:pos x="54" y="64"/>
                  </a:cxn>
                  <a:cxn ang="0">
                    <a:pos x="52" y="64"/>
                  </a:cxn>
                  <a:cxn ang="0">
                    <a:pos x="36" y="78"/>
                  </a:cxn>
                  <a:cxn ang="0">
                    <a:pos x="6" y="86"/>
                  </a:cxn>
                  <a:cxn ang="0">
                    <a:pos x="2" y="84"/>
                  </a:cxn>
                  <a:cxn ang="0">
                    <a:pos x="0" y="84"/>
                  </a:cxn>
                  <a:cxn ang="0">
                    <a:pos x="0" y="84"/>
                  </a:cxn>
                  <a:cxn ang="0">
                    <a:pos x="2" y="84"/>
                  </a:cxn>
                  <a:cxn ang="0">
                    <a:pos x="4" y="80"/>
                  </a:cxn>
                  <a:cxn ang="0">
                    <a:pos x="4" y="80"/>
                  </a:cxn>
                  <a:cxn ang="0">
                    <a:pos x="6" y="80"/>
                  </a:cxn>
                  <a:cxn ang="0">
                    <a:pos x="8" y="80"/>
                  </a:cxn>
                  <a:cxn ang="0">
                    <a:pos x="10" y="78"/>
                  </a:cxn>
                  <a:cxn ang="0">
                    <a:pos x="8" y="74"/>
                  </a:cxn>
                  <a:cxn ang="0">
                    <a:pos x="12" y="68"/>
                  </a:cxn>
                  <a:cxn ang="0">
                    <a:pos x="14" y="68"/>
                  </a:cxn>
                  <a:cxn ang="0">
                    <a:pos x="14" y="66"/>
                  </a:cxn>
                  <a:cxn ang="0">
                    <a:pos x="16" y="66"/>
                  </a:cxn>
                  <a:cxn ang="0">
                    <a:pos x="18" y="66"/>
                  </a:cxn>
                  <a:cxn ang="0">
                    <a:pos x="20" y="66"/>
                  </a:cxn>
                  <a:cxn ang="0">
                    <a:pos x="20" y="66"/>
                  </a:cxn>
                  <a:cxn ang="0">
                    <a:pos x="22" y="64"/>
                  </a:cxn>
                  <a:cxn ang="0">
                    <a:pos x="20" y="62"/>
                  </a:cxn>
                  <a:cxn ang="0">
                    <a:pos x="20" y="60"/>
                  </a:cxn>
                  <a:cxn ang="0">
                    <a:pos x="20" y="58"/>
                  </a:cxn>
                  <a:cxn ang="0">
                    <a:pos x="18" y="56"/>
                  </a:cxn>
                  <a:cxn ang="0">
                    <a:pos x="18" y="54"/>
                  </a:cxn>
                  <a:cxn ang="0">
                    <a:pos x="18" y="50"/>
                  </a:cxn>
                  <a:cxn ang="0">
                    <a:pos x="22" y="48"/>
                  </a:cxn>
                  <a:cxn ang="0">
                    <a:pos x="22" y="48"/>
                  </a:cxn>
                  <a:cxn ang="0">
                    <a:pos x="24" y="46"/>
                  </a:cxn>
                  <a:cxn ang="0">
                    <a:pos x="26" y="44"/>
                  </a:cxn>
                  <a:cxn ang="0">
                    <a:pos x="26" y="44"/>
                  </a:cxn>
                  <a:cxn ang="0">
                    <a:pos x="28" y="42"/>
                  </a:cxn>
                  <a:cxn ang="0">
                    <a:pos x="30" y="38"/>
                  </a:cxn>
                  <a:cxn ang="0">
                    <a:pos x="34" y="34"/>
                  </a:cxn>
                  <a:cxn ang="0">
                    <a:pos x="38" y="30"/>
                  </a:cxn>
                  <a:cxn ang="0">
                    <a:pos x="40" y="24"/>
                  </a:cxn>
                  <a:cxn ang="0">
                    <a:pos x="44" y="20"/>
                  </a:cxn>
                  <a:cxn ang="0">
                    <a:pos x="48" y="18"/>
                  </a:cxn>
                  <a:cxn ang="0">
                    <a:pos x="50" y="16"/>
                  </a:cxn>
                  <a:cxn ang="0">
                    <a:pos x="54" y="14"/>
                  </a:cxn>
                  <a:cxn ang="0">
                    <a:pos x="66" y="10"/>
                  </a:cxn>
                  <a:cxn ang="0">
                    <a:pos x="80" y="6"/>
                  </a:cxn>
                  <a:cxn ang="0">
                    <a:pos x="94" y="0"/>
                  </a:cxn>
                  <a:cxn ang="0">
                    <a:pos x="104" y="0"/>
                  </a:cxn>
                  <a:cxn ang="0">
                    <a:pos x="104" y="0"/>
                  </a:cxn>
                  <a:cxn ang="0">
                    <a:pos x="106" y="0"/>
                  </a:cxn>
                  <a:cxn ang="0">
                    <a:pos x="108" y="2"/>
                  </a:cxn>
                  <a:cxn ang="0">
                    <a:pos x="118" y="28"/>
                  </a:cxn>
                </a:cxnLst>
                <a:rect l="0" t="0" r="r" b="b"/>
                <a:pathLst>
                  <a:path w="118" h="86">
                    <a:moveTo>
                      <a:pt x="118" y="28"/>
                    </a:moveTo>
                    <a:lnTo>
                      <a:pt x="102" y="32"/>
                    </a:lnTo>
                    <a:lnTo>
                      <a:pt x="94" y="38"/>
                    </a:lnTo>
                    <a:lnTo>
                      <a:pt x="86" y="46"/>
                    </a:lnTo>
                    <a:lnTo>
                      <a:pt x="80" y="54"/>
                    </a:lnTo>
                    <a:lnTo>
                      <a:pt x="74" y="58"/>
                    </a:lnTo>
                    <a:lnTo>
                      <a:pt x="68" y="60"/>
                    </a:lnTo>
                    <a:lnTo>
                      <a:pt x="62" y="62"/>
                    </a:lnTo>
                    <a:lnTo>
                      <a:pt x="58" y="64"/>
                    </a:lnTo>
                    <a:lnTo>
                      <a:pt x="54" y="64"/>
                    </a:lnTo>
                    <a:lnTo>
                      <a:pt x="52" y="64"/>
                    </a:lnTo>
                    <a:lnTo>
                      <a:pt x="36" y="78"/>
                    </a:lnTo>
                    <a:lnTo>
                      <a:pt x="6" y="86"/>
                    </a:lnTo>
                    <a:lnTo>
                      <a:pt x="2" y="84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2" y="84"/>
                    </a:lnTo>
                    <a:lnTo>
                      <a:pt x="4" y="80"/>
                    </a:lnTo>
                    <a:lnTo>
                      <a:pt x="4" y="80"/>
                    </a:lnTo>
                    <a:lnTo>
                      <a:pt x="6" y="80"/>
                    </a:lnTo>
                    <a:lnTo>
                      <a:pt x="8" y="80"/>
                    </a:lnTo>
                    <a:lnTo>
                      <a:pt x="10" y="78"/>
                    </a:lnTo>
                    <a:lnTo>
                      <a:pt x="8" y="74"/>
                    </a:lnTo>
                    <a:lnTo>
                      <a:pt x="12" y="68"/>
                    </a:lnTo>
                    <a:lnTo>
                      <a:pt x="14" y="68"/>
                    </a:lnTo>
                    <a:lnTo>
                      <a:pt x="14" y="66"/>
                    </a:lnTo>
                    <a:lnTo>
                      <a:pt x="16" y="66"/>
                    </a:lnTo>
                    <a:lnTo>
                      <a:pt x="18" y="66"/>
                    </a:lnTo>
                    <a:lnTo>
                      <a:pt x="20" y="66"/>
                    </a:lnTo>
                    <a:lnTo>
                      <a:pt x="20" y="66"/>
                    </a:lnTo>
                    <a:lnTo>
                      <a:pt x="22" y="64"/>
                    </a:lnTo>
                    <a:lnTo>
                      <a:pt x="20" y="62"/>
                    </a:lnTo>
                    <a:lnTo>
                      <a:pt x="20" y="60"/>
                    </a:lnTo>
                    <a:lnTo>
                      <a:pt x="20" y="58"/>
                    </a:lnTo>
                    <a:lnTo>
                      <a:pt x="18" y="56"/>
                    </a:lnTo>
                    <a:lnTo>
                      <a:pt x="18" y="54"/>
                    </a:lnTo>
                    <a:lnTo>
                      <a:pt x="18" y="50"/>
                    </a:lnTo>
                    <a:lnTo>
                      <a:pt x="22" y="48"/>
                    </a:lnTo>
                    <a:lnTo>
                      <a:pt x="22" y="48"/>
                    </a:lnTo>
                    <a:lnTo>
                      <a:pt x="24" y="46"/>
                    </a:lnTo>
                    <a:lnTo>
                      <a:pt x="26" y="44"/>
                    </a:lnTo>
                    <a:lnTo>
                      <a:pt x="26" y="44"/>
                    </a:lnTo>
                    <a:lnTo>
                      <a:pt x="28" y="42"/>
                    </a:lnTo>
                    <a:lnTo>
                      <a:pt x="30" y="38"/>
                    </a:lnTo>
                    <a:lnTo>
                      <a:pt x="34" y="34"/>
                    </a:lnTo>
                    <a:lnTo>
                      <a:pt x="38" y="30"/>
                    </a:lnTo>
                    <a:lnTo>
                      <a:pt x="40" y="24"/>
                    </a:lnTo>
                    <a:lnTo>
                      <a:pt x="44" y="20"/>
                    </a:lnTo>
                    <a:lnTo>
                      <a:pt x="48" y="18"/>
                    </a:lnTo>
                    <a:lnTo>
                      <a:pt x="50" y="16"/>
                    </a:lnTo>
                    <a:lnTo>
                      <a:pt x="54" y="14"/>
                    </a:lnTo>
                    <a:lnTo>
                      <a:pt x="66" y="10"/>
                    </a:lnTo>
                    <a:lnTo>
                      <a:pt x="80" y="6"/>
                    </a:lnTo>
                    <a:lnTo>
                      <a:pt x="94" y="0"/>
                    </a:lnTo>
                    <a:lnTo>
                      <a:pt x="104" y="0"/>
                    </a:lnTo>
                    <a:lnTo>
                      <a:pt x="104" y="0"/>
                    </a:lnTo>
                    <a:lnTo>
                      <a:pt x="106" y="0"/>
                    </a:lnTo>
                    <a:lnTo>
                      <a:pt x="108" y="2"/>
                    </a:lnTo>
                    <a:lnTo>
                      <a:pt x="118" y="28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" name="Freeform 67"/>
              <p:cNvSpPr>
                <a:spLocks/>
              </p:cNvSpPr>
              <p:nvPr/>
            </p:nvSpPr>
            <p:spPr bwMode="gray">
              <a:xfrm>
                <a:off x="1515" y="2794"/>
                <a:ext cx="92" cy="102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72" y="4"/>
                  </a:cxn>
                  <a:cxn ang="0">
                    <a:pos x="72" y="8"/>
                  </a:cxn>
                  <a:cxn ang="0">
                    <a:pos x="72" y="8"/>
                  </a:cxn>
                  <a:cxn ang="0">
                    <a:pos x="76" y="14"/>
                  </a:cxn>
                  <a:cxn ang="0">
                    <a:pos x="80" y="18"/>
                  </a:cxn>
                  <a:cxn ang="0">
                    <a:pos x="84" y="22"/>
                  </a:cxn>
                  <a:cxn ang="0">
                    <a:pos x="88" y="22"/>
                  </a:cxn>
                  <a:cxn ang="0">
                    <a:pos x="90" y="24"/>
                  </a:cxn>
                  <a:cxn ang="0">
                    <a:pos x="90" y="24"/>
                  </a:cxn>
                  <a:cxn ang="0">
                    <a:pos x="92" y="30"/>
                  </a:cxn>
                  <a:cxn ang="0">
                    <a:pos x="92" y="34"/>
                  </a:cxn>
                  <a:cxn ang="0">
                    <a:pos x="90" y="40"/>
                  </a:cxn>
                  <a:cxn ang="0">
                    <a:pos x="86" y="44"/>
                  </a:cxn>
                  <a:cxn ang="0">
                    <a:pos x="82" y="46"/>
                  </a:cxn>
                  <a:cxn ang="0">
                    <a:pos x="78" y="50"/>
                  </a:cxn>
                  <a:cxn ang="0">
                    <a:pos x="76" y="50"/>
                  </a:cxn>
                  <a:cxn ang="0">
                    <a:pos x="74" y="50"/>
                  </a:cxn>
                  <a:cxn ang="0">
                    <a:pos x="74" y="56"/>
                  </a:cxn>
                  <a:cxn ang="0">
                    <a:pos x="72" y="58"/>
                  </a:cxn>
                  <a:cxn ang="0">
                    <a:pos x="70" y="62"/>
                  </a:cxn>
                  <a:cxn ang="0">
                    <a:pos x="66" y="64"/>
                  </a:cxn>
                  <a:cxn ang="0">
                    <a:pos x="64" y="64"/>
                  </a:cxn>
                  <a:cxn ang="0">
                    <a:pos x="64" y="66"/>
                  </a:cxn>
                  <a:cxn ang="0">
                    <a:pos x="58" y="66"/>
                  </a:cxn>
                  <a:cxn ang="0">
                    <a:pos x="54" y="68"/>
                  </a:cxn>
                  <a:cxn ang="0">
                    <a:pos x="52" y="72"/>
                  </a:cxn>
                  <a:cxn ang="0">
                    <a:pos x="50" y="74"/>
                  </a:cxn>
                  <a:cxn ang="0">
                    <a:pos x="50" y="76"/>
                  </a:cxn>
                  <a:cxn ang="0">
                    <a:pos x="50" y="78"/>
                  </a:cxn>
                  <a:cxn ang="0">
                    <a:pos x="50" y="80"/>
                  </a:cxn>
                  <a:cxn ang="0">
                    <a:pos x="48" y="82"/>
                  </a:cxn>
                  <a:cxn ang="0">
                    <a:pos x="42" y="90"/>
                  </a:cxn>
                  <a:cxn ang="0">
                    <a:pos x="30" y="98"/>
                  </a:cxn>
                  <a:cxn ang="0">
                    <a:pos x="12" y="102"/>
                  </a:cxn>
                  <a:cxn ang="0">
                    <a:pos x="2" y="76"/>
                  </a:cxn>
                  <a:cxn ang="0">
                    <a:pos x="0" y="74"/>
                  </a:cxn>
                  <a:cxn ang="0">
                    <a:pos x="0" y="74"/>
                  </a:cxn>
                  <a:cxn ang="0">
                    <a:pos x="0" y="74"/>
                  </a:cxn>
                  <a:cxn ang="0">
                    <a:pos x="2" y="72"/>
                  </a:cxn>
                  <a:cxn ang="0">
                    <a:pos x="12" y="68"/>
                  </a:cxn>
                  <a:cxn ang="0">
                    <a:pos x="26" y="62"/>
                  </a:cxn>
                  <a:cxn ang="0">
                    <a:pos x="38" y="54"/>
                  </a:cxn>
                  <a:cxn ang="0">
                    <a:pos x="46" y="42"/>
                  </a:cxn>
                  <a:cxn ang="0">
                    <a:pos x="50" y="28"/>
                  </a:cxn>
                  <a:cxn ang="0">
                    <a:pos x="50" y="26"/>
                  </a:cxn>
                  <a:cxn ang="0">
                    <a:pos x="50" y="24"/>
                  </a:cxn>
                  <a:cxn ang="0">
                    <a:pos x="48" y="20"/>
                  </a:cxn>
                  <a:cxn ang="0">
                    <a:pos x="48" y="18"/>
                  </a:cxn>
                  <a:cxn ang="0">
                    <a:pos x="48" y="16"/>
                  </a:cxn>
                  <a:cxn ang="0">
                    <a:pos x="48" y="14"/>
                  </a:cxn>
                  <a:cxn ang="0">
                    <a:pos x="48" y="12"/>
                  </a:cxn>
                  <a:cxn ang="0">
                    <a:pos x="50" y="12"/>
                  </a:cxn>
                  <a:cxn ang="0">
                    <a:pos x="52" y="12"/>
                  </a:cxn>
                  <a:cxn ang="0">
                    <a:pos x="54" y="12"/>
                  </a:cxn>
                  <a:cxn ang="0">
                    <a:pos x="58" y="10"/>
                  </a:cxn>
                  <a:cxn ang="0">
                    <a:pos x="60" y="8"/>
                  </a:cxn>
                  <a:cxn ang="0">
                    <a:pos x="60" y="8"/>
                  </a:cxn>
                  <a:cxn ang="0">
                    <a:pos x="60" y="6"/>
                  </a:cxn>
                  <a:cxn ang="0">
                    <a:pos x="62" y="4"/>
                  </a:cxn>
                  <a:cxn ang="0">
                    <a:pos x="64" y="4"/>
                  </a:cxn>
                  <a:cxn ang="0">
                    <a:pos x="64" y="4"/>
                  </a:cxn>
                  <a:cxn ang="0">
                    <a:pos x="72" y="0"/>
                  </a:cxn>
                </a:cxnLst>
                <a:rect l="0" t="0" r="r" b="b"/>
                <a:pathLst>
                  <a:path w="92" h="102">
                    <a:moveTo>
                      <a:pt x="72" y="0"/>
                    </a:moveTo>
                    <a:lnTo>
                      <a:pt x="72" y="4"/>
                    </a:lnTo>
                    <a:lnTo>
                      <a:pt x="72" y="8"/>
                    </a:lnTo>
                    <a:lnTo>
                      <a:pt x="72" y="8"/>
                    </a:lnTo>
                    <a:lnTo>
                      <a:pt x="76" y="14"/>
                    </a:lnTo>
                    <a:lnTo>
                      <a:pt x="80" y="18"/>
                    </a:lnTo>
                    <a:lnTo>
                      <a:pt x="84" y="22"/>
                    </a:lnTo>
                    <a:lnTo>
                      <a:pt x="88" y="22"/>
                    </a:lnTo>
                    <a:lnTo>
                      <a:pt x="90" y="24"/>
                    </a:lnTo>
                    <a:lnTo>
                      <a:pt x="90" y="24"/>
                    </a:lnTo>
                    <a:lnTo>
                      <a:pt x="92" y="30"/>
                    </a:lnTo>
                    <a:lnTo>
                      <a:pt x="92" y="34"/>
                    </a:lnTo>
                    <a:lnTo>
                      <a:pt x="90" y="40"/>
                    </a:lnTo>
                    <a:lnTo>
                      <a:pt x="86" y="44"/>
                    </a:lnTo>
                    <a:lnTo>
                      <a:pt x="82" y="46"/>
                    </a:lnTo>
                    <a:lnTo>
                      <a:pt x="78" y="50"/>
                    </a:lnTo>
                    <a:lnTo>
                      <a:pt x="76" y="50"/>
                    </a:lnTo>
                    <a:lnTo>
                      <a:pt x="74" y="50"/>
                    </a:lnTo>
                    <a:lnTo>
                      <a:pt x="74" y="56"/>
                    </a:lnTo>
                    <a:lnTo>
                      <a:pt x="72" y="58"/>
                    </a:lnTo>
                    <a:lnTo>
                      <a:pt x="70" y="62"/>
                    </a:lnTo>
                    <a:lnTo>
                      <a:pt x="66" y="64"/>
                    </a:lnTo>
                    <a:lnTo>
                      <a:pt x="64" y="64"/>
                    </a:lnTo>
                    <a:lnTo>
                      <a:pt x="64" y="66"/>
                    </a:lnTo>
                    <a:lnTo>
                      <a:pt x="58" y="66"/>
                    </a:lnTo>
                    <a:lnTo>
                      <a:pt x="54" y="68"/>
                    </a:lnTo>
                    <a:lnTo>
                      <a:pt x="52" y="72"/>
                    </a:lnTo>
                    <a:lnTo>
                      <a:pt x="50" y="74"/>
                    </a:lnTo>
                    <a:lnTo>
                      <a:pt x="50" y="76"/>
                    </a:lnTo>
                    <a:lnTo>
                      <a:pt x="50" y="78"/>
                    </a:lnTo>
                    <a:lnTo>
                      <a:pt x="50" y="80"/>
                    </a:lnTo>
                    <a:lnTo>
                      <a:pt x="48" y="82"/>
                    </a:lnTo>
                    <a:lnTo>
                      <a:pt x="42" y="90"/>
                    </a:lnTo>
                    <a:lnTo>
                      <a:pt x="30" y="98"/>
                    </a:lnTo>
                    <a:lnTo>
                      <a:pt x="12" y="102"/>
                    </a:lnTo>
                    <a:lnTo>
                      <a:pt x="2" y="76"/>
                    </a:lnTo>
                    <a:lnTo>
                      <a:pt x="0" y="74"/>
                    </a:lnTo>
                    <a:lnTo>
                      <a:pt x="0" y="74"/>
                    </a:lnTo>
                    <a:lnTo>
                      <a:pt x="0" y="74"/>
                    </a:lnTo>
                    <a:lnTo>
                      <a:pt x="2" y="72"/>
                    </a:lnTo>
                    <a:lnTo>
                      <a:pt x="12" y="68"/>
                    </a:lnTo>
                    <a:lnTo>
                      <a:pt x="26" y="62"/>
                    </a:lnTo>
                    <a:lnTo>
                      <a:pt x="38" y="54"/>
                    </a:lnTo>
                    <a:lnTo>
                      <a:pt x="46" y="42"/>
                    </a:lnTo>
                    <a:lnTo>
                      <a:pt x="50" y="28"/>
                    </a:lnTo>
                    <a:lnTo>
                      <a:pt x="50" y="26"/>
                    </a:lnTo>
                    <a:lnTo>
                      <a:pt x="50" y="24"/>
                    </a:lnTo>
                    <a:lnTo>
                      <a:pt x="48" y="20"/>
                    </a:lnTo>
                    <a:lnTo>
                      <a:pt x="48" y="18"/>
                    </a:lnTo>
                    <a:lnTo>
                      <a:pt x="48" y="16"/>
                    </a:lnTo>
                    <a:lnTo>
                      <a:pt x="48" y="14"/>
                    </a:lnTo>
                    <a:lnTo>
                      <a:pt x="48" y="12"/>
                    </a:lnTo>
                    <a:lnTo>
                      <a:pt x="50" y="12"/>
                    </a:lnTo>
                    <a:lnTo>
                      <a:pt x="52" y="12"/>
                    </a:lnTo>
                    <a:lnTo>
                      <a:pt x="54" y="12"/>
                    </a:lnTo>
                    <a:lnTo>
                      <a:pt x="58" y="10"/>
                    </a:lnTo>
                    <a:lnTo>
                      <a:pt x="60" y="8"/>
                    </a:lnTo>
                    <a:lnTo>
                      <a:pt x="60" y="8"/>
                    </a:lnTo>
                    <a:lnTo>
                      <a:pt x="60" y="6"/>
                    </a:lnTo>
                    <a:lnTo>
                      <a:pt x="62" y="4"/>
                    </a:lnTo>
                    <a:lnTo>
                      <a:pt x="64" y="4"/>
                    </a:lnTo>
                    <a:lnTo>
                      <a:pt x="64" y="4"/>
                    </a:lnTo>
                    <a:lnTo>
                      <a:pt x="72" y="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" name="Freeform 68"/>
              <p:cNvSpPr>
                <a:spLocks/>
              </p:cNvSpPr>
              <p:nvPr/>
            </p:nvSpPr>
            <p:spPr bwMode="gray">
              <a:xfrm>
                <a:off x="1339" y="2586"/>
                <a:ext cx="116" cy="134"/>
              </a:xfrm>
              <a:custGeom>
                <a:avLst/>
                <a:gdLst/>
                <a:ahLst/>
                <a:cxnLst>
                  <a:cxn ang="0">
                    <a:pos x="86" y="132"/>
                  </a:cxn>
                  <a:cxn ang="0">
                    <a:pos x="80" y="130"/>
                  </a:cxn>
                  <a:cxn ang="0">
                    <a:pos x="70" y="124"/>
                  </a:cxn>
                  <a:cxn ang="0">
                    <a:pos x="50" y="114"/>
                  </a:cxn>
                  <a:cxn ang="0">
                    <a:pos x="18" y="98"/>
                  </a:cxn>
                  <a:cxn ang="0">
                    <a:pos x="16" y="92"/>
                  </a:cxn>
                  <a:cxn ang="0">
                    <a:pos x="0" y="68"/>
                  </a:cxn>
                  <a:cxn ang="0">
                    <a:pos x="26" y="44"/>
                  </a:cxn>
                  <a:cxn ang="0">
                    <a:pos x="26" y="40"/>
                  </a:cxn>
                  <a:cxn ang="0">
                    <a:pos x="26" y="36"/>
                  </a:cxn>
                  <a:cxn ang="0">
                    <a:pos x="26" y="32"/>
                  </a:cxn>
                  <a:cxn ang="0">
                    <a:pos x="28" y="30"/>
                  </a:cxn>
                  <a:cxn ang="0">
                    <a:pos x="30" y="26"/>
                  </a:cxn>
                  <a:cxn ang="0">
                    <a:pos x="34" y="22"/>
                  </a:cxn>
                  <a:cxn ang="0">
                    <a:pos x="36" y="16"/>
                  </a:cxn>
                  <a:cxn ang="0">
                    <a:pos x="38" y="10"/>
                  </a:cxn>
                  <a:cxn ang="0">
                    <a:pos x="40" y="6"/>
                  </a:cxn>
                  <a:cxn ang="0">
                    <a:pos x="46" y="4"/>
                  </a:cxn>
                  <a:cxn ang="0">
                    <a:pos x="54" y="2"/>
                  </a:cxn>
                  <a:cxn ang="0">
                    <a:pos x="70" y="0"/>
                  </a:cxn>
                  <a:cxn ang="0">
                    <a:pos x="70" y="2"/>
                  </a:cxn>
                  <a:cxn ang="0">
                    <a:pos x="74" y="4"/>
                  </a:cxn>
                  <a:cxn ang="0">
                    <a:pos x="78" y="2"/>
                  </a:cxn>
                  <a:cxn ang="0">
                    <a:pos x="82" y="4"/>
                  </a:cxn>
                  <a:cxn ang="0">
                    <a:pos x="84" y="10"/>
                  </a:cxn>
                  <a:cxn ang="0">
                    <a:pos x="82" y="12"/>
                  </a:cxn>
                  <a:cxn ang="0">
                    <a:pos x="80" y="16"/>
                  </a:cxn>
                  <a:cxn ang="0">
                    <a:pos x="84" y="18"/>
                  </a:cxn>
                  <a:cxn ang="0">
                    <a:pos x="88" y="22"/>
                  </a:cxn>
                  <a:cxn ang="0">
                    <a:pos x="90" y="26"/>
                  </a:cxn>
                  <a:cxn ang="0">
                    <a:pos x="96" y="32"/>
                  </a:cxn>
                  <a:cxn ang="0">
                    <a:pos x="98" y="38"/>
                  </a:cxn>
                  <a:cxn ang="0">
                    <a:pos x="96" y="42"/>
                  </a:cxn>
                  <a:cxn ang="0">
                    <a:pos x="92" y="52"/>
                  </a:cxn>
                  <a:cxn ang="0">
                    <a:pos x="90" y="60"/>
                  </a:cxn>
                  <a:cxn ang="0">
                    <a:pos x="92" y="64"/>
                  </a:cxn>
                  <a:cxn ang="0">
                    <a:pos x="96" y="72"/>
                  </a:cxn>
                  <a:cxn ang="0">
                    <a:pos x="100" y="82"/>
                  </a:cxn>
                  <a:cxn ang="0">
                    <a:pos x="106" y="86"/>
                  </a:cxn>
                  <a:cxn ang="0">
                    <a:pos x="106" y="90"/>
                  </a:cxn>
                  <a:cxn ang="0">
                    <a:pos x="108" y="96"/>
                  </a:cxn>
                  <a:cxn ang="0">
                    <a:pos x="108" y="98"/>
                  </a:cxn>
                  <a:cxn ang="0">
                    <a:pos x="112" y="102"/>
                  </a:cxn>
                  <a:cxn ang="0">
                    <a:pos x="114" y="106"/>
                  </a:cxn>
                  <a:cxn ang="0">
                    <a:pos x="116" y="112"/>
                  </a:cxn>
                  <a:cxn ang="0">
                    <a:pos x="114" y="124"/>
                  </a:cxn>
                  <a:cxn ang="0">
                    <a:pos x="112" y="124"/>
                  </a:cxn>
                  <a:cxn ang="0">
                    <a:pos x="108" y="128"/>
                  </a:cxn>
                </a:cxnLst>
                <a:rect l="0" t="0" r="r" b="b"/>
                <a:pathLst>
                  <a:path w="116" h="134">
                    <a:moveTo>
                      <a:pt x="88" y="134"/>
                    </a:moveTo>
                    <a:lnTo>
                      <a:pt x="86" y="132"/>
                    </a:lnTo>
                    <a:lnTo>
                      <a:pt x="84" y="132"/>
                    </a:lnTo>
                    <a:lnTo>
                      <a:pt x="80" y="130"/>
                    </a:lnTo>
                    <a:lnTo>
                      <a:pt x="76" y="126"/>
                    </a:lnTo>
                    <a:lnTo>
                      <a:pt x="70" y="124"/>
                    </a:lnTo>
                    <a:lnTo>
                      <a:pt x="58" y="114"/>
                    </a:lnTo>
                    <a:lnTo>
                      <a:pt x="50" y="114"/>
                    </a:lnTo>
                    <a:lnTo>
                      <a:pt x="24" y="102"/>
                    </a:lnTo>
                    <a:lnTo>
                      <a:pt x="18" y="98"/>
                    </a:lnTo>
                    <a:lnTo>
                      <a:pt x="18" y="96"/>
                    </a:lnTo>
                    <a:lnTo>
                      <a:pt x="16" y="92"/>
                    </a:lnTo>
                    <a:lnTo>
                      <a:pt x="4" y="76"/>
                    </a:lnTo>
                    <a:lnTo>
                      <a:pt x="0" y="68"/>
                    </a:lnTo>
                    <a:lnTo>
                      <a:pt x="26" y="46"/>
                    </a:lnTo>
                    <a:lnTo>
                      <a:pt x="26" y="44"/>
                    </a:lnTo>
                    <a:lnTo>
                      <a:pt x="26" y="42"/>
                    </a:lnTo>
                    <a:lnTo>
                      <a:pt x="26" y="40"/>
                    </a:lnTo>
                    <a:lnTo>
                      <a:pt x="26" y="38"/>
                    </a:lnTo>
                    <a:lnTo>
                      <a:pt x="26" y="36"/>
                    </a:lnTo>
                    <a:lnTo>
                      <a:pt x="26" y="34"/>
                    </a:lnTo>
                    <a:lnTo>
                      <a:pt x="26" y="32"/>
                    </a:lnTo>
                    <a:lnTo>
                      <a:pt x="28" y="30"/>
                    </a:lnTo>
                    <a:lnTo>
                      <a:pt x="28" y="30"/>
                    </a:lnTo>
                    <a:lnTo>
                      <a:pt x="28" y="28"/>
                    </a:lnTo>
                    <a:lnTo>
                      <a:pt x="30" y="26"/>
                    </a:lnTo>
                    <a:lnTo>
                      <a:pt x="32" y="22"/>
                    </a:lnTo>
                    <a:lnTo>
                      <a:pt x="34" y="22"/>
                    </a:lnTo>
                    <a:lnTo>
                      <a:pt x="34" y="20"/>
                    </a:lnTo>
                    <a:lnTo>
                      <a:pt x="36" y="16"/>
                    </a:lnTo>
                    <a:lnTo>
                      <a:pt x="38" y="12"/>
                    </a:lnTo>
                    <a:lnTo>
                      <a:pt x="38" y="10"/>
                    </a:lnTo>
                    <a:lnTo>
                      <a:pt x="40" y="8"/>
                    </a:lnTo>
                    <a:lnTo>
                      <a:pt x="40" y="6"/>
                    </a:lnTo>
                    <a:lnTo>
                      <a:pt x="42" y="6"/>
                    </a:lnTo>
                    <a:lnTo>
                      <a:pt x="46" y="4"/>
                    </a:lnTo>
                    <a:lnTo>
                      <a:pt x="50" y="2"/>
                    </a:lnTo>
                    <a:lnTo>
                      <a:pt x="54" y="2"/>
                    </a:lnTo>
                    <a:lnTo>
                      <a:pt x="60" y="2"/>
                    </a:lnTo>
                    <a:lnTo>
                      <a:pt x="70" y="0"/>
                    </a:lnTo>
                    <a:lnTo>
                      <a:pt x="70" y="0"/>
                    </a:lnTo>
                    <a:lnTo>
                      <a:pt x="70" y="2"/>
                    </a:lnTo>
                    <a:lnTo>
                      <a:pt x="72" y="4"/>
                    </a:lnTo>
                    <a:lnTo>
                      <a:pt x="74" y="4"/>
                    </a:lnTo>
                    <a:lnTo>
                      <a:pt x="76" y="4"/>
                    </a:lnTo>
                    <a:lnTo>
                      <a:pt x="78" y="2"/>
                    </a:lnTo>
                    <a:lnTo>
                      <a:pt x="82" y="4"/>
                    </a:lnTo>
                    <a:lnTo>
                      <a:pt x="82" y="4"/>
                    </a:lnTo>
                    <a:lnTo>
                      <a:pt x="82" y="8"/>
                    </a:lnTo>
                    <a:lnTo>
                      <a:pt x="84" y="10"/>
                    </a:lnTo>
                    <a:lnTo>
                      <a:pt x="82" y="10"/>
                    </a:lnTo>
                    <a:lnTo>
                      <a:pt x="82" y="12"/>
                    </a:lnTo>
                    <a:lnTo>
                      <a:pt x="80" y="14"/>
                    </a:lnTo>
                    <a:lnTo>
                      <a:pt x="80" y="16"/>
                    </a:lnTo>
                    <a:lnTo>
                      <a:pt x="82" y="16"/>
                    </a:lnTo>
                    <a:lnTo>
                      <a:pt x="84" y="18"/>
                    </a:lnTo>
                    <a:lnTo>
                      <a:pt x="86" y="20"/>
                    </a:lnTo>
                    <a:lnTo>
                      <a:pt x="88" y="22"/>
                    </a:lnTo>
                    <a:lnTo>
                      <a:pt x="88" y="24"/>
                    </a:lnTo>
                    <a:lnTo>
                      <a:pt x="90" y="26"/>
                    </a:lnTo>
                    <a:lnTo>
                      <a:pt x="94" y="28"/>
                    </a:lnTo>
                    <a:lnTo>
                      <a:pt x="96" y="32"/>
                    </a:lnTo>
                    <a:lnTo>
                      <a:pt x="98" y="34"/>
                    </a:lnTo>
                    <a:lnTo>
                      <a:pt x="98" y="38"/>
                    </a:lnTo>
                    <a:lnTo>
                      <a:pt x="98" y="38"/>
                    </a:lnTo>
                    <a:lnTo>
                      <a:pt x="96" y="42"/>
                    </a:lnTo>
                    <a:lnTo>
                      <a:pt x="94" y="46"/>
                    </a:lnTo>
                    <a:lnTo>
                      <a:pt x="92" y="52"/>
                    </a:lnTo>
                    <a:lnTo>
                      <a:pt x="92" y="56"/>
                    </a:lnTo>
                    <a:lnTo>
                      <a:pt x="90" y="60"/>
                    </a:lnTo>
                    <a:lnTo>
                      <a:pt x="92" y="64"/>
                    </a:lnTo>
                    <a:lnTo>
                      <a:pt x="92" y="64"/>
                    </a:lnTo>
                    <a:lnTo>
                      <a:pt x="94" y="68"/>
                    </a:lnTo>
                    <a:lnTo>
                      <a:pt x="96" y="72"/>
                    </a:lnTo>
                    <a:lnTo>
                      <a:pt x="98" y="76"/>
                    </a:lnTo>
                    <a:lnTo>
                      <a:pt x="100" y="82"/>
                    </a:lnTo>
                    <a:lnTo>
                      <a:pt x="104" y="84"/>
                    </a:lnTo>
                    <a:lnTo>
                      <a:pt x="106" y="86"/>
                    </a:lnTo>
                    <a:lnTo>
                      <a:pt x="106" y="88"/>
                    </a:lnTo>
                    <a:lnTo>
                      <a:pt x="106" y="90"/>
                    </a:lnTo>
                    <a:lnTo>
                      <a:pt x="106" y="92"/>
                    </a:lnTo>
                    <a:lnTo>
                      <a:pt x="108" y="96"/>
                    </a:lnTo>
                    <a:lnTo>
                      <a:pt x="108" y="96"/>
                    </a:lnTo>
                    <a:lnTo>
                      <a:pt x="108" y="98"/>
                    </a:lnTo>
                    <a:lnTo>
                      <a:pt x="110" y="100"/>
                    </a:lnTo>
                    <a:lnTo>
                      <a:pt x="112" y="102"/>
                    </a:lnTo>
                    <a:lnTo>
                      <a:pt x="114" y="104"/>
                    </a:lnTo>
                    <a:lnTo>
                      <a:pt x="114" y="106"/>
                    </a:lnTo>
                    <a:lnTo>
                      <a:pt x="114" y="108"/>
                    </a:lnTo>
                    <a:lnTo>
                      <a:pt x="116" y="112"/>
                    </a:lnTo>
                    <a:lnTo>
                      <a:pt x="116" y="114"/>
                    </a:lnTo>
                    <a:lnTo>
                      <a:pt x="114" y="124"/>
                    </a:lnTo>
                    <a:lnTo>
                      <a:pt x="114" y="124"/>
                    </a:lnTo>
                    <a:lnTo>
                      <a:pt x="112" y="124"/>
                    </a:lnTo>
                    <a:lnTo>
                      <a:pt x="110" y="126"/>
                    </a:lnTo>
                    <a:lnTo>
                      <a:pt x="108" y="128"/>
                    </a:lnTo>
                    <a:lnTo>
                      <a:pt x="88" y="134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" name="Freeform 69"/>
              <p:cNvSpPr>
                <a:spLocks/>
              </p:cNvSpPr>
              <p:nvPr/>
            </p:nvSpPr>
            <p:spPr bwMode="gray">
              <a:xfrm>
                <a:off x="1295" y="2654"/>
                <a:ext cx="62" cy="72"/>
              </a:xfrm>
              <a:custGeom>
                <a:avLst/>
                <a:gdLst/>
                <a:ahLst/>
                <a:cxnLst>
                  <a:cxn ang="0">
                    <a:pos x="4" y="40"/>
                  </a:cxn>
                  <a:cxn ang="0">
                    <a:pos x="4" y="8"/>
                  </a:cxn>
                  <a:cxn ang="0">
                    <a:pos x="4" y="8"/>
                  </a:cxn>
                  <a:cxn ang="0">
                    <a:pos x="6" y="10"/>
                  </a:cxn>
                  <a:cxn ang="0">
                    <a:pos x="8" y="10"/>
                  </a:cxn>
                  <a:cxn ang="0">
                    <a:pos x="8" y="10"/>
                  </a:cxn>
                  <a:cxn ang="0">
                    <a:pos x="8" y="12"/>
                  </a:cxn>
                  <a:cxn ang="0">
                    <a:pos x="10" y="14"/>
                  </a:cxn>
                  <a:cxn ang="0">
                    <a:pos x="12" y="16"/>
                  </a:cxn>
                  <a:cxn ang="0">
                    <a:pos x="16" y="16"/>
                  </a:cxn>
                  <a:cxn ang="0">
                    <a:pos x="20" y="16"/>
                  </a:cxn>
                  <a:cxn ang="0">
                    <a:pos x="26" y="14"/>
                  </a:cxn>
                  <a:cxn ang="0">
                    <a:pos x="44" y="0"/>
                  </a:cxn>
                  <a:cxn ang="0">
                    <a:pos x="44" y="0"/>
                  </a:cxn>
                  <a:cxn ang="0">
                    <a:pos x="44" y="0"/>
                  </a:cxn>
                  <a:cxn ang="0">
                    <a:pos x="46" y="4"/>
                  </a:cxn>
                  <a:cxn ang="0">
                    <a:pos x="48" y="8"/>
                  </a:cxn>
                  <a:cxn ang="0">
                    <a:pos x="48" y="8"/>
                  </a:cxn>
                  <a:cxn ang="0">
                    <a:pos x="50" y="10"/>
                  </a:cxn>
                  <a:cxn ang="0">
                    <a:pos x="54" y="14"/>
                  </a:cxn>
                  <a:cxn ang="0">
                    <a:pos x="56" y="18"/>
                  </a:cxn>
                  <a:cxn ang="0">
                    <a:pos x="58" y="22"/>
                  </a:cxn>
                  <a:cxn ang="0">
                    <a:pos x="60" y="26"/>
                  </a:cxn>
                  <a:cxn ang="0">
                    <a:pos x="62" y="28"/>
                  </a:cxn>
                  <a:cxn ang="0">
                    <a:pos x="62" y="28"/>
                  </a:cxn>
                  <a:cxn ang="0">
                    <a:pos x="62" y="30"/>
                  </a:cxn>
                  <a:cxn ang="0">
                    <a:pos x="62" y="30"/>
                  </a:cxn>
                  <a:cxn ang="0">
                    <a:pos x="60" y="32"/>
                  </a:cxn>
                  <a:cxn ang="0">
                    <a:pos x="56" y="34"/>
                  </a:cxn>
                  <a:cxn ang="0">
                    <a:pos x="48" y="34"/>
                  </a:cxn>
                  <a:cxn ang="0">
                    <a:pos x="40" y="36"/>
                  </a:cxn>
                  <a:cxn ang="0">
                    <a:pos x="34" y="38"/>
                  </a:cxn>
                  <a:cxn ang="0">
                    <a:pos x="34" y="38"/>
                  </a:cxn>
                  <a:cxn ang="0">
                    <a:pos x="36" y="42"/>
                  </a:cxn>
                  <a:cxn ang="0">
                    <a:pos x="38" y="46"/>
                  </a:cxn>
                  <a:cxn ang="0">
                    <a:pos x="40" y="50"/>
                  </a:cxn>
                  <a:cxn ang="0">
                    <a:pos x="42" y="52"/>
                  </a:cxn>
                  <a:cxn ang="0">
                    <a:pos x="42" y="56"/>
                  </a:cxn>
                  <a:cxn ang="0">
                    <a:pos x="40" y="56"/>
                  </a:cxn>
                  <a:cxn ang="0">
                    <a:pos x="38" y="58"/>
                  </a:cxn>
                  <a:cxn ang="0">
                    <a:pos x="36" y="62"/>
                  </a:cxn>
                  <a:cxn ang="0">
                    <a:pos x="32" y="66"/>
                  </a:cxn>
                  <a:cxn ang="0">
                    <a:pos x="30" y="68"/>
                  </a:cxn>
                  <a:cxn ang="0">
                    <a:pos x="28" y="68"/>
                  </a:cxn>
                  <a:cxn ang="0">
                    <a:pos x="26" y="68"/>
                  </a:cxn>
                  <a:cxn ang="0">
                    <a:pos x="26" y="70"/>
                  </a:cxn>
                  <a:cxn ang="0">
                    <a:pos x="26" y="72"/>
                  </a:cxn>
                  <a:cxn ang="0">
                    <a:pos x="24" y="72"/>
                  </a:cxn>
                  <a:cxn ang="0">
                    <a:pos x="20" y="70"/>
                  </a:cxn>
                  <a:cxn ang="0">
                    <a:pos x="14" y="70"/>
                  </a:cxn>
                  <a:cxn ang="0">
                    <a:pos x="8" y="70"/>
                  </a:cxn>
                  <a:cxn ang="0">
                    <a:pos x="2" y="70"/>
                  </a:cxn>
                  <a:cxn ang="0">
                    <a:pos x="0" y="70"/>
                  </a:cxn>
                </a:cxnLst>
                <a:rect l="0" t="0" r="r" b="b"/>
                <a:pathLst>
                  <a:path w="62" h="72">
                    <a:moveTo>
                      <a:pt x="4" y="40"/>
                    </a:moveTo>
                    <a:lnTo>
                      <a:pt x="4" y="8"/>
                    </a:lnTo>
                    <a:lnTo>
                      <a:pt x="4" y="8"/>
                    </a:lnTo>
                    <a:lnTo>
                      <a:pt x="6" y="10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8" y="12"/>
                    </a:lnTo>
                    <a:lnTo>
                      <a:pt x="10" y="14"/>
                    </a:lnTo>
                    <a:lnTo>
                      <a:pt x="12" y="16"/>
                    </a:lnTo>
                    <a:lnTo>
                      <a:pt x="16" y="16"/>
                    </a:lnTo>
                    <a:lnTo>
                      <a:pt x="20" y="16"/>
                    </a:lnTo>
                    <a:lnTo>
                      <a:pt x="26" y="14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46" y="4"/>
                    </a:lnTo>
                    <a:lnTo>
                      <a:pt x="48" y="8"/>
                    </a:lnTo>
                    <a:lnTo>
                      <a:pt x="48" y="8"/>
                    </a:lnTo>
                    <a:lnTo>
                      <a:pt x="50" y="10"/>
                    </a:lnTo>
                    <a:lnTo>
                      <a:pt x="54" y="14"/>
                    </a:lnTo>
                    <a:lnTo>
                      <a:pt x="56" y="18"/>
                    </a:lnTo>
                    <a:lnTo>
                      <a:pt x="58" y="22"/>
                    </a:lnTo>
                    <a:lnTo>
                      <a:pt x="60" y="26"/>
                    </a:lnTo>
                    <a:lnTo>
                      <a:pt x="62" y="28"/>
                    </a:lnTo>
                    <a:lnTo>
                      <a:pt x="62" y="28"/>
                    </a:lnTo>
                    <a:lnTo>
                      <a:pt x="62" y="30"/>
                    </a:lnTo>
                    <a:lnTo>
                      <a:pt x="62" y="30"/>
                    </a:lnTo>
                    <a:lnTo>
                      <a:pt x="60" y="32"/>
                    </a:lnTo>
                    <a:lnTo>
                      <a:pt x="56" y="34"/>
                    </a:lnTo>
                    <a:lnTo>
                      <a:pt x="48" y="34"/>
                    </a:lnTo>
                    <a:lnTo>
                      <a:pt x="40" y="36"/>
                    </a:lnTo>
                    <a:lnTo>
                      <a:pt x="34" y="38"/>
                    </a:lnTo>
                    <a:lnTo>
                      <a:pt x="34" y="38"/>
                    </a:lnTo>
                    <a:lnTo>
                      <a:pt x="36" y="42"/>
                    </a:lnTo>
                    <a:lnTo>
                      <a:pt x="38" y="46"/>
                    </a:lnTo>
                    <a:lnTo>
                      <a:pt x="40" y="50"/>
                    </a:lnTo>
                    <a:lnTo>
                      <a:pt x="42" y="52"/>
                    </a:lnTo>
                    <a:lnTo>
                      <a:pt x="42" y="56"/>
                    </a:lnTo>
                    <a:lnTo>
                      <a:pt x="40" y="56"/>
                    </a:lnTo>
                    <a:lnTo>
                      <a:pt x="38" y="58"/>
                    </a:lnTo>
                    <a:lnTo>
                      <a:pt x="36" y="62"/>
                    </a:lnTo>
                    <a:lnTo>
                      <a:pt x="32" y="66"/>
                    </a:lnTo>
                    <a:lnTo>
                      <a:pt x="30" y="68"/>
                    </a:lnTo>
                    <a:lnTo>
                      <a:pt x="28" y="68"/>
                    </a:lnTo>
                    <a:lnTo>
                      <a:pt x="26" y="68"/>
                    </a:lnTo>
                    <a:lnTo>
                      <a:pt x="26" y="70"/>
                    </a:lnTo>
                    <a:lnTo>
                      <a:pt x="26" y="72"/>
                    </a:lnTo>
                    <a:lnTo>
                      <a:pt x="24" y="72"/>
                    </a:lnTo>
                    <a:lnTo>
                      <a:pt x="20" y="70"/>
                    </a:lnTo>
                    <a:lnTo>
                      <a:pt x="14" y="70"/>
                    </a:lnTo>
                    <a:lnTo>
                      <a:pt x="8" y="70"/>
                    </a:lnTo>
                    <a:lnTo>
                      <a:pt x="2" y="70"/>
                    </a:lnTo>
                    <a:lnTo>
                      <a:pt x="0" y="7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0" name="Freeform 70"/>
              <p:cNvSpPr>
                <a:spLocks/>
              </p:cNvSpPr>
              <p:nvPr/>
            </p:nvSpPr>
            <p:spPr bwMode="gray">
              <a:xfrm>
                <a:off x="1277" y="2662"/>
                <a:ext cx="22" cy="62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16" y="2"/>
                  </a:cxn>
                  <a:cxn ang="0">
                    <a:pos x="16" y="2"/>
                  </a:cxn>
                  <a:cxn ang="0">
                    <a:pos x="16" y="6"/>
                  </a:cxn>
                  <a:cxn ang="0">
                    <a:pos x="16" y="8"/>
                  </a:cxn>
                  <a:cxn ang="0">
                    <a:pos x="14" y="12"/>
                  </a:cxn>
                  <a:cxn ang="0">
                    <a:pos x="14" y="14"/>
                  </a:cxn>
                  <a:cxn ang="0">
                    <a:pos x="14" y="14"/>
                  </a:cxn>
                  <a:cxn ang="0">
                    <a:pos x="14" y="16"/>
                  </a:cxn>
                  <a:cxn ang="0">
                    <a:pos x="12" y="20"/>
                  </a:cxn>
                  <a:cxn ang="0">
                    <a:pos x="8" y="24"/>
                  </a:cxn>
                  <a:cxn ang="0">
                    <a:pos x="0" y="30"/>
                  </a:cxn>
                  <a:cxn ang="0">
                    <a:pos x="0" y="30"/>
                  </a:cxn>
                  <a:cxn ang="0">
                    <a:pos x="2" y="32"/>
                  </a:cxn>
                  <a:cxn ang="0">
                    <a:pos x="4" y="38"/>
                  </a:cxn>
                  <a:cxn ang="0">
                    <a:pos x="8" y="48"/>
                  </a:cxn>
                  <a:cxn ang="0">
                    <a:pos x="18" y="62"/>
                  </a:cxn>
                  <a:cxn ang="0">
                    <a:pos x="18" y="60"/>
                  </a:cxn>
                  <a:cxn ang="0">
                    <a:pos x="18" y="56"/>
                  </a:cxn>
                  <a:cxn ang="0">
                    <a:pos x="18" y="52"/>
                  </a:cxn>
                  <a:cxn ang="0">
                    <a:pos x="18" y="44"/>
                  </a:cxn>
                  <a:cxn ang="0">
                    <a:pos x="20" y="40"/>
                  </a:cxn>
                  <a:cxn ang="0">
                    <a:pos x="20" y="34"/>
                  </a:cxn>
                  <a:cxn ang="0">
                    <a:pos x="22" y="32"/>
                  </a:cxn>
                  <a:cxn ang="0">
                    <a:pos x="22" y="26"/>
                  </a:cxn>
                  <a:cxn ang="0">
                    <a:pos x="22" y="14"/>
                  </a:cxn>
                  <a:cxn ang="0">
                    <a:pos x="22" y="0"/>
                  </a:cxn>
                </a:cxnLst>
                <a:rect l="0" t="0" r="r" b="b"/>
                <a:pathLst>
                  <a:path w="22" h="62">
                    <a:moveTo>
                      <a:pt x="22" y="0"/>
                    </a:moveTo>
                    <a:lnTo>
                      <a:pt x="16" y="2"/>
                    </a:lnTo>
                    <a:lnTo>
                      <a:pt x="16" y="2"/>
                    </a:lnTo>
                    <a:lnTo>
                      <a:pt x="16" y="6"/>
                    </a:lnTo>
                    <a:lnTo>
                      <a:pt x="16" y="8"/>
                    </a:lnTo>
                    <a:lnTo>
                      <a:pt x="14" y="12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14" y="16"/>
                    </a:lnTo>
                    <a:lnTo>
                      <a:pt x="12" y="20"/>
                    </a:lnTo>
                    <a:lnTo>
                      <a:pt x="8" y="24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2" y="32"/>
                    </a:lnTo>
                    <a:lnTo>
                      <a:pt x="4" y="38"/>
                    </a:lnTo>
                    <a:lnTo>
                      <a:pt x="8" y="48"/>
                    </a:lnTo>
                    <a:lnTo>
                      <a:pt x="18" y="62"/>
                    </a:lnTo>
                    <a:lnTo>
                      <a:pt x="18" y="60"/>
                    </a:lnTo>
                    <a:lnTo>
                      <a:pt x="18" y="56"/>
                    </a:lnTo>
                    <a:lnTo>
                      <a:pt x="18" y="52"/>
                    </a:lnTo>
                    <a:lnTo>
                      <a:pt x="18" y="44"/>
                    </a:lnTo>
                    <a:lnTo>
                      <a:pt x="20" y="40"/>
                    </a:lnTo>
                    <a:lnTo>
                      <a:pt x="20" y="34"/>
                    </a:lnTo>
                    <a:lnTo>
                      <a:pt x="22" y="32"/>
                    </a:lnTo>
                    <a:lnTo>
                      <a:pt x="22" y="26"/>
                    </a:lnTo>
                    <a:lnTo>
                      <a:pt x="22" y="14"/>
                    </a:lnTo>
                    <a:lnTo>
                      <a:pt x="22" y="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1" name="Freeform 71"/>
              <p:cNvSpPr>
                <a:spLocks/>
              </p:cNvSpPr>
              <p:nvPr/>
            </p:nvSpPr>
            <p:spPr bwMode="gray">
              <a:xfrm>
                <a:off x="1299" y="2594"/>
                <a:ext cx="80" cy="76"/>
              </a:xfrm>
              <a:custGeom>
                <a:avLst/>
                <a:gdLst/>
                <a:ahLst/>
                <a:cxnLst>
                  <a:cxn ang="0">
                    <a:pos x="70" y="4"/>
                  </a:cxn>
                  <a:cxn ang="0">
                    <a:pos x="64" y="6"/>
                  </a:cxn>
                  <a:cxn ang="0">
                    <a:pos x="60" y="6"/>
                  </a:cxn>
                  <a:cxn ang="0">
                    <a:pos x="56" y="10"/>
                  </a:cxn>
                  <a:cxn ang="0">
                    <a:pos x="54" y="12"/>
                  </a:cxn>
                  <a:cxn ang="0">
                    <a:pos x="44" y="16"/>
                  </a:cxn>
                  <a:cxn ang="0">
                    <a:pos x="32" y="16"/>
                  </a:cxn>
                  <a:cxn ang="0">
                    <a:pos x="24" y="14"/>
                  </a:cxn>
                  <a:cxn ang="0">
                    <a:pos x="20" y="12"/>
                  </a:cxn>
                  <a:cxn ang="0">
                    <a:pos x="16" y="14"/>
                  </a:cxn>
                  <a:cxn ang="0">
                    <a:pos x="16" y="16"/>
                  </a:cxn>
                  <a:cxn ang="0">
                    <a:pos x="10" y="24"/>
                  </a:cxn>
                  <a:cxn ang="0">
                    <a:pos x="8" y="24"/>
                  </a:cxn>
                  <a:cxn ang="0">
                    <a:pos x="6" y="24"/>
                  </a:cxn>
                  <a:cxn ang="0">
                    <a:pos x="4" y="24"/>
                  </a:cxn>
                  <a:cxn ang="0">
                    <a:pos x="6" y="26"/>
                  </a:cxn>
                  <a:cxn ang="0">
                    <a:pos x="6" y="30"/>
                  </a:cxn>
                  <a:cxn ang="0">
                    <a:pos x="4" y="34"/>
                  </a:cxn>
                  <a:cxn ang="0">
                    <a:pos x="4" y="36"/>
                  </a:cxn>
                  <a:cxn ang="0">
                    <a:pos x="2" y="42"/>
                  </a:cxn>
                  <a:cxn ang="0">
                    <a:pos x="4" y="42"/>
                  </a:cxn>
                  <a:cxn ang="0">
                    <a:pos x="8" y="42"/>
                  </a:cxn>
                  <a:cxn ang="0">
                    <a:pos x="12" y="44"/>
                  </a:cxn>
                  <a:cxn ang="0">
                    <a:pos x="8" y="50"/>
                  </a:cxn>
                  <a:cxn ang="0">
                    <a:pos x="8" y="54"/>
                  </a:cxn>
                  <a:cxn ang="0">
                    <a:pos x="6" y="58"/>
                  </a:cxn>
                  <a:cxn ang="0">
                    <a:pos x="4" y="62"/>
                  </a:cxn>
                  <a:cxn ang="0">
                    <a:pos x="4" y="62"/>
                  </a:cxn>
                  <a:cxn ang="0">
                    <a:pos x="2" y="66"/>
                  </a:cxn>
                  <a:cxn ang="0">
                    <a:pos x="0" y="68"/>
                  </a:cxn>
                  <a:cxn ang="0">
                    <a:pos x="4" y="70"/>
                  </a:cxn>
                  <a:cxn ang="0">
                    <a:pos x="4" y="72"/>
                  </a:cxn>
                  <a:cxn ang="0">
                    <a:pos x="8" y="76"/>
                  </a:cxn>
                  <a:cxn ang="0">
                    <a:pos x="16" y="76"/>
                  </a:cxn>
                  <a:cxn ang="0">
                    <a:pos x="66" y="38"/>
                  </a:cxn>
                  <a:cxn ang="0">
                    <a:pos x="66" y="34"/>
                  </a:cxn>
                  <a:cxn ang="0">
                    <a:pos x="66" y="30"/>
                  </a:cxn>
                  <a:cxn ang="0">
                    <a:pos x="66" y="26"/>
                  </a:cxn>
                  <a:cxn ang="0">
                    <a:pos x="66" y="22"/>
                  </a:cxn>
                  <a:cxn ang="0">
                    <a:pos x="70" y="20"/>
                  </a:cxn>
                  <a:cxn ang="0">
                    <a:pos x="72" y="14"/>
                  </a:cxn>
                  <a:cxn ang="0">
                    <a:pos x="74" y="12"/>
                  </a:cxn>
                  <a:cxn ang="0">
                    <a:pos x="78" y="4"/>
                  </a:cxn>
                  <a:cxn ang="0">
                    <a:pos x="80" y="0"/>
                  </a:cxn>
                </a:cxnLst>
                <a:rect l="0" t="0" r="r" b="b"/>
                <a:pathLst>
                  <a:path w="80" h="76">
                    <a:moveTo>
                      <a:pt x="72" y="2"/>
                    </a:moveTo>
                    <a:lnTo>
                      <a:pt x="70" y="4"/>
                    </a:lnTo>
                    <a:lnTo>
                      <a:pt x="66" y="6"/>
                    </a:lnTo>
                    <a:lnTo>
                      <a:pt x="64" y="6"/>
                    </a:lnTo>
                    <a:lnTo>
                      <a:pt x="62" y="6"/>
                    </a:lnTo>
                    <a:lnTo>
                      <a:pt x="60" y="6"/>
                    </a:lnTo>
                    <a:lnTo>
                      <a:pt x="58" y="8"/>
                    </a:lnTo>
                    <a:lnTo>
                      <a:pt x="56" y="10"/>
                    </a:lnTo>
                    <a:lnTo>
                      <a:pt x="54" y="12"/>
                    </a:lnTo>
                    <a:lnTo>
                      <a:pt x="54" y="12"/>
                    </a:lnTo>
                    <a:lnTo>
                      <a:pt x="50" y="14"/>
                    </a:lnTo>
                    <a:lnTo>
                      <a:pt x="44" y="16"/>
                    </a:lnTo>
                    <a:lnTo>
                      <a:pt x="38" y="16"/>
                    </a:lnTo>
                    <a:lnTo>
                      <a:pt x="32" y="16"/>
                    </a:lnTo>
                    <a:lnTo>
                      <a:pt x="28" y="16"/>
                    </a:lnTo>
                    <a:lnTo>
                      <a:pt x="24" y="14"/>
                    </a:lnTo>
                    <a:lnTo>
                      <a:pt x="24" y="14"/>
                    </a:lnTo>
                    <a:lnTo>
                      <a:pt x="20" y="12"/>
                    </a:lnTo>
                    <a:lnTo>
                      <a:pt x="18" y="12"/>
                    </a:lnTo>
                    <a:lnTo>
                      <a:pt x="16" y="14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2" y="20"/>
                    </a:lnTo>
                    <a:lnTo>
                      <a:pt x="10" y="24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6" y="24"/>
                    </a:lnTo>
                    <a:lnTo>
                      <a:pt x="6" y="24"/>
                    </a:lnTo>
                    <a:lnTo>
                      <a:pt x="4" y="22"/>
                    </a:lnTo>
                    <a:lnTo>
                      <a:pt x="4" y="24"/>
                    </a:lnTo>
                    <a:lnTo>
                      <a:pt x="6" y="26"/>
                    </a:lnTo>
                    <a:lnTo>
                      <a:pt x="6" y="26"/>
                    </a:lnTo>
                    <a:lnTo>
                      <a:pt x="6" y="28"/>
                    </a:lnTo>
                    <a:lnTo>
                      <a:pt x="6" y="30"/>
                    </a:lnTo>
                    <a:lnTo>
                      <a:pt x="6" y="32"/>
                    </a:lnTo>
                    <a:lnTo>
                      <a:pt x="4" y="34"/>
                    </a:lnTo>
                    <a:lnTo>
                      <a:pt x="4" y="36"/>
                    </a:lnTo>
                    <a:lnTo>
                      <a:pt x="4" y="36"/>
                    </a:lnTo>
                    <a:lnTo>
                      <a:pt x="4" y="38"/>
                    </a:lnTo>
                    <a:lnTo>
                      <a:pt x="2" y="42"/>
                    </a:lnTo>
                    <a:lnTo>
                      <a:pt x="4" y="42"/>
                    </a:lnTo>
                    <a:lnTo>
                      <a:pt x="4" y="42"/>
                    </a:lnTo>
                    <a:lnTo>
                      <a:pt x="6" y="42"/>
                    </a:lnTo>
                    <a:lnTo>
                      <a:pt x="8" y="42"/>
                    </a:lnTo>
                    <a:lnTo>
                      <a:pt x="10" y="42"/>
                    </a:lnTo>
                    <a:lnTo>
                      <a:pt x="12" y="44"/>
                    </a:lnTo>
                    <a:lnTo>
                      <a:pt x="12" y="46"/>
                    </a:lnTo>
                    <a:lnTo>
                      <a:pt x="8" y="50"/>
                    </a:lnTo>
                    <a:lnTo>
                      <a:pt x="8" y="52"/>
                    </a:lnTo>
                    <a:lnTo>
                      <a:pt x="8" y="54"/>
                    </a:lnTo>
                    <a:lnTo>
                      <a:pt x="8" y="56"/>
                    </a:lnTo>
                    <a:lnTo>
                      <a:pt x="6" y="58"/>
                    </a:lnTo>
                    <a:lnTo>
                      <a:pt x="6" y="60"/>
                    </a:lnTo>
                    <a:lnTo>
                      <a:pt x="4" y="62"/>
                    </a:lnTo>
                    <a:lnTo>
                      <a:pt x="4" y="62"/>
                    </a:lnTo>
                    <a:lnTo>
                      <a:pt x="4" y="62"/>
                    </a:lnTo>
                    <a:lnTo>
                      <a:pt x="4" y="64"/>
                    </a:lnTo>
                    <a:lnTo>
                      <a:pt x="2" y="66"/>
                    </a:lnTo>
                    <a:lnTo>
                      <a:pt x="0" y="68"/>
                    </a:lnTo>
                    <a:lnTo>
                      <a:pt x="0" y="68"/>
                    </a:lnTo>
                    <a:lnTo>
                      <a:pt x="2" y="70"/>
                    </a:lnTo>
                    <a:lnTo>
                      <a:pt x="4" y="70"/>
                    </a:lnTo>
                    <a:lnTo>
                      <a:pt x="4" y="70"/>
                    </a:lnTo>
                    <a:lnTo>
                      <a:pt x="4" y="72"/>
                    </a:lnTo>
                    <a:lnTo>
                      <a:pt x="6" y="74"/>
                    </a:lnTo>
                    <a:lnTo>
                      <a:pt x="8" y="76"/>
                    </a:lnTo>
                    <a:lnTo>
                      <a:pt x="12" y="76"/>
                    </a:lnTo>
                    <a:lnTo>
                      <a:pt x="16" y="76"/>
                    </a:lnTo>
                    <a:lnTo>
                      <a:pt x="22" y="74"/>
                    </a:lnTo>
                    <a:lnTo>
                      <a:pt x="66" y="38"/>
                    </a:lnTo>
                    <a:lnTo>
                      <a:pt x="66" y="36"/>
                    </a:lnTo>
                    <a:lnTo>
                      <a:pt x="66" y="34"/>
                    </a:lnTo>
                    <a:lnTo>
                      <a:pt x="66" y="32"/>
                    </a:lnTo>
                    <a:lnTo>
                      <a:pt x="66" y="30"/>
                    </a:lnTo>
                    <a:lnTo>
                      <a:pt x="66" y="28"/>
                    </a:lnTo>
                    <a:lnTo>
                      <a:pt x="66" y="26"/>
                    </a:lnTo>
                    <a:lnTo>
                      <a:pt x="66" y="24"/>
                    </a:lnTo>
                    <a:lnTo>
                      <a:pt x="66" y="22"/>
                    </a:lnTo>
                    <a:lnTo>
                      <a:pt x="68" y="22"/>
                    </a:lnTo>
                    <a:lnTo>
                      <a:pt x="70" y="20"/>
                    </a:lnTo>
                    <a:lnTo>
                      <a:pt x="72" y="18"/>
                    </a:lnTo>
                    <a:lnTo>
                      <a:pt x="72" y="14"/>
                    </a:lnTo>
                    <a:lnTo>
                      <a:pt x="74" y="14"/>
                    </a:lnTo>
                    <a:lnTo>
                      <a:pt x="74" y="12"/>
                    </a:lnTo>
                    <a:lnTo>
                      <a:pt x="76" y="8"/>
                    </a:lnTo>
                    <a:lnTo>
                      <a:pt x="78" y="4"/>
                    </a:lnTo>
                    <a:lnTo>
                      <a:pt x="78" y="2"/>
                    </a:lnTo>
                    <a:lnTo>
                      <a:pt x="80" y="0"/>
                    </a:lnTo>
                    <a:lnTo>
                      <a:pt x="72" y="2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2" name="Freeform 72"/>
              <p:cNvSpPr>
                <a:spLocks/>
              </p:cNvSpPr>
              <p:nvPr/>
            </p:nvSpPr>
            <p:spPr bwMode="gray">
              <a:xfrm>
                <a:off x="1403" y="2548"/>
                <a:ext cx="234" cy="248"/>
              </a:xfrm>
              <a:custGeom>
                <a:avLst/>
                <a:gdLst/>
                <a:ahLst/>
                <a:cxnLst>
                  <a:cxn ang="0">
                    <a:pos x="18" y="42"/>
                  </a:cxn>
                  <a:cxn ang="0">
                    <a:pos x="20" y="48"/>
                  </a:cxn>
                  <a:cxn ang="0">
                    <a:pos x="16" y="52"/>
                  </a:cxn>
                  <a:cxn ang="0">
                    <a:pos x="20" y="56"/>
                  </a:cxn>
                  <a:cxn ang="0">
                    <a:pos x="24" y="62"/>
                  </a:cxn>
                  <a:cxn ang="0">
                    <a:pos x="32" y="70"/>
                  </a:cxn>
                  <a:cxn ang="0">
                    <a:pos x="34" y="76"/>
                  </a:cxn>
                  <a:cxn ang="0">
                    <a:pos x="28" y="90"/>
                  </a:cxn>
                  <a:cxn ang="0">
                    <a:pos x="28" y="102"/>
                  </a:cxn>
                  <a:cxn ang="0">
                    <a:pos x="32" y="110"/>
                  </a:cxn>
                  <a:cxn ang="0">
                    <a:pos x="40" y="122"/>
                  </a:cxn>
                  <a:cxn ang="0">
                    <a:pos x="42" y="128"/>
                  </a:cxn>
                  <a:cxn ang="0">
                    <a:pos x="44" y="134"/>
                  </a:cxn>
                  <a:cxn ang="0">
                    <a:pos x="48" y="140"/>
                  </a:cxn>
                  <a:cxn ang="0">
                    <a:pos x="50" y="146"/>
                  </a:cxn>
                  <a:cxn ang="0">
                    <a:pos x="50" y="162"/>
                  </a:cxn>
                  <a:cxn ang="0">
                    <a:pos x="78" y="162"/>
                  </a:cxn>
                  <a:cxn ang="0">
                    <a:pos x="88" y="174"/>
                  </a:cxn>
                  <a:cxn ang="0">
                    <a:pos x="114" y="204"/>
                  </a:cxn>
                  <a:cxn ang="0">
                    <a:pos x="128" y="208"/>
                  </a:cxn>
                  <a:cxn ang="0">
                    <a:pos x="142" y="210"/>
                  </a:cxn>
                  <a:cxn ang="0">
                    <a:pos x="152" y="210"/>
                  </a:cxn>
                  <a:cxn ang="0">
                    <a:pos x="168" y="226"/>
                  </a:cxn>
                  <a:cxn ang="0">
                    <a:pos x="178" y="232"/>
                  </a:cxn>
                  <a:cxn ang="0">
                    <a:pos x="188" y="228"/>
                  </a:cxn>
                  <a:cxn ang="0">
                    <a:pos x="198" y="232"/>
                  </a:cxn>
                  <a:cxn ang="0">
                    <a:pos x="208" y="248"/>
                  </a:cxn>
                  <a:cxn ang="0">
                    <a:pos x="222" y="236"/>
                  </a:cxn>
                  <a:cxn ang="0">
                    <a:pos x="222" y="224"/>
                  </a:cxn>
                  <a:cxn ang="0">
                    <a:pos x="224" y="214"/>
                  </a:cxn>
                  <a:cxn ang="0">
                    <a:pos x="232" y="206"/>
                  </a:cxn>
                  <a:cxn ang="0">
                    <a:pos x="232" y="198"/>
                  </a:cxn>
                  <a:cxn ang="0">
                    <a:pos x="218" y="172"/>
                  </a:cxn>
                  <a:cxn ang="0">
                    <a:pos x="216" y="104"/>
                  </a:cxn>
                  <a:cxn ang="0">
                    <a:pos x="212" y="70"/>
                  </a:cxn>
                  <a:cxn ang="0">
                    <a:pos x="184" y="52"/>
                  </a:cxn>
                  <a:cxn ang="0">
                    <a:pos x="176" y="48"/>
                  </a:cxn>
                  <a:cxn ang="0">
                    <a:pos x="160" y="44"/>
                  </a:cxn>
                  <a:cxn ang="0">
                    <a:pos x="126" y="54"/>
                  </a:cxn>
                  <a:cxn ang="0">
                    <a:pos x="122" y="56"/>
                  </a:cxn>
                  <a:cxn ang="0">
                    <a:pos x="102" y="58"/>
                  </a:cxn>
                  <a:cxn ang="0">
                    <a:pos x="98" y="60"/>
                  </a:cxn>
                  <a:cxn ang="0">
                    <a:pos x="82" y="50"/>
                  </a:cxn>
                  <a:cxn ang="0">
                    <a:pos x="62" y="12"/>
                  </a:cxn>
                  <a:cxn ang="0">
                    <a:pos x="56" y="6"/>
                  </a:cxn>
                  <a:cxn ang="0">
                    <a:pos x="38" y="16"/>
                  </a:cxn>
                  <a:cxn ang="0">
                    <a:pos x="30" y="18"/>
                  </a:cxn>
                  <a:cxn ang="0">
                    <a:pos x="0" y="10"/>
                  </a:cxn>
                  <a:cxn ang="0">
                    <a:pos x="4" y="16"/>
                  </a:cxn>
                  <a:cxn ang="0">
                    <a:pos x="8" y="26"/>
                  </a:cxn>
                  <a:cxn ang="0">
                    <a:pos x="12" y="40"/>
                  </a:cxn>
                </a:cxnLst>
                <a:rect l="0" t="0" r="r" b="b"/>
                <a:pathLst>
                  <a:path w="234" h="248">
                    <a:moveTo>
                      <a:pt x="14" y="42"/>
                    </a:moveTo>
                    <a:lnTo>
                      <a:pt x="16" y="42"/>
                    </a:lnTo>
                    <a:lnTo>
                      <a:pt x="18" y="42"/>
                    </a:lnTo>
                    <a:lnTo>
                      <a:pt x="18" y="42"/>
                    </a:lnTo>
                    <a:lnTo>
                      <a:pt x="18" y="46"/>
                    </a:lnTo>
                    <a:lnTo>
                      <a:pt x="20" y="48"/>
                    </a:lnTo>
                    <a:lnTo>
                      <a:pt x="18" y="48"/>
                    </a:lnTo>
                    <a:lnTo>
                      <a:pt x="18" y="50"/>
                    </a:lnTo>
                    <a:lnTo>
                      <a:pt x="16" y="52"/>
                    </a:lnTo>
                    <a:lnTo>
                      <a:pt x="16" y="54"/>
                    </a:lnTo>
                    <a:lnTo>
                      <a:pt x="18" y="54"/>
                    </a:lnTo>
                    <a:lnTo>
                      <a:pt x="20" y="56"/>
                    </a:lnTo>
                    <a:lnTo>
                      <a:pt x="22" y="58"/>
                    </a:lnTo>
                    <a:lnTo>
                      <a:pt x="24" y="60"/>
                    </a:lnTo>
                    <a:lnTo>
                      <a:pt x="24" y="62"/>
                    </a:lnTo>
                    <a:lnTo>
                      <a:pt x="26" y="64"/>
                    </a:lnTo>
                    <a:lnTo>
                      <a:pt x="30" y="66"/>
                    </a:lnTo>
                    <a:lnTo>
                      <a:pt x="32" y="70"/>
                    </a:lnTo>
                    <a:lnTo>
                      <a:pt x="34" y="72"/>
                    </a:lnTo>
                    <a:lnTo>
                      <a:pt x="34" y="76"/>
                    </a:lnTo>
                    <a:lnTo>
                      <a:pt x="34" y="76"/>
                    </a:lnTo>
                    <a:lnTo>
                      <a:pt x="32" y="80"/>
                    </a:lnTo>
                    <a:lnTo>
                      <a:pt x="30" y="84"/>
                    </a:lnTo>
                    <a:lnTo>
                      <a:pt x="28" y="90"/>
                    </a:lnTo>
                    <a:lnTo>
                      <a:pt x="28" y="94"/>
                    </a:lnTo>
                    <a:lnTo>
                      <a:pt x="26" y="98"/>
                    </a:lnTo>
                    <a:lnTo>
                      <a:pt x="28" y="102"/>
                    </a:lnTo>
                    <a:lnTo>
                      <a:pt x="28" y="102"/>
                    </a:lnTo>
                    <a:lnTo>
                      <a:pt x="30" y="106"/>
                    </a:lnTo>
                    <a:lnTo>
                      <a:pt x="32" y="110"/>
                    </a:lnTo>
                    <a:lnTo>
                      <a:pt x="34" y="114"/>
                    </a:lnTo>
                    <a:lnTo>
                      <a:pt x="36" y="120"/>
                    </a:lnTo>
                    <a:lnTo>
                      <a:pt x="40" y="122"/>
                    </a:lnTo>
                    <a:lnTo>
                      <a:pt x="42" y="124"/>
                    </a:lnTo>
                    <a:lnTo>
                      <a:pt x="42" y="126"/>
                    </a:lnTo>
                    <a:lnTo>
                      <a:pt x="42" y="128"/>
                    </a:lnTo>
                    <a:lnTo>
                      <a:pt x="42" y="130"/>
                    </a:lnTo>
                    <a:lnTo>
                      <a:pt x="44" y="134"/>
                    </a:lnTo>
                    <a:lnTo>
                      <a:pt x="44" y="134"/>
                    </a:lnTo>
                    <a:lnTo>
                      <a:pt x="44" y="136"/>
                    </a:lnTo>
                    <a:lnTo>
                      <a:pt x="46" y="138"/>
                    </a:lnTo>
                    <a:lnTo>
                      <a:pt x="48" y="140"/>
                    </a:lnTo>
                    <a:lnTo>
                      <a:pt x="50" y="142"/>
                    </a:lnTo>
                    <a:lnTo>
                      <a:pt x="50" y="144"/>
                    </a:lnTo>
                    <a:lnTo>
                      <a:pt x="50" y="146"/>
                    </a:lnTo>
                    <a:lnTo>
                      <a:pt x="52" y="150"/>
                    </a:lnTo>
                    <a:lnTo>
                      <a:pt x="52" y="152"/>
                    </a:lnTo>
                    <a:lnTo>
                      <a:pt x="50" y="162"/>
                    </a:lnTo>
                    <a:lnTo>
                      <a:pt x="64" y="164"/>
                    </a:lnTo>
                    <a:lnTo>
                      <a:pt x="78" y="162"/>
                    </a:lnTo>
                    <a:lnTo>
                      <a:pt x="78" y="162"/>
                    </a:lnTo>
                    <a:lnTo>
                      <a:pt x="80" y="164"/>
                    </a:lnTo>
                    <a:lnTo>
                      <a:pt x="84" y="168"/>
                    </a:lnTo>
                    <a:lnTo>
                      <a:pt x="88" y="174"/>
                    </a:lnTo>
                    <a:lnTo>
                      <a:pt x="94" y="182"/>
                    </a:lnTo>
                    <a:lnTo>
                      <a:pt x="114" y="202"/>
                    </a:lnTo>
                    <a:lnTo>
                      <a:pt x="114" y="204"/>
                    </a:lnTo>
                    <a:lnTo>
                      <a:pt x="118" y="204"/>
                    </a:lnTo>
                    <a:lnTo>
                      <a:pt x="122" y="206"/>
                    </a:lnTo>
                    <a:lnTo>
                      <a:pt x="128" y="208"/>
                    </a:lnTo>
                    <a:lnTo>
                      <a:pt x="132" y="208"/>
                    </a:lnTo>
                    <a:lnTo>
                      <a:pt x="136" y="210"/>
                    </a:lnTo>
                    <a:lnTo>
                      <a:pt x="142" y="210"/>
                    </a:lnTo>
                    <a:lnTo>
                      <a:pt x="148" y="210"/>
                    </a:lnTo>
                    <a:lnTo>
                      <a:pt x="150" y="210"/>
                    </a:lnTo>
                    <a:lnTo>
                      <a:pt x="152" y="210"/>
                    </a:lnTo>
                    <a:lnTo>
                      <a:pt x="160" y="206"/>
                    </a:lnTo>
                    <a:lnTo>
                      <a:pt x="166" y="214"/>
                    </a:lnTo>
                    <a:lnTo>
                      <a:pt x="168" y="226"/>
                    </a:lnTo>
                    <a:lnTo>
                      <a:pt x="176" y="234"/>
                    </a:lnTo>
                    <a:lnTo>
                      <a:pt x="176" y="232"/>
                    </a:lnTo>
                    <a:lnTo>
                      <a:pt x="178" y="232"/>
                    </a:lnTo>
                    <a:lnTo>
                      <a:pt x="180" y="230"/>
                    </a:lnTo>
                    <a:lnTo>
                      <a:pt x="184" y="230"/>
                    </a:lnTo>
                    <a:lnTo>
                      <a:pt x="188" y="228"/>
                    </a:lnTo>
                    <a:lnTo>
                      <a:pt x="190" y="228"/>
                    </a:lnTo>
                    <a:lnTo>
                      <a:pt x="194" y="230"/>
                    </a:lnTo>
                    <a:lnTo>
                      <a:pt x="198" y="232"/>
                    </a:lnTo>
                    <a:lnTo>
                      <a:pt x="200" y="234"/>
                    </a:lnTo>
                    <a:lnTo>
                      <a:pt x="200" y="240"/>
                    </a:lnTo>
                    <a:lnTo>
                      <a:pt x="208" y="248"/>
                    </a:lnTo>
                    <a:lnTo>
                      <a:pt x="224" y="240"/>
                    </a:lnTo>
                    <a:lnTo>
                      <a:pt x="224" y="238"/>
                    </a:lnTo>
                    <a:lnTo>
                      <a:pt x="222" y="236"/>
                    </a:lnTo>
                    <a:lnTo>
                      <a:pt x="222" y="230"/>
                    </a:lnTo>
                    <a:lnTo>
                      <a:pt x="222" y="226"/>
                    </a:lnTo>
                    <a:lnTo>
                      <a:pt x="222" y="224"/>
                    </a:lnTo>
                    <a:lnTo>
                      <a:pt x="222" y="222"/>
                    </a:lnTo>
                    <a:lnTo>
                      <a:pt x="222" y="218"/>
                    </a:lnTo>
                    <a:lnTo>
                      <a:pt x="224" y="214"/>
                    </a:lnTo>
                    <a:lnTo>
                      <a:pt x="228" y="210"/>
                    </a:lnTo>
                    <a:lnTo>
                      <a:pt x="232" y="208"/>
                    </a:lnTo>
                    <a:lnTo>
                      <a:pt x="232" y="206"/>
                    </a:lnTo>
                    <a:lnTo>
                      <a:pt x="232" y="204"/>
                    </a:lnTo>
                    <a:lnTo>
                      <a:pt x="234" y="202"/>
                    </a:lnTo>
                    <a:lnTo>
                      <a:pt x="232" y="198"/>
                    </a:lnTo>
                    <a:lnTo>
                      <a:pt x="232" y="196"/>
                    </a:lnTo>
                    <a:lnTo>
                      <a:pt x="230" y="194"/>
                    </a:lnTo>
                    <a:lnTo>
                      <a:pt x="218" y="172"/>
                    </a:lnTo>
                    <a:lnTo>
                      <a:pt x="206" y="152"/>
                    </a:lnTo>
                    <a:lnTo>
                      <a:pt x="206" y="120"/>
                    </a:lnTo>
                    <a:lnTo>
                      <a:pt x="216" y="104"/>
                    </a:lnTo>
                    <a:lnTo>
                      <a:pt x="218" y="80"/>
                    </a:lnTo>
                    <a:lnTo>
                      <a:pt x="216" y="76"/>
                    </a:lnTo>
                    <a:lnTo>
                      <a:pt x="212" y="70"/>
                    </a:lnTo>
                    <a:lnTo>
                      <a:pt x="206" y="62"/>
                    </a:lnTo>
                    <a:lnTo>
                      <a:pt x="196" y="54"/>
                    </a:lnTo>
                    <a:lnTo>
                      <a:pt x="184" y="52"/>
                    </a:lnTo>
                    <a:lnTo>
                      <a:pt x="182" y="50"/>
                    </a:lnTo>
                    <a:lnTo>
                      <a:pt x="180" y="50"/>
                    </a:lnTo>
                    <a:lnTo>
                      <a:pt x="176" y="48"/>
                    </a:lnTo>
                    <a:lnTo>
                      <a:pt x="172" y="48"/>
                    </a:lnTo>
                    <a:lnTo>
                      <a:pt x="170" y="46"/>
                    </a:lnTo>
                    <a:lnTo>
                      <a:pt x="160" y="44"/>
                    </a:lnTo>
                    <a:lnTo>
                      <a:pt x="144" y="44"/>
                    </a:lnTo>
                    <a:lnTo>
                      <a:pt x="126" y="54"/>
                    </a:lnTo>
                    <a:lnTo>
                      <a:pt x="126" y="54"/>
                    </a:lnTo>
                    <a:lnTo>
                      <a:pt x="126" y="54"/>
                    </a:lnTo>
                    <a:lnTo>
                      <a:pt x="124" y="56"/>
                    </a:lnTo>
                    <a:lnTo>
                      <a:pt x="122" y="56"/>
                    </a:lnTo>
                    <a:lnTo>
                      <a:pt x="118" y="58"/>
                    </a:lnTo>
                    <a:lnTo>
                      <a:pt x="112" y="58"/>
                    </a:lnTo>
                    <a:lnTo>
                      <a:pt x="102" y="58"/>
                    </a:lnTo>
                    <a:lnTo>
                      <a:pt x="102" y="58"/>
                    </a:lnTo>
                    <a:lnTo>
                      <a:pt x="100" y="60"/>
                    </a:lnTo>
                    <a:lnTo>
                      <a:pt x="98" y="60"/>
                    </a:lnTo>
                    <a:lnTo>
                      <a:pt x="96" y="58"/>
                    </a:lnTo>
                    <a:lnTo>
                      <a:pt x="90" y="56"/>
                    </a:lnTo>
                    <a:lnTo>
                      <a:pt x="82" y="50"/>
                    </a:lnTo>
                    <a:lnTo>
                      <a:pt x="76" y="40"/>
                    </a:lnTo>
                    <a:lnTo>
                      <a:pt x="72" y="26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0" y="10"/>
                    </a:lnTo>
                    <a:lnTo>
                      <a:pt x="56" y="6"/>
                    </a:lnTo>
                    <a:lnTo>
                      <a:pt x="54" y="4"/>
                    </a:lnTo>
                    <a:lnTo>
                      <a:pt x="52" y="0"/>
                    </a:lnTo>
                    <a:lnTo>
                      <a:pt x="38" y="16"/>
                    </a:lnTo>
                    <a:lnTo>
                      <a:pt x="36" y="16"/>
                    </a:lnTo>
                    <a:lnTo>
                      <a:pt x="34" y="18"/>
                    </a:lnTo>
                    <a:lnTo>
                      <a:pt x="30" y="18"/>
                    </a:lnTo>
                    <a:lnTo>
                      <a:pt x="26" y="18"/>
                    </a:lnTo>
                    <a:lnTo>
                      <a:pt x="22" y="14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4" y="16"/>
                    </a:lnTo>
                    <a:lnTo>
                      <a:pt x="4" y="20"/>
                    </a:lnTo>
                    <a:lnTo>
                      <a:pt x="6" y="24"/>
                    </a:lnTo>
                    <a:lnTo>
                      <a:pt x="8" y="26"/>
                    </a:lnTo>
                    <a:lnTo>
                      <a:pt x="12" y="38"/>
                    </a:lnTo>
                    <a:lnTo>
                      <a:pt x="12" y="38"/>
                    </a:lnTo>
                    <a:lnTo>
                      <a:pt x="12" y="40"/>
                    </a:lnTo>
                    <a:lnTo>
                      <a:pt x="10" y="42"/>
                    </a:lnTo>
                    <a:lnTo>
                      <a:pt x="14" y="42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3" name="Freeform 73"/>
              <p:cNvSpPr>
                <a:spLocks/>
              </p:cNvSpPr>
              <p:nvPr/>
            </p:nvSpPr>
            <p:spPr bwMode="gray">
              <a:xfrm>
                <a:off x="987" y="3172"/>
                <a:ext cx="28" cy="22"/>
              </a:xfrm>
              <a:custGeom>
                <a:avLst/>
                <a:gdLst/>
                <a:ahLst/>
                <a:cxnLst>
                  <a:cxn ang="0">
                    <a:pos x="2" y="10"/>
                  </a:cxn>
                  <a:cxn ang="0">
                    <a:pos x="4" y="22"/>
                  </a:cxn>
                  <a:cxn ang="0">
                    <a:pos x="28" y="4"/>
                  </a:cxn>
                  <a:cxn ang="0">
                    <a:pos x="26" y="2"/>
                  </a:cxn>
                  <a:cxn ang="0">
                    <a:pos x="26" y="2"/>
                  </a:cxn>
                  <a:cxn ang="0">
                    <a:pos x="24" y="0"/>
                  </a:cxn>
                  <a:cxn ang="0">
                    <a:pos x="22" y="0"/>
                  </a:cxn>
                  <a:cxn ang="0">
                    <a:pos x="20" y="0"/>
                  </a:cxn>
                  <a:cxn ang="0">
                    <a:pos x="14" y="2"/>
                  </a:cxn>
                  <a:cxn ang="0">
                    <a:pos x="0" y="8"/>
                  </a:cxn>
                  <a:cxn ang="0">
                    <a:pos x="2" y="10"/>
                  </a:cxn>
                </a:cxnLst>
                <a:rect l="0" t="0" r="r" b="b"/>
                <a:pathLst>
                  <a:path w="28" h="22">
                    <a:moveTo>
                      <a:pt x="2" y="10"/>
                    </a:moveTo>
                    <a:lnTo>
                      <a:pt x="4" y="22"/>
                    </a:lnTo>
                    <a:lnTo>
                      <a:pt x="28" y="4"/>
                    </a:lnTo>
                    <a:lnTo>
                      <a:pt x="26" y="2"/>
                    </a:lnTo>
                    <a:lnTo>
                      <a:pt x="26" y="2"/>
                    </a:lnTo>
                    <a:lnTo>
                      <a:pt x="24" y="0"/>
                    </a:lnTo>
                    <a:lnTo>
                      <a:pt x="22" y="0"/>
                    </a:lnTo>
                    <a:lnTo>
                      <a:pt x="20" y="0"/>
                    </a:lnTo>
                    <a:lnTo>
                      <a:pt x="14" y="2"/>
                    </a:lnTo>
                    <a:lnTo>
                      <a:pt x="0" y="8"/>
                    </a:lnTo>
                    <a:lnTo>
                      <a:pt x="2" y="1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4" name="Freeform 74"/>
              <p:cNvSpPr>
                <a:spLocks/>
              </p:cNvSpPr>
              <p:nvPr/>
            </p:nvSpPr>
            <p:spPr bwMode="gray">
              <a:xfrm>
                <a:off x="731" y="2596"/>
                <a:ext cx="260" cy="246"/>
              </a:xfrm>
              <a:custGeom>
                <a:avLst/>
                <a:gdLst/>
                <a:ahLst/>
                <a:cxnLst>
                  <a:cxn ang="0">
                    <a:pos x="0" y="128"/>
                  </a:cxn>
                  <a:cxn ang="0">
                    <a:pos x="20" y="114"/>
                  </a:cxn>
                  <a:cxn ang="0">
                    <a:pos x="86" y="92"/>
                  </a:cxn>
                  <a:cxn ang="0">
                    <a:pos x="88" y="76"/>
                  </a:cxn>
                  <a:cxn ang="0">
                    <a:pos x="94" y="72"/>
                  </a:cxn>
                  <a:cxn ang="0">
                    <a:pos x="102" y="72"/>
                  </a:cxn>
                  <a:cxn ang="0">
                    <a:pos x="108" y="72"/>
                  </a:cxn>
                  <a:cxn ang="0">
                    <a:pos x="102" y="64"/>
                  </a:cxn>
                  <a:cxn ang="0">
                    <a:pos x="98" y="56"/>
                  </a:cxn>
                  <a:cxn ang="0">
                    <a:pos x="98" y="46"/>
                  </a:cxn>
                  <a:cxn ang="0">
                    <a:pos x="96" y="36"/>
                  </a:cxn>
                  <a:cxn ang="0">
                    <a:pos x="90" y="30"/>
                  </a:cxn>
                  <a:cxn ang="0">
                    <a:pos x="86" y="30"/>
                  </a:cxn>
                  <a:cxn ang="0">
                    <a:pos x="92" y="26"/>
                  </a:cxn>
                  <a:cxn ang="0">
                    <a:pos x="116" y="16"/>
                  </a:cxn>
                  <a:cxn ang="0">
                    <a:pos x="126" y="14"/>
                  </a:cxn>
                  <a:cxn ang="0">
                    <a:pos x="136" y="10"/>
                  </a:cxn>
                  <a:cxn ang="0">
                    <a:pos x="142" y="8"/>
                  </a:cxn>
                  <a:cxn ang="0">
                    <a:pos x="148" y="8"/>
                  </a:cxn>
                  <a:cxn ang="0">
                    <a:pos x="170" y="4"/>
                  </a:cxn>
                  <a:cxn ang="0">
                    <a:pos x="198" y="2"/>
                  </a:cxn>
                  <a:cxn ang="0">
                    <a:pos x="202" y="0"/>
                  </a:cxn>
                  <a:cxn ang="0">
                    <a:pos x="210" y="2"/>
                  </a:cxn>
                  <a:cxn ang="0">
                    <a:pos x="216" y="4"/>
                  </a:cxn>
                  <a:cxn ang="0">
                    <a:pos x="218" y="8"/>
                  </a:cxn>
                  <a:cxn ang="0">
                    <a:pos x="216" y="14"/>
                  </a:cxn>
                  <a:cxn ang="0">
                    <a:pos x="216" y="24"/>
                  </a:cxn>
                  <a:cxn ang="0">
                    <a:pos x="214" y="28"/>
                  </a:cxn>
                  <a:cxn ang="0">
                    <a:pos x="212" y="34"/>
                  </a:cxn>
                  <a:cxn ang="0">
                    <a:pos x="210" y="36"/>
                  </a:cxn>
                  <a:cxn ang="0">
                    <a:pos x="210" y="40"/>
                  </a:cxn>
                  <a:cxn ang="0">
                    <a:pos x="212" y="46"/>
                  </a:cxn>
                  <a:cxn ang="0">
                    <a:pos x="214" y="50"/>
                  </a:cxn>
                  <a:cxn ang="0">
                    <a:pos x="214" y="54"/>
                  </a:cxn>
                  <a:cxn ang="0">
                    <a:pos x="216" y="60"/>
                  </a:cxn>
                  <a:cxn ang="0">
                    <a:pos x="218" y="60"/>
                  </a:cxn>
                  <a:cxn ang="0">
                    <a:pos x="220" y="64"/>
                  </a:cxn>
                  <a:cxn ang="0">
                    <a:pos x="224" y="88"/>
                  </a:cxn>
                  <a:cxn ang="0">
                    <a:pos x="234" y="110"/>
                  </a:cxn>
                  <a:cxn ang="0">
                    <a:pos x="234" y="110"/>
                  </a:cxn>
                  <a:cxn ang="0">
                    <a:pos x="234" y="116"/>
                  </a:cxn>
                  <a:cxn ang="0">
                    <a:pos x="236" y="126"/>
                  </a:cxn>
                  <a:cxn ang="0">
                    <a:pos x="238" y="134"/>
                  </a:cxn>
                  <a:cxn ang="0">
                    <a:pos x="238" y="138"/>
                  </a:cxn>
                  <a:cxn ang="0">
                    <a:pos x="240" y="142"/>
                  </a:cxn>
                  <a:cxn ang="0">
                    <a:pos x="244" y="146"/>
                  </a:cxn>
                  <a:cxn ang="0">
                    <a:pos x="244" y="154"/>
                  </a:cxn>
                  <a:cxn ang="0">
                    <a:pos x="242" y="166"/>
                  </a:cxn>
                  <a:cxn ang="0">
                    <a:pos x="244" y="168"/>
                  </a:cxn>
                  <a:cxn ang="0">
                    <a:pos x="246" y="174"/>
                  </a:cxn>
                  <a:cxn ang="0">
                    <a:pos x="246" y="180"/>
                  </a:cxn>
                  <a:cxn ang="0">
                    <a:pos x="250" y="186"/>
                  </a:cxn>
                  <a:cxn ang="0">
                    <a:pos x="192" y="236"/>
                  </a:cxn>
                  <a:cxn ang="0">
                    <a:pos x="148" y="230"/>
                  </a:cxn>
                  <a:cxn ang="0">
                    <a:pos x="4" y="144"/>
                  </a:cxn>
                </a:cxnLst>
                <a:rect l="0" t="0" r="r" b="b"/>
                <a:pathLst>
                  <a:path w="260" h="246">
                    <a:moveTo>
                      <a:pt x="4" y="144"/>
                    </a:moveTo>
                    <a:lnTo>
                      <a:pt x="0" y="128"/>
                    </a:lnTo>
                    <a:lnTo>
                      <a:pt x="12" y="122"/>
                    </a:lnTo>
                    <a:lnTo>
                      <a:pt x="20" y="114"/>
                    </a:lnTo>
                    <a:lnTo>
                      <a:pt x="34" y="110"/>
                    </a:lnTo>
                    <a:lnTo>
                      <a:pt x="86" y="92"/>
                    </a:lnTo>
                    <a:lnTo>
                      <a:pt x="88" y="80"/>
                    </a:lnTo>
                    <a:lnTo>
                      <a:pt x="88" y="76"/>
                    </a:lnTo>
                    <a:lnTo>
                      <a:pt x="92" y="74"/>
                    </a:lnTo>
                    <a:lnTo>
                      <a:pt x="94" y="72"/>
                    </a:lnTo>
                    <a:lnTo>
                      <a:pt x="98" y="72"/>
                    </a:lnTo>
                    <a:lnTo>
                      <a:pt x="102" y="72"/>
                    </a:lnTo>
                    <a:lnTo>
                      <a:pt x="106" y="72"/>
                    </a:lnTo>
                    <a:lnTo>
                      <a:pt x="108" y="72"/>
                    </a:lnTo>
                    <a:lnTo>
                      <a:pt x="110" y="72"/>
                    </a:lnTo>
                    <a:lnTo>
                      <a:pt x="102" y="64"/>
                    </a:lnTo>
                    <a:lnTo>
                      <a:pt x="100" y="60"/>
                    </a:lnTo>
                    <a:lnTo>
                      <a:pt x="98" y="56"/>
                    </a:lnTo>
                    <a:lnTo>
                      <a:pt x="98" y="52"/>
                    </a:lnTo>
                    <a:lnTo>
                      <a:pt x="98" y="46"/>
                    </a:lnTo>
                    <a:lnTo>
                      <a:pt x="98" y="40"/>
                    </a:lnTo>
                    <a:lnTo>
                      <a:pt x="96" y="36"/>
                    </a:lnTo>
                    <a:lnTo>
                      <a:pt x="94" y="32"/>
                    </a:lnTo>
                    <a:lnTo>
                      <a:pt x="90" y="30"/>
                    </a:lnTo>
                    <a:lnTo>
                      <a:pt x="88" y="30"/>
                    </a:lnTo>
                    <a:lnTo>
                      <a:pt x="86" y="30"/>
                    </a:lnTo>
                    <a:lnTo>
                      <a:pt x="88" y="28"/>
                    </a:lnTo>
                    <a:lnTo>
                      <a:pt x="92" y="26"/>
                    </a:lnTo>
                    <a:lnTo>
                      <a:pt x="94" y="24"/>
                    </a:lnTo>
                    <a:lnTo>
                      <a:pt x="116" y="16"/>
                    </a:lnTo>
                    <a:lnTo>
                      <a:pt x="120" y="14"/>
                    </a:lnTo>
                    <a:lnTo>
                      <a:pt x="126" y="14"/>
                    </a:lnTo>
                    <a:lnTo>
                      <a:pt x="130" y="12"/>
                    </a:lnTo>
                    <a:lnTo>
                      <a:pt x="136" y="10"/>
                    </a:lnTo>
                    <a:lnTo>
                      <a:pt x="140" y="10"/>
                    </a:lnTo>
                    <a:lnTo>
                      <a:pt x="142" y="8"/>
                    </a:lnTo>
                    <a:lnTo>
                      <a:pt x="144" y="8"/>
                    </a:lnTo>
                    <a:lnTo>
                      <a:pt x="148" y="8"/>
                    </a:lnTo>
                    <a:lnTo>
                      <a:pt x="158" y="4"/>
                    </a:lnTo>
                    <a:lnTo>
                      <a:pt x="170" y="4"/>
                    </a:lnTo>
                    <a:lnTo>
                      <a:pt x="176" y="4"/>
                    </a:lnTo>
                    <a:lnTo>
                      <a:pt x="198" y="2"/>
                    </a:lnTo>
                    <a:lnTo>
                      <a:pt x="198" y="2"/>
                    </a:lnTo>
                    <a:lnTo>
                      <a:pt x="202" y="0"/>
                    </a:lnTo>
                    <a:lnTo>
                      <a:pt x="206" y="0"/>
                    </a:lnTo>
                    <a:lnTo>
                      <a:pt x="210" y="2"/>
                    </a:lnTo>
                    <a:lnTo>
                      <a:pt x="214" y="2"/>
                    </a:lnTo>
                    <a:lnTo>
                      <a:pt x="216" y="4"/>
                    </a:lnTo>
                    <a:lnTo>
                      <a:pt x="220" y="8"/>
                    </a:lnTo>
                    <a:lnTo>
                      <a:pt x="218" y="8"/>
                    </a:lnTo>
                    <a:lnTo>
                      <a:pt x="218" y="10"/>
                    </a:lnTo>
                    <a:lnTo>
                      <a:pt x="216" y="14"/>
                    </a:lnTo>
                    <a:lnTo>
                      <a:pt x="216" y="18"/>
                    </a:lnTo>
                    <a:lnTo>
                      <a:pt x="216" y="24"/>
                    </a:lnTo>
                    <a:lnTo>
                      <a:pt x="214" y="24"/>
                    </a:lnTo>
                    <a:lnTo>
                      <a:pt x="214" y="28"/>
                    </a:lnTo>
                    <a:lnTo>
                      <a:pt x="214" y="30"/>
                    </a:lnTo>
                    <a:lnTo>
                      <a:pt x="212" y="34"/>
                    </a:lnTo>
                    <a:lnTo>
                      <a:pt x="210" y="34"/>
                    </a:lnTo>
                    <a:lnTo>
                      <a:pt x="210" y="36"/>
                    </a:lnTo>
                    <a:lnTo>
                      <a:pt x="210" y="38"/>
                    </a:lnTo>
                    <a:lnTo>
                      <a:pt x="210" y="40"/>
                    </a:lnTo>
                    <a:lnTo>
                      <a:pt x="212" y="44"/>
                    </a:lnTo>
                    <a:lnTo>
                      <a:pt x="212" y="46"/>
                    </a:lnTo>
                    <a:lnTo>
                      <a:pt x="212" y="48"/>
                    </a:lnTo>
                    <a:lnTo>
                      <a:pt x="214" y="50"/>
                    </a:lnTo>
                    <a:lnTo>
                      <a:pt x="214" y="52"/>
                    </a:lnTo>
                    <a:lnTo>
                      <a:pt x="214" y="54"/>
                    </a:lnTo>
                    <a:lnTo>
                      <a:pt x="214" y="56"/>
                    </a:lnTo>
                    <a:lnTo>
                      <a:pt x="216" y="60"/>
                    </a:lnTo>
                    <a:lnTo>
                      <a:pt x="218" y="60"/>
                    </a:lnTo>
                    <a:lnTo>
                      <a:pt x="218" y="60"/>
                    </a:lnTo>
                    <a:lnTo>
                      <a:pt x="220" y="62"/>
                    </a:lnTo>
                    <a:lnTo>
                      <a:pt x="220" y="64"/>
                    </a:lnTo>
                    <a:lnTo>
                      <a:pt x="222" y="74"/>
                    </a:lnTo>
                    <a:lnTo>
                      <a:pt x="224" y="88"/>
                    </a:lnTo>
                    <a:lnTo>
                      <a:pt x="228" y="102"/>
                    </a:lnTo>
                    <a:lnTo>
                      <a:pt x="234" y="110"/>
                    </a:lnTo>
                    <a:lnTo>
                      <a:pt x="234" y="110"/>
                    </a:lnTo>
                    <a:lnTo>
                      <a:pt x="234" y="110"/>
                    </a:lnTo>
                    <a:lnTo>
                      <a:pt x="234" y="112"/>
                    </a:lnTo>
                    <a:lnTo>
                      <a:pt x="234" y="116"/>
                    </a:lnTo>
                    <a:lnTo>
                      <a:pt x="234" y="120"/>
                    </a:lnTo>
                    <a:lnTo>
                      <a:pt x="236" y="126"/>
                    </a:lnTo>
                    <a:lnTo>
                      <a:pt x="236" y="130"/>
                    </a:lnTo>
                    <a:lnTo>
                      <a:pt x="238" y="134"/>
                    </a:lnTo>
                    <a:lnTo>
                      <a:pt x="238" y="138"/>
                    </a:lnTo>
                    <a:lnTo>
                      <a:pt x="238" y="138"/>
                    </a:lnTo>
                    <a:lnTo>
                      <a:pt x="238" y="140"/>
                    </a:lnTo>
                    <a:lnTo>
                      <a:pt x="240" y="142"/>
                    </a:lnTo>
                    <a:lnTo>
                      <a:pt x="244" y="144"/>
                    </a:lnTo>
                    <a:lnTo>
                      <a:pt x="244" y="146"/>
                    </a:lnTo>
                    <a:lnTo>
                      <a:pt x="244" y="150"/>
                    </a:lnTo>
                    <a:lnTo>
                      <a:pt x="244" y="154"/>
                    </a:lnTo>
                    <a:lnTo>
                      <a:pt x="246" y="158"/>
                    </a:lnTo>
                    <a:lnTo>
                      <a:pt x="242" y="166"/>
                    </a:lnTo>
                    <a:lnTo>
                      <a:pt x="242" y="166"/>
                    </a:lnTo>
                    <a:lnTo>
                      <a:pt x="244" y="168"/>
                    </a:lnTo>
                    <a:lnTo>
                      <a:pt x="246" y="170"/>
                    </a:lnTo>
                    <a:lnTo>
                      <a:pt x="246" y="174"/>
                    </a:lnTo>
                    <a:lnTo>
                      <a:pt x="246" y="176"/>
                    </a:lnTo>
                    <a:lnTo>
                      <a:pt x="246" y="180"/>
                    </a:lnTo>
                    <a:lnTo>
                      <a:pt x="248" y="184"/>
                    </a:lnTo>
                    <a:lnTo>
                      <a:pt x="250" y="186"/>
                    </a:lnTo>
                    <a:lnTo>
                      <a:pt x="260" y="200"/>
                    </a:lnTo>
                    <a:lnTo>
                      <a:pt x="192" y="236"/>
                    </a:lnTo>
                    <a:lnTo>
                      <a:pt x="152" y="246"/>
                    </a:lnTo>
                    <a:lnTo>
                      <a:pt x="148" y="230"/>
                    </a:lnTo>
                    <a:lnTo>
                      <a:pt x="120" y="230"/>
                    </a:lnTo>
                    <a:lnTo>
                      <a:pt x="4" y="144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5" name="Freeform 75"/>
              <p:cNvSpPr>
                <a:spLocks/>
              </p:cNvSpPr>
              <p:nvPr/>
            </p:nvSpPr>
            <p:spPr bwMode="gray">
              <a:xfrm>
                <a:off x="623" y="2734"/>
                <a:ext cx="112" cy="98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" y="82"/>
                  </a:cxn>
                  <a:cxn ang="0">
                    <a:pos x="6" y="74"/>
                  </a:cxn>
                  <a:cxn ang="0">
                    <a:pos x="16" y="68"/>
                  </a:cxn>
                  <a:cxn ang="0">
                    <a:pos x="28" y="64"/>
                  </a:cxn>
                  <a:cxn ang="0">
                    <a:pos x="32" y="60"/>
                  </a:cxn>
                  <a:cxn ang="0">
                    <a:pos x="32" y="56"/>
                  </a:cxn>
                  <a:cxn ang="0">
                    <a:pos x="28" y="54"/>
                  </a:cxn>
                  <a:cxn ang="0">
                    <a:pos x="24" y="42"/>
                  </a:cxn>
                  <a:cxn ang="0">
                    <a:pos x="30" y="32"/>
                  </a:cxn>
                  <a:cxn ang="0">
                    <a:pos x="40" y="26"/>
                  </a:cxn>
                  <a:cxn ang="0">
                    <a:pos x="46" y="24"/>
                  </a:cxn>
                  <a:cxn ang="0">
                    <a:pos x="50" y="16"/>
                  </a:cxn>
                  <a:cxn ang="0">
                    <a:pos x="52" y="10"/>
                  </a:cxn>
                  <a:cxn ang="0">
                    <a:pos x="56" y="4"/>
                  </a:cxn>
                  <a:cxn ang="0">
                    <a:pos x="66" y="0"/>
                  </a:cxn>
                  <a:cxn ang="0">
                    <a:pos x="112" y="20"/>
                  </a:cxn>
                  <a:cxn ang="0">
                    <a:pos x="88" y="20"/>
                  </a:cxn>
                  <a:cxn ang="0">
                    <a:pos x="86" y="18"/>
                  </a:cxn>
                  <a:cxn ang="0">
                    <a:pos x="82" y="20"/>
                  </a:cxn>
                  <a:cxn ang="0">
                    <a:pos x="82" y="26"/>
                  </a:cxn>
                  <a:cxn ang="0">
                    <a:pos x="80" y="38"/>
                  </a:cxn>
                  <a:cxn ang="0">
                    <a:pos x="80" y="50"/>
                  </a:cxn>
                  <a:cxn ang="0">
                    <a:pos x="80" y="54"/>
                  </a:cxn>
                  <a:cxn ang="0">
                    <a:pos x="80" y="56"/>
                  </a:cxn>
                  <a:cxn ang="0">
                    <a:pos x="78" y="60"/>
                  </a:cxn>
                  <a:cxn ang="0">
                    <a:pos x="76" y="60"/>
                  </a:cxn>
                  <a:cxn ang="0">
                    <a:pos x="72" y="60"/>
                  </a:cxn>
                  <a:cxn ang="0">
                    <a:pos x="66" y="60"/>
                  </a:cxn>
                  <a:cxn ang="0">
                    <a:pos x="62" y="64"/>
                  </a:cxn>
                  <a:cxn ang="0">
                    <a:pos x="60" y="74"/>
                  </a:cxn>
                  <a:cxn ang="0">
                    <a:pos x="0" y="94"/>
                  </a:cxn>
                </a:cxnLst>
                <a:rect l="0" t="0" r="r" b="b"/>
                <a:pathLst>
                  <a:path w="112" h="98">
                    <a:moveTo>
                      <a:pt x="0" y="94"/>
                    </a:moveTo>
                    <a:lnTo>
                      <a:pt x="0" y="90"/>
                    </a:lnTo>
                    <a:lnTo>
                      <a:pt x="0" y="86"/>
                    </a:lnTo>
                    <a:lnTo>
                      <a:pt x="2" y="82"/>
                    </a:lnTo>
                    <a:lnTo>
                      <a:pt x="4" y="78"/>
                    </a:lnTo>
                    <a:lnTo>
                      <a:pt x="6" y="74"/>
                    </a:lnTo>
                    <a:lnTo>
                      <a:pt x="10" y="70"/>
                    </a:lnTo>
                    <a:lnTo>
                      <a:pt x="16" y="68"/>
                    </a:lnTo>
                    <a:lnTo>
                      <a:pt x="22" y="66"/>
                    </a:lnTo>
                    <a:lnTo>
                      <a:pt x="28" y="64"/>
                    </a:lnTo>
                    <a:lnTo>
                      <a:pt x="32" y="62"/>
                    </a:lnTo>
                    <a:lnTo>
                      <a:pt x="32" y="60"/>
                    </a:lnTo>
                    <a:lnTo>
                      <a:pt x="32" y="58"/>
                    </a:lnTo>
                    <a:lnTo>
                      <a:pt x="32" y="56"/>
                    </a:lnTo>
                    <a:lnTo>
                      <a:pt x="30" y="54"/>
                    </a:lnTo>
                    <a:lnTo>
                      <a:pt x="28" y="54"/>
                    </a:lnTo>
                    <a:lnTo>
                      <a:pt x="28" y="54"/>
                    </a:lnTo>
                    <a:lnTo>
                      <a:pt x="24" y="42"/>
                    </a:lnTo>
                    <a:lnTo>
                      <a:pt x="28" y="36"/>
                    </a:lnTo>
                    <a:lnTo>
                      <a:pt x="30" y="32"/>
                    </a:lnTo>
                    <a:lnTo>
                      <a:pt x="36" y="28"/>
                    </a:lnTo>
                    <a:lnTo>
                      <a:pt x="40" y="26"/>
                    </a:lnTo>
                    <a:lnTo>
                      <a:pt x="44" y="24"/>
                    </a:lnTo>
                    <a:lnTo>
                      <a:pt x="46" y="24"/>
                    </a:lnTo>
                    <a:lnTo>
                      <a:pt x="48" y="24"/>
                    </a:lnTo>
                    <a:lnTo>
                      <a:pt x="50" y="16"/>
                    </a:lnTo>
                    <a:lnTo>
                      <a:pt x="52" y="12"/>
                    </a:lnTo>
                    <a:lnTo>
                      <a:pt x="52" y="10"/>
                    </a:lnTo>
                    <a:lnTo>
                      <a:pt x="54" y="10"/>
                    </a:lnTo>
                    <a:lnTo>
                      <a:pt x="56" y="4"/>
                    </a:lnTo>
                    <a:lnTo>
                      <a:pt x="60" y="0"/>
                    </a:lnTo>
                    <a:lnTo>
                      <a:pt x="66" y="0"/>
                    </a:lnTo>
                    <a:lnTo>
                      <a:pt x="112" y="6"/>
                    </a:lnTo>
                    <a:lnTo>
                      <a:pt x="112" y="20"/>
                    </a:lnTo>
                    <a:lnTo>
                      <a:pt x="88" y="20"/>
                    </a:lnTo>
                    <a:lnTo>
                      <a:pt x="88" y="20"/>
                    </a:lnTo>
                    <a:lnTo>
                      <a:pt x="88" y="20"/>
                    </a:lnTo>
                    <a:lnTo>
                      <a:pt x="86" y="18"/>
                    </a:lnTo>
                    <a:lnTo>
                      <a:pt x="84" y="18"/>
                    </a:lnTo>
                    <a:lnTo>
                      <a:pt x="82" y="20"/>
                    </a:lnTo>
                    <a:lnTo>
                      <a:pt x="82" y="22"/>
                    </a:lnTo>
                    <a:lnTo>
                      <a:pt x="82" y="26"/>
                    </a:lnTo>
                    <a:lnTo>
                      <a:pt x="82" y="30"/>
                    </a:lnTo>
                    <a:lnTo>
                      <a:pt x="80" y="38"/>
                    </a:lnTo>
                    <a:lnTo>
                      <a:pt x="80" y="44"/>
                    </a:lnTo>
                    <a:lnTo>
                      <a:pt x="80" y="50"/>
                    </a:lnTo>
                    <a:lnTo>
                      <a:pt x="80" y="54"/>
                    </a:lnTo>
                    <a:lnTo>
                      <a:pt x="80" y="54"/>
                    </a:lnTo>
                    <a:lnTo>
                      <a:pt x="80" y="56"/>
                    </a:lnTo>
                    <a:lnTo>
                      <a:pt x="80" y="56"/>
                    </a:lnTo>
                    <a:lnTo>
                      <a:pt x="80" y="58"/>
                    </a:lnTo>
                    <a:lnTo>
                      <a:pt x="78" y="60"/>
                    </a:lnTo>
                    <a:lnTo>
                      <a:pt x="78" y="60"/>
                    </a:lnTo>
                    <a:lnTo>
                      <a:pt x="76" y="60"/>
                    </a:lnTo>
                    <a:lnTo>
                      <a:pt x="74" y="60"/>
                    </a:lnTo>
                    <a:lnTo>
                      <a:pt x="72" y="60"/>
                    </a:lnTo>
                    <a:lnTo>
                      <a:pt x="70" y="60"/>
                    </a:lnTo>
                    <a:lnTo>
                      <a:pt x="66" y="60"/>
                    </a:lnTo>
                    <a:lnTo>
                      <a:pt x="64" y="62"/>
                    </a:lnTo>
                    <a:lnTo>
                      <a:pt x="62" y="64"/>
                    </a:lnTo>
                    <a:lnTo>
                      <a:pt x="60" y="68"/>
                    </a:lnTo>
                    <a:lnTo>
                      <a:pt x="60" y="74"/>
                    </a:lnTo>
                    <a:lnTo>
                      <a:pt x="58" y="98"/>
                    </a:lnTo>
                    <a:lnTo>
                      <a:pt x="0" y="94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" name="Freeform 76"/>
              <p:cNvSpPr>
                <a:spLocks/>
              </p:cNvSpPr>
              <p:nvPr/>
            </p:nvSpPr>
            <p:spPr bwMode="gray">
              <a:xfrm>
                <a:off x="617" y="2740"/>
                <a:ext cx="158" cy="182"/>
              </a:xfrm>
              <a:custGeom>
                <a:avLst/>
                <a:gdLst/>
                <a:ahLst/>
                <a:cxnLst>
                  <a:cxn ang="0">
                    <a:pos x="4" y="158"/>
                  </a:cxn>
                  <a:cxn ang="0">
                    <a:pos x="10" y="150"/>
                  </a:cxn>
                  <a:cxn ang="0">
                    <a:pos x="14" y="146"/>
                  </a:cxn>
                  <a:cxn ang="0">
                    <a:pos x="18" y="142"/>
                  </a:cxn>
                  <a:cxn ang="0">
                    <a:pos x="18" y="132"/>
                  </a:cxn>
                  <a:cxn ang="0">
                    <a:pos x="14" y="124"/>
                  </a:cxn>
                  <a:cxn ang="0">
                    <a:pos x="12" y="120"/>
                  </a:cxn>
                  <a:cxn ang="0">
                    <a:pos x="16" y="96"/>
                  </a:cxn>
                  <a:cxn ang="0">
                    <a:pos x="14" y="88"/>
                  </a:cxn>
                  <a:cxn ang="0">
                    <a:pos x="66" y="68"/>
                  </a:cxn>
                  <a:cxn ang="0">
                    <a:pos x="68" y="58"/>
                  </a:cxn>
                  <a:cxn ang="0">
                    <a:pos x="72" y="54"/>
                  </a:cxn>
                  <a:cxn ang="0">
                    <a:pos x="78" y="54"/>
                  </a:cxn>
                  <a:cxn ang="0">
                    <a:pos x="82" y="54"/>
                  </a:cxn>
                  <a:cxn ang="0">
                    <a:pos x="84" y="54"/>
                  </a:cxn>
                  <a:cxn ang="0">
                    <a:pos x="86" y="50"/>
                  </a:cxn>
                  <a:cxn ang="0">
                    <a:pos x="86" y="48"/>
                  </a:cxn>
                  <a:cxn ang="0">
                    <a:pos x="86" y="44"/>
                  </a:cxn>
                  <a:cxn ang="0">
                    <a:pos x="86" y="32"/>
                  </a:cxn>
                  <a:cxn ang="0">
                    <a:pos x="88" y="20"/>
                  </a:cxn>
                  <a:cxn ang="0">
                    <a:pos x="88" y="14"/>
                  </a:cxn>
                  <a:cxn ang="0">
                    <a:pos x="92" y="12"/>
                  </a:cxn>
                  <a:cxn ang="0">
                    <a:pos x="94" y="14"/>
                  </a:cxn>
                  <a:cxn ang="0">
                    <a:pos x="118" y="14"/>
                  </a:cxn>
                  <a:cxn ang="0">
                    <a:pos x="118" y="0"/>
                  </a:cxn>
                  <a:cxn ang="0">
                    <a:pos x="138" y="28"/>
                  </a:cxn>
                  <a:cxn ang="0">
                    <a:pos x="138" y="28"/>
                  </a:cxn>
                  <a:cxn ang="0">
                    <a:pos x="136" y="30"/>
                  </a:cxn>
                  <a:cxn ang="0">
                    <a:pos x="142" y="142"/>
                  </a:cxn>
                  <a:cxn ang="0">
                    <a:pos x="144" y="146"/>
                  </a:cxn>
                  <a:cxn ang="0">
                    <a:pos x="146" y="152"/>
                  </a:cxn>
                  <a:cxn ang="0">
                    <a:pos x="140" y="164"/>
                  </a:cxn>
                  <a:cxn ang="0">
                    <a:pos x="88" y="158"/>
                  </a:cxn>
                  <a:cxn ang="0">
                    <a:pos x="84" y="162"/>
                  </a:cxn>
                  <a:cxn ang="0">
                    <a:pos x="82" y="162"/>
                  </a:cxn>
                  <a:cxn ang="0">
                    <a:pos x="80" y="160"/>
                  </a:cxn>
                  <a:cxn ang="0">
                    <a:pos x="76" y="162"/>
                  </a:cxn>
                  <a:cxn ang="0">
                    <a:pos x="76" y="166"/>
                  </a:cxn>
                  <a:cxn ang="0">
                    <a:pos x="76" y="170"/>
                  </a:cxn>
                  <a:cxn ang="0">
                    <a:pos x="72" y="172"/>
                  </a:cxn>
                  <a:cxn ang="0">
                    <a:pos x="70" y="176"/>
                  </a:cxn>
                  <a:cxn ang="0">
                    <a:pos x="66" y="182"/>
                  </a:cxn>
                  <a:cxn ang="0">
                    <a:pos x="62" y="182"/>
                  </a:cxn>
                  <a:cxn ang="0">
                    <a:pos x="60" y="178"/>
                  </a:cxn>
                  <a:cxn ang="0">
                    <a:pos x="54" y="178"/>
                  </a:cxn>
                  <a:cxn ang="0">
                    <a:pos x="46" y="172"/>
                  </a:cxn>
                  <a:cxn ang="0">
                    <a:pos x="42" y="166"/>
                  </a:cxn>
                  <a:cxn ang="0">
                    <a:pos x="36" y="160"/>
                  </a:cxn>
                  <a:cxn ang="0">
                    <a:pos x="26" y="156"/>
                  </a:cxn>
                  <a:cxn ang="0">
                    <a:pos x="0" y="164"/>
                  </a:cxn>
                </a:cxnLst>
                <a:rect l="0" t="0" r="r" b="b"/>
                <a:pathLst>
                  <a:path w="158" h="182">
                    <a:moveTo>
                      <a:pt x="0" y="164"/>
                    </a:moveTo>
                    <a:lnTo>
                      <a:pt x="4" y="158"/>
                    </a:lnTo>
                    <a:lnTo>
                      <a:pt x="6" y="154"/>
                    </a:lnTo>
                    <a:lnTo>
                      <a:pt x="10" y="150"/>
                    </a:lnTo>
                    <a:lnTo>
                      <a:pt x="12" y="148"/>
                    </a:lnTo>
                    <a:lnTo>
                      <a:pt x="14" y="146"/>
                    </a:lnTo>
                    <a:lnTo>
                      <a:pt x="16" y="146"/>
                    </a:lnTo>
                    <a:lnTo>
                      <a:pt x="18" y="142"/>
                    </a:lnTo>
                    <a:lnTo>
                      <a:pt x="18" y="138"/>
                    </a:lnTo>
                    <a:lnTo>
                      <a:pt x="18" y="132"/>
                    </a:lnTo>
                    <a:lnTo>
                      <a:pt x="16" y="128"/>
                    </a:lnTo>
                    <a:lnTo>
                      <a:pt x="14" y="124"/>
                    </a:lnTo>
                    <a:lnTo>
                      <a:pt x="12" y="122"/>
                    </a:lnTo>
                    <a:lnTo>
                      <a:pt x="12" y="120"/>
                    </a:lnTo>
                    <a:lnTo>
                      <a:pt x="6" y="110"/>
                    </a:lnTo>
                    <a:lnTo>
                      <a:pt x="16" y="96"/>
                    </a:lnTo>
                    <a:lnTo>
                      <a:pt x="6" y="88"/>
                    </a:lnTo>
                    <a:lnTo>
                      <a:pt x="14" y="88"/>
                    </a:lnTo>
                    <a:lnTo>
                      <a:pt x="64" y="92"/>
                    </a:lnTo>
                    <a:lnTo>
                      <a:pt x="66" y="68"/>
                    </a:lnTo>
                    <a:lnTo>
                      <a:pt x="66" y="62"/>
                    </a:lnTo>
                    <a:lnTo>
                      <a:pt x="68" y="58"/>
                    </a:lnTo>
                    <a:lnTo>
                      <a:pt x="70" y="56"/>
                    </a:lnTo>
                    <a:lnTo>
                      <a:pt x="72" y="54"/>
                    </a:lnTo>
                    <a:lnTo>
                      <a:pt x="76" y="54"/>
                    </a:lnTo>
                    <a:lnTo>
                      <a:pt x="78" y="54"/>
                    </a:lnTo>
                    <a:lnTo>
                      <a:pt x="80" y="54"/>
                    </a:lnTo>
                    <a:lnTo>
                      <a:pt x="82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6" y="52"/>
                    </a:lnTo>
                    <a:lnTo>
                      <a:pt x="86" y="50"/>
                    </a:lnTo>
                    <a:lnTo>
                      <a:pt x="86" y="50"/>
                    </a:lnTo>
                    <a:lnTo>
                      <a:pt x="86" y="48"/>
                    </a:lnTo>
                    <a:lnTo>
                      <a:pt x="86" y="48"/>
                    </a:lnTo>
                    <a:lnTo>
                      <a:pt x="86" y="44"/>
                    </a:lnTo>
                    <a:lnTo>
                      <a:pt x="86" y="38"/>
                    </a:lnTo>
                    <a:lnTo>
                      <a:pt x="86" y="32"/>
                    </a:lnTo>
                    <a:lnTo>
                      <a:pt x="88" y="24"/>
                    </a:lnTo>
                    <a:lnTo>
                      <a:pt x="88" y="20"/>
                    </a:lnTo>
                    <a:lnTo>
                      <a:pt x="88" y="16"/>
                    </a:lnTo>
                    <a:lnTo>
                      <a:pt x="88" y="14"/>
                    </a:lnTo>
                    <a:lnTo>
                      <a:pt x="90" y="12"/>
                    </a:lnTo>
                    <a:lnTo>
                      <a:pt x="92" y="12"/>
                    </a:lnTo>
                    <a:lnTo>
                      <a:pt x="94" y="14"/>
                    </a:lnTo>
                    <a:lnTo>
                      <a:pt x="94" y="14"/>
                    </a:lnTo>
                    <a:lnTo>
                      <a:pt x="94" y="14"/>
                    </a:lnTo>
                    <a:lnTo>
                      <a:pt x="118" y="14"/>
                    </a:lnTo>
                    <a:lnTo>
                      <a:pt x="118" y="4"/>
                    </a:lnTo>
                    <a:lnTo>
                      <a:pt x="118" y="0"/>
                    </a:lnTo>
                    <a:lnTo>
                      <a:pt x="158" y="28"/>
                    </a:lnTo>
                    <a:lnTo>
                      <a:pt x="138" y="28"/>
                    </a:lnTo>
                    <a:lnTo>
                      <a:pt x="138" y="28"/>
                    </a:lnTo>
                    <a:lnTo>
                      <a:pt x="138" y="28"/>
                    </a:lnTo>
                    <a:lnTo>
                      <a:pt x="136" y="28"/>
                    </a:lnTo>
                    <a:lnTo>
                      <a:pt x="136" y="30"/>
                    </a:lnTo>
                    <a:lnTo>
                      <a:pt x="136" y="32"/>
                    </a:lnTo>
                    <a:lnTo>
                      <a:pt x="142" y="142"/>
                    </a:lnTo>
                    <a:lnTo>
                      <a:pt x="142" y="142"/>
                    </a:lnTo>
                    <a:lnTo>
                      <a:pt x="144" y="146"/>
                    </a:lnTo>
                    <a:lnTo>
                      <a:pt x="144" y="148"/>
                    </a:lnTo>
                    <a:lnTo>
                      <a:pt x="146" y="152"/>
                    </a:lnTo>
                    <a:lnTo>
                      <a:pt x="146" y="156"/>
                    </a:lnTo>
                    <a:lnTo>
                      <a:pt x="140" y="164"/>
                    </a:lnTo>
                    <a:lnTo>
                      <a:pt x="88" y="158"/>
                    </a:lnTo>
                    <a:lnTo>
                      <a:pt x="88" y="158"/>
                    </a:lnTo>
                    <a:lnTo>
                      <a:pt x="86" y="160"/>
                    </a:lnTo>
                    <a:lnTo>
                      <a:pt x="84" y="162"/>
                    </a:lnTo>
                    <a:lnTo>
                      <a:pt x="82" y="162"/>
                    </a:lnTo>
                    <a:lnTo>
                      <a:pt x="82" y="162"/>
                    </a:lnTo>
                    <a:lnTo>
                      <a:pt x="80" y="160"/>
                    </a:lnTo>
                    <a:lnTo>
                      <a:pt x="80" y="160"/>
                    </a:lnTo>
                    <a:lnTo>
                      <a:pt x="78" y="160"/>
                    </a:lnTo>
                    <a:lnTo>
                      <a:pt x="76" y="162"/>
                    </a:lnTo>
                    <a:lnTo>
                      <a:pt x="76" y="162"/>
                    </a:lnTo>
                    <a:lnTo>
                      <a:pt x="76" y="166"/>
                    </a:lnTo>
                    <a:lnTo>
                      <a:pt x="76" y="168"/>
                    </a:lnTo>
                    <a:lnTo>
                      <a:pt x="76" y="170"/>
                    </a:lnTo>
                    <a:lnTo>
                      <a:pt x="74" y="172"/>
                    </a:lnTo>
                    <a:lnTo>
                      <a:pt x="72" y="172"/>
                    </a:lnTo>
                    <a:lnTo>
                      <a:pt x="72" y="174"/>
                    </a:lnTo>
                    <a:lnTo>
                      <a:pt x="70" y="176"/>
                    </a:lnTo>
                    <a:lnTo>
                      <a:pt x="68" y="178"/>
                    </a:lnTo>
                    <a:lnTo>
                      <a:pt x="66" y="182"/>
                    </a:lnTo>
                    <a:lnTo>
                      <a:pt x="64" y="182"/>
                    </a:lnTo>
                    <a:lnTo>
                      <a:pt x="62" y="182"/>
                    </a:lnTo>
                    <a:lnTo>
                      <a:pt x="62" y="180"/>
                    </a:lnTo>
                    <a:lnTo>
                      <a:pt x="60" y="178"/>
                    </a:lnTo>
                    <a:lnTo>
                      <a:pt x="56" y="178"/>
                    </a:lnTo>
                    <a:lnTo>
                      <a:pt x="54" y="178"/>
                    </a:lnTo>
                    <a:lnTo>
                      <a:pt x="50" y="176"/>
                    </a:lnTo>
                    <a:lnTo>
                      <a:pt x="46" y="172"/>
                    </a:lnTo>
                    <a:lnTo>
                      <a:pt x="44" y="166"/>
                    </a:lnTo>
                    <a:lnTo>
                      <a:pt x="42" y="166"/>
                    </a:lnTo>
                    <a:lnTo>
                      <a:pt x="40" y="162"/>
                    </a:lnTo>
                    <a:lnTo>
                      <a:pt x="36" y="160"/>
                    </a:lnTo>
                    <a:lnTo>
                      <a:pt x="32" y="158"/>
                    </a:lnTo>
                    <a:lnTo>
                      <a:pt x="26" y="156"/>
                    </a:lnTo>
                    <a:lnTo>
                      <a:pt x="20" y="156"/>
                    </a:lnTo>
                    <a:lnTo>
                      <a:pt x="0" y="164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" name="Freeform 77"/>
              <p:cNvSpPr>
                <a:spLocks/>
              </p:cNvSpPr>
              <p:nvPr/>
            </p:nvSpPr>
            <p:spPr bwMode="gray">
              <a:xfrm>
                <a:off x="631" y="2938"/>
                <a:ext cx="40" cy="2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24" y="0"/>
                  </a:cxn>
                  <a:cxn ang="0">
                    <a:pos x="22" y="0"/>
                  </a:cxn>
                  <a:cxn ang="0">
                    <a:pos x="20" y="0"/>
                  </a:cxn>
                  <a:cxn ang="0">
                    <a:pos x="18" y="2"/>
                  </a:cxn>
                  <a:cxn ang="0">
                    <a:pos x="14" y="2"/>
                  </a:cxn>
                  <a:cxn ang="0">
                    <a:pos x="8" y="4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2" y="12"/>
                  </a:cxn>
                  <a:cxn ang="0">
                    <a:pos x="6" y="16"/>
                  </a:cxn>
                  <a:cxn ang="0">
                    <a:pos x="10" y="22"/>
                  </a:cxn>
                  <a:cxn ang="0">
                    <a:pos x="16" y="28"/>
                  </a:cxn>
                  <a:cxn ang="0">
                    <a:pos x="18" y="28"/>
                  </a:cxn>
                  <a:cxn ang="0">
                    <a:pos x="20" y="26"/>
                  </a:cxn>
                  <a:cxn ang="0">
                    <a:pos x="24" y="26"/>
                  </a:cxn>
                  <a:cxn ang="0">
                    <a:pos x="28" y="24"/>
                  </a:cxn>
                  <a:cxn ang="0">
                    <a:pos x="32" y="22"/>
                  </a:cxn>
                  <a:cxn ang="0">
                    <a:pos x="36" y="22"/>
                  </a:cxn>
                  <a:cxn ang="0">
                    <a:pos x="38" y="20"/>
                  </a:cxn>
                  <a:cxn ang="0">
                    <a:pos x="38" y="16"/>
                  </a:cxn>
                  <a:cxn ang="0">
                    <a:pos x="40" y="16"/>
                  </a:cxn>
                  <a:cxn ang="0">
                    <a:pos x="38" y="8"/>
                  </a:cxn>
                  <a:cxn ang="0">
                    <a:pos x="38" y="2"/>
                  </a:cxn>
                  <a:cxn ang="0">
                    <a:pos x="24" y="0"/>
                  </a:cxn>
                </a:cxnLst>
                <a:rect l="0" t="0" r="r" b="b"/>
                <a:pathLst>
                  <a:path w="40" h="28">
                    <a:moveTo>
                      <a:pt x="24" y="0"/>
                    </a:moveTo>
                    <a:lnTo>
                      <a:pt x="24" y="0"/>
                    </a:lnTo>
                    <a:lnTo>
                      <a:pt x="22" y="0"/>
                    </a:lnTo>
                    <a:lnTo>
                      <a:pt x="20" y="0"/>
                    </a:lnTo>
                    <a:lnTo>
                      <a:pt x="18" y="2"/>
                    </a:lnTo>
                    <a:lnTo>
                      <a:pt x="14" y="2"/>
                    </a:lnTo>
                    <a:lnTo>
                      <a:pt x="8" y="4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2" y="12"/>
                    </a:lnTo>
                    <a:lnTo>
                      <a:pt x="6" y="16"/>
                    </a:lnTo>
                    <a:lnTo>
                      <a:pt x="10" y="22"/>
                    </a:lnTo>
                    <a:lnTo>
                      <a:pt x="16" y="28"/>
                    </a:lnTo>
                    <a:lnTo>
                      <a:pt x="18" y="28"/>
                    </a:lnTo>
                    <a:lnTo>
                      <a:pt x="20" y="26"/>
                    </a:lnTo>
                    <a:lnTo>
                      <a:pt x="24" y="26"/>
                    </a:lnTo>
                    <a:lnTo>
                      <a:pt x="28" y="24"/>
                    </a:lnTo>
                    <a:lnTo>
                      <a:pt x="32" y="22"/>
                    </a:lnTo>
                    <a:lnTo>
                      <a:pt x="36" y="22"/>
                    </a:lnTo>
                    <a:lnTo>
                      <a:pt x="38" y="20"/>
                    </a:lnTo>
                    <a:lnTo>
                      <a:pt x="38" y="16"/>
                    </a:lnTo>
                    <a:lnTo>
                      <a:pt x="40" y="16"/>
                    </a:lnTo>
                    <a:lnTo>
                      <a:pt x="38" y="8"/>
                    </a:lnTo>
                    <a:lnTo>
                      <a:pt x="38" y="2"/>
                    </a:lnTo>
                    <a:lnTo>
                      <a:pt x="24" y="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" name="Freeform 78"/>
              <p:cNvSpPr>
                <a:spLocks/>
              </p:cNvSpPr>
              <p:nvPr/>
            </p:nvSpPr>
            <p:spPr bwMode="gray">
              <a:xfrm>
                <a:off x="617" y="2896"/>
                <a:ext cx="66" cy="50"/>
              </a:xfrm>
              <a:custGeom>
                <a:avLst/>
                <a:gdLst/>
                <a:ahLst/>
                <a:cxnLst>
                  <a:cxn ang="0">
                    <a:pos x="2" y="30"/>
                  </a:cxn>
                  <a:cxn ang="0">
                    <a:pos x="2" y="22"/>
                  </a:cxn>
                  <a:cxn ang="0">
                    <a:pos x="0" y="16"/>
                  </a:cxn>
                  <a:cxn ang="0">
                    <a:pos x="0" y="10"/>
                  </a:cxn>
                  <a:cxn ang="0">
                    <a:pos x="0" y="6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20" y="0"/>
                  </a:cxn>
                  <a:cxn ang="0">
                    <a:pos x="26" y="0"/>
                  </a:cxn>
                  <a:cxn ang="0">
                    <a:pos x="32" y="2"/>
                  </a:cxn>
                  <a:cxn ang="0">
                    <a:pos x="38" y="4"/>
                  </a:cxn>
                  <a:cxn ang="0">
                    <a:pos x="40" y="8"/>
                  </a:cxn>
                  <a:cxn ang="0">
                    <a:pos x="42" y="10"/>
                  </a:cxn>
                  <a:cxn ang="0">
                    <a:pos x="44" y="10"/>
                  </a:cxn>
                  <a:cxn ang="0">
                    <a:pos x="46" y="14"/>
                  </a:cxn>
                  <a:cxn ang="0">
                    <a:pos x="48" y="18"/>
                  </a:cxn>
                  <a:cxn ang="0">
                    <a:pos x="50" y="20"/>
                  </a:cxn>
                  <a:cxn ang="0">
                    <a:pos x="50" y="20"/>
                  </a:cxn>
                  <a:cxn ang="0">
                    <a:pos x="50" y="20"/>
                  </a:cxn>
                  <a:cxn ang="0">
                    <a:pos x="56" y="22"/>
                  </a:cxn>
                  <a:cxn ang="0">
                    <a:pos x="60" y="24"/>
                  </a:cxn>
                  <a:cxn ang="0">
                    <a:pos x="62" y="26"/>
                  </a:cxn>
                  <a:cxn ang="0">
                    <a:pos x="64" y="26"/>
                  </a:cxn>
                  <a:cxn ang="0">
                    <a:pos x="64" y="26"/>
                  </a:cxn>
                  <a:cxn ang="0">
                    <a:pos x="64" y="30"/>
                  </a:cxn>
                  <a:cxn ang="0">
                    <a:pos x="64" y="32"/>
                  </a:cxn>
                  <a:cxn ang="0">
                    <a:pos x="64" y="36"/>
                  </a:cxn>
                  <a:cxn ang="0">
                    <a:pos x="66" y="42"/>
                  </a:cxn>
                  <a:cxn ang="0">
                    <a:pos x="66" y="44"/>
                  </a:cxn>
                  <a:cxn ang="0">
                    <a:pos x="66" y="44"/>
                  </a:cxn>
                  <a:cxn ang="0">
                    <a:pos x="58" y="44"/>
                  </a:cxn>
                  <a:cxn ang="0">
                    <a:pos x="50" y="44"/>
                  </a:cxn>
                  <a:cxn ang="0">
                    <a:pos x="44" y="44"/>
                  </a:cxn>
                  <a:cxn ang="0">
                    <a:pos x="40" y="44"/>
                  </a:cxn>
                  <a:cxn ang="0">
                    <a:pos x="38" y="42"/>
                  </a:cxn>
                  <a:cxn ang="0">
                    <a:pos x="34" y="42"/>
                  </a:cxn>
                  <a:cxn ang="0">
                    <a:pos x="30" y="44"/>
                  </a:cxn>
                  <a:cxn ang="0">
                    <a:pos x="26" y="44"/>
                  </a:cxn>
                  <a:cxn ang="0">
                    <a:pos x="22" y="46"/>
                  </a:cxn>
                  <a:cxn ang="0">
                    <a:pos x="18" y="48"/>
                  </a:cxn>
                  <a:cxn ang="0">
                    <a:pos x="16" y="48"/>
                  </a:cxn>
                  <a:cxn ang="0">
                    <a:pos x="14" y="50"/>
                  </a:cxn>
                  <a:cxn ang="0">
                    <a:pos x="12" y="46"/>
                  </a:cxn>
                  <a:cxn ang="0">
                    <a:pos x="10" y="44"/>
                  </a:cxn>
                  <a:cxn ang="0">
                    <a:pos x="8" y="42"/>
                  </a:cxn>
                  <a:cxn ang="0">
                    <a:pos x="6" y="40"/>
                  </a:cxn>
                  <a:cxn ang="0">
                    <a:pos x="4" y="36"/>
                  </a:cxn>
                  <a:cxn ang="0">
                    <a:pos x="2" y="30"/>
                  </a:cxn>
                </a:cxnLst>
                <a:rect l="0" t="0" r="r" b="b"/>
                <a:pathLst>
                  <a:path w="66" h="50">
                    <a:moveTo>
                      <a:pt x="2" y="30"/>
                    </a:moveTo>
                    <a:lnTo>
                      <a:pt x="2" y="22"/>
                    </a:lnTo>
                    <a:lnTo>
                      <a:pt x="0" y="16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20" y="0"/>
                    </a:lnTo>
                    <a:lnTo>
                      <a:pt x="26" y="0"/>
                    </a:lnTo>
                    <a:lnTo>
                      <a:pt x="32" y="2"/>
                    </a:lnTo>
                    <a:lnTo>
                      <a:pt x="38" y="4"/>
                    </a:lnTo>
                    <a:lnTo>
                      <a:pt x="40" y="8"/>
                    </a:lnTo>
                    <a:lnTo>
                      <a:pt x="42" y="10"/>
                    </a:lnTo>
                    <a:lnTo>
                      <a:pt x="44" y="10"/>
                    </a:lnTo>
                    <a:lnTo>
                      <a:pt x="46" y="14"/>
                    </a:lnTo>
                    <a:lnTo>
                      <a:pt x="48" y="18"/>
                    </a:lnTo>
                    <a:lnTo>
                      <a:pt x="50" y="20"/>
                    </a:lnTo>
                    <a:lnTo>
                      <a:pt x="50" y="20"/>
                    </a:lnTo>
                    <a:lnTo>
                      <a:pt x="50" y="20"/>
                    </a:lnTo>
                    <a:lnTo>
                      <a:pt x="56" y="22"/>
                    </a:lnTo>
                    <a:lnTo>
                      <a:pt x="60" y="24"/>
                    </a:lnTo>
                    <a:lnTo>
                      <a:pt x="62" y="26"/>
                    </a:lnTo>
                    <a:lnTo>
                      <a:pt x="64" y="26"/>
                    </a:lnTo>
                    <a:lnTo>
                      <a:pt x="64" y="26"/>
                    </a:lnTo>
                    <a:lnTo>
                      <a:pt x="64" y="30"/>
                    </a:lnTo>
                    <a:lnTo>
                      <a:pt x="64" y="32"/>
                    </a:lnTo>
                    <a:lnTo>
                      <a:pt x="64" y="36"/>
                    </a:lnTo>
                    <a:lnTo>
                      <a:pt x="66" y="42"/>
                    </a:lnTo>
                    <a:lnTo>
                      <a:pt x="66" y="44"/>
                    </a:lnTo>
                    <a:lnTo>
                      <a:pt x="66" y="44"/>
                    </a:lnTo>
                    <a:lnTo>
                      <a:pt x="58" y="44"/>
                    </a:lnTo>
                    <a:lnTo>
                      <a:pt x="50" y="44"/>
                    </a:lnTo>
                    <a:lnTo>
                      <a:pt x="44" y="44"/>
                    </a:lnTo>
                    <a:lnTo>
                      <a:pt x="40" y="44"/>
                    </a:lnTo>
                    <a:lnTo>
                      <a:pt x="38" y="42"/>
                    </a:lnTo>
                    <a:lnTo>
                      <a:pt x="34" y="42"/>
                    </a:lnTo>
                    <a:lnTo>
                      <a:pt x="30" y="44"/>
                    </a:lnTo>
                    <a:lnTo>
                      <a:pt x="26" y="44"/>
                    </a:lnTo>
                    <a:lnTo>
                      <a:pt x="22" y="46"/>
                    </a:lnTo>
                    <a:lnTo>
                      <a:pt x="18" y="48"/>
                    </a:lnTo>
                    <a:lnTo>
                      <a:pt x="16" y="48"/>
                    </a:lnTo>
                    <a:lnTo>
                      <a:pt x="14" y="50"/>
                    </a:lnTo>
                    <a:lnTo>
                      <a:pt x="12" y="46"/>
                    </a:lnTo>
                    <a:lnTo>
                      <a:pt x="10" y="44"/>
                    </a:lnTo>
                    <a:lnTo>
                      <a:pt x="8" y="42"/>
                    </a:lnTo>
                    <a:lnTo>
                      <a:pt x="6" y="40"/>
                    </a:lnTo>
                    <a:lnTo>
                      <a:pt x="4" y="36"/>
                    </a:lnTo>
                    <a:lnTo>
                      <a:pt x="2" y="3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9" name="Freeform 79"/>
              <p:cNvSpPr>
                <a:spLocks/>
              </p:cNvSpPr>
              <p:nvPr/>
            </p:nvSpPr>
            <p:spPr bwMode="gray">
              <a:xfrm>
                <a:off x="621" y="2916"/>
                <a:ext cx="42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8"/>
                  </a:cxn>
                  <a:cxn ang="0">
                    <a:pos x="2" y="8"/>
                  </a:cxn>
                  <a:cxn ang="0">
                    <a:pos x="6" y="6"/>
                  </a:cxn>
                  <a:cxn ang="0">
                    <a:pos x="10" y="6"/>
                  </a:cxn>
                  <a:cxn ang="0">
                    <a:pos x="16" y="8"/>
                  </a:cxn>
                  <a:cxn ang="0">
                    <a:pos x="22" y="10"/>
                  </a:cxn>
                  <a:cxn ang="0">
                    <a:pos x="28" y="10"/>
                  </a:cxn>
                  <a:cxn ang="0">
                    <a:pos x="30" y="8"/>
                  </a:cxn>
                  <a:cxn ang="0">
                    <a:pos x="32" y="8"/>
                  </a:cxn>
                  <a:cxn ang="0">
                    <a:pos x="34" y="6"/>
                  </a:cxn>
                  <a:cxn ang="0">
                    <a:pos x="36" y="6"/>
                  </a:cxn>
                  <a:cxn ang="0">
                    <a:pos x="38" y="6"/>
                  </a:cxn>
                  <a:cxn ang="0">
                    <a:pos x="38" y="6"/>
                  </a:cxn>
                  <a:cxn ang="0">
                    <a:pos x="40" y="6"/>
                  </a:cxn>
                  <a:cxn ang="0">
                    <a:pos x="42" y="6"/>
                  </a:cxn>
                  <a:cxn ang="0">
                    <a:pos x="42" y="4"/>
                  </a:cxn>
                  <a:cxn ang="0">
                    <a:pos x="40" y="4"/>
                  </a:cxn>
                  <a:cxn ang="0">
                    <a:pos x="36" y="2"/>
                  </a:cxn>
                  <a:cxn ang="0">
                    <a:pos x="32" y="0"/>
                  </a:cxn>
                  <a:cxn ang="0">
                    <a:pos x="28" y="0"/>
                  </a:cxn>
                  <a:cxn ang="0">
                    <a:pos x="24" y="2"/>
                  </a:cxn>
                  <a:cxn ang="0">
                    <a:pos x="22" y="2"/>
                  </a:cxn>
                  <a:cxn ang="0">
                    <a:pos x="18" y="2"/>
                  </a:cxn>
                  <a:cxn ang="0">
                    <a:pos x="16" y="2"/>
                  </a:cxn>
                  <a:cxn ang="0">
                    <a:pos x="12" y="2"/>
                  </a:cxn>
                  <a:cxn ang="0">
                    <a:pos x="10" y="0"/>
                  </a:cxn>
                  <a:cxn ang="0">
                    <a:pos x="8" y="0"/>
                  </a:cxn>
                  <a:cxn ang="0">
                    <a:pos x="6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2" h="10">
                    <a:moveTo>
                      <a:pt x="0" y="0"/>
                    </a:moveTo>
                    <a:lnTo>
                      <a:pt x="0" y="8"/>
                    </a:lnTo>
                    <a:lnTo>
                      <a:pt x="2" y="8"/>
                    </a:lnTo>
                    <a:lnTo>
                      <a:pt x="6" y="6"/>
                    </a:lnTo>
                    <a:lnTo>
                      <a:pt x="10" y="6"/>
                    </a:lnTo>
                    <a:lnTo>
                      <a:pt x="16" y="8"/>
                    </a:lnTo>
                    <a:lnTo>
                      <a:pt x="22" y="10"/>
                    </a:lnTo>
                    <a:lnTo>
                      <a:pt x="28" y="10"/>
                    </a:lnTo>
                    <a:lnTo>
                      <a:pt x="30" y="8"/>
                    </a:lnTo>
                    <a:lnTo>
                      <a:pt x="32" y="8"/>
                    </a:lnTo>
                    <a:lnTo>
                      <a:pt x="34" y="6"/>
                    </a:lnTo>
                    <a:lnTo>
                      <a:pt x="36" y="6"/>
                    </a:lnTo>
                    <a:lnTo>
                      <a:pt x="38" y="6"/>
                    </a:lnTo>
                    <a:lnTo>
                      <a:pt x="38" y="6"/>
                    </a:lnTo>
                    <a:lnTo>
                      <a:pt x="40" y="6"/>
                    </a:lnTo>
                    <a:lnTo>
                      <a:pt x="42" y="6"/>
                    </a:lnTo>
                    <a:lnTo>
                      <a:pt x="42" y="4"/>
                    </a:lnTo>
                    <a:lnTo>
                      <a:pt x="40" y="4"/>
                    </a:lnTo>
                    <a:lnTo>
                      <a:pt x="36" y="2"/>
                    </a:lnTo>
                    <a:lnTo>
                      <a:pt x="32" y="0"/>
                    </a:lnTo>
                    <a:lnTo>
                      <a:pt x="28" y="0"/>
                    </a:lnTo>
                    <a:lnTo>
                      <a:pt x="24" y="2"/>
                    </a:lnTo>
                    <a:lnTo>
                      <a:pt x="22" y="2"/>
                    </a:lnTo>
                    <a:lnTo>
                      <a:pt x="18" y="2"/>
                    </a:lnTo>
                    <a:lnTo>
                      <a:pt x="16" y="2"/>
                    </a:lnTo>
                    <a:lnTo>
                      <a:pt x="12" y="2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0" name="Freeform 80"/>
              <p:cNvSpPr>
                <a:spLocks/>
              </p:cNvSpPr>
              <p:nvPr/>
            </p:nvSpPr>
            <p:spPr bwMode="gray">
              <a:xfrm>
                <a:off x="697" y="3000"/>
                <a:ext cx="84" cy="56"/>
              </a:xfrm>
              <a:custGeom>
                <a:avLst/>
                <a:gdLst/>
                <a:ahLst/>
                <a:cxnLst>
                  <a:cxn ang="0">
                    <a:pos x="24" y="44"/>
                  </a:cxn>
                  <a:cxn ang="0">
                    <a:pos x="22" y="38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4" y="18"/>
                  </a:cxn>
                  <a:cxn ang="0">
                    <a:pos x="6" y="16"/>
                  </a:cxn>
                  <a:cxn ang="0">
                    <a:pos x="12" y="12"/>
                  </a:cxn>
                  <a:cxn ang="0">
                    <a:pos x="14" y="8"/>
                  </a:cxn>
                  <a:cxn ang="0">
                    <a:pos x="16" y="0"/>
                  </a:cxn>
                  <a:cxn ang="0">
                    <a:pos x="28" y="0"/>
                  </a:cxn>
                  <a:cxn ang="0">
                    <a:pos x="28" y="0"/>
                  </a:cxn>
                  <a:cxn ang="0">
                    <a:pos x="30" y="2"/>
                  </a:cxn>
                  <a:cxn ang="0">
                    <a:pos x="34" y="4"/>
                  </a:cxn>
                  <a:cxn ang="0">
                    <a:pos x="38" y="6"/>
                  </a:cxn>
                  <a:cxn ang="0">
                    <a:pos x="40" y="8"/>
                  </a:cxn>
                  <a:cxn ang="0">
                    <a:pos x="44" y="10"/>
                  </a:cxn>
                  <a:cxn ang="0">
                    <a:pos x="46" y="10"/>
                  </a:cxn>
                  <a:cxn ang="0">
                    <a:pos x="46" y="8"/>
                  </a:cxn>
                  <a:cxn ang="0">
                    <a:pos x="48" y="8"/>
                  </a:cxn>
                  <a:cxn ang="0">
                    <a:pos x="50" y="6"/>
                  </a:cxn>
                  <a:cxn ang="0">
                    <a:pos x="52" y="4"/>
                  </a:cxn>
                  <a:cxn ang="0">
                    <a:pos x="56" y="4"/>
                  </a:cxn>
                  <a:cxn ang="0">
                    <a:pos x="58" y="4"/>
                  </a:cxn>
                  <a:cxn ang="0">
                    <a:pos x="62" y="6"/>
                  </a:cxn>
                  <a:cxn ang="0">
                    <a:pos x="64" y="10"/>
                  </a:cxn>
                  <a:cxn ang="0">
                    <a:pos x="64" y="10"/>
                  </a:cxn>
                  <a:cxn ang="0">
                    <a:pos x="64" y="12"/>
                  </a:cxn>
                  <a:cxn ang="0">
                    <a:pos x="64" y="16"/>
                  </a:cxn>
                  <a:cxn ang="0">
                    <a:pos x="64" y="18"/>
                  </a:cxn>
                  <a:cxn ang="0">
                    <a:pos x="66" y="22"/>
                  </a:cxn>
                  <a:cxn ang="0">
                    <a:pos x="70" y="24"/>
                  </a:cxn>
                  <a:cxn ang="0">
                    <a:pos x="72" y="24"/>
                  </a:cxn>
                  <a:cxn ang="0">
                    <a:pos x="74" y="24"/>
                  </a:cxn>
                  <a:cxn ang="0">
                    <a:pos x="76" y="24"/>
                  </a:cxn>
                  <a:cxn ang="0">
                    <a:pos x="78" y="24"/>
                  </a:cxn>
                  <a:cxn ang="0">
                    <a:pos x="80" y="26"/>
                  </a:cxn>
                  <a:cxn ang="0">
                    <a:pos x="82" y="30"/>
                  </a:cxn>
                  <a:cxn ang="0">
                    <a:pos x="84" y="36"/>
                  </a:cxn>
                  <a:cxn ang="0">
                    <a:pos x="82" y="40"/>
                  </a:cxn>
                  <a:cxn ang="0">
                    <a:pos x="82" y="42"/>
                  </a:cxn>
                  <a:cxn ang="0">
                    <a:pos x="80" y="44"/>
                  </a:cxn>
                  <a:cxn ang="0">
                    <a:pos x="80" y="46"/>
                  </a:cxn>
                  <a:cxn ang="0">
                    <a:pos x="48" y="56"/>
                  </a:cxn>
                  <a:cxn ang="0">
                    <a:pos x="48" y="56"/>
                  </a:cxn>
                  <a:cxn ang="0">
                    <a:pos x="46" y="56"/>
                  </a:cxn>
                  <a:cxn ang="0">
                    <a:pos x="44" y="56"/>
                  </a:cxn>
                  <a:cxn ang="0">
                    <a:pos x="38" y="54"/>
                  </a:cxn>
                  <a:cxn ang="0">
                    <a:pos x="32" y="52"/>
                  </a:cxn>
                  <a:cxn ang="0">
                    <a:pos x="32" y="52"/>
                  </a:cxn>
                  <a:cxn ang="0">
                    <a:pos x="28" y="50"/>
                  </a:cxn>
                  <a:cxn ang="0">
                    <a:pos x="26" y="48"/>
                  </a:cxn>
                  <a:cxn ang="0">
                    <a:pos x="24" y="44"/>
                  </a:cxn>
                </a:cxnLst>
                <a:rect l="0" t="0" r="r" b="b"/>
                <a:pathLst>
                  <a:path w="84" h="56">
                    <a:moveTo>
                      <a:pt x="24" y="44"/>
                    </a:moveTo>
                    <a:lnTo>
                      <a:pt x="22" y="38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4" y="18"/>
                    </a:lnTo>
                    <a:lnTo>
                      <a:pt x="6" y="16"/>
                    </a:lnTo>
                    <a:lnTo>
                      <a:pt x="12" y="12"/>
                    </a:lnTo>
                    <a:lnTo>
                      <a:pt x="14" y="8"/>
                    </a:lnTo>
                    <a:lnTo>
                      <a:pt x="16" y="0"/>
                    </a:lnTo>
                    <a:lnTo>
                      <a:pt x="28" y="0"/>
                    </a:lnTo>
                    <a:lnTo>
                      <a:pt x="28" y="0"/>
                    </a:lnTo>
                    <a:lnTo>
                      <a:pt x="30" y="2"/>
                    </a:lnTo>
                    <a:lnTo>
                      <a:pt x="34" y="4"/>
                    </a:lnTo>
                    <a:lnTo>
                      <a:pt x="38" y="6"/>
                    </a:lnTo>
                    <a:lnTo>
                      <a:pt x="40" y="8"/>
                    </a:lnTo>
                    <a:lnTo>
                      <a:pt x="44" y="10"/>
                    </a:lnTo>
                    <a:lnTo>
                      <a:pt x="46" y="10"/>
                    </a:lnTo>
                    <a:lnTo>
                      <a:pt x="46" y="8"/>
                    </a:lnTo>
                    <a:lnTo>
                      <a:pt x="48" y="8"/>
                    </a:lnTo>
                    <a:lnTo>
                      <a:pt x="50" y="6"/>
                    </a:lnTo>
                    <a:lnTo>
                      <a:pt x="52" y="4"/>
                    </a:lnTo>
                    <a:lnTo>
                      <a:pt x="56" y="4"/>
                    </a:lnTo>
                    <a:lnTo>
                      <a:pt x="58" y="4"/>
                    </a:lnTo>
                    <a:lnTo>
                      <a:pt x="62" y="6"/>
                    </a:lnTo>
                    <a:lnTo>
                      <a:pt x="64" y="10"/>
                    </a:lnTo>
                    <a:lnTo>
                      <a:pt x="64" y="10"/>
                    </a:lnTo>
                    <a:lnTo>
                      <a:pt x="64" y="12"/>
                    </a:lnTo>
                    <a:lnTo>
                      <a:pt x="64" y="16"/>
                    </a:lnTo>
                    <a:lnTo>
                      <a:pt x="64" y="18"/>
                    </a:lnTo>
                    <a:lnTo>
                      <a:pt x="66" y="22"/>
                    </a:lnTo>
                    <a:lnTo>
                      <a:pt x="70" y="24"/>
                    </a:lnTo>
                    <a:lnTo>
                      <a:pt x="72" y="24"/>
                    </a:lnTo>
                    <a:lnTo>
                      <a:pt x="74" y="24"/>
                    </a:lnTo>
                    <a:lnTo>
                      <a:pt x="76" y="24"/>
                    </a:lnTo>
                    <a:lnTo>
                      <a:pt x="78" y="24"/>
                    </a:lnTo>
                    <a:lnTo>
                      <a:pt x="80" y="26"/>
                    </a:lnTo>
                    <a:lnTo>
                      <a:pt x="82" y="30"/>
                    </a:lnTo>
                    <a:lnTo>
                      <a:pt x="84" y="36"/>
                    </a:lnTo>
                    <a:lnTo>
                      <a:pt x="82" y="40"/>
                    </a:lnTo>
                    <a:lnTo>
                      <a:pt x="82" y="42"/>
                    </a:lnTo>
                    <a:lnTo>
                      <a:pt x="80" y="44"/>
                    </a:lnTo>
                    <a:lnTo>
                      <a:pt x="80" y="46"/>
                    </a:lnTo>
                    <a:lnTo>
                      <a:pt x="48" y="56"/>
                    </a:lnTo>
                    <a:lnTo>
                      <a:pt x="48" y="56"/>
                    </a:lnTo>
                    <a:lnTo>
                      <a:pt x="46" y="56"/>
                    </a:lnTo>
                    <a:lnTo>
                      <a:pt x="44" y="56"/>
                    </a:lnTo>
                    <a:lnTo>
                      <a:pt x="38" y="54"/>
                    </a:lnTo>
                    <a:lnTo>
                      <a:pt x="32" y="52"/>
                    </a:lnTo>
                    <a:lnTo>
                      <a:pt x="32" y="52"/>
                    </a:lnTo>
                    <a:lnTo>
                      <a:pt x="28" y="50"/>
                    </a:lnTo>
                    <a:lnTo>
                      <a:pt x="26" y="48"/>
                    </a:lnTo>
                    <a:lnTo>
                      <a:pt x="24" y="44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1" name="Freeform 81"/>
              <p:cNvSpPr>
                <a:spLocks/>
              </p:cNvSpPr>
              <p:nvPr/>
            </p:nvSpPr>
            <p:spPr bwMode="gray">
              <a:xfrm>
                <a:off x="679" y="2976"/>
                <a:ext cx="36" cy="44"/>
              </a:xfrm>
              <a:custGeom>
                <a:avLst/>
                <a:gdLst/>
                <a:ahLst/>
                <a:cxnLst>
                  <a:cxn ang="0">
                    <a:pos x="0" y="18"/>
                  </a:cxn>
                  <a:cxn ang="0">
                    <a:pos x="0" y="16"/>
                  </a:cxn>
                  <a:cxn ang="0">
                    <a:pos x="0" y="14"/>
                  </a:cxn>
                  <a:cxn ang="0">
                    <a:pos x="0" y="12"/>
                  </a:cxn>
                  <a:cxn ang="0">
                    <a:pos x="2" y="8"/>
                  </a:cxn>
                  <a:cxn ang="0">
                    <a:pos x="4" y="6"/>
                  </a:cxn>
                  <a:cxn ang="0">
                    <a:pos x="8" y="2"/>
                  </a:cxn>
                  <a:cxn ang="0">
                    <a:pos x="14" y="0"/>
                  </a:cxn>
                  <a:cxn ang="0">
                    <a:pos x="18" y="0"/>
                  </a:cxn>
                  <a:cxn ang="0">
                    <a:pos x="20" y="0"/>
                  </a:cxn>
                  <a:cxn ang="0">
                    <a:pos x="24" y="0"/>
                  </a:cxn>
                  <a:cxn ang="0">
                    <a:pos x="26" y="2"/>
                  </a:cxn>
                  <a:cxn ang="0">
                    <a:pos x="28" y="2"/>
                  </a:cxn>
                  <a:cxn ang="0">
                    <a:pos x="30" y="4"/>
                  </a:cxn>
                  <a:cxn ang="0">
                    <a:pos x="32" y="4"/>
                  </a:cxn>
                  <a:cxn ang="0">
                    <a:pos x="34" y="8"/>
                  </a:cxn>
                  <a:cxn ang="0">
                    <a:pos x="36" y="12"/>
                  </a:cxn>
                  <a:cxn ang="0">
                    <a:pos x="36" y="20"/>
                  </a:cxn>
                  <a:cxn ang="0">
                    <a:pos x="34" y="28"/>
                  </a:cxn>
                  <a:cxn ang="0">
                    <a:pos x="30" y="34"/>
                  </a:cxn>
                  <a:cxn ang="0">
                    <a:pos x="30" y="34"/>
                  </a:cxn>
                  <a:cxn ang="0">
                    <a:pos x="28" y="38"/>
                  </a:cxn>
                  <a:cxn ang="0">
                    <a:pos x="24" y="40"/>
                  </a:cxn>
                  <a:cxn ang="0">
                    <a:pos x="20" y="44"/>
                  </a:cxn>
                  <a:cxn ang="0">
                    <a:pos x="18" y="44"/>
                  </a:cxn>
                  <a:cxn ang="0">
                    <a:pos x="16" y="44"/>
                  </a:cxn>
                  <a:cxn ang="0">
                    <a:pos x="14" y="42"/>
                  </a:cxn>
                  <a:cxn ang="0">
                    <a:pos x="10" y="40"/>
                  </a:cxn>
                  <a:cxn ang="0">
                    <a:pos x="8" y="38"/>
                  </a:cxn>
                  <a:cxn ang="0">
                    <a:pos x="0" y="18"/>
                  </a:cxn>
                </a:cxnLst>
                <a:rect l="0" t="0" r="r" b="b"/>
                <a:pathLst>
                  <a:path w="36" h="44">
                    <a:moveTo>
                      <a:pt x="0" y="18"/>
                    </a:moveTo>
                    <a:lnTo>
                      <a:pt x="0" y="16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2" y="8"/>
                    </a:lnTo>
                    <a:lnTo>
                      <a:pt x="4" y="6"/>
                    </a:lnTo>
                    <a:lnTo>
                      <a:pt x="8" y="2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6" y="2"/>
                    </a:lnTo>
                    <a:lnTo>
                      <a:pt x="28" y="2"/>
                    </a:lnTo>
                    <a:lnTo>
                      <a:pt x="30" y="4"/>
                    </a:lnTo>
                    <a:lnTo>
                      <a:pt x="32" y="4"/>
                    </a:lnTo>
                    <a:lnTo>
                      <a:pt x="34" y="8"/>
                    </a:lnTo>
                    <a:lnTo>
                      <a:pt x="36" y="12"/>
                    </a:lnTo>
                    <a:lnTo>
                      <a:pt x="36" y="20"/>
                    </a:lnTo>
                    <a:lnTo>
                      <a:pt x="34" y="28"/>
                    </a:lnTo>
                    <a:lnTo>
                      <a:pt x="30" y="34"/>
                    </a:lnTo>
                    <a:lnTo>
                      <a:pt x="30" y="34"/>
                    </a:lnTo>
                    <a:lnTo>
                      <a:pt x="28" y="38"/>
                    </a:lnTo>
                    <a:lnTo>
                      <a:pt x="24" y="40"/>
                    </a:lnTo>
                    <a:lnTo>
                      <a:pt x="20" y="44"/>
                    </a:lnTo>
                    <a:lnTo>
                      <a:pt x="18" y="44"/>
                    </a:lnTo>
                    <a:lnTo>
                      <a:pt x="16" y="44"/>
                    </a:lnTo>
                    <a:lnTo>
                      <a:pt x="14" y="42"/>
                    </a:lnTo>
                    <a:lnTo>
                      <a:pt x="10" y="40"/>
                    </a:lnTo>
                    <a:lnTo>
                      <a:pt x="8" y="38"/>
                    </a:lnTo>
                    <a:lnTo>
                      <a:pt x="0" y="18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2" name="Freeform 82"/>
              <p:cNvSpPr>
                <a:spLocks/>
              </p:cNvSpPr>
              <p:nvPr/>
            </p:nvSpPr>
            <p:spPr bwMode="gray">
              <a:xfrm>
                <a:off x="647" y="2940"/>
                <a:ext cx="100" cy="70"/>
              </a:xfrm>
              <a:custGeom>
                <a:avLst/>
                <a:gdLst/>
                <a:ahLst/>
                <a:cxnLst>
                  <a:cxn ang="0">
                    <a:pos x="0" y="26"/>
                  </a:cxn>
                  <a:cxn ang="0">
                    <a:pos x="18" y="20"/>
                  </a:cxn>
                  <a:cxn ang="0">
                    <a:pos x="22" y="16"/>
                  </a:cxn>
                  <a:cxn ang="0">
                    <a:pos x="24" y="8"/>
                  </a:cxn>
                  <a:cxn ang="0">
                    <a:pos x="22" y="0"/>
                  </a:cxn>
                  <a:cxn ang="0">
                    <a:pos x="24" y="0"/>
                  </a:cxn>
                  <a:cxn ang="0">
                    <a:pos x="30" y="0"/>
                  </a:cxn>
                  <a:cxn ang="0">
                    <a:pos x="36" y="2"/>
                  </a:cxn>
                  <a:cxn ang="0">
                    <a:pos x="38" y="4"/>
                  </a:cxn>
                  <a:cxn ang="0">
                    <a:pos x="40" y="6"/>
                  </a:cxn>
                  <a:cxn ang="0">
                    <a:pos x="44" y="6"/>
                  </a:cxn>
                  <a:cxn ang="0">
                    <a:pos x="52" y="10"/>
                  </a:cxn>
                  <a:cxn ang="0">
                    <a:pos x="62" y="10"/>
                  </a:cxn>
                  <a:cxn ang="0">
                    <a:pos x="64" y="8"/>
                  </a:cxn>
                  <a:cxn ang="0">
                    <a:pos x="64" y="6"/>
                  </a:cxn>
                  <a:cxn ang="0">
                    <a:pos x="66" y="4"/>
                  </a:cxn>
                  <a:cxn ang="0">
                    <a:pos x="70" y="2"/>
                  </a:cxn>
                  <a:cxn ang="0">
                    <a:pos x="76" y="4"/>
                  </a:cxn>
                  <a:cxn ang="0">
                    <a:pos x="78" y="8"/>
                  </a:cxn>
                  <a:cxn ang="0">
                    <a:pos x="80" y="14"/>
                  </a:cxn>
                  <a:cxn ang="0">
                    <a:pos x="84" y="22"/>
                  </a:cxn>
                  <a:cxn ang="0">
                    <a:pos x="88" y="28"/>
                  </a:cxn>
                  <a:cxn ang="0">
                    <a:pos x="90" y="36"/>
                  </a:cxn>
                  <a:cxn ang="0">
                    <a:pos x="96" y="50"/>
                  </a:cxn>
                  <a:cxn ang="0">
                    <a:pos x="100" y="64"/>
                  </a:cxn>
                  <a:cxn ang="0">
                    <a:pos x="96" y="70"/>
                  </a:cxn>
                  <a:cxn ang="0">
                    <a:pos x="88" y="66"/>
                  </a:cxn>
                  <a:cxn ang="0">
                    <a:pos x="78" y="60"/>
                  </a:cxn>
                  <a:cxn ang="0">
                    <a:pos x="78" y="60"/>
                  </a:cxn>
                  <a:cxn ang="0">
                    <a:pos x="72" y="60"/>
                  </a:cxn>
                  <a:cxn ang="0">
                    <a:pos x="68" y="60"/>
                  </a:cxn>
                  <a:cxn ang="0">
                    <a:pos x="68" y="54"/>
                  </a:cxn>
                  <a:cxn ang="0">
                    <a:pos x="68" y="46"/>
                  </a:cxn>
                  <a:cxn ang="0">
                    <a:pos x="62" y="40"/>
                  </a:cxn>
                  <a:cxn ang="0">
                    <a:pos x="50" y="36"/>
                  </a:cxn>
                  <a:cxn ang="0">
                    <a:pos x="48" y="36"/>
                  </a:cxn>
                  <a:cxn ang="0">
                    <a:pos x="40" y="40"/>
                  </a:cxn>
                  <a:cxn ang="0">
                    <a:pos x="32" y="46"/>
                  </a:cxn>
                  <a:cxn ang="0">
                    <a:pos x="18" y="40"/>
                  </a:cxn>
                </a:cxnLst>
                <a:rect l="0" t="0" r="r" b="b"/>
                <a:pathLst>
                  <a:path w="100" h="70">
                    <a:moveTo>
                      <a:pt x="18" y="40"/>
                    </a:moveTo>
                    <a:lnTo>
                      <a:pt x="0" y="26"/>
                    </a:lnTo>
                    <a:lnTo>
                      <a:pt x="18" y="20"/>
                    </a:lnTo>
                    <a:lnTo>
                      <a:pt x="18" y="20"/>
                    </a:lnTo>
                    <a:lnTo>
                      <a:pt x="20" y="18"/>
                    </a:lnTo>
                    <a:lnTo>
                      <a:pt x="22" y="16"/>
                    </a:lnTo>
                    <a:lnTo>
                      <a:pt x="24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24" y="0"/>
                    </a:lnTo>
                    <a:lnTo>
                      <a:pt x="26" y="0"/>
                    </a:lnTo>
                    <a:lnTo>
                      <a:pt x="30" y="0"/>
                    </a:lnTo>
                    <a:lnTo>
                      <a:pt x="34" y="0"/>
                    </a:lnTo>
                    <a:lnTo>
                      <a:pt x="36" y="2"/>
                    </a:lnTo>
                    <a:lnTo>
                      <a:pt x="36" y="2"/>
                    </a:lnTo>
                    <a:lnTo>
                      <a:pt x="38" y="4"/>
                    </a:lnTo>
                    <a:lnTo>
                      <a:pt x="38" y="6"/>
                    </a:lnTo>
                    <a:lnTo>
                      <a:pt x="40" y="6"/>
                    </a:lnTo>
                    <a:lnTo>
                      <a:pt x="44" y="6"/>
                    </a:lnTo>
                    <a:lnTo>
                      <a:pt x="44" y="6"/>
                    </a:lnTo>
                    <a:lnTo>
                      <a:pt x="46" y="8"/>
                    </a:lnTo>
                    <a:lnTo>
                      <a:pt x="52" y="10"/>
                    </a:lnTo>
                    <a:lnTo>
                      <a:pt x="58" y="10"/>
                    </a:lnTo>
                    <a:lnTo>
                      <a:pt x="62" y="10"/>
                    </a:lnTo>
                    <a:lnTo>
                      <a:pt x="64" y="8"/>
                    </a:lnTo>
                    <a:lnTo>
                      <a:pt x="64" y="8"/>
                    </a:lnTo>
                    <a:lnTo>
                      <a:pt x="66" y="6"/>
                    </a:lnTo>
                    <a:lnTo>
                      <a:pt x="64" y="6"/>
                    </a:lnTo>
                    <a:lnTo>
                      <a:pt x="64" y="4"/>
                    </a:lnTo>
                    <a:lnTo>
                      <a:pt x="66" y="4"/>
                    </a:lnTo>
                    <a:lnTo>
                      <a:pt x="66" y="4"/>
                    </a:lnTo>
                    <a:lnTo>
                      <a:pt x="70" y="2"/>
                    </a:lnTo>
                    <a:lnTo>
                      <a:pt x="72" y="2"/>
                    </a:lnTo>
                    <a:lnTo>
                      <a:pt x="76" y="4"/>
                    </a:lnTo>
                    <a:lnTo>
                      <a:pt x="78" y="6"/>
                    </a:lnTo>
                    <a:lnTo>
                      <a:pt x="78" y="8"/>
                    </a:lnTo>
                    <a:lnTo>
                      <a:pt x="78" y="10"/>
                    </a:lnTo>
                    <a:lnTo>
                      <a:pt x="80" y="14"/>
                    </a:lnTo>
                    <a:lnTo>
                      <a:pt x="82" y="18"/>
                    </a:lnTo>
                    <a:lnTo>
                      <a:pt x="84" y="22"/>
                    </a:lnTo>
                    <a:lnTo>
                      <a:pt x="88" y="26"/>
                    </a:lnTo>
                    <a:lnTo>
                      <a:pt x="88" y="28"/>
                    </a:lnTo>
                    <a:lnTo>
                      <a:pt x="88" y="30"/>
                    </a:lnTo>
                    <a:lnTo>
                      <a:pt x="90" y="36"/>
                    </a:lnTo>
                    <a:lnTo>
                      <a:pt x="92" y="40"/>
                    </a:lnTo>
                    <a:lnTo>
                      <a:pt x="96" y="50"/>
                    </a:lnTo>
                    <a:lnTo>
                      <a:pt x="98" y="58"/>
                    </a:lnTo>
                    <a:lnTo>
                      <a:pt x="100" y="64"/>
                    </a:lnTo>
                    <a:lnTo>
                      <a:pt x="98" y="68"/>
                    </a:lnTo>
                    <a:lnTo>
                      <a:pt x="96" y="70"/>
                    </a:lnTo>
                    <a:lnTo>
                      <a:pt x="92" y="70"/>
                    </a:lnTo>
                    <a:lnTo>
                      <a:pt x="88" y="66"/>
                    </a:lnTo>
                    <a:lnTo>
                      <a:pt x="82" y="64"/>
                    </a:lnTo>
                    <a:lnTo>
                      <a:pt x="78" y="60"/>
                    </a:lnTo>
                    <a:lnTo>
                      <a:pt x="78" y="60"/>
                    </a:lnTo>
                    <a:lnTo>
                      <a:pt x="78" y="60"/>
                    </a:lnTo>
                    <a:lnTo>
                      <a:pt x="76" y="60"/>
                    </a:lnTo>
                    <a:lnTo>
                      <a:pt x="72" y="60"/>
                    </a:lnTo>
                    <a:lnTo>
                      <a:pt x="66" y="60"/>
                    </a:lnTo>
                    <a:lnTo>
                      <a:pt x="68" y="60"/>
                    </a:lnTo>
                    <a:lnTo>
                      <a:pt x="68" y="56"/>
                    </a:lnTo>
                    <a:lnTo>
                      <a:pt x="68" y="54"/>
                    </a:lnTo>
                    <a:lnTo>
                      <a:pt x="68" y="50"/>
                    </a:lnTo>
                    <a:lnTo>
                      <a:pt x="68" y="46"/>
                    </a:lnTo>
                    <a:lnTo>
                      <a:pt x="66" y="42"/>
                    </a:lnTo>
                    <a:lnTo>
                      <a:pt x="62" y="40"/>
                    </a:lnTo>
                    <a:lnTo>
                      <a:pt x="58" y="38"/>
                    </a:lnTo>
                    <a:lnTo>
                      <a:pt x="50" y="36"/>
                    </a:lnTo>
                    <a:lnTo>
                      <a:pt x="50" y="36"/>
                    </a:lnTo>
                    <a:lnTo>
                      <a:pt x="48" y="36"/>
                    </a:lnTo>
                    <a:lnTo>
                      <a:pt x="44" y="38"/>
                    </a:lnTo>
                    <a:lnTo>
                      <a:pt x="40" y="40"/>
                    </a:lnTo>
                    <a:lnTo>
                      <a:pt x="36" y="42"/>
                    </a:lnTo>
                    <a:lnTo>
                      <a:pt x="32" y="46"/>
                    </a:lnTo>
                    <a:lnTo>
                      <a:pt x="32" y="52"/>
                    </a:lnTo>
                    <a:lnTo>
                      <a:pt x="18" y="4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3" name="Freeform 83"/>
              <p:cNvSpPr>
                <a:spLocks/>
              </p:cNvSpPr>
              <p:nvPr/>
            </p:nvSpPr>
            <p:spPr bwMode="gray">
              <a:xfrm>
                <a:off x="735" y="2960"/>
                <a:ext cx="84" cy="88"/>
              </a:xfrm>
              <a:custGeom>
                <a:avLst/>
                <a:gdLst/>
                <a:ahLst/>
                <a:cxnLst>
                  <a:cxn ang="0">
                    <a:pos x="42" y="84"/>
                  </a:cxn>
                  <a:cxn ang="0">
                    <a:pos x="44" y="78"/>
                  </a:cxn>
                  <a:cxn ang="0">
                    <a:pos x="44" y="68"/>
                  </a:cxn>
                  <a:cxn ang="0">
                    <a:pos x="42" y="66"/>
                  </a:cxn>
                  <a:cxn ang="0">
                    <a:pos x="36" y="64"/>
                  </a:cxn>
                  <a:cxn ang="0">
                    <a:pos x="32" y="64"/>
                  </a:cxn>
                  <a:cxn ang="0">
                    <a:pos x="28" y="62"/>
                  </a:cxn>
                  <a:cxn ang="0">
                    <a:pos x="26" y="54"/>
                  </a:cxn>
                  <a:cxn ang="0">
                    <a:pos x="26" y="48"/>
                  </a:cxn>
                  <a:cxn ang="0">
                    <a:pos x="24" y="46"/>
                  </a:cxn>
                  <a:cxn ang="0">
                    <a:pos x="18" y="42"/>
                  </a:cxn>
                  <a:cxn ang="0">
                    <a:pos x="10" y="48"/>
                  </a:cxn>
                  <a:cxn ang="0">
                    <a:pos x="10" y="44"/>
                  </a:cxn>
                  <a:cxn ang="0">
                    <a:pos x="10" y="36"/>
                  </a:cxn>
                  <a:cxn ang="0">
                    <a:pos x="8" y="32"/>
                  </a:cxn>
                  <a:cxn ang="0">
                    <a:pos x="4" y="24"/>
                  </a:cxn>
                  <a:cxn ang="0">
                    <a:pos x="2" y="14"/>
                  </a:cxn>
                  <a:cxn ang="0">
                    <a:pos x="0" y="6"/>
                  </a:cxn>
                  <a:cxn ang="0">
                    <a:pos x="6" y="8"/>
                  </a:cxn>
                  <a:cxn ang="0">
                    <a:pos x="16" y="6"/>
                  </a:cxn>
                  <a:cxn ang="0">
                    <a:pos x="22" y="4"/>
                  </a:cxn>
                  <a:cxn ang="0">
                    <a:pos x="24" y="0"/>
                  </a:cxn>
                  <a:cxn ang="0">
                    <a:pos x="30" y="2"/>
                  </a:cxn>
                  <a:cxn ang="0">
                    <a:pos x="32" y="4"/>
                  </a:cxn>
                  <a:cxn ang="0">
                    <a:pos x="36" y="4"/>
                  </a:cxn>
                  <a:cxn ang="0">
                    <a:pos x="38" y="2"/>
                  </a:cxn>
                  <a:cxn ang="0">
                    <a:pos x="42" y="0"/>
                  </a:cxn>
                  <a:cxn ang="0">
                    <a:pos x="50" y="0"/>
                  </a:cxn>
                  <a:cxn ang="0">
                    <a:pos x="58" y="2"/>
                  </a:cxn>
                  <a:cxn ang="0">
                    <a:pos x="64" y="0"/>
                  </a:cxn>
                  <a:cxn ang="0">
                    <a:pos x="72" y="0"/>
                  </a:cxn>
                  <a:cxn ang="0">
                    <a:pos x="76" y="4"/>
                  </a:cxn>
                  <a:cxn ang="0">
                    <a:pos x="78" y="12"/>
                  </a:cxn>
                  <a:cxn ang="0">
                    <a:pos x="82" y="32"/>
                  </a:cxn>
                  <a:cxn ang="0">
                    <a:pos x="80" y="46"/>
                  </a:cxn>
                  <a:cxn ang="0">
                    <a:pos x="76" y="68"/>
                  </a:cxn>
                  <a:cxn ang="0">
                    <a:pos x="84" y="88"/>
                  </a:cxn>
                  <a:cxn ang="0">
                    <a:pos x="42" y="86"/>
                  </a:cxn>
                </a:cxnLst>
                <a:rect l="0" t="0" r="r" b="b"/>
                <a:pathLst>
                  <a:path w="84" h="88">
                    <a:moveTo>
                      <a:pt x="42" y="86"/>
                    </a:moveTo>
                    <a:lnTo>
                      <a:pt x="42" y="84"/>
                    </a:lnTo>
                    <a:lnTo>
                      <a:pt x="44" y="82"/>
                    </a:lnTo>
                    <a:lnTo>
                      <a:pt x="44" y="78"/>
                    </a:lnTo>
                    <a:lnTo>
                      <a:pt x="46" y="74"/>
                    </a:lnTo>
                    <a:lnTo>
                      <a:pt x="44" y="68"/>
                    </a:lnTo>
                    <a:lnTo>
                      <a:pt x="44" y="68"/>
                    </a:lnTo>
                    <a:lnTo>
                      <a:pt x="42" y="66"/>
                    </a:lnTo>
                    <a:lnTo>
                      <a:pt x="40" y="64"/>
                    </a:lnTo>
                    <a:lnTo>
                      <a:pt x="36" y="64"/>
                    </a:lnTo>
                    <a:lnTo>
                      <a:pt x="32" y="64"/>
                    </a:lnTo>
                    <a:lnTo>
                      <a:pt x="32" y="64"/>
                    </a:lnTo>
                    <a:lnTo>
                      <a:pt x="30" y="64"/>
                    </a:lnTo>
                    <a:lnTo>
                      <a:pt x="28" y="62"/>
                    </a:lnTo>
                    <a:lnTo>
                      <a:pt x="26" y="58"/>
                    </a:lnTo>
                    <a:lnTo>
                      <a:pt x="26" y="54"/>
                    </a:lnTo>
                    <a:lnTo>
                      <a:pt x="26" y="50"/>
                    </a:lnTo>
                    <a:lnTo>
                      <a:pt x="26" y="48"/>
                    </a:lnTo>
                    <a:lnTo>
                      <a:pt x="24" y="46"/>
                    </a:lnTo>
                    <a:lnTo>
                      <a:pt x="24" y="46"/>
                    </a:lnTo>
                    <a:lnTo>
                      <a:pt x="22" y="44"/>
                    </a:lnTo>
                    <a:lnTo>
                      <a:pt x="18" y="42"/>
                    </a:lnTo>
                    <a:lnTo>
                      <a:pt x="14" y="44"/>
                    </a:lnTo>
                    <a:lnTo>
                      <a:pt x="10" y="48"/>
                    </a:lnTo>
                    <a:lnTo>
                      <a:pt x="10" y="46"/>
                    </a:lnTo>
                    <a:lnTo>
                      <a:pt x="10" y="44"/>
                    </a:lnTo>
                    <a:lnTo>
                      <a:pt x="10" y="40"/>
                    </a:lnTo>
                    <a:lnTo>
                      <a:pt x="10" y="36"/>
                    </a:lnTo>
                    <a:lnTo>
                      <a:pt x="10" y="36"/>
                    </a:lnTo>
                    <a:lnTo>
                      <a:pt x="8" y="32"/>
                    </a:lnTo>
                    <a:lnTo>
                      <a:pt x="6" y="28"/>
                    </a:lnTo>
                    <a:lnTo>
                      <a:pt x="4" y="24"/>
                    </a:lnTo>
                    <a:lnTo>
                      <a:pt x="2" y="20"/>
                    </a:lnTo>
                    <a:lnTo>
                      <a:pt x="2" y="14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6" y="8"/>
                    </a:lnTo>
                    <a:lnTo>
                      <a:pt x="10" y="8"/>
                    </a:lnTo>
                    <a:lnTo>
                      <a:pt x="16" y="6"/>
                    </a:lnTo>
                    <a:lnTo>
                      <a:pt x="20" y="4"/>
                    </a:lnTo>
                    <a:lnTo>
                      <a:pt x="22" y="4"/>
                    </a:lnTo>
                    <a:lnTo>
                      <a:pt x="22" y="2"/>
                    </a:lnTo>
                    <a:lnTo>
                      <a:pt x="24" y="0"/>
                    </a:lnTo>
                    <a:lnTo>
                      <a:pt x="28" y="0"/>
                    </a:lnTo>
                    <a:lnTo>
                      <a:pt x="30" y="2"/>
                    </a:lnTo>
                    <a:lnTo>
                      <a:pt x="30" y="4"/>
                    </a:lnTo>
                    <a:lnTo>
                      <a:pt x="32" y="4"/>
                    </a:lnTo>
                    <a:lnTo>
                      <a:pt x="34" y="6"/>
                    </a:lnTo>
                    <a:lnTo>
                      <a:pt x="36" y="4"/>
                    </a:lnTo>
                    <a:lnTo>
                      <a:pt x="38" y="2"/>
                    </a:lnTo>
                    <a:lnTo>
                      <a:pt x="38" y="2"/>
                    </a:lnTo>
                    <a:lnTo>
                      <a:pt x="40" y="2"/>
                    </a:lnTo>
                    <a:lnTo>
                      <a:pt x="42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58" y="2"/>
                    </a:lnTo>
                    <a:lnTo>
                      <a:pt x="62" y="2"/>
                    </a:lnTo>
                    <a:lnTo>
                      <a:pt x="64" y="0"/>
                    </a:lnTo>
                    <a:lnTo>
                      <a:pt x="68" y="0"/>
                    </a:lnTo>
                    <a:lnTo>
                      <a:pt x="72" y="0"/>
                    </a:lnTo>
                    <a:lnTo>
                      <a:pt x="74" y="2"/>
                    </a:lnTo>
                    <a:lnTo>
                      <a:pt x="76" y="4"/>
                    </a:lnTo>
                    <a:lnTo>
                      <a:pt x="76" y="8"/>
                    </a:lnTo>
                    <a:lnTo>
                      <a:pt x="78" y="12"/>
                    </a:lnTo>
                    <a:lnTo>
                      <a:pt x="80" y="20"/>
                    </a:lnTo>
                    <a:lnTo>
                      <a:pt x="82" y="32"/>
                    </a:lnTo>
                    <a:lnTo>
                      <a:pt x="80" y="42"/>
                    </a:lnTo>
                    <a:lnTo>
                      <a:pt x="80" y="46"/>
                    </a:lnTo>
                    <a:lnTo>
                      <a:pt x="78" y="56"/>
                    </a:lnTo>
                    <a:lnTo>
                      <a:pt x="76" y="68"/>
                    </a:lnTo>
                    <a:lnTo>
                      <a:pt x="78" y="76"/>
                    </a:lnTo>
                    <a:lnTo>
                      <a:pt x="84" y="88"/>
                    </a:lnTo>
                    <a:lnTo>
                      <a:pt x="66" y="82"/>
                    </a:lnTo>
                    <a:lnTo>
                      <a:pt x="42" y="86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4" name="Freeform 84"/>
              <p:cNvSpPr>
                <a:spLocks/>
              </p:cNvSpPr>
              <p:nvPr/>
            </p:nvSpPr>
            <p:spPr bwMode="gray">
              <a:xfrm>
                <a:off x="773" y="2924"/>
                <a:ext cx="74" cy="38"/>
              </a:xfrm>
              <a:custGeom>
                <a:avLst/>
                <a:gdLst/>
                <a:ahLst/>
                <a:cxnLst>
                  <a:cxn ang="0">
                    <a:pos x="28" y="8"/>
                  </a:cxn>
                  <a:cxn ang="0">
                    <a:pos x="28" y="8"/>
                  </a:cxn>
                  <a:cxn ang="0">
                    <a:pos x="24" y="8"/>
                  </a:cxn>
                  <a:cxn ang="0">
                    <a:pos x="20" y="8"/>
                  </a:cxn>
                  <a:cxn ang="0">
                    <a:pos x="16" y="10"/>
                  </a:cxn>
                  <a:cxn ang="0">
                    <a:pos x="12" y="12"/>
                  </a:cxn>
                  <a:cxn ang="0">
                    <a:pos x="8" y="16"/>
                  </a:cxn>
                  <a:cxn ang="0">
                    <a:pos x="4" y="22"/>
                  </a:cxn>
                  <a:cxn ang="0">
                    <a:pos x="0" y="38"/>
                  </a:cxn>
                  <a:cxn ang="0">
                    <a:pos x="0" y="38"/>
                  </a:cxn>
                  <a:cxn ang="0">
                    <a:pos x="2" y="38"/>
                  </a:cxn>
                  <a:cxn ang="0">
                    <a:pos x="6" y="36"/>
                  </a:cxn>
                  <a:cxn ang="0">
                    <a:pos x="10" y="36"/>
                  </a:cxn>
                  <a:cxn ang="0">
                    <a:pos x="16" y="38"/>
                  </a:cxn>
                  <a:cxn ang="0">
                    <a:pos x="16" y="38"/>
                  </a:cxn>
                  <a:cxn ang="0">
                    <a:pos x="18" y="38"/>
                  </a:cxn>
                  <a:cxn ang="0">
                    <a:pos x="22" y="38"/>
                  </a:cxn>
                  <a:cxn ang="0">
                    <a:pos x="28" y="36"/>
                  </a:cxn>
                  <a:cxn ang="0">
                    <a:pos x="28" y="36"/>
                  </a:cxn>
                  <a:cxn ang="0">
                    <a:pos x="30" y="36"/>
                  </a:cxn>
                  <a:cxn ang="0">
                    <a:pos x="32" y="36"/>
                  </a:cxn>
                  <a:cxn ang="0">
                    <a:pos x="36" y="36"/>
                  </a:cxn>
                  <a:cxn ang="0">
                    <a:pos x="36" y="36"/>
                  </a:cxn>
                  <a:cxn ang="0">
                    <a:pos x="36" y="34"/>
                  </a:cxn>
                  <a:cxn ang="0">
                    <a:pos x="36" y="32"/>
                  </a:cxn>
                  <a:cxn ang="0">
                    <a:pos x="38" y="30"/>
                  </a:cxn>
                  <a:cxn ang="0">
                    <a:pos x="40" y="28"/>
                  </a:cxn>
                  <a:cxn ang="0">
                    <a:pos x="40" y="26"/>
                  </a:cxn>
                  <a:cxn ang="0">
                    <a:pos x="42" y="24"/>
                  </a:cxn>
                  <a:cxn ang="0">
                    <a:pos x="44" y="22"/>
                  </a:cxn>
                  <a:cxn ang="0">
                    <a:pos x="46" y="22"/>
                  </a:cxn>
                  <a:cxn ang="0">
                    <a:pos x="50" y="20"/>
                  </a:cxn>
                  <a:cxn ang="0">
                    <a:pos x="60" y="20"/>
                  </a:cxn>
                  <a:cxn ang="0">
                    <a:pos x="62" y="20"/>
                  </a:cxn>
                  <a:cxn ang="0">
                    <a:pos x="64" y="22"/>
                  </a:cxn>
                  <a:cxn ang="0">
                    <a:pos x="68" y="22"/>
                  </a:cxn>
                  <a:cxn ang="0">
                    <a:pos x="70" y="22"/>
                  </a:cxn>
                  <a:cxn ang="0">
                    <a:pos x="72" y="22"/>
                  </a:cxn>
                  <a:cxn ang="0">
                    <a:pos x="74" y="20"/>
                  </a:cxn>
                  <a:cxn ang="0">
                    <a:pos x="74" y="20"/>
                  </a:cxn>
                  <a:cxn ang="0">
                    <a:pos x="74" y="18"/>
                  </a:cxn>
                  <a:cxn ang="0">
                    <a:pos x="72" y="16"/>
                  </a:cxn>
                  <a:cxn ang="0">
                    <a:pos x="70" y="16"/>
                  </a:cxn>
                  <a:cxn ang="0">
                    <a:pos x="66" y="14"/>
                  </a:cxn>
                  <a:cxn ang="0">
                    <a:pos x="64" y="12"/>
                  </a:cxn>
                  <a:cxn ang="0">
                    <a:pos x="62" y="8"/>
                  </a:cxn>
                  <a:cxn ang="0">
                    <a:pos x="60" y="4"/>
                  </a:cxn>
                  <a:cxn ang="0">
                    <a:pos x="60" y="2"/>
                  </a:cxn>
                  <a:cxn ang="0">
                    <a:pos x="58" y="0"/>
                  </a:cxn>
                  <a:cxn ang="0">
                    <a:pos x="58" y="0"/>
                  </a:cxn>
                  <a:cxn ang="0">
                    <a:pos x="56" y="0"/>
                  </a:cxn>
                  <a:cxn ang="0">
                    <a:pos x="54" y="2"/>
                  </a:cxn>
                  <a:cxn ang="0">
                    <a:pos x="50" y="2"/>
                  </a:cxn>
                  <a:cxn ang="0">
                    <a:pos x="46" y="4"/>
                  </a:cxn>
                  <a:cxn ang="0">
                    <a:pos x="40" y="6"/>
                  </a:cxn>
                  <a:cxn ang="0">
                    <a:pos x="36" y="8"/>
                  </a:cxn>
                  <a:cxn ang="0">
                    <a:pos x="28" y="8"/>
                  </a:cxn>
                </a:cxnLst>
                <a:rect l="0" t="0" r="r" b="b"/>
                <a:pathLst>
                  <a:path w="74" h="38">
                    <a:moveTo>
                      <a:pt x="28" y="8"/>
                    </a:moveTo>
                    <a:lnTo>
                      <a:pt x="28" y="8"/>
                    </a:lnTo>
                    <a:lnTo>
                      <a:pt x="24" y="8"/>
                    </a:lnTo>
                    <a:lnTo>
                      <a:pt x="20" y="8"/>
                    </a:lnTo>
                    <a:lnTo>
                      <a:pt x="16" y="10"/>
                    </a:lnTo>
                    <a:lnTo>
                      <a:pt x="12" y="12"/>
                    </a:lnTo>
                    <a:lnTo>
                      <a:pt x="8" y="16"/>
                    </a:lnTo>
                    <a:lnTo>
                      <a:pt x="4" y="22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2" y="38"/>
                    </a:lnTo>
                    <a:lnTo>
                      <a:pt x="6" y="36"/>
                    </a:lnTo>
                    <a:lnTo>
                      <a:pt x="10" y="36"/>
                    </a:lnTo>
                    <a:lnTo>
                      <a:pt x="16" y="38"/>
                    </a:lnTo>
                    <a:lnTo>
                      <a:pt x="16" y="38"/>
                    </a:lnTo>
                    <a:lnTo>
                      <a:pt x="18" y="38"/>
                    </a:lnTo>
                    <a:lnTo>
                      <a:pt x="22" y="38"/>
                    </a:lnTo>
                    <a:lnTo>
                      <a:pt x="28" y="36"/>
                    </a:lnTo>
                    <a:lnTo>
                      <a:pt x="28" y="36"/>
                    </a:lnTo>
                    <a:lnTo>
                      <a:pt x="30" y="36"/>
                    </a:lnTo>
                    <a:lnTo>
                      <a:pt x="32" y="36"/>
                    </a:lnTo>
                    <a:lnTo>
                      <a:pt x="36" y="36"/>
                    </a:lnTo>
                    <a:lnTo>
                      <a:pt x="36" y="36"/>
                    </a:lnTo>
                    <a:lnTo>
                      <a:pt x="36" y="34"/>
                    </a:lnTo>
                    <a:lnTo>
                      <a:pt x="36" y="32"/>
                    </a:lnTo>
                    <a:lnTo>
                      <a:pt x="38" y="30"/>
                    </a:lnTo>
                    <a:lnTo>
                      <a:pt x="40" y="28"/>
                    </a:lnTo>
                    <a:lnTo>
                      <a:pt x="40" y="26"/>
                    </a:lnTo>
                    <a:lnTo>
                      <a:pt x="42" y="24"/>
                    </a:lnTo>
                    <a:lnTo>
                      <a:pt x="44" y="22"/>
                    </a:lnTo>
                    <a:lnTo>
                      <a:pt x="46" y="22"/>
                    </a:lnTo>
                    <a:lnTo>
                      <a:pt x="50" y="20"/>
                    </a:lnTo>
                    <a:lnTo>
                      <a:pt x="60" y="20"/>
                    </a:lnTo>
                    <a:lnTo>
                      <a:pt x="62" y="20"/>
                    </a:lnTo>
                    <a:lnTo>
                      <a:pt x="64" y="22"/>
                    </a:lnTo>
                    <a:lnTo>
                      <a:pt x="68" y="22"/>
                    </a:lnTo>
                    <a:lnTo>
                      <a:pt x="70" y="22"/>
                    </a:lnTo>
                    <a:lnTo>
                      <a:pt x="72" y="22"/>
                    </a:lnTo>
                    <a:lnTo>
                      <a:pt x="74" y="20"/>
                    </a:lnTo>
                    <a:lnTo>
                      <a:pt x="74" y="20"/>
                    </a:lnTo>
                    <a:lnTo>
                      <a:pt x="74" y="18"/>
                    </a:lnTo>
                    <a:lnTo>
                      <a:pt x="72" y="16"/>
                    </a:lnTo>
                    <a:lnTo>
                      <a:pt x="70" y="16"/>
                    </a:lnTo>
                    <a:lnTo>
                      <a:pt x="66" y="14"/>
                    </a:lnTo>
                    <a:lnTo>
                      <a:pt x="64" y="12"/>
                    </a:lnTo>
                    <a:lnTo>
                      <a:pt x="62" y="8"/>
                    </a:lnTo>
                    <a:lnTo>
                      <a:pt x="60" y="4"/>
                    </a:lnTo>
                    <a:lnTo>
                      <a:pt x="60" y="2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2"/>
                    </a:lnTo>
                    <a:lnTo>
                      <a:pt x="50" y="2"/>
                    </a:lnTo>
                    <a:lnTo>
                      <a:pt x="46" y="4"/>
                    </a:lnTo>
                    <a:lnTo>
                      <a:pt x="40" y="6"/>
                    </a:lnTo>
                    <a:lnTo>
                      <a:pt x="36" y="8"/>
                    </a:lnTo>
                    <a:lnTo>
                      <a:pt x="28" y="8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5" name="Freeform 85"/>
              <p:cNvSpPr>
                <a:spLocks/>
              </p:cNvSpPr>
              <p:nvPr/>
            </p:nvSpPr>
            <p:spPr bwMode="gray">
              <a:xfrm>
                <a:off x="809" y="2944"/>
                <a:ext cx="32" cy="106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4" y="0"/>
                  </a:cxn>
                  <a:cxn ang="0">
                    <a:pos x="12" y="0"/>
                  </a:cxn>
                  <a:cxn ang="0">
                    <a:pos x="8" y="2"/>
                  </a:cxn>
                  <a:cxn ang="0">
                    <a:pos x="6" y="4"/>
                  </a:cxn>
                  <a:cxn ang="0">
                    <a:pos x="4" y="6"/>
                  </a:cxn>
                  <a:cxn ang="0">
                    <a:pos x="4" y="8"/>
                  </a:cxn>
                  <a:cxn ang="0">
                    <a:pos x="4" y="10"/>
                  </a:cxn>
                  <a:cxn ang="0">
                    <a:pos x="2" y="12"/>
                  </a:cxn>
                  <a:cxn ang="0">
                    <a:pos x="0" y="12"/>
                  </a:cxn>
                  <a:cxn ang="0">
                    <a:pos x="0" y="14"/>
                  </a:cxn>
                  <a:cxn ang="0">
                    <a:pos x="2" y="18"/>
                  </a:cxn>
                  <a:cxn ang="0">
                    <a:pos x="2" y="24"/>
                  </a:cxn>
                  <a:cxn ang="0">
                    <a:pos x="4" y="28"/>
                  </a:cxn>
                  <a:cxn ang="0">
                    <a:pos x="6" y="32"/>
                  </a:cxn>
                  <a:cxn ang="0">
                    <a:pos x="6" y="36"/>
                  </a:cxn>
                  <a:cxn ang="0">
                    <a:pos x="6" y="40"/>
                  </a:cxn>
                  <a:cxn ang="0">
                    <a:pos x="6" y="44"/>
                  </a:cxn>
                  <a:cxn ang="0">
                    <a:pos x="8" y="50"/>
                  </a:cxn>
                  <a:cxn ang="0">
                    <a:pos x="6" y="58"/>
                  </a:cxn>
                  <a:cxn ang="0">
                    <a:pos x="6" y="58"/>
                  </a:cxn>
                  <a:cxn ang="0">
                    <a:pos x="6" y="62"/>
                  </a:cxn>
                  <a:cxn ang="0">
                    <a:pos x="4" y="68"/>
                  </a:cxn>
                  <a:cxn ang="0">
                    <a:pos x="4" y="74"/>
                  </a:cxn>
                  <a:cxn ang="0">
                    <a:pos x="2" y="80"/>
                  </a:cxn>
                  <a:cxn ang="0">
                    <a:pos x="2" y="88"/>
                  </a:cxn>
                  <a:cxn ang="0">
                    <a:pos x="10" y="104"/>
                  </a:cxn>
                  <a:cxn ang="0">
                    <a:pos x="28" y="106"/>
                  </a:cxn>
                  <a:cxn ang="0">
                    <a:pos x="28" y="102"/>
                  </a:cxn>
                  <a:cxn ang="0">
                    <a:pos x="30" y="88"/>
                  </a:cxn>
                  <a:cxn ang="0">
                    <a:pos x="32" y="74"/>
                  </a:cxn>
                  <a:cxn ang="0">
                    <a:pos x="32" y="62"/>
                  </a:cxn>
                  <a:cxn ang="0">
                    <a:pos x="32" y="50"/>
                  </a:cxn>
                  <a:cxn ang="0">
                    <a:pos x="30" y="40"/>
                  </a:cxn>
                  <a:cxn ang="0">
                    <a:pos x="30" y="36"/>
                  </a:cxn>
                  <a:cxn ang="0">
                    <a:pos x="24" y="8"/>
                  </a:cxn>
                  <a:cxn ang="0">
                    <a:pos x="20" y="2"/>
                  </a:cxn>
                  <a:cxn ang="0">
                    <a:pos x="14" y="0"/>
                  </a:cxn>
                </a:cxnLst>
                <a:rect l="0" t="0" r="r" b="b"/>
                <a:pathLst>
                  <a:path w="32" h="106">
                    <a:moveTo>
                      <a:pt x="14" y="0"/>
                    </a:moveTo>
                    <a:lnTo>
                      <a:pt x="14" y="0"/>
                    </a:lnTo>
                    <a:lnTo>
                      <a:pt x="12" y="0"/>
                    </a:lnTo>
                    <a:lnTo>
                      <a:pt x="8" y="2"/>
                    </a:lnTo>
                    <a:lnTo>
                      <a:pt x="6" y="4"/>
                    </a:lnTo>
                    <a:lnTo>
                      <a:pt x="4" y="6"/>
                    </a:lnTo>
                    <a:lnTo>
                      <a:pt x="4" y="8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2" y="18"/>
                    </a:lnTo>
                    <a:lnTo>
                      <a:pt x="2" y="24"/>
                    </a:lnTo>
                    <a:lnTo>
                      <a:pt x="4" y="28"/>
                    </a:lnTo>
                    <a:lnTo>
                      <a:pt x="6" y="32"/>
                    </a:lnTo>
                    <a:lnTo>
                      <a:pt x="6" y="36"/>
                    </a:lnTo>
                    <a:lnTo>
                      <a:pt x="6" y="40"/>
                    </a:lnTo>
                    <a:lnTo>
                      <a:pt x="6" y="44"/>
                    </a:lnTo>
                    <a:lnTo>
                      <a:pt x="8" y="50"/>
                    </a:lnTo>
                    <a:lnTo>
                      <a:pt x="6" y="58"/>
                    </a:lnTo>
                    <a:lnTo>
                      <a:pt x="6" y="58"/>
                    </a:lnTo>
                    <a:lnTo>
                      <a:pt x="6" y="62"/>
                    </a:lnTo>
                    <a:lnTo>
                      <a:pt x="4" y="68"/>
                    </a:lnTo>
                    <a:lnTo>
                      <a:pt x="4" y="74"/>
                    </a:lnTo>
                    <a:lnTo>
                      <a:pt x="2" y="80"/>
                    </a:lnTo>
                    <a:lnTo>
                      <a:pt x="2" y="88"/>
                    </a:lnTo>
                    <a:lnTo>
                      <a:pt x="10" y="104"/>
                    </a:lnTo>
                    <a:lnTo>
                      <a:pt x="28" y="106"/>
                    </a:lnTo>
                    <a:lnTo>
                      <a:pt x="28" y="102"/>
                    </a:lnTo>
                    <a:lnTo>
                      <a:pt x="30" y="88"/>
                    </a:lnTo>
                    <a:lnTo>
                      <a:pt x="32" y="74"/>
                    </a:lnTo>
                    <a:lnTo>
                      <a:pt x="32" y="62"/>
                    </a:lnTo>
                    <a:lnTo>
                      <a:pt x="32" y="50"/>
                    </a:lnTo>
                    <a:lnTo>
                      <a:pt x="30" y="40"/>
                    </a:lnTo>
                    <a:lnTo>
                      <a:pt x="30" y="36"/>
                    </a:lnTo>
                    <a:lnTo>
                      <a:pt x="24" y="8"/>
                    </a:lnTo>
                    <a:lnTo>
                      <a:pt x="20" y="2"/>
                    </a:lnTo>
                    <a:lnTo>
                      <a:pt x="14" y="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6" name="Freeform 86"/>
              <p:cNvSpPr>
                <a:spLocks/>
              </p:cNvSpPr>
              <p:nvPr/>
            </p:nvSpPr>
            <p:spPr bwMode="gray">
              <a:xfrm>
                <a:off x="829" y="2944"/>
                <a:ext cx="26" cy="10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2"/>
                  </a:cxn>
                  <a:cxn ang="0">
                    <a:pos x="4" y="0"/>
                  </a:cxn>
                  <a:cxn ang="0">
                    <a:pos x="8" y="2"/>
                  </a:cxn>
                  <a:cxn ang="0">
                    <a:pos x="14" y="2"/>
                  </a:cxn>
                  <a:cxn ang="0">
                    <a:pos x="14" y="4"/>
                  </a:cxn>
                  <a:cxn ang="0">
                    <a:pos x="14" y="6"/>
                  </a:cxn>
                  <a:cxn ang="0">
                    <a:pos x="14" y="8"/>
                  </a:cxn>
                  <a:cxn ang="0">
                    <a:pos x="14" y="10"/>
                  </a:cxn>
                  <a:cxn ang="0">
                    <a:pos x="16" y="12"/>
                  </a:cxn>
                  <a:cxn ang="0">
                    <a:pos x="18" y="14"/>
                  </a:cxn>
                  <a:cxn ang="0">
                    <a:pos x="18" y="14"/>
                  </a:cxn>
                  <a:cxn ang="0">
                    <a:pos x="20" y="18"/>
                  </a:cxn>
                  <a:cxn ang="0">
                    <a:pos x="24" y="22"/>
                  </a:cxn>
                  <a:cxn ang="0">
                    <a:pos x="24" y="28"/>
                  </a:cxn>
                  <a:cxn ang="0">
                    <a:pos x="26" y="36"/>
                  </a:cxn>
                  <a:cxn ang="0">
                    <a:pos x="26" y="42"/>
                  </a:cxn>
                  <a:cxn ang="0">
                    <a:pos x="26" y="56"/>
                  </a:cxn>
                  <a:cxn ang="0">
                    <a:pos x="26" y="74"/>
                  </a:cxn>
                  <a:cxn ang="0">
                    <a:pos x="26" y="90"/>
                  </a:cxn>
                  <a:cxn ang="0">
                    <a:pos x="26" y="96"/>
                  </a:cxn>
                  <a:cxn ang="0">
                    <a:pos x="24" y="96"/>
                  </a:cxn>
                  <a:cxn ang="0">
                    <a:pos x="20" y="98"/>
                  </a:cxn>
                  <a:cxn ang="0">
                    <a:pos x="18" y="100"/>
                  </a:cxn>
                  <a:cxn ang="0">
                    <a:pos x="14" y="102"/>
                  </a:cxn>
                  <a:cxn ang="0">
                    <a:pos x="8" y="106"/>
                  </a:cxn>
                  <a:cxn ang="0">
                    <a:pos x="8" y="102"/>
                  </a:cxn>
                  <a:cxn ang="0">
                    <a:pos x="10" y="88"/>
                  </a:cxn>
                  <a:cxn ang="0">
                    <a:pos x="12" y="74"/>
                  </a:cxn>
                  <a:cxn ang="0">
                    <a:pos x="12" y="60"/>
                  </a:cxn>
                  <a:cxn ang="0">
                    <a:pos x="10" y="48"/>
                  </a:cxn>
                  <a:cxn ang="0">
                    <a:pos x="10" y="40"/>
                  </a:cxn>
                  <a:cxn ang="0">
                    <a:pos x="10" y="34"/>
                  </a:cxn>
                  <a:cxn ang="0">
                    <a:pos x="8" y="28"/>
                  </a:cxn>
                  <a:cxn ang="0">
                    <a:pos x="6" y="10"/>
                  </a:cxn>
                  <a:cxn ang="0">
                    <a:pos x="4" y="10"/>
                  </a:cxn>
                  <a:cxn ang="0">
                    <a:pos x="4" y="8"/>
                  </a:cxn>
                  <a:cxn ang="0">
                    <a:pos x="2" y="4"/>
                  </a:cxn>
                  <a:cxn ang="0">
                    <a:pos x="2" y="2"/>
                  </a:cxn>
                  <a:cxn ang="0">
                    <a:pos x="0" y="2"/>
                  </a:cxn>
                </a:cxnLst>
                <a:rect l="0" t="0" r="r" b="b"/>
                <a:pathLst>
                  <a:path w="26" h="106">
                    <a:moveTo>
                      <a:pt x="0" y="2"/>
                    </a:moveTo>
                    <a:lnTo>
                      <a:pt x="0" y="2"/>
                    </a:lnTo>
                    <a:lnTo>
                      <a:pt x="4" y="0"/>
                    </a:lnTo>
                    <a:lnTo>
                      <a:pt x="8" y="2"/>
                    </a:lnTo>
                    <a:lnTo>
                      <a:pt x="14" y="2"/>
                    </a:lnTo>
                    <a:lnTo>
                      <a:pt x="14" y="4"/>
                    </a:lnTo>
                    <a:lnTo>
                      <a:pt x="14" y="6"/>
                    </a:lnTo>
                    <a:lnTo>
                      <a:pt x="14" y="8"/>
                    </a:lnTo>
                    <a:lnTo>
                      <a:pt x="14" y="10"/>
                    </a:lnTo>
                    <a:lnTo>
                      <a:pt x="16" y="12"/>
                    </a:lnTo>
                    <a:lnTo>
                      <a:pt x="18" y="14"/>
                    </a:lnTo>
                    <a:lnTo>
                      <a:pt x="18" y="14"/>
                    </a:lnTo>
                    <a:lnTo>
                      <a:pt x="20" y="18"/>
                    </a:lnTo>
                    <a:lnTo>
                      <a:pt x="24" y="22"/>
                    </a:lnTo>
                    <a:lnTo>
                      <a:pt x="24" y="28"/>
                    </a:lnTo>
                    <a:lnTo>
                      <a:pt x="26" y="36"/>
                    </a:lnTo>
                    <a:lnTo>
                      <a:pt x="26" y="42"/>
                    </a:lnTo>
                    <a:lnTo>
                      <a:pt x="26" y="56"/>
                    </a:lnTo>
                    <a:lnTo>
                      <a:pt x="26" y="74"/>
                    </a:lnTo>
                    <a:lnTo>
                      <a:pt x="26" y="90"/>
                    </a:lnTo>
                    <a:lnTo>
                      <a:pt x="26" y="96"/>
                    </a:lnTo>
                    <a:lnTo>
                      <a:pt x="24" y="96"/>
                    </a:lnTo>
                    <a:lnTo>
                      <a:pt x="20" y="98"/>
                    </a:lnTo>
                    <a:lnTo>
                      <a:pt x="18" y="100"/>
                    </a:lnTo>
                    <a:lnTo>
                      <a:pt x="14" y="102"/>
                    </a:lnTo>
                    <a:lnTo>
                      <a:pt x="8" y="106"/>
                    </a:lnTo>
                    <a:lnTo>
                      <a:pt x="8" y="102"/>
                    </a:lnTo>
                    <a:lnTo>
                      <a:pt x="10" y="88"/>
                    </a:lnTo>
                    <a:lnTo>
                      <a:pt x="12" y="74"/>
                    </a:lnTo>
                    <a:lnTo>
                      <a:pt x="12" y="60"/>
                    </a:lnTo>
                    <a:lnTo>
                      <a:pt x="10" y="48"/>
                    </a:lnTo>
                    <a:lnTo>
                      <a:pt x="10" y="40"/>
                    </a:lnTo>
                    <a:lnTo>
                      <a:pt x="10" y="34"/>
                    </a:lnTo>
                    <a:lnTo>
                      <a:pt x="8" y="28"/>
                    </a:lnTo>
                    <a:lnTo>
                      <a:pt x="6" y="10"/>
                    </a:lnTo>
                    <a:lnTo>
                      <a:pt x="4" y="10"/>
                    </a:lnTo>
                    <a:lnTo>
                      <a:pt x="4" y="8"/>
                    </a:lnTo>
                    <a:lnTo>
                      <a:pt x="2" y="4"/>
                    </a:lnTo>
                    <a:lnTo>
                      <a:pt x="2" y="2"/>
                    </a:lnTo>
                    <a:lnTo>
                      <a:pt x="0" y="2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" name="Freeform 87"/>
              <p:cNvSpPr>
                <a:spLocks/>
              </p:cNvSpPr>
              <p:nvPr/>
            </p:nvSpPr>
            <p:spPr bwMode="gray">
              <a:xfrm>
                <a:off x="841" y="2938"/>
                <a:ext cx="42" cy="102"/>
              </a:xfrm>
              <a:custGeom>
                <a:avLst/>
                <a:gdLst/>
                <a:ahLst/>
                <a:cxnLst>
                  <a:cxn ang="0">
                    <a:pos x="14" y="102"/>
                  </a:cxn>
                  <a:cxn ang="0">
                    <a:pos x="14" y="96"/>
                  </a:cxn>
                  <a:cxn ang="0">
                    <a:pos x="14" y="82"/>
                  </a:cxn>
                  <a:cxn ang="0">
                    <a:pos x="14" y="64"/>
                  </a:cxn>
                  <a:cxn ang="0">
                    <a:pos x="14" y="46"/>
                  </a:cxn>
                  <a:cxn ang="0">
                    <a:pos x="14" y="36"/>
                  </a:cxn>
                  <a:cxn ang="0">
                    <a:pos x="12" y="30"/>
                  </a:cxn>
                  <a:cxn ang="0">
                    <a:pos x="8" y="24"/>
                  </a:cxn>
                  <a:cxn ang="0">
                    <a:pos x="6" y="20"/>
                  </a:cxn>
                  <a:cxn ang="0">
                    <a:pos x="2" y="18"/>
                  </a:cxn>
                  <a:cxn ang="0">
                    <a:pos x="0" y="12"/>
                  </a:cxn>
                  <a:cxn ang="0">
                    <a:pos x="2" y="8"/>
                  </a:cxn>
                  <a:cxn ang="0">
                    <a:pos x="14" y="8"/>
                  </a:cxn>
                  <a:cxn ang="0">
                    <a:pos x="16" y="0"/>
                  </a:cxn>
                  <a:cxn ang="0">
                    <a:pos x="28" y="10"/>
                  </a:cxn>
                  <a:cxn ang="0">
                    <a:pos x="30" y="12"/>
                  </a:cxn>
                  <a:cxn ang="0">
                    <a:pos x="34" y="16"/>
                  </a:cxn>
                  <a:cxn ang="0">
                    <a:pos x="40" y="22"/>
                  </a:cxn>
                  <a:cxn ang="0">
                    <a:pos x="42" y="34"/>
                  </a:cxn>
                  <a:cxn ang="0">
                    <a:pos x="38" y="48"/>
                  </a:cxn>
                  <a:cxn ang="0">
                    <a:pos x="38" y="52"/>
                  </a:cxn>
                  <a:cxn ang="0">
                    <a:pos x="36" y="64"/>
                  </a:cxn>
                  <a:cxn ang="0">
                    <a:pos x="36" y="82"/>
                  </a:cxn>
                  <a:cxn ang="0">
                    <a:pos x="34" y="98"/>
                  </a:cxn>
                  <a:cxn ang="0">
                    <a:pos x="14" y="102"/>
                  </a:cxn>
                </a:cxnLst>
                <a:rect l="0" t="0" r="r" b="b"/>
                <a:pathLst>
                  <a:path w="42" h="102">
                    <a:moveTo>
                      <a:pt x="14" y="102"/>
                    </a:moveTo>
                    <a:lnTo>
                      <a:pt x="14" y="96"/>
                    </a:lnTo>
                    <a:lnTo>
                      <a:pt x="14" y="82"/>
                    </a:lnTo>
                    <a:lnTo>
                      <a:pt x="14" y="64"/>
                    </a:lnTo>
                    <a:lnTo>
                      <a:pt x="14" y="46"/>
                    </a:lnTo>
                    <a:lnTo>
                      <a:pt x="14" y="36"/>
                    </a:lnTo>
                    <a:lnTo>
                      <a:pt x="12" y="30"/>
                    </a:lnTo>
                    <a:lnTo>
                      <a:pt x="8" y="24"/>
                    </a:lnTo>
                    <a:lnTo>
                      <a:pt x="6" y="20"/>
                    </a:lnTo>
                    <a:lnTo>
                      <a:pt x="2" y="18"/>
                    </a:lnTo>
                    <a:lnTo>
                      <a:pt x="0" y="12"/>
                    </a:lnTo>
                    <a:lnTo>
                      <a:pt x="2" y="8"/>
                    </a:lnTo>
                    <a:lnTo>
                      <a:pt x="14" y="8"/>
                    </a:lnTo>
                    <a:lnTo>
                      <a:pt x="16" y="0"/>
                    </a:lnTo>
                    <a:lnTo>
                      <a:pt x="28" y="10"/>
                    </a:lnTo>
                    <a:lnTo>
                      <a:pt x="30" y="12"/>
                    </a:lnTo>
                    <a:lnTo>
                      <a:pt x="34" y="16"/>
                    </a:lnTo>
                    <a:lnTo>
                      <a:pt x="40" y="22"/>
                    </a:lnTo>
                    <a:lnTo>
                      <a:pt x="42" y="34"/>
                    </a:lnTo>
                    <a:lnTo>
                      <a:pt x="38" y="48"/>
                    </a:lnTo>
                    <a:lnTo>
                      <a:pt x="38" y="52"/>
                    </a:lnTo>
                    <a:lnTo>
                      <a:pt x="36" y="64"/>
                    </a:lnTo>
                    <a:lnTo>
                      <a:pt x="36" y="82"/>
                    </a:lnTo>
                    <a:lnTo>
                      <a:pt x="34" y="98"/>
                    </a:lnTo>
                    <a:lnTo>
                      <a:pt x="14" y="102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" name="Freeform 88"/>
              <p:cNvSpPr>
                <a:spLocks/>
              </p:cNvSpPr>
              <p:nvPr/>
            </p:nvSpPr>
            <p:spPr bwMode="gray">
              <a:xfrm>
                <a:off x="683" y="2614"/>
                <a:ext cx="158" cy="126"/>
              </a:xfrm>
              <a:custGeom>
                <a:avLst/>
                <a:gdLst/>
                <a:ahLst/>
                <a:cxnLst>
                  <a:cxn ang="0">
                    <a:pos x="0" y="120"/>
                  </a:cxn>
                  <a:cxn ang="0">
                    <a:pos x="2" y="118"/>
                  </a:cxn>
                  <a:cxn ang="0">
                    <a:pos x="2" y="116"/>
                  </a:cxn>
                  <a:cxn ang="0">
                    <a:pos x="14" y="112"/>
                  </a:cxn>
                  <a:cxn ang="0">
                    <a:pos x="22" y="106"/>
                  </a:cxn>
                  <a:cxn ang="0">
                    <a:pos x="30" y="98"/>
                  </a:cxn>
                  <a:cxn ang="0">
                    <a:pos x="38" y="90"/>
                  </a:cxn>
                  <a:cxn ang="0">
                    <a:pos x="44" y="82"/>
                  </a:cxn>
                  <a:cxn ang="0">
                    <a:pos x="46" y="80"/>
                  </a:cxn>
                  <a:cxn ang="0">
                    <a:pos x="46" y="68"/>
                  </a:cxn>
                  <a:cxn ang="0">
                    <a:pos x="50" y="60"/>
                  </a:cxn>
                  <a:cxn ang="0">
                    <a:pos x="56" y="54"/>
                  </a:cxn>
                  <a:cxn ang="0">
                    <a:pos x="60" y="48"/>
                  </a:cxn>
                  <a:cxn ang="0">
                    <a:pos x="60" y="44"/>
                  </a:cxn>
                  <a:cxn ang="0">
                    <a:pos x="64" y="40"/>
                  </a:cxn>
                  <a:cxn ang="0">
                    <a:pos x="66" y="36"/>
                  </a:cxn>
                  <a:cxn ang="0">
                    <a:pos x="70" y="34"/>
                  </a:cxn>
                  <a:cxn ang="0">
                    <a:pos x="74" y="32"/>
                  </a:cxn>
                  <a:cxn ang="0">
                    <a:pos x="76" y="30"/>
                  </a:cxn>
                  <a:cxn ang="0">
                    <a:pos x="78" y="30"/>
                  </a:cxn>
                  <a:cxn ang="0">
                    <a:pos x="76" y="20"/>
                  </a:cxn>
                  <a:cxn ang="0">
                    <a:pos x="76" y="14"/>
                  </a:cxn>
                  <a:cxn ang="0">
                    <a:pos x="78" y="8"/>
                  </a:cxn>
                  <a:cxn ang="0">
                    <a:pos x="78" y="4"/>
                  </a:cxn>
                  <a:cxn ang="0">
                    <a:pos x="80" y="0"/>
                  </a:cxn>
                  <a:cxn ang="0">
                    <a:pos x="80" y="0"/>
                  </a:cxn>
                  <a:cxn ang="0">
                    <a:pos x="82" y="0"/>
                  </a:cxn>
                  <a:cxn ang="0">
                    <a:pos x="84" y="2"/>
                  </a:cxn>
                  <a:cxn ang="0">
                    <a:pos x="88" y="4"/>
                  </a:cxn>
                  <a:cxn ang="0">
                    <a:pos x="92" y="6"/>
                  </a:cxn>
                  <a:cxn ang="0">
                    <a:pos x="98" y="8"/>
                  </a:cxn>
                  <a:cxn ang="0">
                    <a:pos x="104" y="10"/>
                  </a:cxn>
                  <a:cxn ang="0">
                    <a:pos x="114" y="12"/>
                  </a:cxn>
                  <a:cxn ang="0">
                    <a:pos x="126" y="12"/>
                  </a:cxn>
                  <a:cxn ang="0">
                    <a:pos x="134" y="12"/>
                  </a:cxn>
                  <a:cxn ang="0">
                    <a:pos x="136" y="12"/>
                  </a:cxn>
                  <a:cxn ang="0">
                    <a:pos x="138" y="12"/>
                  </a:cxn>
                  <a:cxn ang="0">
                    <a:pos x="142" y="14"/>
                  </a:cxn>
                  <a:cxn ang="0">
                    <a:pos x="144" y="18"/>
                  </a:cxn>
                  <a:cxn ang="0">
                    <a:pos x="146" y="22"/>
                  </a:cxn>
                  <a:cxn ang="0">
                    <a:pos x="146" y="28"/>
                  </a:cxn>
                  <a:cxn ang="0">
                    <a:pos x="146" y="34"/>
                  </a:cxn>
                  <a:cxn ang="0">
                    <a:pos x="146" y="38"/>
                  </a:cxn>
                  <a:cxn ang="0">
                    <a:pos x="148" y="42"/>
                  </a:cxn>
                  <a:cxn ang="0">
                    <a:pos x="150" y="46"/>
                  </a:cxn>
                  <a:cxn ang="0">
                    <a:pos x="158" y="54"/>
                  </a:cxn>
                  <a:cxn ang="0">
                    <a:pos x="156" y="54"/>
                  </a:cxn>
                  <a:cxn ang="0">
                    <a:pos x="154" y="54"/>
                  </a:cxn>
                  <a:cxn ang="0">
                    <a:pos x="150" y="54"/>
                  </a:cxn>
                  <a:cxn ang="0">
                    <a:pos x="146" y="54"/>
                  </a:cxn>
                  <a:cxn ang="0">
                    <a:pos x="142" y="54"/>
                  </a:cxn>
                  <a:cxn ang="0">
                    <a:pos x="140" y="56"/>
                  </a:cxn>
                  <a:cxn ang="0">
                    <a:pos x="136" y="58"/>
                  </a:cxn>
                  <a:cxn ang="0">
                    <a:pos x="136" y="62"/>
                  </a:cxn>
                  <a:cxn ang="0">
                    <a:pos x="134" y="74"/>
                  </a:cxn>
                  <a:cxn ang="0">
                    <a:pos x="82" y="92"/>
                  </a:cxn>
                  <a:cxn ang="0">
                    <a:pos x="68" y="96"/>
                  </a:cxn>
                  <a:cxn ang="0">
                    <a:pos x="60" y="104"/>
                  </a:cxn>
                  <a:cxn ang="0">
                    <a:pos x="48" y="110"/>
                  </a:cxn>
                  <a:cxn ang="0">
                    <a:pos x="52" y="126"/>
                  </a:cxn>
                  <a:cxn ang="0">
                    <a:pos x="0" y="120"/>
                  </a:cxn>
                </a:cxnLst>
                <a:rect l="0" t="0" r="r" b="b"/>
                <a:pathLst>
                  <a:path w="158" h="126">
                    <a:moveTo>
                      <a:pt x="0" y="120"/>
                    </a:moveTo>
                    <a:lnTo>
                      <a:pt x="2" y="118"/>
                    </a:lnTo>
                    <a:lnTo>
                      <a:pt x="2" y="116"/>
                    </a:lnTo>
                    <a:lnTo>
                      <a:pt x="14" y="112"/>
                    </a:lnTo>
                    <a:lnTo>
                      <a:pt x="22" y="106"/>
                    </a:lnTo>
                    <a:lnTo>
                      <a:pt x="30" y="98"/>
                    </a:lnTo>
                    <a:lnTo>
                      <a:pt x="38" y="90"/>
                    </a:lnTo>
                    <a:lnTo>
                      <a:pt x="44" y="82"/>
                    </a:lnTo>
                    <a:lnTo>
                      <a:pt x="46" y="80"/>
                    </a:lnTo>
                    <a:lnTo>
                      <a:pt x="46" y="68"/>
                    </a:lnTo>
                    <a:lnTo>
                      <a:pt x="50" y="60"/>
                    </a:lnTo>
                    <a:lnTo>
                      <a:pt x="56" y="54"/>
                    </a:lnTo>
                    <a:lnTo>
                      <a:pt x="60" y="48"/>
                    </a:lnTo>
                    <a:lnTo>
                      <a:pt x="60" y="44"/>
                    </a:lnTo>
                    <a:lnTo>
                      <a:pt x="64" y="40"/>
                    </a:lnTo>
                    <a:lnTo>
                      <a:pt x="66" y="36"/>
                    </a:lnTo>
                    <a:lnTo>
                      <a:pt x="70" y="34"/>
                    </a:lnTo>
                    <a:lnTo>
                      <a:pt x="74" y="32"/>
                    </a:lnTo>
                    <a:lnTo>
                      <a:pt x="76" y="30"/>
                    </a:lnTo>
                    <a:lnTo>
                      <a:pt x="78" y="30"/>
                    </a:lnTo>
                    <a:lnTo>
                      <a:pt x="76" y="20"/>
                    </a:lnTo>
                    <a:lnTo>
                      <a:pt x="76" y="14"/>
                    </a:lnTo>
                    <a:lnTo>
                      <a:pt x="78" y="8"/>
                    </a:lnTo>
                    <a:lnTo>
                      <a:pt x="78" y="4"/>
                    </a:lnTo>
                    <a:lnTo>
                      <a:pt x="80" y="0"/>
                    </a:lnTo>
                    <a:lnTo>
                      <a:pt x="80" y="0"/>
                    </a:lnTo>
                    <a:lnTo>
                      <a:pt x="82" y="0"/>
                    </a:lnTo>
                    <a:lnTo>
                      <a:pt x="84" y="2"/>
                    </a:lnTo>
                    <a:lnTo>
                      <a:pt x="88" y="4"/>
                    </a:lnTo>
                    <a:lnTo>
                      <a:pt x="92" y="6"/>
                    </a:lnTo>
                    <a:lnTo>
                      <a:pt x="98" y="8"/>
                    </a:lnTo>
                    <a:lnTo>
                      <a:pt x="104" y="10"/>
                    </a:lnTo>
                    <a:lnTo>
                      <a:pt x="114" y="12"/>
                    </a:lnTo>
                    <a:lnTo>
                      <a:pt x="126" y="12"/>
                    </a:lnTo>
                    <a:lnTo>
                      <a:pt x="134" y="12"/>
                    </a:lnTo>
                    <a:lnTo>
                      <a:pt x="136" y="12"/>
                    </a:lnTo>
                    <a:lnTo>
                      <a:pt x="138" y="12"/>
                    </a:lnTo>
                    <a:lnTo>
                      <a:pt x="142" y="14"/>
                    </a:lnTo>
                    <a:lnTo>
                      <a:pt x="144" y="18"/>
                    </a:lnTo>
                    <a:lnTo>
                      <a:pt x="146" y="22"/>
                    </a:lnTo>
                    <a:lnTo>
                      <a:pt x="146" y="28"/>
                    </a:lnTo>
                    <a:lnTo>
                      <a:pt x="146" y="34"/>
                    </a:lnTo>
                    <a:lnTo>
                      <a:pt x="146" y="38"/>
                    </a:lnTo>
                    <a:lnTo>
                      <a:pt x="148" y="42"/>
                    </a:lnTo>
                    <a:lnTo>
                      <a:pt x="150" y="46"/>
                    </a:lnTo>
                    <a:lnTo>
                      <a:pt x="158" y="54"/>
                    </a:lnTo>
                    <a:lnTo>
                      <a:pt x="156" y="54"/>
                    </a:lnTo>
                    <a:lnTo>
                      <a:pt x="154" y="54"/>
                    </a:lnTo>
                    <a:lnTo>
                      <a:pt x="150" y="54"/>
                    </a:lnTo>
                    <a:lnTo>
                      <a:pt x="146" y="54"/>
                    </a:lnTo>
                    <a:lnTo>
                      <a:pt x="142" y="54"/>
                    </a:lnTo>
                    <a:lnTo>
                      <a:pt x="140" y="56"/>
                    </a:lnTo>
                    <a:lnTo>
                      <a:pt x="136" y="58"/>
                    </a:lnTo>
                    <a:lnTo>
                      <a:pt x="136" y="62"/>
                    </a:lnTo>
                    <a:lnTo>
                      <a:pt x="134" y="74"/>
                    </a:lnTo>
                    <a:lnTo>
                      <a:pt x="82" y="92"/>
                    </a:lnTo>
                    <a:lnTo>
                      <a:pt x="68" y="96"/>
                    </a:lnTo>
                    <a:lnTo>
                      <a:pt x="60" y="104"/>
                    </a:lnTo>
                    <a:lnTo>
                      <a:pt x="48" y="110"/>
                    </a:lnTo>
                    <a:lnTo>
                      <a:pt x="52" y="126"/>
                    </a:lnTo>
                    <a:lnTo>
                      <a:pt x="0" y="12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" name="Freeform 89"/>
              <p:cNvSpPr>
                <a:spLocks/>
              </p:cNvSpPr>
              <p:nvPr/>
            </p:nvSpPr>
            <p:spPr bwMode="gray">
              <a:xfrm>
                <a:off x="941" y="2592"/>
                <a:ext cx="52" cy="112"/>
              </a:xfrm>
              <a:custGeom>
                <a:avLst/>
                <a:gdLst/>
                <a:ahLst/>
                <a:cxnLst>
                  <a:cxn ang="0">
                    <a:pos x="8" y="12"/>
                  </a:cxn>
                  <a:cxn ang="0">
                    <a:pos x="6" y="18"/>
                  </a:cxn>
                  <a:cxn ang="0">
                    <a:pos x="4" y="28"/>
                  </a:cxn>
                  <a:cxn ang="0">
                    <a:pos x="4" y="32"/>
                  </a:cxn>
                  <a:cxn ang="0">
                    <a:pos x="2" y="38"/>
                  </a:cxn>
                  <a:cxn ang="0">
                    <a:pos x="0" y="40"/>
                  </a:cxn>
                  <a:cxn ang="0">
                    <a:pos x="0" y="46"/>
                  </a:cxn>
                  <a:cxn ang="0">
                    <a:pos x="2" y="50"/>
                  </a:cxn>
                  <a:cxn ang="0">
                    <a:pos x="2" y="54"/>
                  </a:cxn>
                  <a:cxn ang="0">
                    <a:pos x="2" y="58"/>
                  </a:cxn>
                  <a:cxn ang="0">
                    <a:pos x="6" y="64"/>
                  </a:cxn>
                  <a:cxn ang="0">
                    <a:pos x="8" y="64"/>
                  </a:cxn>
                  <a:cxn ang="0">
                    <a:pos x="10" y="68"/>
                  </a:cxn>
                  <a:cxn ang="0">
                    <a:pos x="14" y="88"/>
                  </a:cxn>
                  <a:cxn ang="0">
                    <a:pos x="22" y="112"/>
                  </a:cxn>
                  <a:cxn ang="0">
                    <a:pos x="26" y="108"/>
                  </a:cxn>
                  <a:cxn ang="0">
                    <a:pos x="34" y="102"/>
                  </a:cxn>
                  <a:cxn ang="0">
                    <a:pos x="40" y="96"/>
                  </a:cxn>
                  <a:cxn ang="0">
                    <a:pos x="40" y="92"/>
                  </a:cxn>
                  <a:cxn ang="0">
                    <a:pos x="38" y="88"/>
                  </a:cxn>
                  <a:cxn ang="0">
                    <a:pos x="38" y="84"/>
                  </a:cxn>
                  <a:cxn ang="0">
                    <a:pos x="44" y="82"/>
                  </a:cxn>
                  <a:cxn ang="0">
                    <a:pos x="48" y="76"/>
                  </a:cxn>
                  <a:cxn ang="0">
                    <a:pos x="46" y="68"/>
                  </a:cxn>
                  <a:cxn ang="0">
                    <a:pos x="44" y="62"/>
                  </a:cxn>
                  <a:cxn ang="0">
                    <a:pos x="42" y="60"/>
                  </a:cxn>
                  <a:cxn ang="0">
                    <a:pos x="42" y="54"/>
                  </a:cxn>
                  <a:cxn ang="0">
                    <a:pos x="44" y="50"/>
                  </a:cxn>
                  <a:cxn ang="0">
                    <a:pos x="48" y="46"/>
                  </a:cxn>
                  <a:cxn ang="0">
                    <a:pos x="50" y="44"/>
                  </a:cxn>
                  <a:cxn ang="0">
                    <a:pos x="50" y="42"/>
                  </a:cxn>
                  <a:cxn ang="0">
                    <a:pos x="48" y="40"/>
                  </a:cxn>
                  <a:cxn ang="0">
                    <a:pos x="46" y="36"/>
                  </a:cxn>
                  <a:cxn ang="0">
                    <a:pos x="44" y="28"/>
                  </a:cxn>
                  <a:cxn ang="0">
                    <a:pos x="46" y="24"/>
                  </a:cxn>
                  <a:cxn ang="0">
                    <a:pos x="52" y="20"/>
                  </a:cxn>
                  <a:cxn ang="0">
                    <a:pos x="32" y="2"/>
                  </a:cxn>
                  <a:cxn ang="0">
                    <a:pos x="30" y="0"/>
                  </a:cxn>
                  <a:cxn ang="0">
                    <a:pos x="22" y="2"/>
                  </a:cxn>
                  <a:cxn ang="0">
                    <a:pos x="16" y="4"/>
                  </a:cxn>
                  <a:cxn ang="0">
                    <a:pos x="12" y="8"/>
                  </a:cxn>
                </a:cxnLst>
                <a:rect l="0" t="0" r="r" b="b"/>
                <a:pathLst>
                  <a:path w="52" h="112">
                    <a:moveTo>
                      <a:pt x="10" y="12"/>
                    </a:moveTo>
                    <a:lnTo>
                      <a:pt x="8" y="12"/>
                    </a:lnTo>
                    <a:lnTo>
                      <a:pt x="8" y="14"/>
                    </a:lnTo>
                    <a:lnTo>
                      <a:pt x="6" y="18"/>
                    </a:lnTo>
                    <a:lnTo>
                      <a:pt x="4" y="22"/>
                    </a:lnTo>
                    <a:lnTo>
                      <a:pt x="4" y="28"/>
                    </a:lnTo>
                    <a:lnTo>
                      <a:pt x="4" y="30"/>
                    </a:lnTo>
                    <a:lnTo>
                      <a:pt x="4" y="32"/>
                    </a:lnTo>
                    <a:lnTo>
                      <a:pt x="4" y="36"/>
                    </a:lnTo>
                    <a:lnTo>
                      <a:pt x="2" y="38"/>
                    </a:lnTo>
                    <a:lnTo>
                      <a:pt x="0" y="40"/>
                    </a:lnTo>
                    <a:lnTo>
                      <a:pt x="0" y="40"/>
                    </a:lnTo>
                    <a:lnTo>
                      <a:pt x="0" y="42"/>
                    </a:lnTo>
                    <a:lnTo>
                      <a:pt x="0" y="46"/>
                    </a:lnTo>
                    <a:lnTo>
                      <a:pt x="0" y="48"/>
                    </a:lnTo>
                    <a:lnTo>
                      <a:pt x="2" y="50"/>
                    </a:lnTo>
                    <a:lnTo>
                      <a:pt x="2" y="52"/>
                    </a:lnTo>
                    <a:lnTo>
                      <a:pt x="2" y="54"/>
                    </a:lnTo>
                    <a:lnTo>
                      <a:pt x="2" y="56"/>
                    </a:lnTo>
                    <a:lnTo>
                      <a:pt x="2" y="58"/>
                    </a:lnTo>
                    <a:lnTo>
                      <a:pt x="4" y="62"/>
                    </a:lnTo>
                    <a:lnTo>
                      <a:pt x="6" y="64"/>
                    </a:lnTo>
                    <a:lnTo>
                      <a:pt x="6" y="64"/>
                    </a:lnTo>
                    <a:lnTo>
                      <a:pt x="8" y="64"/>
                    </a:lnTo>
                    <a:lnTo>
                      <a:pt x="10" y="66"/>
                    </a:lnTo>
                    <a:lnTo>
                      <a:pt x="10" y="68"/>
                    </a:lnTo>
                    <a:lnTo>
                      <a:pt x="12" y="76"/>
                    </a:lnTo>
                    <a:lnTo>
                      <a:pt x="14" y="88"/>
                    </a:lnTo>
                    <a:lnTo>
                      <a:pt x="18" y="102"/>
                    </a:lnTo>
                    <a:lnTo>
                      <a:pt x="22" y="112"/>
                    </a:lnTo>
                    <a:lnTo>
                      <a:pt x="24" y="112"/>
                    </a:lnTo>
                    <a:lnTo>
                      <a:pt x="26" y="108"/>
                    </a:lnTo>
                    <a:lnTo>
                      <a:pt x="30" y="106"/>
                    </a:lnTo>
                    <a:lnTo>
                      <a:pt x="34" y="102"/>
                    </a:lnTo>
                    <a:lnTo>
                      <a:pt x="36" y="98"/>
                    </a:lnTo>
                    <a:lnTo>
                      <a:pt x="40" y="96"/>
                    </a:lnTo>
                    <a:lnTo>
                      <a:pt x="40" y="92"/>
                    </a:lnTo>
                    <a:lnTo>
                      <a:pt x="40" y="92"/>
                    </a:lnTo>
                    <a:lnTo>
                      <a:pt x="38" y="90"/>
                    </a:lnTo>
                    <a:lnTo>
                      <a:pt x="38" y="88"/>
                    </a:lnTo>
                    <a:lnTo>
                      <a:pt x="38" y="86"/>
                    </a:lnTo>
                    <a:lnTo>
                      <a:pt x="38" y="84"/>
                    </a:lnTo>
                    <a:lnTo>
                      <a:pt x="42" y="82"/>
                    </a:lnTo>
                    <a:lnTo>
                      <a:pt x="44" y="82"/>
                    </a:lnTo>
                    <a:lnTo>
                      <a:pt x="46" y="80"/>
                    </a:lnTo>
                    <a:lnTo>
                      <a:pt x="48" y="76"/>
                    </a:lnTo>
                    <a:lnTo>
                      <a:pt x="48" y="72"/>
                    </a:lnTo>
                    <a:lnTo>
                      <a:pt x="46" y="68"/>
                    </a:lnTo>
                    <a:lnTo>
                      <a:pt x="46" y="64"/>
                    </a:lnTo>
                    <a:lnTo>
                      <a:pt x="44" y="62"/>
                    </a:lnTo>
                    <a:lnTo>
                      <a:pt x="44" y="60"/>
                    </a:lnTo>
                    <a:lnTo>
                      <a:pt x="42" y="60"/>
                    </a:lnTo>
                    <a:lnTo>
                      <a:pt x="42" y="56"/>
                    </a:lnTo>
                    <a:lnTo>
                      <a:pt x="42" y="54"/>
                    </a:lnTo>
                    <a:lnTo>
                      <a:pt x="44" y="50"/>
                    </a:lnTo>
                    <a:lnTo>
                      <a:pt x="44" y="50"/>
                    </a:lnTo>
                    <a:lnTo>
                      <a:pt x="46" y="48"/>
                    </a:lnTo>
                    <a:lnTo>
                      <a:pt x="48" y="46"/>
                    </a:lnTo>
                    <a:lnTo>
                      <a:pt x="50" y="46"/>
                    </a:lnTo>
                    <a:lnTo>
                      <a:pt x="50" y="44"/>
                    </a:lnTo>
                    <a:lnTo>
                      <a:pt x="50" y="44"/>
                    </a:lnTo>
                    <a:lnTo>
                      <a:pt x="50" y="42"/>
                    </a:lnTo>
                    <a:lnTo>
                      <a:pt x="48" y="40"/>
                    </a:lnTo>
                    <a:lnTo>
                      <a:pt x="48" y="40"/>
                    </a:lnTo>
                    <a:lnTo>
                      <a:pt x="46" y="38"/>
                    </a:lnTo>
                    <a:lnTo>
                      <a:pt x="46" y="36"/>
                    </a:lnTo>
                    <a:lnTo>
                      <a:pt x="44" y="32"/>
                    </a:lnTo>
                    <a:lnTo>
                      <a:pt x="44" y="28"/>
                    </a:lnTo>
                    <a:lnTo>
                      <a:pt x="46" y="26"/>
                    </a:lnTo>
                    <a:lnTo>
                      <a:pt x="46" y="24"/>
                    </a:lnTo>
                    <a:lnTo>
                      <a:pt x="50" y="22"/>
                    </a:lnTo>
                    <a:lnTo>
                      <a:pt x="52" y="20"/>
                    </a:lnTo>
                    <a:lnTo>
                      <a:pt x="48" y="12"/>
                    </a:lnTo>
                    <a:lnTo>
                      <a:pt x="32" y="2"/>
                    </a:lnTo>
                    <a:lnTo>
                      <a:pt x="32" y="2"/>
                    </a:lnTo>
                    <a:lnTo>
                      <a:pt x="30" y="0"/>
                    </a:lnTo>
                    <a:lnTo>
                      <a:pt x="26" y="0"/>
                    </a:lnTo>
                    <a:lnTo>
                      <a:pt x="22" y="2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2" y="8"/>
                    </a:lnTo>
                    <a:lnTo>
                      <a:pt x="10" y="12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" name="Freeform 90"/>
              <p:cNvSpPr>
                <a:spLocks/>
              </p:cNvSpPr>
              <p:nvPr/>
            </p:nvSpPr>
            <p:spPr bwMode="gray">
              <a:xfrm>
                <a:off x="963" y="2654"/>
                <a:ext cx="206" cy="202"/>
              </a:xfrm>
              <a:custGeom>
                <a:avLst/>
                <a:gdLst/>
                <a:ahLst/>
                <a:cxnLst>
                  <a:cxn ang="0">
                    <a:pos x="200" y="34"/>
                  </a:cxn>
                  <a:cxn ang="0">
                    <a:pos x="192" y="30"/>
                  </a:cxn>
                  <a:cxn ang="0">
                    <a:pos x="182" y="24"/>
                  </a:cxn>
                  <a:cxn ang="0">
                    <a:pos x="174" y="22"/>
                  </a:cxn>
                  <a:cxn ang="0">
                    <a:pos x="170" y="22"/>
                  </a:cxn>
                  <a:cxn ang="0">
                    <a:pos x="162" y="22"/>
                  </a:cxn>
                  <a:cxn ang="0">
                    <a:pos x="148" y="26"/>
                  </a:cxn>
                  <a:cxn ang="0">
                    <a:pos x="138" y="28"/>
                  </a:cxn>
                  <a:cxn ang="0">
                    <a:pos x="136" y="34"/>
                  </a:cxn>
                  <a:cxn ang="0">
                    <a:pos x="138" y="42"/>
                  </a:cxn>
                  <a:cxn ang="0">
                    <a:pos x="140" y="46"/>
                  </a:cxn>
                  <a:cxn ang="0">
                    <a:pos x="138" y="54"/>
                  </a:cxn>
                  <a:cxn ang="0">
                    <a:pos x="122" y="56"/>
                  </a:cxn>
                  <a:cxn ang="0">
                    <a:pos x="106" y="52"/>
                  </a:cxn>
                  <a:cxn ang="0">
                    <a:pos x="96" y="44"/>
                  </a:cxn>
                  <a:cxn ang="0">
                    <a:pos x="88" y="36"/>
                  </a:cxn>
                  <a:cxn ang="0">
                    <a:pos x="84" y="26"/>
                  </a:cxn>
                  <a:cxn ang="0">
                    <a:pos x="80" y="18"/>
                  </a:cxn>
                  <a:cxn ang="0">
                    <a:pos x="78" y="16"/>
                  </a:cxn>
                  <a:cxn ang="0">
                    <a:pos x="56" y="10"/>
                  </a:cxn>
                  <a:cxn ang="0">
                    <a:pos x="46" y="6"/>
                  </a:cxn>
                  <a:cxn ang="0">
                    <a:pos x="38" y="4"/>
                  </a:cxn>
                  <a:cxn ang="0">
                    <a:pos x="24" y="0"/>
                  </a:cxn>
                  <a:cxn ang="0">
                    <a:pos x="24" y="4"/>
                  </a:cxn>
                  <a:cxn ang="0">
                    <a:pos x="26" y="12"/>
                  </a:cxn>
                  <a:cxn ang="0">
                    <a:pos x="24" y="18"/>
                  </a:cxn>
                  <a:cxn ang="0">
                    <a:pos x="22" y="20"/>
                  </a:cxn>
                  <a:cxn ang="0">
                    <a:pos x="18" y="20"/>
                  </a:cxn>
                  <a:cxn ang="0">
                    <a:pos x="16" y="22"/>
                  </a:cxn>
                  <a:cxn ang="0">
                    <a:pos x="18" y="30"/>
                  </a:cxn>
                  <a:cxn ang="0">
                    <a:pos x="18" y="30"/>
                  </a:cxn>
                  <a:cxn ang="0">
                    <a:pos x="16" y="34"/>
                  </a:cxn>
                  <a:cxn ang="0">
                    <a:pos x="12" y="40"/>
                  </a:cxn>
                  <a:cxn ang="0">
                    <a:pos x="6" y="46"/>
                  </a:cxn>
                  <a:cxn ang="0">
                    <a:pos x="2" y="50"/>
                  </a:cxn>
                  <a:cxn ang="0">
                    <a:pos x="0" y="50"/>
                  </a:cxn>
                  <a:cxn ang="0">
                    <a:pos x="2" y="54"/>
                  </a:cxn>
                  <a:cxn ang="0">
                    <a:pos x="4" y="60"/>
                  </a:cxn>
                  <a:cxn ang="0">
                    <a:pos x="4" y="72"/>
                  </a:cxn>
                  <a:cxn ang="0">
                    <a:pos x="6" y="80"/>
                  </a:cxn>
                  <a:cxn ang="0">
                    <a:pos x="8" y="82"/>
                  </a:cxn>
                  <a:cxn ang="0">
                    <a:pos x="12" y="88"/>
                  </a:cxn>
                  <a:cxn ang="0">
                    <a:pos x="12" y="96"/>
                  </a:cxn>
                  <a:cxn ang="0">
                    <a:pos x="12" y="106"/>
                  </a:cxn>
                  <a:cxn ang="0">
                    <a:pos x="10" y="108"/>
                  </a:cxn>
                  <a:cxn ang="0">
                    <a:pos x="14" y="112"/>
                  </a:cxn>
                  <a:cxn ang="0">
                    <a:pos x="14" y="122"/>
                  </a:cxn>
                  <a:cxn ang="0">
                    <a:pos x="30" y="142"/>
                  </a:cxn>
                  <a:cxn ang="0">
                    <a:pos x="36" y="142"/>
                  </a:cxn>
                  <a:cxn ang="0">
                    <a:pos x="40" y="146"/>
                  </a:cxn>
                  <a:cxn ang="0">
                    <a:pos x="44" y="152"/>
                  </a:cxn>
                  <a:cxn ang="0">
                    <a:pos x="48" y="158"/>
                  </a:cxn>
                  <a:cxn ang="0">
                    <a:pos x="184" y="202"/>
                  </a:cxn>
                  <a:cxn ang="0">
                    <a:pos x="206" y="184"/>
                  </a:cxn>
                </a:cxnLst>
                <a:rect l="0" t="0" r="r" b="b"/>
                <a:pathLst>
                  <a:path w="206" h="202">
                    <a:moveTo>
                      <a:pt x="206" y="34"/>
                    </a:moveTo>
                    <a:lnTo>
                      <a:pt x="200" y="34"/>
                    </a:lnTo>
                    <a:lnTo>
                      <a:pt x="196" y="32"/>
                    </a:lnTo>
                    <a:lnTo>
                      <a:pt x="192" y="30"/>
                    </a:lnTo>
                    <a:lnTo>
                      <a:pt x="186" y="26"/>
                    </a:lnTo>
                    <a:lnTo>
                      <a:pt x="182" y="24"/>
                    </a:lnTo>
                    <a:lnTo>
                      <a:pt x="176" y="24"/>
                    </a:lnTo>
                    <a:lnTo>
                      <a:pt x="174" y="22"/>
                    </a:lnTo>
                    <a:lnTo>
                      <a:pt x="172" y="22"/>
                    </a:lnTo>
                    <a:lnTo>
                      <a:pt x="170" y="22"/>
                    </a:lnTo>
                    <a:lnTo>
                      <a:pt x="166" y="22"/>
                    </a:lnTo>
                    <a:lnTo>
                      <a:pt x="162" y="22"/>
                    </a:lnTo>
                    <a:lnTo>
                      <a:pt x="154" y="24"/>
                    </a:lnTo>
                    <a:lnTo>
                      <a:pt x="148" y="26"/>
                    </a:lnTo>
                    <a:lnTo>
                      <a:pt x="142" y="26"/>
                    </a:lnTo>
                    <a:lnTo>
                      <a:pt x="138" y="28"/>
                    </a:lnTo>
                    <a:lnTo>
                      <a:pt x="138" y="32"/>
                    </a:lnTo>
                    <a:lnTo>
                      <a:pt x="136" y="34"/>
                    </a:lnTo>
                    <a:lnTo>
                      <a:pt x="138" y="38"/>
                    </a:lnTo>
                    <a:lnTo>
                      <a:pt x="138" y="42"/>
                    </a:lnTo>
                    <a:lnTo>
                      <a:pt x="140" y="44"/>
                    </a:lnTo>
                    <a:lnTo>
                      <a:pt x="140" y="46"/>
                    </a:lnTo>
                    <a:lnTo>
                      <a:pt x="140" y="46"/>
                    </a:lnTo>
                    <a:lnTo>
                      <a:pt x="138" y="54"/>
                    </a:lnTo>
                    <a:lnTo>
                      <a:pt x="132" y="56"/>
                    </a:lnTo>
                    <a:lnTo>
                      <a:pt x="122" y="56"/>
                    </a:lnTo>
                    <a:lnTo>
                      <a:pt x="114" y="54"/>
                    </a:lnTo>
                    <a:lnTo>
                      <a:pt x="106" y="52"/>
                    </a:lnTo>
                    <a:lnTo>
                      <a:pt x="100" y="48"/>
                    </a:lnTo>
                    <a:lnTo>
                      <a:pt x="96" y="44"/>
                    </a:lnTo>
                    <a:lnTo>
                      <a:pt x="90" y="40"/>
                    </a:lnTo>
                    <a:lnTo>
                      <a:pt x="88" y="36"/>
                    </a:lnTo>
                    <a:lnTo>
                      <a:pt x="86" y="30"/>
                    </a:lnTo>
                    <a:lnTo>
                      <a:pt x="84" y="26"/>
                    </a:lnTo>
                    <a:lnTo>
                      <a:pt x="82" y="22"/>
                    </a:lnTo>
                    <a:lnTo>
                      <a:pt x="80" y="18"/>
                    </a:lnTo>
                    <a:lnTo>
                      <a:pt x="78" y="16"/>
                    </a:lnTo>
                    <a:lnTo>
                      <a:pt x="78" y="16"/>
                    </a:lnTo>
                    <a:lnTo>
                      <a:pt x="58" y="12"/>
                    </a:lnTo>
                    <a:lnTo>
                      <a:pt x="56" y="10"/>
                    </a:lnTo>
                    <a:lnTo>
                      <a:pt x="52" y="8"/>
                    </a:lnTo>
                    <a:lnTo>
                      <a:pt x="46" y="6"/>
                    </a:lnTo>
                    <a:lnTo>
                      <a:pt x="42" y="4"/>
                    </a:lnTo>
                    <a:lnTo>
                      <a:pt x="38" y="4"/>
                    </a:lnTo>
                    <a:lnTo>
                      <a:pt x="38" y="4"/>
                    </a:lnTo>
                    <a:lnTo>
                      <a:pt x="24" y="0"/>
                    </a:lnTo>
                    <a:lnTo>
                      <a:pt x="24" y="2"/>
                    </a:lnTo>
                    <a:lnTo>
                      <a:pt x="24" y="4"/>
                    </a:lnTo>
                    <a:lnTo>
                      <a:pt x="26" y="8"/>
                    </a:lnTo>
                    <a:lnTo>
                      <a:pt x="26" y="12"/>
                    </a:lnTo>
                    <a:lnTo>
                      <a:pt x="26" y="16"/>
                    </a:lnTo>
                    <a:lnTo>
                      <a:pt x="24" y="18"/>
                    </a:lnTo>
                    <a:lnTo>
                      <a:pt x="24" y="18"/>
                    </a:lnTo>
                    <a:lnTo>
                      <a:pt x="22" y="20"/>
                    </a:lnTo>
                    <a:lnTo>
                      <a:pt x="20" y="20"/>
                    </a:lnTo>
                    <a:lnTo>
                      <a:pt x="18" y="20"/>
                    </a:lnTo>
                    <a:lnTo>
                      <a:pt x="18" y="22"/>
                    </a:lnTo>
                    <a:lnTo>
                      <a:pt x="16" y="22"/>
                    </a:lnTo>
                    <a:lnTo>
                      <a:pt x="16" y="26"/>
                    </a:lnTo>
                    <a:lnTo>
                      <a:pt x="18" y="30"/>
                    </a:lnTo>
                    <a:lnTo>
                      <a:pt x="18" y="30"/>
                    </a:lnTo>
                    <a:lnTo>
                      <a:pt x="18" y="30"/>
                    </a:lnTo>
                    <a:lnTo>
                      <a:pt x="18" y="32"/>
                    </a:lnTo>
                    <a:lnTo>
                      <a:pt x="16" y="34"/>
                    </a:lnTo>
                    <a:lnTo>
                      <a:pt x="14" y="36"/>
                    </a:lnTo>
                    <a:lnTo>
                      <a:pt x="12" y="40"/>
                    </a:lnTo>
                    <a:lnTo>
                      <a:pt x="8" y="42"/>
                    </a:lnTo>
                    <a:lnTo>
                      <a:pt x="6" y="46"/>
                    </a:lnTo>
                    <a:lnTo>
                      <a:pt x="2" y="48"/>
                    </a:lnTo>
                    <a:lnTo>
                      <a:pt x="2" y="50"/>
                    </a:lnTo>
                    <a:lnTo>
                      <a:pt x="0" y="50"/>
                    </a:lnTo>
                    <a:lnTo>
                      <a:pt x="0" y="50"/>
                    </a:lnTo>
                    <a:lnTo>
                      <a:pt x="2" y="50"/>
                    </a:lnTo>
                    <a:lnTo>
                      <a:pt x="2" y="54"/>
                    </a:lnTo>
                    <a:lnTo>
                      <a:pt x="2" y="56"/>
                    </a:lnTo>
                    <a:lnTo>
                      <a:pt x="4" y="60"/>
                    </a:lnTo>
                    <a:lnTo>
                      <a:pt x="4" y="66"/>
                    </a:lnTo>
                    <a:lnTo>
                      <a:pt x="4" y="72"/>
                    </a:lnTo>
                    <a:lnTo>
                      <a:pt x="6" y="76"/>
                    </a:lnTo>
                    <a:lnTo>
                      <a:pt x="6" y="80"/>
                    </a:lnTo>
                    <a:lnTo>
                      <a:pt x="6" y="80"/>
                    </a:lnTo>
                    <a:lnTo>
                      <a:pt x="8" y="82"/>
                    </a:lnTo>
                    <a:lnTo>
                      <a:pt x="10" y="84"/>
                    </a:lnTo>
                    <a:lnTo>
                      <a:pt x="12" y="88"/>
                    </a:lnTo>
                    <a:lnTo>
                      <a:pt x="12" y="92"/>
                    </a:lnTo>
                    <a:lnTo>
                      <a:pt x="12" y="96"/>
                    </a:lnTo>
                    <a:lnTo>
                      <a:pt x="12" y="102"/>
                    </a:lnTo>
                    <a:lnTo>
                      <a:pt x="12" y="106"/>
                    </a:lnTo>
                    <a:lnTo>
                      <a:pt x="10" y="108"/>
                    </a:lnTo>
                    <a:lnTo>
                      <a:pt x="10" y="108"/>
                    </a:lnTo>
                    <a:lnTo>
                      <a:pt x="12" y="110"/>
                    </a:lnTo>
                    <a:lnTo>
                      <a:pt x="14" y="112"/>
                    </a:lnTo>
                    <a:lnTo>
                      <a:pt x="14" y="116"/>
                    </a:lnTo>
                    <a:lnTo>
                      <a:pt x="14" y="122"/>
                    </a:lnTo>
                    <a:lnTo>
                      <a:pt x="28" y="142"/>
                    </a:lnTo>
                    <a:lnTo>
                      <a:pt x="30" y="142"/>
                    </a:lnTo>
                    <a:lnTo>
                      <a:pt x="32" y="142"/>
                    </a:lnTo>
                    <a:lnTo>
                      <a:pt x="36" y="142"/>
                    </a:lnTo>
                    <a:lnTo>
                      <a:pt x="40" y="146"/>
                    </a:lnTo>
                    <a:lnTo>
                      <a:pt x="40" y="146"/>
                    </a:lnTo>
                    <a:lnTo>
                      <a:pt x="42" y="148"/>
                    </a:lnTo>
                    <a:lnTo>
                      <a:pt x="44" y="152"/>
                    </a:lnTo>
                    <a:lnTo>
                      <a:pt x="46" y="154"/>
                    </a:lnTo>
                    <a:lnTo>
                      <a:pt x="48" y="158"/>
                    </a:lnTo>
                    <a:lnTo>
                      <a:pt x="76" y="156"/>
                    </a:lnTo>
                    <a:lnTo>
                      <a:pt x="184" y="202"/>
                    </a:lnTo>
                    <a:lnTo>
                      <a:pt x="184" y="184"/>
                    </a:lnTo>
                    <a:lnTo>
                      <a:pt x="206" y="184"/>
                    </a:lnTo>
                    <a:lnTo>
                      <a:pt x="206" y="34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" name="Freeform 91"/>
              <p:cNvSpPr>
                <a:spLocks/>
              </p:cNvSpPr>
              <p:nvPr/>
            </p:nvSpPr>
            <p:spPr bwMode="gray">
              <a:xfrm>
                <a:off x="875" y="2936"/>
                <a:ext cx="146" cy="120"/>
              </a:xfrm>
              <a:custGeom>
                <a:avLst/>
                <a:gdLst/>
                <a:ahLst/>
                <a:cxnLst>
                  <a:cxn ang="0">
                    <a:pos x="142" y="0"/>
                  </a:cxn>
                  <a:cxn ang="0">
                    <a:pos x="132" y="2"/>
                  </a:cxn>
                  <a:cxn ang="0">
                    <a:pos x="124" y="6"/>
                  </a:cxn>
                  <a:cxn ang="0">
                    <a:pos x="120" y="8"/>
                  </a:cxn>
                  <a:cxn ang="0">
                    <a:pos x="96" y="4"/>
                  </a:cxn>
                  <a:cxn ang="0">
                    <a:pos x="84" y="8"/>
                  </a:cxn>
                  <a:cxn ang="0">
                    <a:pos x="76" y="6"/>
                  </a:cxn>
                  <a:cxn ang="0">
                    <a:pos x="68" y="12"/>
                  </a:cxn>
                  <a:cxn ang="0">
                    <a:pos x="62" y="16"/>
                  </a:cxn>
                  <a:cxn ang="0">
                    <a:pos x="58" y="14"/>
                  </a:cxn>
                  <a:cxn ang="0">
                    <a:pos x="50" y="10"/>
                  </a:cxn>
                  <a:cxn ang="0">
                    <a:pos x="42" y="8"/>
                  </a:cxn>
                  <a:cxn ang="0">
                    <a:pos x="40" y="6"/>
                  </a:cxn>
                  <a:cxn ang="0">
                    <a:pos x="38" y="6"/>
                  </a:cxn>
                  <a:cxn ang="0">
                    <a:pos x="30" y="6"/>
                  </a:cxn>
                  <a:cxn ang="0">
                    <a:pos x="16" y="8"/>
                  </a:cxn>
                  <a:cxn ang="0">
                    <a:pos x="6" y="14"/>
                  </a:cxn>
                  <a:cxn ang="0">
                    <a:pos x="2" y="20"/>
                  </a:cxn>
                  <a:cxn ang="0">
                    <a:pos x="4" y="22"/>
                  </a:cxn>
                  <a:cxn ang="0">
                    <a:pos x="6" y="28"/>
                  </a:cxn>
                  <a:cxn ang="0">
                    <a:pos x="6" y="40"/>
                  </a:cxn>
                  <a:cxn ang="0">
                    <a:pos x="6" y="48"/>
                  </a:cxn>
                  <a:cxn ang="0">
                    <a:pos x="2" y="54"/>
                  </a:cxn>
                  <a:cxn ang="0">
                    <a:pos x="0" y="64"/>
                  </a:cxn>
                  <a:cxn ang="0">
                    <a:pos x="0" y="100"/>
                  </a:cxn>
                  <a:cxn ang="0">
                    <a:pos x="16" y="100"/>
                  </a:cxn>
                  <a:cxn ang="0">
                    <a:pos x="34" y="112"/>
                  </a:cxn>
                  <a:cxn ang="0">
                    <a:pos x="52" y="118"/>
                  </a:cxn>
                  <a:cxn ang="0">
                    <a:pos x="76" y="120"/>
                  </a:cxn>
                  <a:cxn ang="0">
                    <a:pos x="94" y="102"/>
                  </a:cxn>
                  <a:cxn ang="0">
                    <a:pos x="96" y="86"/>
                  </a:cxn>
                  <a:cxn ang="0">
                    <a:pos x="100" y="80"/>
                  </a:cxn>
                  <a:cxn ang="0">
                    <a:pos x="108" y="72"/>
                  </a:cxn>
                  <a:cxn ang="0">
                    <a:pos x="118" y="68"/>
                  </a:cxn>
                  <a:cxn ang="0">
                    <a:pos x="122" y="72"/>
                  </a:cxn>
                  <a:cxn ang="0">
                    <a:pos x="126" y="72"/>
                  </a:cxn>
                  <a:cxn ang="0">
                    <a:pos x="132" y="68"/>
                  </a:cxn>
                  <a:cxn ang="0">
                    <a:pos x="138" y="56"/>
                  </a:cxn>
                  <a:cxn ang="0">
                    <a:pos x="142" y="46"/>
                  </a:cxn>
                  <a:cxn ang="0">
                    <a:pos x="144" y="36"/>
                  </a:cxn>
                  <a:cxn ang="0">
                    <a:pos x="146" y="24"/>
                  </a:cxn>
                  <a:cxn ang="0">
                    <a:pos x="144" y="14"/>
                  </a:cxn>
                  <a:cxn ang="0">
                    <a:pos x="146" y="4"/>
                  </a:cxn>
                  <a:cxn ang="0">
                    <a:pos x="146" y="0"/>
                  </a:cxn>
                </a:cxnLst>
                <a:rect l="0" t="0" r="r" b="b"/>
                <a:pathLst>
                  <a:path w="146" h="120">
                    <a:moveTo>
                      <a:pt x="146" y="0"/>
                    </a:moveTo>
                    <a:lnTo>
                      <a:pt x="142" y="0"/>
                    </a:lnTo>
                    <a:lnTo>
                      <a:pt x="136" y="0"/>
                    </a:lnTo>
                    <a:lnTo>
                      <a:pt x="132" y="2"/>
                    </a:lnTo>
                    <a:lnTo>
                      <a:pt x="126" y="4"/>
                    </a:lnTo>
                    <a:lnTo>
                      <a:pt x="124" y="6"/>
                    </a:lnTo>
                    <a:lnTo>
                      <a:pt x="120" y="6"/>
                    </a:lnTo>
                    <a:lnTo>
                      <a:pt x="120" y="8"/>
                    </a:lnTo>
                    <a:lnTo>
                      <a:pt x="108" y="2"/>
                    </a:lnTo>
                    <a:lnTo>
                      <a:pt x="96" y="4"/>
                    </a:lnTo>
                    <a:lnTo>
                      <a:pt x="88" y="6"/>
                    </a:lnTo>
                    <a:lnTo>
                      <a:pt x="84" y="8"/>
                    </a:lnTo>
                    <a:lnTo>
                      <a:pt x="80" y="6"/>
                    </a:lnTo>
                    <a:lnTo>
                      <a:pt x="76" y="6"/>
                    </a:lnTo>
                    <a:lnTo>
                      <a:pt x="70" y="8"/>
                    </a:lnTo>
                    <a:lnTo>
                      <a:pt x="68" y="12"/>
                    </a:lnTo>
                    <a:lnTo>
                      <a:pt x="64" y="14"/>
                    </a:lnTo>
                    <a:lnTo>
                      <a:pt x="62" y="16"/>
                    </a:lnTo>
                    <a:lnTo>
                      <a:pt x="62" y="16"/>
                    </a:lnTo>
                    <a:lnTo>
                      <a:pt x="58" y="14"/>
                    </a:lnTo>
                    <a:lnTo>
                      <a:pt x="54" y="10"/>
                    </a:lnTo>
                    <a:lnTo>
                      <a:pt x="50" y="10"/>
                    </a:lnTo>
                    <a:lnTo>
                      <a:pt x="46" y="8"/>
                    </a:lnTo>
                    <a:lnTo>
                      <a:pt x="42" y="8"/>
                    </a:lnTo>
                    <a:lnTo>
                      <a:pt x="40" y="6"/>
                    </a:lnTo>
                    <a:lnTo>
                      <a:pt x="40" y="6"/>
                    </a:lnTo>
                    <a:lnTo>
                      <a:pt x="40" y="6"/>
                    </a:lnTo>
                    <a:lnTo>
                      <a:pt x="38" y="6"/>
                    </a:lnTo>
                    <a:lnTo>
                      <a:pt x="34" y="6"/>
                    </a:lnTo>
                    <a:lnTo>
                      <a:pt x="30" y="6"/>
                    </a:lnTo>
                    <a:lnTo>
                      <a:pt x="22" y="6"/>
                    </a:lnTo>
                    <a:lnTo>
                      <a:pt x="16" y="8"/>
                    </a:lnTo>
                    <a:lnTo>
                      <a:pt x="10" y="12"/>
                    </a:lnTo>
                    <a:lnTo>
                      <a:pt x="6" y="14"/>
                    </a:lnTo>
                    <a:lnTo>
                      <a:pt x="4" y="18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4" y="22"/>
                    </a:lnTo>
                    <a:lnTo>
                      <a:pt x="4" y="24"/>
                    </a:lnTo>
                    <a:lnTo>
                      <a:pt x="6" y="28"/>
                    </a:lnTo>
                    <a:lnTo>
                      <a:pt x="6" y="34"/>
                    </a:lnTo>
                    <a:lnTo>
                      <a:pt x="6" y="40"/>
                    </a:lnTo>
                    <a:lnTo>
                      <a:pt x="6" y="46"/>
                    </a:lnTo>
                    <a:lnTo>
                      <a:pt x="6" y="48"/>
                    </a:lnTo>
                    <a:lnTo>
                      <a:pt x="4" y="50"/>
                    </a:lnTo>
                    <a:lnTo>
                      <a:pt x="2" y="54"/>
                    </a:lnTo>
                    <a:lnTo>
                      <a:pt x="2" y="58"/>
                    </a:lnTo>
                    <a:lnTo>
                      <a:pt x="0" y="64"/>
                    </a:lnTo>
                    <a:lnTo>
                      <a:pt x="0" y="70"/>
                    </a:lnTo>
                    <a:lnTo>
                      <a:pt x="0" y="100"/>
                    </a:lnTo>
                    <a:lnTo>
                      <a:pt x="14" y="98"/>
                    </a:lnTo>
                    <a:lnTo>
                      <a:pt x="16" y="100"/>
                    </a:lnTo>
                    <a:lnTo>
                      <a:pt x="24" y="106"/>
                    </a:lnTo>
                    <a:lnTo>
                      <a:pt x="34" y="112"/>
                    </a:lnTo>
                    <a:lnTo>
                      <a:pt x="48" y="118"/>
                    </a:lnTo>
                    <a:lnTo>
                      <a:pt x="52" y="118"/>
                    </a:lnTo>
                    <a:lnTo>
                      <a:pt x="62" y="120"/>
                    </a:lnTo>
                    <a:lnTo>
                      <a:pt x="76" y="120"/>
                    </a:lnTo>
                    <a:lnTo>
                      <a:pt x="86" y="120"/>
                    </a:lnTo>
                    <a:lnTo>
                      <a:pt x="94" y="102"/>
                    </a:lnTo>
                    <a:lnTo>
                      <a:pt x="94" y="88"/>
                    </a:lnTo>
                    <a:lnTo>
                      <a:pt x="96" y="86"/>
                    </a:lnTo>
                    <a:lnTo>
                      <a:pt x="98" y="84"/>
                    </a:lnTo>
                    <a:lnTo>
                      <a:pt x="100" y="80"/>
                    </a:lnTo>
                    <a:lnTo>
                      <a:pt x="104" y="76"/>
                    </a:lnTo>
                    <a:lnTo>
                      <a:pt x="108" y="72"/>
                    </a:lnTo>
                    <a:lnTo>
                      <a:pt x="112" y="70"/>
                    </a:lnTo>
                    <a:lnTo>
                      <a:pt x="118" y="68"/>
                    </a:lnTo>
                    <a:lnTo>
                      <a:pt x="122" y="72"/>
                    </a:lnTo>
                    <a:lnTo>
                      <a:pt x="122" y="72"/>
                    </a:lnTo>
                    <a:lnTo>
                      <a:pt x="124" y="72"/>
                    </a:lnTo>
                    <a:lnTo>
                      <a:pt x="126" y="72"/>
                    </a:lnTo>
                    <a:lnTo>
                      <a:pt x="128" y="70"/>
                    </a:lnTo>
                    <a:lnTo>
                      <a:pt x="132" y="68"/>
                    </a:lnTo>
                    <a:lnTo>
                      <a:pt x="136" y="64"/>
                    </a:lnTo>
                    <a:lnTo>
                      <a:pt x="138" y="56"/>
                    </a:lnTo>
                    <a:lnTo>
                      <a:pt x="142" y="46"/>
                    </a:lnTo>
                    <a:lnTo>
                      <a:pt x="142" y="46"/>
                    </a:lnTo>
                    <a:lnTo>
                      <a:pt x="144" y="42"/>
                    </a:lnTo>
                    <a:lnTo>
                      <a:pt x="144" y="36"/>
                    </a:lnTo>
                    <a:lnTo>
                      <a:pt x="146" y="30"/>
                    </a:lnTo>
                    <a:lnTo>
                      <a:pt x="146" y="24"/>
                    </a:lnTo>
                    <a:lnTo>
                      <a:pt x="144" y="18"/>
                    </a:lnTo>
                    <a:lnTo>
                      <a:pt x="144" y="14"/>
                    </a:lnTo>
                    <a:lnTo>
                      <a:pt x="144" y="8"/>
                    </a:lnTo>
                    <a:lnTo>
                      <a:pt x="146" y="4"/>
                    </a:lnTo>
                    <a:lnTo>
                      <a:pt x="146" y="2"/>
                    </a:lnTo>
                    <a:lnTo>
                      <a:pt x="146" y="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" name="Freeform 92"/>
              <p:cNvSpPr>
                <a:spLocks/>
              </p:cNvSpPr>
              <p:nvPr/>
            </p:nvSpPr>
            <p:spPr bwMode="gray">
              <a:xfrm>
                <a:off x="995" y="2796"/>
                <a:ext cx="52" cy="132"/>
              </a:xfrm>
              <a:custGeom>
                <a:avLst/>
                <a:gdLst/>
                <a:ahLst/>
                <a:cxnLst>
                  <a:cxn ang="0">
                    <a:pos x="28" y="132"/>
                  </a:cxn>
                  <a:cxn ang="0">
                    <a:pos x="30" y="118"/>
                  </a:cxn>
                  <a:cxn ang="0">
                    <a:pos x="30" y="118"/>
                  </a:cxn>
                  <a:cxn ang="0">
                    <a:pos x="30" y="116"/>
                  </a:cxn>
                  <a:cxn ang="0">
                    <a:pos x="32" y="112"/>
                  </a:cxn>
                  <a:cxn ang="0">
                    <a:pos x="32" y="108"/>
                  </a:cxn>
                  <a:cxn ang="0">
                    <a:pos x="36" y="104"/>
                  </a:cxn>
                  <a:cxn ang="0">
                    <a:pos x="40" y="100"/>
                  </a:cxn>
                  <a:cxn ang="0">
                    <a:pos x="44" y="96"/>
                  </a:cxn>
                  <a:cxn ang="0">
                    <a:pos x="44" y="92"/>
                  </a:cxn>
                  <a:cxn ang="0">
                    <a:pos x="44" y="80"/>
                  </a:cxn>
                  <a:cxn ang="0">
                    <a:pos x="44" y="66"/>
                  </a:cxn>
                  <a:cxn ang="0">
                    <a:pos x="46" y="52"/>
                  </a:cxn>
                  <a:cxn ang="0">
                    <a:pos x="52" y="44"/>
                  </a:cxn>
                  <a:cxn ang="0">
                    <a:pos x="50" y="44"/>
                  </a:cxn>
                  <a:cxn ang="0">
                    <a:pos x="50" y="40"/>
                  </a:cxn>
                  <a:cxn ang="0">
                    <a:pos x="48" y="36"/>
                  </a:cxn>
                  <a:cxn ang="0">
                    <a:pos x="46" y="30"/>
                  </a:cxn>
                  <a:cxn ang="0">
                    <a:pos x="44" y="24"/>
                  </a:cxn>
                  <a:cxn ang="0">
                    <a:pos x="44" y="20"/>
                  </a:cxn>
                  <a:cxn ang="0">
                    <a:pos x="44" y="14"/>
                  </a:cxn>
                  <a:cxn ang="0">
                    <a:pos x="16" y="16"/>
                  </a:cxn>
                  <a:cxn ang="0">
                    <a:pos x="16" y="14"/>
                  </a:cxn>
                  <a:cxn ang="0">
                    <a:pos x="14" y="12"/>
                  </a:cxn>
                  <a:cxn ang="0">
                    <a:pos x="12" y="8"/>
                  </a:cxn>
                  <a:cxn ang="0">
                    <a:pos x="8" y="4"/>
                  </a:cxn>
                  <a:cxn ang="0">
                    <a:pos x="4" y="2"/>
                  </a:cxn>
                  <a:cxn ang="0">
                    <a:pos x="0" y="0"/>
                  </a:cxn>
                </a:cxnLst>
                <a:rect l="0" t="0" r="r" b="b"/>
                <a:pathLst>
                  <a:path w="52" h="132">
                    <a:moveTo>
                      <a:pt x="28" y="132"/>
                    </a:moveTo>
                    <a:lnTo>
                      <a:pt x="30" y="118"/>
                    </a:lnTo>
                    <a:lnTo>
                      <a:pt x="30" y="118"/>
                    </a:lnTo>
                    <a:lnTo>
                      <a:pt x="30" y="116"/>
                    </a:lnTo>
                    <a:lnTo>
                      <a:pt x="32" y="112"/>
                    </a:lnTo>
                    <a:lnTo>
                      <a:pt x="32" y="108"/>
                    </a:lnTo>
                    <a:lnTo>
                      <a:pt x="36" y="104"/>
                    </a:lnTo>
                    <a:lnTo>
                      <a:pt x="40" y="100"/>
                    </a:lnTo>
                    <a:lnTo>
                      <a:pt x="44" y="96"/>
                    </a:lnTo>
                    <a:lnTo>
                      <a:pt x="44" y="92"/>
                    </a:lnTo>
                    <a:lnTo>
                      <a:pt x="44" y="80"/>
                    </a:lnTo>
                    <a:lnTo>
                      <a:pt x="44" y="66"/>
                    </a:lnTo>
                    <a:lnTo>
                      <a:pt x="46" y="52"/>
                    </a:lnTo>
                    <a:lnTo>
                      <a:pt x="52" y="44"/>
                    </a:lnTo>
                    <a:lnTo>
                      <a:pt x="50" y="44"/>
                    </a:lnTo>
                    <a:lnTo>
                      <a:pt x="50" y="40"/>
                    </a:lnTo>
                    <a:lnTo>
                      <a:pt x="48" y="36"/>
                    </a:lnTo>
                    <a:lnTo>
                      <a:pt x="46" y="30"/>
                    </a:lnTo>
                    <a:lnTo>
                      <a:pt x="44" y="24"/>
                    </a:lnTo>
                    <a:lnTo>
                      <a:pt x="44" y="20"/>
                    </a:lnTo>
                    <a:lnTo>
                      <a:pt x="44" y="14"/>
                    </a:lnTo>
                    <a:lnTo>
                      <a:pt x="16" y="16"/>
                    </a:lnTo>
                    <a:lnTo>
                      <a:pt x="16" y="14"/>
                    </a:lnTo>
                    <a:lnTo>
                      <a:pt x="14" y="12"/>
                    </a:lnTo>
                    <a:lnTo>
                      <a:pt x="12" y="8"/>
                    </a:lnTo>
                    <a:lnTo>
                      <a:pt x="8" y="4"/>
                    </a:lnTo>
                    <a:lnTo>
                      <a:pt x="4" y="2"/>
                    </a:lnTo>
                    <a:lnTo>
                      <a:pt x="0" y="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" name="Freeform 93"/>
              <p:cNvSpPr>
                <a:spLocks/>
              </p:cNvSpPr>
              <p:nvPr/>
            </p:nvSpPr>
            <p:spPr bwMode="gray">
              <a:xfrm>
                <a:off x="829" y="2796"/>
                <a:ext cx="218" cy="162"/>
              </a:xfrm>
              <a:custGeom>
                <a:avLst/>
                <a:gdLst/>
                <a:ahLst/>
                <a:cxnLst>
                  <a:cxn ang="0">
                    <a:pos x="94" y="36"/>
                  </a:cxn>
                  <a:cxn ang="0">
                    <a:pos x="78" y="40"/>
                  </a:cxn>
                  <a:cxn ang="0">
                    <a:pos x="62" y="42"/>
                  </a:cxn>
                  <a:cxn ang="0">
                    <a:pos x="60" y="62"/>
                  </a:cxn>
                  <a:cxn ang="0">
                    <a:pos x="50" y="100"/>
                  </a:cxn>
                  <a:cxn ang="0">
                    <a:pos x="38" y="116"/>
                  </a:cxn>
                  <a:cxn ang="0">
                    <a:pos x="32" y="120"/>
                  </a:cxn>
                  <a:cxn ang="0">
                    <a:pos x="24" y="122"/>
                  </a:cxn>
                  <a:cxn ang="0">
                    <a:pos x="18" y="122"/>
                  </a:cxn>
                  <a:cxn ang="0">
                    <a:pos x="10" y="122"/>
                  </a:cxn>
                  <a:cxn ang="0">
                    <a:pos x="4" y="122"/>
                  </a:cxn>
                  <a:cxn ang="0">
                    <a:pos x="2" y="128"/>
                  </a:cxn>
                  <a:cxn ang="0">
                    <a:pos x="4" y="132"/>
                  </a:cxn>
                  <a:cxn ang="0">
                    <a:pos x="8" y="138"/>
                  </a:cxn>
                  <a:cxn ang="0">
                    <a:pos x="8" y="140"/>
                  </a:cxn>
                  <a:cxn ang="0">
                    <a:pos x="14" y="144"/>
                  </a:cxn>
                  <a:cxn ang="0">
                    <a:pos x="16" y="144"/>
                  </a:cxn>
                  <a:cxn ang="0">
                    <a:pos x="16" y="150"/>
                  </a:cxn>
                  <a:cxn ang="0">
                    <a:pos x="28" y="142"/>
                  </a:cxn>
                  <a:cxn ang="0">
                    <a:pos x="30" y="146"/>
                  </a:cxn>
                  <a:cxn ang="0">
                    <a:pos x="36" y="150"/>
                  </a:cxn>
                  <a:cxn ang="0">
                    <a:pos x="42" y="154"/>
                  </a:cxn>
                  <a:cxn ang="0">
                    <a:pos x="44" y="156"/>
                  </a:cxn>
                  <a:cxn ang="0">
                    <a:pos x="50" y="162"/>
                  </a:cxn>
                  <a:cxn ang="0">
                    <a:pos x="50" y="158"/>
                  </a:cxn>
                  <a:cxn ang="0">
                    <a:pos x="56" y="152"/>
                  </a:cxn>
                  <a:cxn ang="0">
                    <a:pos x="68" y="146"/>
                  </a:cxn>
                  <a:cxn ang="0">
                    <a:pos x="82" y="146"/>
                  </a:cxn>
                  <a:cxn ang="0">
                    <a:pos x="88" y="146"/>
                  </a:cxn>
                  <a:cxn ang="0">
                    <a:pos x="88" y="148"/>
                  </a:cxn>
                  <a:cxn ang="0">
                    <a:pos x="96" y="150"/>
                  </a:cxn>
                  <a:cxn ang="0">
                    <a:pos x="106" y="154"/>
                  </a:cxn>
                  <a:cxn ang="0">
                    <a:pos x="110" y="156"/>
                  </a:cxn>
                  <a:cxn ang="0">
                    <a:pos x="114" y="152"/>
                  </a:cxn>
                  <a:cxn ang="0">
                    <a:pos x="122" y="148"/>
                  </a:cxn>
                  <a:cxn ang="0">
                    <a:pos x="130" y="148"/>
                  </a:cxn>
                  <a:cxn ang="0">
                    <a:pos x="144" y="144"/>
                  </a:cxn>
                  <a:cxn ang="0">
                    <a:pos x="166" y="148"/>
                  </a:cxn>
                  <a:cxn ang="0">
                    <a:pos x="170" y="146"/>
                  </a:cxn>
                  <a:cxn ang="0">
                    <a:pos x="178" y="142"/>
                  </a:cxn>
                  <a:cxn ang="0">
                    <a:pos x="188" y="140"/>
                  </a:cxn>
                  <a:cxn ang="0">
                    <a:pos x="196" y="118"/>
                  </a:cxn>
                  <a:cxn ang="0">
                    <a:pos x="196" y="116"/>
                  </a:cxn>
                  <a:cxn ang="0">
                    <a:pos x="198" y="108"/>
                  </a:cxn>
                  <a:cxn ang="0">
                    <a:pos x="206" y="100"/>
                  </a:cxn>
                  <a:cxn ang="0">
                    <a:pos x="210" y="92"/>
                  </a:cxn>
                  <a:cxn ang="0">
                    <a:pos x="210" y="66"/>
                  </a:cxn>
                  <a:cxn ang="0">
                    <a:pos x="218" y="44"/>
                  </a:cxn>
                  <a:cxn ang="0">
                    <a:pos x="216" y="40"/>
                  </a:cxn>
                  <a:cxn ang="0">
                    <a:pos x="212" y="30"/>
                  </a:cxn>
                  <a:cxn ang="0">
                    <a:pos x="210" y="20"/>
                  </a:cxn>
                  <a:cxn ang="0">
                    <a:pos x="182" y="16"/>
                  </a:cxn>
                  <a:cxn ang="0">
                    <a:pos x="180" y="12"/>
                  </a:cxn>
                  <a:cxn ang="0">
                    <a:pos x="174" y="4"/>
                  </a:cxn>
                  <a:cxn ang="0">
                    <a:pos x="166" y="0"/>
                  </a:cxn>
                </a:cxnLst>
                <a:rect l="0" t="0" r="r" b="b"/>
                <a:pathLst>
                  <a:path w="218" h="162">
                    <a:moveTo>
                      <a:pt x="162" y="0"/>
                    </a:moveTo>
                    <a:lnTo>
                      <a:pt x="94" y="36"/>
                    </a:lnTo>
                    <a:lnTo>
                      <a:pt x="90" y="38"/>
                    </a:lnTo>
                    <a:lnTo>
                      <a:pt x="78" y="40"/>
                    </a:lnTo>
                    <a:lnTo>
                      <a:pt x="68" y="42"/>
                    </a:lnTo>
                    <a:lnTo>
                      <a:pt x="62" y="42"/>
                    </a:lnTo>
                    <a:lnTo>
                      <a:pt x="62" y="48"/>
                    </a:lnTo>
                    <a:lnTo>
                      <a:pt x="60" y="62"/>
                    </a:lnTo>
                    <a:lnTo>
                      <a:pt x="56" y="80"/>
                    </a:lnTo>
                    <a:lnTo>
                      <a:pt x="50" y="100"/>
                    </a:lnTo>
                    <a:lnTo>
                      <a:pt x="38" y="116"/>
                    </a:lnTo>
                    <a:lnTo>
                      <a:pt x="38" y="116"/>
                    </a:lnTo>
                    <a:lnTo>
                      <a:pt x="36" y="118"/>
                    </a:lnTo>
                    <a:lnTo>
                      <a:pt x="32" y="120"/>
                    </a:lnTo>
                    <a:lnTo>
                      <a:pt x="28" y="120"/>
                    </a:lnTo>
                    <a:lnTo>
                      <a:pt x="24" y="122"/>
                    </a:lnTo>
                    <a:lnTo>
                      <a:pt x="20" y="122"/>
                    </a:lnTo>
                    <a:lnTo>
                      <a:pt x="18" y="122"/>
                    </a:lnTo>
                    <a:lnTo>
                      <a:pt x="14" y="122"/>
                    </a:lnTo>
                    <a:lnTo>
                      <a:pt x="10" y="122"/>
                    </a:lnTo>
                    <a:lnTo>
                      <a:pt x="6" y="122"/>
                    </a:lnTo>
                    <a:lnTo>
                      <a:pt x="4" y="122"/>
                    </a:lnTo>
                    <a:lnTo>
                      <a:pt x="0" y="128"/>
                    </a:lnTo>
                    <a:lnTo>
                      <a:pt x="2" y="128"/>
                    </a:lnTo>
                    <a:lnTo>
                      <a:pt x="2" y="130"/>
                    </a:lnTo>
                    <a:lnTo>
                      <a:pt x="4" y="132"/>
                    </a:lnTo>
                    <a:lnTo>
                      <a:pt x="6" y="136"/>
                    </a:lnTo>
                    <a:lnTo>
                      <a:pt x="8" y="138"/>
                    </a:lnTo>
                    <a:lnTo>
                      <a:pt x="8" y="138"/>
                    </a:lnTo>
                    <a:lnTo>
                      <a:pt x="8" y="140"/>
                    </a:lnTo>
                    <a:lnTo>
                      <a:pt x="10" y="142"/>
                    </a:lnTo>
                    <a:lnTo>
                      <a:pt x="14" y="144"/>
                    </a:lnTo>
                    <a:lnTo>
                      <a:pt x="14" y="144"/>
                    </a:lnTo>
                    <a:lnTo>
                      <a:pt x="16" y="144"/>
                    </a:lnTo>
                    <a:lnTo>
                      <a:pt x="16" y="146"/>
                    </a:lnTo>
                    <a:lnTo>
                      <a:pt x="16" y="150"/>
                    </a:lnTo>
                    <a:lnTo>
                      <a:pt x="26" y="150"/>
                    </a:lnTo>
                    <a:lnTo>
                      <a:pt x="28" y="142"/>
                    </a:lnTo>
                    <a:lnTo>
                      <a:pt x="28" y="144"/>
                    </a:lnTo>
                    <a:lnTo>
                      <a:pt x="30" y="146"/>
                    </a:lnTo>
                    <a:lnTo>
                      <a:pt x="34" y="148"/>
                    </a:lnTo>
                    <a:lnTo>
                      <a:pt x="36" y="150"/>
                    </a:lnTo>
                    <a:lnTo>
                      <a:pt x="38" y="152"/>
                    </a:lnTo>
                    <a:lnTo>
                      <a:pt x="42" y="154"/>
                    </a:lnTo>
                    <a:lnTo>
                      <a:pt x="42" y="154"/>
                    </a:lnTo>
                    <a:lnTo>
                      <a:pt x="44" y="156"/>
                    </a:lnTo>
                    <a:lnTo>
                      <a:pt x="46" y="158"/>
                    </a:lnTo>
                    <a:lnTo>
                      <a:pt x="50" y="162"/>
                    </a:lnTo>
                    <a:lnTo>
                      <a:pt x="50" y="160"/>
                    </a:lnTo>
                    <a:lnTo>
                      <a:pt x="50" y="158"/>
                    </a:lnTo>
                    <a:lnTo>
                      <a:pt x="54" y="156"/>
                    </a:lnTo>
                    <a:lnTo>
                      <a:pt x="56" y="152"/>
                    </a:lnTo>
                    <a:lnTo>
                      <a:pt x="62" y="148"/>
                    </a:lnTo>
                    <a:lnTo>
                      <a:pt x="68" y="146"/>
                    </a:lnTo>
                    <a:lnTo>
                      <a:pt x="76" y="146"/>
                    </a:lnTo>
                    <a:lnTo>
                      <a:pt x="82" y="146"/>
                    </a:lnTo>
                    <a:lnTo>
                      <a:pt x="86" y="146"/>
                    </a:lnTo>
                    <a:lnTo>
                      <a:pt x="88" y="146"/>
                    </a:lnTo>
                    <a:lnTo>
                      <a:pt x="88" y="146"/>
                    </a:lnTo>
                    <a:lnTo>
                      <a:pt x="88" y="148"/>
                    </a:lnTo>
                    <a:lnTo>
                      <a:pt x="92" y="148"/>
                    </a:lnTo>
                    <a:lnTo>
                      <a:pt x="96" y="150"/>
                    </a:lnTo>
                    <a:lnTo>
                      <a:pt x="102" y="152"/>
                    </a:lnTo>
                    <a:lnTo>
                      <a:pt x="106" y="154"/>
                    </a:lnTo>
                    <a:lnTo>
                      <a:pt x="108" y="156"/>
                    </a:lnTo>
                    <a:lnTo>
                      <a:pt x="110" y="156"/>
                    </a:lnTo>
                    <a:lnTo>
                      <a:pt x="110" y="154"/>
                    </a:lnTo>
                    <a:lnTo>
                      <a:pt x="114" y="152"/>
                    </a:lnTo>
                    <a:lnTo>
                      <a:pt x="118" y="148"/>
                    </a:lnTo>
                    <a:lnTo>
                      <a:pt x="122" y="148"/>
                    </a:lnTo>
                    <a:lnTo>
                      <a:pt x="126" y="146"/>
                    </a:lnTo>
                    <a:lnTo>
                      <a:pt x="130" y="148"/>
                    </a:lnTo>
                    <a:lnTo>
                      <a:pt x="134" y="146"/>
                    </a:lnTo>
                    <a:lnTo>
                      <a:pt x="144" y="144"/>
                    </a:lnTo>
                    <a:lnTo>
                      <a:pt x="154" y="144"/>
                    </a:lnTo>
                    <a:lnTo>
                      <a:pt x="166" y="148"/>
                    </a:lnTo>
                    <a:lnTo>
                      <a:pt x="168" y="148"/>
                    </a:lnTo>
                    <a:lnTo>
                      <a:pt x="170" y="146"/>
                    </a:lnTo>
                    <a:lnTo>
                      <a:pt x="174" y="144"/>
                    </a:lnTo>
                    <a:lnTo>
                      <a:pt x="178" y="142"/>
                    </a:lnTo>
                    <a:lnTo>
                      <a:pt x="182" y="140"/>
                    </a:lnTo>
                    <a:lnTo>
                      <a:pt x="188" y="140"/>
                    </a:lnTo>
                    <a:lnTo>
                      <a:pt x="192" y="140"/>
                    </a:lnTo>
                    <a:lnTo>
                      <a:pt x="196" y="118"/>
                    </a:lnTo>
                    <a:lnTo>
                      <a:pt x="196" y="118"/>
                    </a:lnTo>
                    <a:lnTo>
                      <a:pt x="196" y="116"/>
                    </a:lnTo>
                    <a:lnTo>
                      <a:pt x="198" y="112"/>
                    </a:lnTo>
                    <a:lnTo>
                      <a:pt x="198" y="108"/>
                    </a:lnTo>
                    <a:lnTo>
                      <a:pt x="202" y="104"/>
                    </a:lnTo>
                    <a:lnTo>
                      <a:pt x="206" y="100"/>
                    </a:lnTo>
                    <a:lnTo>
                      <a:pt x="210" y="96"/>
                    </a:lnTo>
                    <a:lnTo>
                      <a:pt x="210" y="92"/>
                    </a:lnTo>
                    <a:lnTo>
                      <a:pt x="210" y="80"/>
                    </a:lnTo>
                    <a:lnTo>
                      <a:pt x="210" y="66"/>
                    </a:lnTo>
                    <a:lnTo>
                      <a:pt x="212" y="52"/>
                    </a:lnTo>
                    <a:lnTo>
                      <a:pt x="218" y="44"/>
                    </a:lnTo>
                    <a:lnTo>
                      <a:pt x="216" y="44"/>
                    </a:lnTo>
                    <a:lnTo>
                      <a:pt x="216" y="40"/>
                    </a:lnTo>
                    <a:lnTo>
                      <a:pt x="214" y="36"/>
                    </a:lnTo>
                    <a:lnTo>
                      <a:pt x="212" y="30"/>
                    </a:lnTo>
                    <a:lnTo>
                      <a:pt x="210" y="24"/>
                    </a:lnTo>
                    <a:lnTo>
                      <a:pt x="210" y="20"/>
                    </a:lnTo>
                    <a:lnTo>
                      <a:pt x="210" y="14"/>
                    </a:lnTo>
                    <a:lnTo>
                      <a:pt x="182" y="16"/>
                    </a:lnTo>
                    <a:lnTo>
                      <a:pt x="182" y="14"/>
                    </a:lnTo>
                    <a:lnTo>
                      <a:pt x="180" y="12"/>
                    </a:lnTo>
                    <a:lnTo>
                      <a:pt x="178" y="8"/>
                    </a:lnTo>
                    <a:lnTo>
                      <a:pt x="174" y="4"/>
                    </a:lnTo>
                    <a:lnTo>
                      <a:pt x="170" y="2"/>
                    </a:lnTo>
                    <a:lnTo>
                      <a:pt x="166" y="0"/>
                    </a:lnTo>
                    <a:lnTo>
                      <a:pt x="162" y="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" name="Freeform 94"/>
              <p:cNvSpPr>
                <a:spLocks/>
              </p:cNvSpPr>
              <p:nvPr/>
            </p:nvSpPr>
            <p:spPr bwMode="gray">
              <a:xfrm>
                <a:off x="961" y="2936"/>
                <a:ext cx="88" cy="148"/>
              </a:xfrm>
              <a:custGeom>
                <a:avLst/>
                <a:gdLst/>
                <a:ahLst/>
                <a:cxnLst>
                  <a:cxn ang="0">
                    <a:pos x="60" y="2"/>
                  </a:cxn>
                  <a:cxn ang="0">
                    <a:pos x="58" y="8"/>
                  </a:cxn>
                  <a:cxn ang="0">
                    <a:pos x="58" y="20"/>
                  </a:cxn>
                  <a:cxn ang="0">
                    <a:pos x="60" y="30"/>
                  </a:cxn>
                  <a:cxn ang="0">
                    <a:pos x="58" y="42"/>
                  </a:cxn>
                  <a:cxn ang="0">
                    <a:pos x="56" y="48"/>
                  </a:cxn>
                  <a:cxn ang="0">
                    <a:pos x="50" y="64"/>
                  </a:cxn>
                  <a:cxn ang="0">
                    <a:pos x="42" y="70"/>
                  </a:cxn>
                  <a:cxn ang="0">
                    <a:pos x="38" y="72"/>
                  </a:cxn>
                  <a:cxn ang="0">
                    <a:pos x="36" y="72"/>
                  </a:cxn>
                  <a:cxn ang="0">
                    <a:pos x="26" y="70"/>
                  </a:cxn>
                  <a:cxn ang="0">
                    <a:pos x="18" y="76"/>
                  </a:cxn>
                  <a:cxn ang="0">
                    <a:pos x="12" y="84"/>
                  </a:cxn>
                  <a:cxn ang="0">
                    <a:pos x="8" y="88"/>
                  </a:cxn>
                  <a:cxn ang="0">
                    <a:pos x="0" y="120"/>
                  </a:cxn>
                  <a:cxn ang="0">
                    <a:pos x="0" y="124"/>
                  </a:cxn>
                  <a:cxn ang="0">
                    <a:pos x="2" y="130"/>
                  </a:cxn>
                  <a:cxn ang="0">
                    <a:pos x="10" y="134"/>
                  </a:cxn>
                  <a:cxn ang="0">
                    <a:pos x="14" y="136"/>
                  </a:cxn>
                  <a:cxn ang="0">
                    <a:pos x="18" y="140"/>
                  </a:cxn>
                  <a:cxn ang="0">
                    <a:pos x="18" y="148"/>
                  </a:cxn>
                  <a:cxn ang="0">
                    <a:pos x="36" y="148"/>
                  </a:cxn>
                  <a:cxn ang="0">
                    <a:pos x="70" y="146"/>
                  </a:cxn>
                  <a:cxn ang="0">
                    <a:pos x="86" y="144"/>
                  </a:cxn>
                  <a:cxn ang="0">
                    <a:pos x="88" y="138"/>
                  </a:cxn>
                  <a:cxn ang="0">
                    <a:pos x="88" y="134"/>
                  </a:cxn>
                  <a:cxn ang="0">
                    <a:pos x="82" y="130"/>
                  </a:cxn>
                  <a:cxn ang="0">
                    <a:pos x="74" y="122"/>
                  </a:cxn>
                  <a:cxn ang="0">
                    <a:pos x="68" y="110"/>
                  </a:cxn>
                  <a:cxn ang="0">
                    <a:pos x="62" y="100"/>
                  </a:cxn>
                  <a:cxn ang="0">
                    <a:pos x="66" y="98"/>
                  </a:cxn>
                  <a:cxn ang="0">
                    <a:pos x="70" y="94"/>
                  </a:cxn>
                  <a:cxn ang="0">
                    <a:pos x="72" y="86"/>
                  </a:cxn>
                  <a:cxn ang="0">
                    <a:pos x="70" y="78"/>
                  </a:cxn>
                  <a:cxn ang="0">
                    <a:pos x="68" y="76"/>
                  </a:cxn>
                  <a:cxn ang="0">
                    <a:pos x="64" y="72"/>
                  </a:cxn>
                  <a:cxn ang="0">
                    <a:pos x="62" y="64"/>
                  </a:cxn>
                  <a:cxn ang="0">
                    <a:pos x="64" y="58"/>
                  </a:cxn>
                  <a:cxn ang="0">
                    <a:pos x="68" y="58"/>
                  </a:cxn>
                  <a:cxn ang="0">
                    <a:pos x="74" y="56"/>
                  </a:cxn>
                  <a:cxn ang="0">
                    <a:pos x="78" y="50"/>
                  </a:cxn>
                  <a:cxn ang="0">
                    <a:pos x="78" y="46"/>
                  </a:cxn>
                  <a:cxn ang="0">
                    <a:pos x="74" y="40"/>
                  </a:cxn>
                  <a:cxn ang="0">
                    <a:pos x="72" y="30"/>
                  </a:cxn>
                  <a:cxn ang="0">
                    <a:pos x="72" y="20"/>
                  </a:cxn>
                  <a:cxn ang="0">
                    <a:pos x="72" y="16"/>
                  </a:cxn>
                  <a:cxn ang="0">
                    <a:pos x="72" y="8"/>
                  </a:cxn>
                  <a:cxn ang="0">
                    <a:pos x="66" y="2"/>
                  </a:cxn>
                </a:cxnLst>
                <a:rect l="0" t="0" r="r" b="b"/>
                <a:pathLst>
                  <a:path w="88" h="148">
                    <a:moveTo>
                      <a:pt x="60" y="0"/>
                    </a:moveTo>
                    <a:lnTo>
                      <a:pt x="60" y="2"/>
                    </a:lnTo>
                    <a:lnTo>
                      <a:pt x="60" y="4"/>
                    </a:lnTo>
                    <a:lnTo>
                      <a:pt x="58" y="8"/>
                    </a:lnTo>
                    <a:lnTo>
                      <a:pt x="58" y="14"/>
                    </a:lnTo>
                    <a:lnTo>
                      <a:pt x="58" y="20"/>
                    </a:lnTo>
                    <a:lnTo>
                      <a:pt x="60" y="24"/>
                    </a:lnTo>
                    <a:lnTo>
                      <a:pt x="60" y="30"/>
                    </a:lnTo>
                    <a:lnTo>
                      <a:pt x="58" y="36"/>
                    </a:lnTo>
                    <a:lnTo>
                      <a:pt x="58" y="42"/>
                    </a:lnTo>
                    <a:lnTo>
                      <a:pt x="56" y="46"/>
                    </a:lnTo>
                    <a:lnTo>
                      <a:pt x="56" y="48"/>
                    </a:lnTo>
                    <a:lnTo>
                      <a:pt x="52" y="56"/>
                    </a:lnTo>
                    <a:lnTo>
                      <a:pt x="50" y="64"/>
                    </a:lnTo>
                    <a:lnTo>
                      <a:pt x="46" y="68"/>
                    </a:lnTo>
                    <a:lnTo>
                      <a:pt x="42" y="70"/>
                    </a:lnTo>
                    <a:lnTo>
                      <a:pt x="40" y="72"/>
                    </a:lnTo>
                    <a:lnTo>
                      <a:pt x="38" y="72"/>
                    </a:lnTo>
                    <a:lnTo>
                      <a:pt x="36" y="72"/>
                    </a:lnTo>
                    <a:lnTo>
                      <a:pt x="36" y="72"/>
                    </a:lnTo>
                    <a:lnTo>
                      <a:pt x="32" y="70"/>
                    </a:lnTo>
                    <a:lnTo>
                      <a:pt x="26" y="70"/>
                    </a:lnTo>
                    <a:lnTo>
                      <a:pt x="22" y="72"/>
                    </a:lnTo>
                    <a:lnTo>
                      <a:pt x="18" y="76"/>
                    </a:lnTo>
                    <a:lnTo>
                      <a:pt x="14" y="80"/>
                    </a:lnTo>
                    <a:lnTo>
                      <a:pt x="12" y="84"/>
                    </a:lnTo>
                    <a:lnTo>
                      <a:pt x="10" y="86"/>
                    </a:lnTo>
                    <a:lnTo>
                      <a:pt x="8" y="88"/>
                    </a:lnTo>
                    <a:lnTo>
                      <a:pt x="8" y="102"/>
                    </a:lnTo>
                    <a:lnTo>
                      <a:pt x="0" y="120"/>
                    </a:lnTo>
                    <a:lnTo>
                      <a:pt x="0" y="122"/>
                    </a:lnTo>
                    <a:lnTo>
                      <a:pt x="0" y="124"/>
                    </a:lnTo>
                    <a:lnTo>
                      <a:pt x="2" y="126"/>
                    </a:lnTo>
                    <a:lnTo>
                      <a:pt x="2" y="130"/>
                    </a:lnTo>
                    <a:lnTo>
                      <a:pt x="6" y="132"/>
                    </a:lnTo>
                    <a:lnTo>
                      <a:pt x="10" y="134"/>
                    </a:lnTo>
                    <a:lnTo>
                      <a:pt x="12" y="134"/>
                    </a:lnTo>
                    <a:lnTo>
                      <a:pt x="14" y="136"/>
                    </a:lnTo>
                    <a:lnTo>
                      <a:pt x="16" y="138"/>
                    </a:lnTo>
                    <a:lnTo>
                      <a:pt x="18" y="140"/>
                    </a:lnTo>
                    <a:lnTo>
                      <a:pt x="18" y="144"/>
                    </a:lnTo>
                    <a:lnTo>
                      <a:pt x="18" y="148"/>
                    </a:lnTo>
                    <a:lnTo>
                      <a:pt x="22" y="148"/>
                    </a:lnTo>
                    <a:lnTo>
                      <a:pt x="36" y="148"/>
                    </a:lnTo>
                    <a:lnTo>
                      <a:pt x="52" y="146"/>
                    </a:lnTo>
                    <a:lnTo>
                      <a:pt x="70" y="146"/>
                    </a:lnTo>
                    <a:lnTo>
                      <a:pt x="88" y="146"/>
                    </a:lnTo>
                    <a:lnTo>
                      <a:pt x="86" y="144"/>
                    </a:lnTo>
                    <a:lnTo>
                      <a:pt x="86" y="142"/>
                    </a:lnTo>
                    <a:lnTo>
                      <a:pt x="88" y="138"/>
                    </a:lnTo>
                    <a:lnTo>
                      <a:pt x="88" y="134"/>
                    </a:lnTo>
                    <a:lnTo>
                      <a:pt x="88" y="134"/>
                    </a:lnTo>
                    <a:lnTo>
                      <a:pt x="84" y="132"/>
                    </a:lnTo>
                    <a:lnTo>
                      <a:pt x="82" y="130"/>
                    </a:lnTo>
                    <a:lnTo>
                      <a:pt x="78" y="126"/>
                    </a:lnTo>
                    <a:lnTo>
                      <a:pt x="74" y="122"/>
                    </a:lnTo>
                    <a:lnTo>
                      <a:pt x="70" y="116"/>
                    </a:lnTo>
                    <a:lnTo>
                      <a:pt x="68" y="110"/>
                    </a:lnTo>
                    <a:lnTo>
                      <a:pt x="66" y="102"/>
                    </a:lnTo>
                    <a:lnTo>
                      <a:pt x="62" y="100"/>
                    </a:lnTo>
                    <a:lnTo>
                      <a:pt x="66" y="100"/>
                    </a:lnTo>
                    <a:lnTo>
                      <a:pt x="66" y="98"/>
                    </a:lnTo>
                    <a:lnTo>
                      <a:pt x="68" y="96"/>
                    </a:lnTo>
                    <a:lnTo>
                      <a:pt x="70" y="94"/>
                    </a:lnTo>
                    <a:lnTo>
                      <a:pt x="70" y="90"/>
                    </a:lnTo>
                    <a:lnTo>
                      <a:pt x="72" y="86"/>
                    </a:lnTo>
                    <a:lnTo>
                      <a:pt x="72" y="82"/>
                    </a:lnTo>
                    <a:lnTo>
                      <a:pt x="70" y="78"/>
                    </a:lnTo>
                    <a:lnTo>
                      <a:pt x="68" y="76"/>
                    </a:lnTo>
                    <a:lnTo>
                      <a:pt x="68" y="76"/>
                    </a:lnTo>
                    <a:lnTo>
                      <a:pt x="66" y="74"/>
                    </a:lnTo>
                    <a:lnTo>
                      <a:pt x="64" y="72"/>
                    </a:lnTo>
                    <a:lnTo>
                      <a:pt x="62" y="68"/>
                    </a:lnTo>
                    <a:lnTo>
                      <a:pt x="62" y="64"/>
                    </a:lnTo>
                    <a:lnTo>
                      <a:pt x="62" y="58"/>
                    </a:lnTo>
                    <a:lnTo>
                      <a:pt x="64" y="58"/>
                    </a:lnTo>
                    <a:lnTo>
                      <a:pt x="66" y="58"/>
                    </a:lnTo>
                    <a:lnTo>
                      <a:pt x="68" y="58"/>
                    </a:lnTo>
                    <a:lnTo>
                      <a:pt x="72" y="58"/>
                    </a:lnTo>
                    <a:lnTo>
                      <a:pt x="74" y="56"/>
                    </a:lnTo>
                    <a:lnTo>
                      <a:pt x="78" y="54"/>
                    </a:lnTo>
                    <a:lnTo>
                      <a:pt x="78" y="50"/>
                    </a:lnTo>
                    <a:lnTo>
                      <a:pt x="78" y="46"/>
                    </a:lnTo>
                    <a:lnTo>
                      <a:pt x="78" y="46"/>
                    </a:lnTo>
                    <a:lnTo>
                      <a:pt x="76" y="42"/>
                    </a:lnTo>
                    <a:lnTo>
                      <a:pt x="74" y="40"/>
                    </a:lnTo>
                    <a:lnTo>
                      <a:pt x="72" y="34"/>
                    </a:lnTo>
                    <a:lnTo>
                      <a:pt x="72" y="30"/>
                    </a:lnTo>
                    <a:lnTo>
                      <a:pt x="72" y="24"/>
                    </a:lnTo>
                    <a:lnTo>
                      <a:pt x="72" y="20"/>
                    </a:lnTo>
                    <a:lnTo>
                      <a:pt x="72" y="20"/>
                    </a:lnTo>
                    <a:lnTo>
                      <a:pt x="72" y="16"/>
                    </a:lnTo>
                    <a:lnTo>
                      <a:pt x="72" y="12"/>
                    </a:lnTo>
                    <a:lnTo>
                      <a:pt x="72" y="8"/>
                    </a:lnTo>
                    <a:lnTo>
                      <a:pt x="70" y="4"/>
                    </a:lnTo>
                    <a:lnTo>
                      <a:pt x="66" y="2"/>
                    </a:lnTo>
                    <a:lnTo>
                      <a:pt x="60" y="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5" name="Freeform 95"/>
              <p:cNvSpPr>
                <a:spLocks/>
              </p:cNvSpPr>
              <p:nvPr/>
            </p:nvSpPr>
            <p:spPr bwMode="gray">
              <a:xfrm>
                <a:off x="1021" y="2810"/>
                <a:ext cx="126" cy="212"/>
              </a:xfrm>
              <a:custGeom>
                <a:avLst/>
                <a:gdLst/>
                <a:ahLst/>
                <a:cxnLst>
                  <a:cxn ang="0">
                    <a:pos x="126" y="46"/>
                  </a:cxn>
                  <a:cxn ang="0">
                    <a:pos x="124" y="90"/>
                  </a:cxn>
                  <a:cxn ang="0">
                    <a:pos x="120" y="88"/>
                  </a:cxn>
                  <a:cxn ang="0">
                    <a:pos x="112" y="90"/>
                  </a:cxn>
                  <a:cxn ang="0">
                    <a:pos x="108" y="92"/>
                  </a:cxn>
                  <a:cxn ang="0">
                    <a:pos x="106" y="98"/>
                  </a:cxn>
                  <a:cxn ang="0">
                    <a:pos x="106" y="104"/>
                  </a:cxn>
                  <a:cxn ang="0">
                    <a:pos x="102" y="110"/>
                  </a:cxn>
                  <a:cxn ang="0">
                    <a:pos x="98" y="114"/>
                  </a:cxn>
                  <a:cxn ang="0">
                    <a:pos x="98" y="120"/>
                  </a:cxn>
                  <a:cxn ang="0">
                    <a:pos x="98" y="124"/>
                  </a:cxn>
                  <a:cxn ang="0">
                    <a:pos x="98" y="124"/>
                  </a:cxn>
                  <a:cxn ang="0">
                    <a:pos x="98" y="122"/>
                  </a:cxn>
                  <a:cxn ang="0">
                    <a:pos x="100" y="126"/>
                  </a:cxn>
                  <a:cxn ang="0">
                    <a:pos x="104" y="132"/>
                  </a:cxn>
                  <a:cxn ang="0">
                    <a:pos x="102" y="138"/>
                  </a:cxn>
                  <a:cxn ang="0">
                    <a:pos x="102" y="150"/>
                  </a:cxn>
                  <a:cxn ang="0">
                    <a:pos x="104" y="158"/>
                  </a:cxn>
                  <a:cxn ang="0">
                    <a:pos x="106" y="168"/>
                  </a:cxn>
                  <a:cxn ang="0">
                    <a:pos x="108" y="174"/>
                  </a:cxn>
                  <a:cxn ang="0">
                    <a:pos x="108" y="176"/>
                  </a:cxn>
                  <a:cxn ang="0">
                    <a:pos x="100" y="178"/>
                  </a:cxn>
                  <a:cxn ang="0">
                    <a:pos x="92" y="182"/>
                  </a:cxn>
                  <a:cxn ang="0">
                    <a:pos x="86" y="190"/>
                  </a:cxn>
                  <a:cxn ang="0">
                    <a:pos x="86" y="192"/>
                  </a:cxn>
                  <a:cxn ang="0">
                    <a:pos x="84" y="198"/>
                  </a:cxn>
                  <a:cxn ang="0">
                    <a:pos x="78" y="202"/>
                  </a:cxn>
                  <a:cxn ang="0">
                    <a:pos x="68" y="204"/>
                  </a:cxn>
                  <a:cxn ang="0">
                    <a:pos x="66" y="202"/>
                  </a:cxn>
                  <a:cxn ang="0">
                    <a:pos x="60" y="200"/>
                  </a:cxn>
                  <a:cxn ang="0">
                    <a:pos x="58" y="204"/>
                  </a:cxn>
                  <a:cxn ang="0">
                    <a:pos x="46" y="208"/>
                  </a:cxn>
                  <a:cxn ang="0">
                    <a:pos x="12" y="212"/>
                  </a:cxn>
                  <a:cxn ang="0">
                    <a:pos x="12" y="210"/>
                  </a:cxn>
                  <a:cxn ang="0">
                    <a:pos x="10" y="204"/>
                  </a:cxn>
                  <a:cxn ang="0">
                    <a:pos x="6" y="200"/>
                  </a:cxn>
                  <a:cxn ang="0">
                    <a:pos x="2" y="194"/>
                  </a:cxn>
                  <a:cxn ang="0">
                    <a:pos x="2" y="184"/>
                  </a:cxn>
                  <a:cxn ang="0">
                    <a:pos x="6" y="186"/>
                  </a:cxn>
                  <a:cxn ang="0">
                    <a:pos x="12" y="184"/>
                  </a:cxn>
                  <a:cxn ang="0">
                    <a:pos x="18" y="180"/>
                  </a:cxn>
                  <a:cxn ang="0">
                    <a:pos x="18" y="174"/>
                  </a:cxn>
                  <a:cxn ang="0">
                    <a:pos x="16" y="168"/>
                  </a:cxn>
                  <a:cxn ang="0">
                    <a:pos x="12" y="156"/>
                  </a:cxn>
                  <a:cxn ang="0">
                    <a:pos x="12" y="150"/>
                  </a:cxn>
                  <a:cxn ang="0">
                    <a:pos x="14" y="144"/>
                  </a:cxn>
                  <a:cxn ang="0">
                    <a:pos x="12" y="136"/>
                  </a:cxn>
                  <a:cxn ang="0">
                    <a:pos x="10" y="132"/>
                  </a:cxn>
                  <a:cxn ang="0">
                    <a:pos x="8" y="130"/>
                  </a:cxn>
                  <a:cxn ang="0">
                    <a:pos x="4" y="126"/>
                  </a:cxn>
                  <a:cxn ang="0">
                    <a:pos x="0" y="126"/>
                  </a:cxn>
                  <a:cxn ang="0">
                    <a:pos x="2" y="120"/>
                  </a:cxn>
                  <a:cxn ang="0">
                    <a:pos x="6" y="104"/>
                  </a:cxn>
                  <a:cxn ang="0">
                    <a:pos x="4" y="102"/>
                  </a:cxn>
                  <a:cxn ang="0">
                    <a:pos x="6" y="96"/>
                  </a:cxn>
                  <a:cxn ang="0">
                    <a:pos x="12" y="88"/>
                  </a:cxn>
                  <a:cxn ang="0">
                    <a:pos x="18" y="78"/>
                  </a:cxn>
                  <a:cxn ang="0">
                    <a:pos x="18" y="50"/>
                  </a:cxn>
                  <a:cxn ang="0">
                    <a:pos x="26" y="30"/>
                  </a:cxn>
                  <a:cxn ang="0">
                    <a:pos x="24" y="26"/>
                  </a:cxn>
                  <a:cxn ang="0">
                    <a:pos x="20" y="16"/>
                  </a:cxn>
                  <a:cxn ang="0">
                    <a:pos x="18" y="6"/>
                  </a:cxn>
                </a:cxnLst>
                <a:rect l="0" t="0" r="r" b="b"/>
                <a:pathLst>
                  <a:path w="126" h="212">
                    <a:moveTo>
                      <a:pt x="18" y="0"/>
                    </a:moveTo>
                    <a:lnTo>
                      <a:pt x="126" y="46"/>
                    </a:lnTo>
                    <a:lnTo>
                      <a:pt x="124" y="90"/>
                    </a:lnTo>
                    <a:lnTo>
                      <a:pt x="124" y="90"/>
                    </a:lnTo>
                    <a:lnTo>
                      <a:pt x="122" y="90"/>
                    </a:lnTo>
                    <a:lnTo>
                      <a:pt x="120" y="88"/>
                    </a:lnTo>
                    <a:lnTo>
                      <a:pt x="116" y="88"/>
                    </a:lnTo>
                    <a:lnTo>
                      <a:pt x="112" y="90"/>
                    </a:lnTo>
                    <a:lnTo>
                      <a:pt x="110" y="90"/>
                    </a:lnTo>
                    <a:lnTo>
                      <a:pt x="108" y="92"/>
                    </a:lnTo>
                    <a:lnTo>
                      <a:pt x="106" y="96"/>
                    </a:lnTo>
                    <a:lnTo>
                      <a:pt x="106" y="98"/>
                    </a:lnTo>
                    <a:lnTo>
                      <a:pt x="106" y="100"/>
                    </a:lnTo>
                    <a:lnTo>
                      <a:pt x="106" y="104"/>
                    </a:lnTo>
                    <a:lnTo>
                      <a:pt x="104" y="108"/>
                    </a:lnTo>
                    <a:lnTo>
                      <a:pt x="102" y="110"/>
                    </a:lnTo>
                    <a:lnTo>
                      <a:pt x="100" y="110"/>
                    </a:lnTo>
                    <a:lnTo>
                      <a:pt x="98" y="114"/>
                    </a:lnTo>
                    <a:lnTo>
                      <a:pt x="96" y="116"/>
                    </a:lnTo>
                    <a:lnTo>
                      <a:pt x="98" y="120"/>
                    </a:lnTo>
                    <a:lnTo>
                      <a:pt x="98" y="122"/>
                    </a:lnTo>
                    <a:lnTo>
                      <a:pt x="98" y="124"/>
                    </a:lnTo>
                    <a:lnTo>
                      <a:pt x="98" y="124"/>
                    </a:lnTo>
                    <a:lnTo>
                      <a:pt x="98" y="124"/>
                    </a:lnTo>
                    <a:lnTo>
                      <a:pt x="98" y="122"/>
                    </a:lnTo>
                    <a:lnTo>
                      <a:pt x="98" y="122"/>
                    </a:lnTo>
                    <a:lnTo>
                      <a:pt x="98" y="124"/>
                    </a:lnTo>
                    <a:lnTo>
                      <a:pt x="100" y="126"/>
                    </a:lnTo>
                    <a:lnTo>
                      <a:pt x="102" y="128"/>
                    </a:lnTo>
                    <a:lnTo>
                      <a:pt x="104" y="132"/>
                    </a:lnTo>
                    <a:lnTo>
                      <a:pt x="104" y="134"/>
                    </a:lnTo>
                    <a:lnTo>
                      <a:pt x="102" y="138"/>
                    </a:lnTo>
                    <a:lnTo>
                      <a:pt x="102" y="144"/>
                    </a:lnTo>
                    <a:lnTo>
                      <a:pt x="102" y="150"/>
                    </a:lnTo>
                    <a:lnTo>
                      <a:pt x="102" y="154"/>
                    </a:lnTo>
                    <a:lnTo>
                      <a:pt x="104" y="158"/>
                    </a:lnTo>
                    <a:lnTo>
                      <a:pt x="104" y="162"/>
                    </a:lnTo>
                    <a:lnTo>
                      <a:pt x="106" y="168"/>
                    </a:lnTo>
                    <a:lnTo>
                      <a:pt x="108" y="172"/>
                    </a:lnTo>
                    <a:lnTo>
                      <a:pt x="108" y="174"/>
                    </a:lnTo>
                    <a:lnTo>
                      <a:pt x="108" y="176"/>
                    </a:lnTo>
                    <a:lnTo>
                      <a:pt x="108" y="176"/>
                    </a:lnTo>
                    <a:lnTo>
                      <a:pt x="104" y="178"/>
                    </a:lnTo>
                    <a:lnTo>
                      <a:pt x="100" y="178"/>
                    </a:lnTo>
                    <a:lnTo>
                      <a:pt x="96" y="180"/>
                    </a:lnTo>
                    <a:lnTo>
                      <a:pt x="92" y="182"/>
                    </a:lnTo>
                    <a:lnTo>
                      <a:pt x="88" y="186"/>
                    </a:lnTo>
                    <a:lnTo>
                      <a:pt x="86" y="190"/>
                    </a:lnTo>
                    <a:lnTo>
                      <a:pt x="86" y="190"/>
                    </a:lnTo>
                    <a:lnTo>
                      <a:pt x="86" y="192"/>
                    </a:lnTo>
                    <a:lnTo>
                      <a:pt x="86" y="194"/>
                    </a:lnTo>
                    <a:lnTo>
                      <a:pt x="84" y="198"/>
                    </a:lnTo>
                    <a:lnTo>
                      <a:pt x="82" y="200"/>
                    </a:lnTo>
                    <a:lnTo>
                      <a:pt x="78" y="202"/>
                    </a:lnTo>
                    <a:lnTo>
                      <a:pt x="74" y="204"/>
                    </a:lnTo>
                    <a:lnTo>
                      <a:pt x="68" y="204"/>
                    </a:lnTo>
                    <a:lnTo>
                      <a:pt x="68" y="202"/>
                    </a:lnTo>
                    <a:lnTo>
                      <a:pt x="66" y="202"/>
                    </a:lnTo>
                    <a:lnTo>
                      <a:pt x="64" y="202"/>
                    </a:lnTo>
                    <a:lnTo>
                      <a:pt x="60" y="200"/>
                    </a:lnTo>
                    <a:lnTo>
                      <a:pt x="58" y="202"/>
                    </a:lnTo>
                    <a:lnTo>
                      <a:pt x="58" y="204"/>
                    </a:lnTo>
                    <a:lnTo>
                      <a:pt x="56" y="204"/>
                    </a:lnTo>
                    <a:lnTo>
                      <a:pt x="46" y="208"/>
                    </a:lnTo>
                    <a:lnTo>
                      <a:pt x="32" y="210"/>
                    </a:lnTo>
                    <a:lnTo>
                      <a:pt x="12" y="212"/>
                    </a:lnTo>
                    <a:lnTo>
                      <a:pt x="12" y="212"/>
                    </a:lnTo>
                    <a:lnTo>
                      <a:pt x="12" y="210"/>
                    </a:lnTo>
                    <a:lnTo>
                      <a:pt x="10" y="206"/>
                    </a:lnTo>
                    <a:lnTo>
                      <a:pt x="10" y="204"/>
                    </a:lnTo>
                    <a:lnTo>
                      <a:pt x="6" y="202"/>
                    </a:lnTo>
                    <a:lnTo>
                      <a:pt x="6" y="200"/>
                    </a:lnTo>
                    <a:lnTo>
                      <a:pt x="4" y="198"/>
                    </a:lnTo>
                    <a:lnTo>
                      <a:pt x="2" y="194"/>
                    </a:lnTo>
                    <a:lnTo>
                      <a:pt x="2" y="190"/>
                    </a:lnTo>
                    <a:lnTo>
                      <a:pt x="2" y="184"/>
                    </a:lnTo>
                    <a:lnTo>
                      <a:pt x="4" y="184"/>
                    </a:lnTo>
                    <a:lnTo>
                      <a:pt x="6" y="186"/>
                    </a:lnTo>
                    <a:lnTo>
                      <a:pt x="8" y="184"/>
                    </a:lnTo>
                    <a:lnTo>
                      <a:pt x="12" y="184"/>
                    </a:lnTo>
                    <a:lnTo>
                      <a:pt x="14" y="182"/>
                    </a:lnTo>
                    <a:lnTo>
                      <a:pt x="18" y="180"/>
                    </a:lnTo>
                    <a:lnTo>
                      <a:pt x="18" y="176"/>
                    </a:lnTo>
                    <a:lnTo>
                      <a:pt x="18" y="174"/>
                    </a:lnTo>
                    <a:lnTo>
                      <a:pt x="18" y="172"/>
                    </a:lnTo>
                    <a:lnTo>
                      <a:pt x="16" y="168"/>
                    </a:lnTo>
                    <a:lnTo>
                      <a:pt x="14" y="162"/>
                    </a:lnTo>
                    <a:lnTo>
                      <a:pt x="12" y="156"/>
                    </a:lnTo>
                    <a:lnTo>
                      <a:pt x="12" y="152"/>
                    </a:lnTo>
                    <a:lnTo>
                      <a:pt x="12" y="150"/>
                    </a:lnTo>
                    <a:lnTo>
                      <a:pt x="12" y="146"/>
                    </a:lnTo>
                    <a:lnTo>
                      <a:pt x="14" y="144"/>
                    </a:lnTo>
                    <a:lnTo>
                      <a:pt x="12" y="140"/>
                    </a:lnTo>
                    <a:lnTo>
                      <a:pt x="12" y="136"/>
                    </a:lnTo>
                    <a:lnTo>
                      <a:pt x="10" y="132"/>
                    </a:lnTo>
                    <a:lnTo>
                      <a:pt x="10" y="132"/>
                    </a:lnTo>
                    <a:lnTo>
                      <a:pt x="10" y="130"/>
                    </a:lnTo>
                    <a:lnTo>
                      <a:pt x="8" y="130"/>
                    </a:lnTo>
                    <a:lnTo>
                      <a:pt x="6" y="128"/>
                    </a:lnTo>
                    <a:lnTo>
                      <a:pt x="4" y="126"/>
                    </a:lnTo>
                    <a:lnTo>
                      <a:pt x="0" y="128"/>
                    </a:lnTo>
                    <a:lnTo>
                      <a:pt x="0" y="126"/>
                    </a:lnTo>
                    <a:lnTo>
                      <a:pt x="0" y="124"/>
                    </a:lnTo>
                    <a:lnTo>
                      <a:pt x="2" y="120"/>
                    </a:lnTo>
                    <a:lnTo>
                      <a:pt x="4" y="114"/>
                    </a:lnTo>
                    <a:lnTo>
                      <a:pt x="6" y="104"/>
                    </a:lnTo>
                    <a:lnTo>
                      <a:pt x="4" y="104"/>
                    </a:lnTo>
                    <a:lnTo>
                      <a:pt x="4" y="102"/>
                    </a:lnTo>
                    <a:lnTo>
                      <a:pt x="4" y="100"/>
                    </a:lnTo>
                    <a:lnTo>
                      <a:pt x="6" y="96"/>
                    </a:lnTo>
                    <a:lnTo>
                      <a:pt x="8" y="92"/>
                    </a:lnTo>
                    <a:lnTo>
                      <a:pt x="12" y="88"/>
                    </a:lnTo>
                    <a:lnTo>
                      <a:pt x="18" y="82"/>
                    </a:lnTo>
                    <a:lnTo>
                      <a:pt x="18" y="78"/>
                    </a:lnTo>
                    <a:lnTo>
                      <a:pt x="18" y="66"/>
                    </a:lnTo>
                    <a:lnTo>
                      <a:pt x="18" y="50"/>
                    </a:lnTo>
                    <a:lnTo>
                      <a:pt x="20" y="38"/>
                    </a:lnTo>
                    <a:lnTo>
                      <a:pt x="26" y="30"/>
                    </a:lnTo>
                    <a:lnTo>
                      <a:pt x="24" y="30"/>
                    </a:lnTo>
                    <a:lnTo>
                      <a:pt x="24" y="26"/>
                    </a:lnTo>
                    <a:lnTo>
                      <a:pt x="22" y="22"/>
                    </a:lnTo>
                    <a:lnTo>
                      <a:pt x="20" y="16"/>
                    </a:lnTo>
                    <a:lnTo>
                      <a:pt x="18" y="12"/>
                    </a:lnTo>
                    <a:lnTo>
                      <a:pt x="18" y="6"/>
                    </a:lnTo>
                    <a:lnTo>
                      <a:pt x="18" y="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6" name="Freeform 96"/>
              <p:cNvSpPr>
                <a:spLocks/>
              </p:cNvSpPr>
              <p:nvPr/>
            </p:nvSpPr>
            <p:spPr bwMode="gray">
              <a:xfrm>
                <a:off x="1119" y="2816"/>
                <a:ext cx="218" cy="250"/>
              </a:xfrm>
              <a:custGeom>
                <a:avLst/>
                <a:gdLst/>
                <a:ahLst/>
                <a:cxnLst>
                  <a:cxn ang="0">
                    <a:pos x="186" y="4"/>
                  </a:cxn>
                  <a:cxn ang="0">
                    <a:pos x="174" y="16"/>
                  </a:cxn>
                  <a:cxn ang="0">
                    <a:pos x="28" y="22"/>
                  </a:cxn>
                  <a:cxn ang="0">
                    <a:pos x="24" y="82"/>
                  </a:cxn>
                  <a:cxn ang="0">
                    <a:pos x="14" y="84"/>
                  </a:cxn>
                  <a:cxn ang="0">
                    <a:pos x="10" y="90"/>
                  </a:cxn>
                  <a:cxn ang="0">
                    <a:pos x="6" y="100"/>
                  </a:cxn>
                  <a:cxn ang="0">
                    <a:pos x="2" y="106"/>
                  </a:cxn>
                  <a:cxn ang="0">
                    <a:pos x="0" y="110"/>
                  </a:cxn>
                  <a:cxn ang="0">
                    <a:pos x="4" y="122"/>
                  </a:cxn>
                  <a:cxn ang="0">
                    <a:pos x="6" y="128"/>
                  </a:cxn>
                  <a:cxn ang="0">
                    <a:pos x="6" y="136"/>
                  </a:cxn>
                  <a:cxn ang="0">
                    <a:pos x="6" y="152"/>
                  </a:cxn>
                  <a:cxn ang="0">
                    <a:pos x="14" y="174"/>
                  </a:cxn>
                  <a:cxn ang="0">
                    <a:pos x="24" y="186"/>
                  </a:cxn>
                  <a:cxn ang="0">
                    <a:pos x="32" y="196"/>
                  </a:cxn>
                  <a:cxn ang="0">
                    <a:pos x="50" y="222"/>
                  </a:cxn>
                  <a:cxn ang="0">
                    <a:pos x="56" y="230"/>
                  </a:cxn>
                  <a:cxn ang="0">
                    <a:pos x="66" y="238"/>
                  </a:cxn>
                  <a:cxn ang="0">
                    <a:pos x="78" y="240"/>
                  </a:cxn>
                  <a:cxn ang="0">
                    <a:pos x="88" y="250"/>
                  </a:cxn>
                  <a:cxn ang="0">
                    <a:pos x="114" y="250"/>
                  </a:cxn>
                  <a:cxn ang="0">
                    <a:pos x="138" y="250"/>
                  </a:cxn>
                  <a:cxn ang="0">
                    <a:pos x="180" y="244"/>
                  </a:cxn>
                  <a:cxn ang="0">
                    <a:pos x="180" y="222"/>
                  </a:cxn>
                  <a:cxn ang="0">
                    <a:pos x="172" y="210"/>
                  </a:cxn>
                  <a:cxn ang="0">
                    <a:pos x="160" y="196"/>
                  </a:cxn>
                  <a:cxn ang="0">
                    <a:pos x="154" y="192"/>
                  </a:cxn>
                  <a:cxn ang="0">
                    <a:pos x="152" y="184"/>
                  </a:cxn>
                  <a:cxn ang="0">
                    <a:pos x="156" y="176"/>
                  </a:cxn>
                  <a:cxn ang="0">
                    <a:pos x="156" y="158"/>
                  </a:cxn>
                  <a:cxn ang="0">
                    <a:pos x="160" y="150"/>
                  </a:cxn>
                  <a:cxn ang="0">
                    <a:pos x="176" y="130"/>
                  </a:cxn>
                  <a:cxn ang="0">
                    <a:pos x="188" y="108"/>
                  </a:cxn>
                  <a:cxn ang="0">
                    <a:pos x="192" y="94"/>
                  </a:cxn>
                  <a:cxn ang="0">
                    <a:pos x="200" y="82"/>
                  </a:cxn>
                  <a:cxn ang="0">
                    <a:pos x="208" y="78"/>
                  </a:cxn>
                  <a:cxn ang="0">
                    <a:pos x="216" y="70"/>
                  </a:cxn>
                  <a:cxn ang="0">
                    <a:pos x="218" y="66"/>
                  </a:cxn>
                  <a:cxn ang="0">
                    <a:pos x="212" y="54"/>
                  </a:cxn>
                  <a:cxn ang="0">
                    <a:pos x="204" y="40"/>
                  </a:cxn>
                  <a:cxn ang="0">
                    <a:pos x="200" y="32"/>
                  </a:cxn>
                  <a:cxn ang="0">
                    <a:pos x="200" y="22"/>
                  </a:cxn>
                  <a:cxn ang="0">
                    <a:pos x="192" y="8"/>
                  </a:cxn>
                </a:cxnLst>
                <a:rect l="0" t="0" r="r" b="b"/>
                <a:pathLst>
                  <a:path w="218" h="250">
                    <a:moveTo>
                      <a:pt x="188" y="0"/>
                    </a:moveTo>
                    <a:lnTo>
                      <a:pt x="188" y="2"/>
                    </a:lnTo>
                    <a:lnTo>
                      <a:pt x="186" y="4"/>
                    </a:lnTo>
                    <a:lnTo>
                      <a:pt x="184" y="8"/>
                    </a:lnTo>
                    <a:lnTo>
                      <a:pt x="180" y="12"/>
                    </a:lnTo>
                    <a:lnTo>
                      <a:pt x="174" y="16"/>
                    </a:lnTo>
                    <a:lnTo>
                      <a:pt x="168" y="20"/>
                    </a:lnTo>
                    <a:lnTo>
                      <a:pt x="160" y="22"/>
                    </a:lnTo>
                    <a:lnTo>
                      <a:pt x="28" y="22"/>
                    </a:lnTo>
                    <a:lnTo>
                      <a:pt x="28" y="84"/>
                    </a:lnTo>
                    <a:lnTo>
                      <a:pt x="28" y="82"/>
                    </a:lnTo>
                    <a:lnTo>
                      <a:pt x="24" y="82"/>
                    </a:lnTo>
                    <a:lnTo>
                      <a:pt x="20" y="82"/>
                    </a:lnTo>
                    <a:lnTo>
                      <a:pt x="18" y="82"/>
                    </a:lnTo>
                    <a:lnTo>
                      <a:pt x="14" y="84"/>
                    </a:lnTo>
                    <a:lnTo>
                      <a:pt x="10" y="86"/>
                    </a:lnTo>
                    <a:lnTo>
                      <a:pt x="10" y="90"/>
                    </a:lnTo>
                    <a:lnTo>
                      <a:pt x="10" y="90"/>
                    </a:lnTo>
                    <a:lnTo>
                      <a:pt x="8" y="94"/>
                    </a:lnTo>
                    <a:lnTo>
                      <a:pt x="8" y="98"/>
                    </a:lnTo>
                    <a:lnTo>
                      <a:pt x="6" y="100"/>
                    </a:lnTo>
                    <a:lnTo>
                      <a:pt x="6" y="102"/>
                    </a:lnTo>
                    <a:lnTo>
                      <a:pt x="4" y="104"/>
                    </a:lnTo>
                    <a:lnTo>
                      <a:pt x="2" y="106"/>
                    </a:lnTo>
                    <a:lnTo>
                      <a:pt x="0" y="108"/>
                    </a:lnTo>
                    <a:lnTo>
                      <a:pt x="0" y="110"/>
                    </a:lnTo>
                    <a:lnTo>
                      <a:pt x="0" y="110"/>
                    </a:lnTo>
                    <a:lnTo>
                      <a:pt x="0" y="114"/>
                    </a:lnTo>
                    <a:lnTo>
                      <a:pt x="2" y="118"/>
                    </a:lnTo>
                    <a:lnTo>
                      <a:pt x="4" y="122"/>
                    </a:lnTo>
                    <a:lnTo>
                      <a:pt x="4" y="122"/>
                    </a:lnTo>
                    <a:lnTo>
                      <a:pt x="6" y="124"/>
                    </a:lnTo>
                    <a:lnTo>
                      <a:pt x="6" y="128"/>
                    </a:lnTo>
                    <a:lnTo>
                      <a:pt x="6" y="132"/>
                    </a:lnTo>
                    <a:lnTo>
                      <a:pt x="6" y="132"/>
                    </a:lnTo>
                    <a:lnTo>
                      <a:pt x="6" y="136"/>
                    </a:lnTo>
                    <a:lnTo>
                      <a:pt x="4" y="140"/>
                    </a:lnTo>
                    <a:lnTo>
                      <a:pt x="4" y="146"/>
                    </a:lnTo>
                    <a:lnTo>
                      <a:pt x="6" y="152"/>
                    </a:lnTo>
                    <a:lnTo>
                      <a:pt x="12" y="170"/>
                    </a:lnTo>
                    <a:lnTo>
                      <a:pt x="12" y="170"/>
                    </a:lnTo>
                    <a:lnTo>
                      <a:pt x="14" y="174"/>
                    </a:lnTo>
                    <a:lnTo>
                      <a:pt x="16" y="178"/>
                    </a:lnTo>
                    <a:lnTo>
                      <a:pt x="20" y="182"/>
                    </a:lnTo>
                    <a:lnTo>
                      <a:pt x="24" y="186"/>
                    </a:lnTo>
                    <a:lnTo>
                      <a:pt x="26" y="190"/>
                    </a:lnTo>
                    <a:lnTo>
                      <a:pt x="30" y="194"/>
                    </a:lnTo>
                    <a:lnTo>
                      <a:pt x="32" y="196"/>
                    </a:lnTo>
                    <a:lnTo>
                      <a:pt x="38" y="204"/>
                    </a:lnTo>
                    <a:lnTo>
                      <a:pt x="44" y="214"/>
                    </a:lnTo>
                    <a:lnTo>
                      <a:pt x="50" y="222"/>
                    </a:lnTo>
                    <a:lnTo>
                      <a:pt x="54" y="228"/>
                    </a:lnTo>
                    <a:lnTo>
                      <a:pt x="54" y="230"/>
                    </a:lnTo>
                    <a:lnTo>
                      <a:pt x="56" y="230"/>
                    </a:lnTo>
                    <a:lnTo>
                      <a:pt x="60" y="234"/>
                    </a:lnTo>
                    <a:lnTo>
                      <a:pt x="62" y="236"/>
                    </a:lnTo>
                    <a:lnTo>
                      <a:pt x="66" y="238"/>
                    </a:lnTo>
                    <a:lnTo>
                      <a:pt x="72" y="240"/>
                    </a:lnTo>
                    <a:lnTo>
                      <a:pt x="76" y="240"/>
                    </a:lnTo>
                    <a:lnTo>
                      <a:pt x="78" y="240"/>
                    </a:lnTo>
                    <a:lnTo>
                      <a:pt x="80" y="242"/>
                    </a:lnTo>
                    <a:lnTo>
                      <a:pt x="84" y="244"/>
                    </a:lnTo>
                    <a:lnTo>
                      <a:pt x="88" y="250"/>
                    </a:lnTo>
                    <a:lnTo>
                      <a:pt x="92" y="250"/>
                    </a:lnTo>
                    <a:lnTo>
                      <a:pt x="102" y="250"/>
                    </a:lnTo>
                    <a:lnTo>
                      <a:pt x="114" y="250"/>
                    </a:lnTo>
                    <a:lnTo>
                      <a:pt x="122" y="250"/>
                    </a:lnTo>
                    <a:lnTo>
                      <a:pt x="126" y="250"/>
                    </a:lnTo>
                    <a:lnTo>
                      <a:pt x="138" y="250"/>
                    </a:lnTo>
                    <a:lnTo>
                      <a:pt x="152" y="248"/>
                    </a:lnTo>
                    <a:lnTo>
                      <a:pt x="168" y="246"/>
                    </a:lnTo>
                    <a:lnTo>
                      <a:pt x="180" y="244"/>
                    </a:lnTo>
                    <a:lnTo>
                      <a:pt x="184" y="240"/>
                    </a:lnTo>
                    <a:lnTo>
                      <a:pt x="182" y="222"/>
                    </a:lnTo>
                    <a:lnTo>
                      <a:pt x="180" y="222"/>
                    </a:lnTo>
                    <a:lnTo>
                      <a:pt x="178" y="218"/>
                    </a:lnTo>
                    <a:lnTo>
                      <a:pt x="176" y="214"/>
                    </a:lnTo>
                    <a:lnTo>
                      <a:pt x="172" y="210"/>
                    </a:lnTo>
                    <a:lnTo>
                      <a:pt x="168" y="204"/>
                    </a:lnTo>
                    <a:lnTo>
                      <a:pt x="164" y="200"/>
                    </a:lnTo>
                    <a:lnTo>
                      <a:pt x="160" y="196"/>
                    </a:lnTo>
                    <a:lnTo>
                      <a:pt x="158" y="194"/>
                    </a:lnTo>
                    <a:lnTo>
                      <a:pt x="156" y="194"/>
                    </a:lnTo>
                    <a:lnTo>
                      <a:pt x="154" y="192"/>
                    </a:lnTo>
                    <a:lnTo>
                      <a:pt x="152" y="190"/>
                    </a:lnTo>
                    <a:lnTo>
                      <a:pt x="152" y="188"/>
                    </a:lnTo>
                    <a:lnTo>
                      <a:pt x="152" y="184"/>
                    </a:lnTo>
                    <a:lnTo>
                      <a:pt x="156" y="182"/>
                    </a:lnTo>
                    <a:lnTo>
                      <a:pt x="156" y="180"/>
                    </a:lnTo>
                    <a:lnTo>
                      <a:pt x="156" y="176"/>
                    </a:lnTo>
                    <a:lnTo>
                      <a:pt x="156" y="172"/>
                    </a:lnTo>
                    <a:lnTo>
                      <a:pt x="156" y="166"/>
                    </a:lnTo>
                    <a:lnTo>
                      <a:pt x="156" y="158"/>
                    </a:lnTo>
                    <a:lnTo>
                      <a:pt x="156" y="158"/>
                    </a:lnTo>
                    <a:lnTo>
                      <a:pt x="158" y="154"/>
                    </a:lnTo>
                    <a:lnTo>
                      <a:pt x="160" y="150"/>
                    </a:lnTo>
                    <a:lnTo>
                      <a:pt x="164" y="144"/>
                    </a:lnTo>
                    <a:lnTo>
                      <a:pt x="168" y="136"/>
                    </a:lnTo>
                    <a:lnTo>
                      <a:pt x="176" y="130"/>
                    </a:lnTo>
                    <a:lnTo>
                      <a:pt x="178" y="128"/>
                    </a:lnTo>
                    <a:lnTo>
                      <a:pt x="182" y="118"/>
                    </a:lnTo>
                    <a:lnTo>
                      <a:pt x="188" y="108"/>
                    </a:lnTo>
                    <a:lnTo>
                      <a:pt x="188" y="98"/>
                    </a:lnTo>
                    <a:lnTo>
                      <a:pt x="190" y="96"/>
                    </a:lnTo>
                    <a:lnTo>
                      <a:pt x="192" y="94"/>
                    </a:lnTo>
                    <a:lnTo>
                      <a:pt x="194" y="90"/>
                    </a:lnTo>
                    <a:lnTo>
                      <a:pt x="198" y="86"/>
                    </a:lnTo>
                    <a:lnTo>
                      <a:pt x="200" y="82"/>
                    </a:lnTo>
                    <a:lnTo>
                      <a:pt x="204" y="80"/>
                    </a:lnTo>
                    <a:lnTo>
                      <a:pt x="206" y="78"/>
                    </a:lnTo>
                    <a:lnTo>
                      <a:pt x="208" y="78"/>
                    </a:lnTo>
                    <a:lnTo>
                      <a:pt x="212" y="76"/>
                    </a:lnTo>
                    <a:lnTo>
                      <a:pt x="214" y="72"/>
                    </a:lnTo>
                    <a:lnTo>
                      <a:pt x="216" y="70"/>
                    </a:lnTo>
                    <a:lnTo>
                      <a:pt x="218" y="68"/>
                    </a:lnTo>
                    <a:lnTo>
                      <a:pt x="218" y="68"/>
                    </a:lnTo>
                    <a:lnTo>
                      <a:pt x="218" y="66"/>
                    </a:lnTo>
                    <a:lnTo>
                      <a:pt x="216" y="64"/>
                    </a:lnTo>
                    <a:lnTo>
                      <a:pt x="214" y="60"/>
                    </a:lnTo>
                    <a:lnTo>
                      <a:pt x="212" y="54"/>
                    </a:lnTo>
                    <a:lnTo>
                      <a:pt x="210" y="50"/>
                    </a:lnTo>
                    <a:lnTo>
                      <a:pt x="206" y="44"/>
                    </a:lnTo>
                    <a:lnTo>
                      <a:pt x="204" y="40"/>
                    </a:lnTo>
                    <a:lnTo>
                      <a:pt x="204" y="38"/>
                    </a:lnTo>
                    <a:lnTo>
                      <a:pt x="202" y="34"/>
                    </a:lnTo>
                    <a:lnTo>
                      <a:pt x="200" y="32"/>
                    </a:lnTo>
                    <a:lnTo>
                      <a:pt x="200" y="28"/>
                    </a:lnTo>
                    <a:lnTo>
                      <a:pt x="200" y="22"/>
                    </a:lnTo>
                    <a:lnTo>
                      <a:pt x="200" y="22"/>
                    </a:lnTo>
                    <a:lnTo>
                      <a:pt x="198" y="18"/>
                    </a:lnTo>
                    <a:lnTo>
                      <a:pt x="196" y="12"/>
                    </a:lnTo>
                    <a:lnTo>
                      <a:pt x="192" y="8"/>
                    </a:lnTo>
                    <a:lnTo>
                      <a:pt x="188" y="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" name="Freeform 97"/>
              <p:cNvSpPr>
                <a:spLocks/>
              </p:cNvSpPr>
              <p:nvPr/>
            </p:nvSpPr>
            <p:spPr bwMode="gray">
              <a:xfrm>
                <a:off x="1023" y="2986"/>
                <a:ext cx="148" cy="84"/>
              </a:xfrm>
              <a:custGeom>
                <a:avLst/>
                <a:gdLst/>
                <a:ahLst/>
                <a:cxnLst>
                  <a:cxn ang="0">
                    <a:pos x="106" y="0"/>
                  </a:cxn>
                  <a:cxn ang="0">
                    <a:pos x="98" y="2"/>
                  </a:cxn>
                  <a:cxn ang="0">
                    <a:pos x="90" y="6"/>
                  </a:cxn>
                  <a:cxn ang="0">
                    <a:pos x="84" y="12"/>
                  </a:cxn>
                  <a:cxn ang="0">
                    <a:pos x="82" y="22"/>
                  </a:cxn>
                  <a:cxn ang="0">
                    <a:pos x="76" y="28"/>
                  </a:cxn>
                  <a:cxn ang="0">
                    <a:pos x="70" y="28"/>
                  </a:cxn>
                  <a:cxn ang="0">
                    <a:pos x="64" y="26"/>
                  </a:cxn>
                  <a:cxn ang="0">
                    <a:pos x="60" y="26"/>
                  </a:cxn>
                  <a:cxn ang="0">
                    <a:pos x="58" y="26"/>
                  </a:cxn>
                  <a:cxn ang="0">
                    <a:pos x="54" y="28"/>
                  </a:cxn>
                  <a:cxn ang="0">
                    <a:pos x="48" y="30"/>
                  </a:cxn>
                  <a:cxn ang="0">
                    <a:pos x="36" y="34"/>
                  </a:cxn>
                  <a:cxn ang="0">
                    <a:pos x="26" y="36"/>
                  </a:cxn>
                  <a:cxn ang="0">
                    <a:pos x="10" y="38"/>
                  </a:cxn>
                  <a:cxn ang="0">
                    <a:pos x="6" y="46"/>
                  </a:cxn>
                  <a:cxn ang="0">
                    <a:pos x="4" y="50"/>
                  </a:cxn>
                  <a:cxn ang="0">
                    <a:pos x="0" y="50"/>
                  </a:cxn>
                  <a:cxn ang="0">
                    <a:pos x="2" y="52"/>
                  </a:cxn>
                  <a:cxn ang="0">
                    <a:pos x="4" y="54"/>
                  </a:cxn>
                  <a:cxn ang="0">
                    <a:pos x="6" y="60"/>
                  </a:cxn>
                  <a:cxn ang="0">
                    <a:pos x="10" y="70"/>
                  </a:cxn>
                  <a:cxn ang="0">
                    <a:pos x="26" y="84"/>
                  </a:cxn>
                  <a:cxn ang="0">
                    <a:pos x="38" y="74"/>
                  </a:cxn>
                  <a:cxn ang="0">
                    <a:pos x="42" y="68"/>
                  </a:cxn>
                  <a:cxn ang="0">
                    <a:pos x="48" y="62"/>
                  </a:cxn>
                  <a:cxn ang="0">
                    <a:pos x="58" y="60"/>
                  </a:cxn>
                  <a:cxn ang="0">
                    <a:pos x="60" y="62"/>
                  </a:cxn>
                  <a:cxn ang="0">
                    <a:pos x="62" y="68"/>
                  </a:cxn>
                  <a:cxn ang="0">
                    <a:pos x="64" y="70"/>
                  </a:cxn>
                  <a:cxn ang="0">
                    <a:pos x="74" y="68"/>
                  </a:cxn>
                  <a:cxn ang="0">
                    <a:pos x="86" y="68"/>
                  </a:cxn>
                  <a:cxn ang="0">
                    <a:pos x="118" y="62"/>
                  </a:cxn>
                  <a:cxn ang="0">
                    <a:pos x="146" y="52"/>
                  </a:cxn>
                  <a:cxn ang="0">
                    <a:pos x="132" y="34"/>
                  </a:cxn>
                  <a:cxn ang="0">
                    <a:pos x="122" y="22"/>
                  </a:cxn>
                  <a:cxn ang="0">
                    <a:pos x="118" y="16"/>
                  </a:cxn>
                  <a:cxn ang="0">
                    <a:pos x="112" y="8"/>
                  </a:cxn>
                  <a:cxn ang="0">
                    <a:pos x="106" y="0"/>
                  </a:cxn>
                </a:cxnLst>
                <a:rect l="0" t="0" r="r" b="b"/>
                <a:pathLst>
                  <a:path w="148" h="84">
                    <a:moveTo>
                      <a:pt x="106" y="0"/>
                    </a:moveTo>
                    <a:lnTo>
                      <a:pt x="106" y="0"/>
                    </a:lnTo>
                    <a:lnTo>
                      <a:pt x="102" y="0"/>
                    </a:lnTo>
                    <a:lnTo>
                      <a:pt x="98" y="2"/>
                    </a:lnTo>
                    <a:lnTo>
                      <a:pt x="94" y="4"/>
                    </a:lnTo>
                    <a:lnTo>
                      <a:pt x="90" y="6"/>
                    </a:lnTo>
                    <a:lnTo>
                      <a:pt x="86" y="10"/>
                    </a:lnTo>
                    <a:lnTo>
                      <a:pt x="84" y="12"/>
                    </a:lnTo>
                    <a:lnTo>
                      <a:pt x="84" y="18"/>
                    </a:lnTo>
                    <a:lnTo>
                      <a:pt x="82" y="22"/>
                    </a:lnTo>
                    <a:lnTo>
                      <a:pt x="78" y="26"/>
                    </a:lnTo>
                    <a:lnTo>
                      <a:pt x="76" y="28"/>
                    </a:lnTo>
                    <a:lnTo>
                      <a:pt x="74" y="28"/>
                    </a:lnTo>
                    <a:lnTo>
                      <a:pt x="70" y="28"/>
                    </a:lnTo>
                    <a:lnTo>
                      <a:pt x="68" y="28"/>
                    </a:lnTo>
                    <a:lnTo>
                      <a:pt x="64" y="26"/>
                    </a:lnTo>
                    <a:lnTo>
                      <a:pt x="62" y="26"/>
                    </a:lnTo>
                    <a:lnTo>
                      <a:pt x="60" y="26"/>
                    </a:lnTo>
                    <a:lnTo>
                      <a:pt x="60" y="24"/>
                    </a:lnTo>
                    <a:lnTo>
                      <a:pt x="58" y="26"/>
                    </a:lnTo>
                    <a:lnTo>
                      <a:pt x="56" y="28"/>
                    </a:lnTo>
                    <a:lnTo>
                      <a:pt x="54" y="28"/>
                    </a:lnTo>
                    <a:lnTo>
                      <a:pt x="52" y="28"/>
                    </a:lnTo>
                    <a:lnTo>
                      <a:pt x="48" y="30"/>
                    </a:lnTo>
                    <a:lnTo>
                      <a:pt x="42" y="32"/>
                    </a:lnTo>
                    <a:lnTo>
                      <a:pt x="36" y="34"/>
                    </a:lnTo>
                    <a:lnTo>
                      <a:pt x="30" y="36"/>
                    </a:lnTo>
                    <a:lnTo>
                      <a:pt x="26" y="36"/>
                    </a:lnTo>
                    <a:lnTo>
                      <a:pt x="10" y="36"/>
                    </a:lnTo>
                    <a:lnTo>
                      <a:pt x="10" y="38"/>
                    </a:lnTo>
                    <a:lnTo>
                      <a:pt x="8" y="42"/>
                    </a:lnTo>
                    <a:lnTo>
                      <a:pt x="6" y="46"/>
                    </a:lnTo>
                    <a:lnTo>
                      <a:pt x="4" y="50"/>
                    </a:lnTo>
                    <a:lnTo>
                      <a:pt x="4" y="50"/>
                    </a:lnTo>
                    <a:lnTo>
                      <a:pt x="2" y="50"/>
                    </a:lnTo>
                    <a:lnTo>
                      <a:pt x="0" y="50"/>
                    </a:lnTo>
                    <a:lnTo>
                      <a:pt x="2" y="52"/>
                    </a:lnTo>
                    <a:lnTo>
                      <a:pt x="2" y="52"/>
                    </a:lnTo>
                    <a:lnTo>
                      <a:pt x="4" y="52"/>
                    </a:lnTo>
                    <a:lnTo>
                      <a:pt x="4" y="54"/>
                    </a:lnTo>
                    <a:lnTo>
                      <a:pt x="4" y="56"/>
                    </a:lnTo>
                    <a:lnTo>
                      <a:pt x="6" y="60"/>
                    </a:lnTo>
                    <a:lnTo>
                      <a:pt x="6" y="66"/>
                    </a:lnTo>
                    <a:lnTo>
                      <a:pt x="10" y="70"/>
                    </a:lnTo>
                    <a:lnTo>
                      <a:pt x="14" y="74"/>
                    </a:lnTo>
                    <a:lnTo>
                      <a:pt x="26" y="84"/>
                    </a:lnTo>
                    <a:lnTo>
                      <a:pt x="38" y="74"/>
                    </a:lnTo>
                    <a:lnTo>
                      <a:pt x="38" y="74"/>
                    </a:lnTo>
                    <a:lnTo>
                      <a:pt x="40" y="72"/>
                    </a:lnTo>
                    <a:lnTo>
                      <a:pt x="42" y="68"/>
                    </a:lnTo>
                    <a:lnTo>
                      <a:pt x="44" y="66"/>
                    </a:lnTo>
                    <a:lnTo>
                      <a:pt x="48" y="62"/>
                    </a:lnTo>
                    <a:lnTo>
                      <a:pt x="52" y="60"/>
                    </a:lnTo>
                    <a:lnTo>
                      <a:pt x="58" y="60"/>
                    </a:lnTo>
                    <a:lnTo>
                      <a:pt x="58" y="60"/>
                    </a:lnTo>
                    <a:lnTo>
                      <a:pt x="60" y="62"/>
                    </a:lnTo>
                    <a:lnTo>
                      <a:pt x="60" y="66"/>
                    </a:lnTo>
                    <a:lnTo>
                      <a:pt x="62" y="68"/>
                    </a:lnTo>
                    <a:lnTo>
                      <a:pt x="64" y="70"/>
                    </a:lnTo>
                    <a:lnTo>
                      <a:pt x="64" y="70"/>
                    </a:lnTo>
                    <a:lnTo>
                      <a:pt x="68" y="70"/>
                    </a:lnTo>
                    <a:lnTo>
                      <a:pt x="74" y="68"/>
                    </a:lnTo>
                    <a:lnTo>
                      <a:pt x="80" y="68"/>
                    </a:lnTo>
                    <a:lnTo>
                      <a:pt x="86" y="68"/>
                    </a:lnTo>
                    <a:lnTo>
                      <a:pt x="90" y="68"/>
                    </a:lnTo>
                    <a:lnTo>
                      <a:pt x="118" y="62"/>
                    </a:lnTo>
                    <a:lnTo>
                      <a:pt x="148" y="56"/>
                    </a:lnTo>
                    <a:lnTo>
                      <a:pt x="146" y="52"/>
                    </a:lnTo>
                    <a:lnTo>
                      <a:pt x="140" y="44"/>
                    </a:lnTo>
                    <a:lnTo>
                      <a:pt x="132" y="34"/>
                    </a:lnTo>
                    <a:lnTo>
                      <a:pt x="124" y="22"/>
                    </a:lnTo>
                    <a:lnTo>
                      <a:pt x="122" y="22"/>
                    </a:lnTo>
                    <a:lnTo>
                      <a:pt x="120" y="20"/>
                    </a:lnTo>
                    <a:lnTo>
                      <a:pt x="118" y="16"/>
                    </a:lnTo>
                    <a:lnTo>
                      <a:pt x="114" y="12"/>
                    </a:lnTo>
                    <a:lnTo>
                      <a:pt x="112" y="8"/>
                    </a:lnTo>
                    <a:lnTo>
                      <a:pt x="108" y="2"/>
                    </a:lnTo>
                    <a:lnTo>
                      <a:pt x="106" y="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" name="Freeform 98"/>
              <p:cNvSpPr>
                <a:spLocks/>
              </p:cNvSpPr>
              <p:nvPr/>
            </p:nvSpPr>
            <p:spPr bwMode="gray">
              <a:xfrm>
                <a:off x="953" y="3082"/>
                <a:ext cx="74" cy="82"/>
              </a:xfrm>
              <a:custGeom>
                <a:avLst/>
                <a:gdLst/>
                <a:ahLst/>
                <a:cxnLst>
                  <a:cxn ang="0">
                    <a:pos x="52" y="0"/>
                  </a:cxn>
                  <a:cxn ang="0">
                    <a:pos x="52" y="6"/>
                  </a:cxn>
                  <a:cxn ang="0">
                    <a:pos x="54" y="12"/>
                  </a:cxn>
                  <a:cxn ang="0">
                    <a:pos x="60" y="12"/>
                  </a:cxn>
                  <a:cxn ang="0">
                    <a:pos x="68" y="12"/>
                  </a:cxn>
                  <a:cxn ang="0">
                    <a:pos x="72" y="12"/>
                  </a:cxn>
                  <a:cxn ang="0">
                    <a:pos x="72" y="14"/>
                  </a:cxn>
                  <a:cxn ang="0">
                    <a:pos x="74" y="22"/>
                  </a:cxn>
                  <a:cxn ang="0">
                    <a:pos x="72" y="26"/>
                  </a:cxn>
                  <a:cxn ang="0">
                    <a:pos x="68" y="26"/>
                  </a:cxn>
                  <a:cxn ang="0">
                    <a:pos x="68" y="30"/>
                  </a:cxn>
                  <a:cxn ang="0">
                    <a:pos x="68" y="36"/>
                  </a:cxn>
                  <a:cxn ang="0">
                    <a:pos x="74" y="38"/>
                  </a:cxn>
                  <a:cxn ang="0">
                    <a:pos x="74" y="42"/>
                  </a:cxn>
                  <a:cxn ang="0">
                    <a:pos x="74" y="52"/>
                  </a:cxn>
                  <a:cxn ang="0">
                    <a:pos x="70" y="60"/>
                  </a:cxn>
                  <a:cxn ang="0">
                    <a:pos x="62" y="64"/>
                  </a:cxn>
                  <a:cxn ang="0">
                    <a:pos x="52" y="66"/>
                  </a:cxn>
                  <a:cxn ang="0">
                    <a:pos x="46" y="68"/>
                  </a:cxn>
                  <a:cxn ang="0">
                    <a:pos x="42" y="68"/>
                  </a:cxn>
                  <a:cxn ang="0">
                    <a:pos x="32" y="72"/>
                  </a:cxn>
                  <a:cxn ang="0">
                    <a:pos x="28" y="78"/>
                  </a:cxn>
                  <a:cxn ang="0">
                    <a:pos x="24" y="82"/>
                  </a:cxn>
                  <a:cxn ang="0">
                    <a:pos x="22" y="74"/>
                  </a:cxn>
                  <a:cxn ang="0">
                    <a:pos x="20" y="72"/>
                  </a:cxn>
                  <a:cxn ang="0">
                    <a:pos x="16" y="68"/>
                  </a:cxn>
                  <a:cxn ang="0">
                    <a:pos x="14" y="66"/>
                  </a:cxn>
                  <a:cxn ang="0">
                    <a:pos x="6" y="58"/>
                  </a:cxn>
                  <a:cxn ang="0">
                    <a:pos x="0" y="46"/>
                  </a:cxn>
                  <a:cxn ang="0">
                    <a:pos x="0" y="46"/>
                  </a:cxn>
                  <a:cxn ang="0">
                    <a:pos x="6" y="18"/>
                  </a:cxn>
                  <a:cxn ang="0">
                    <a:pos x="26" y="18"/>
                  </a:cxn>
                  <a:cxn ang="0">
                    <a:pos x="30" y="18"/>
                  </a:cxn>
                  <a:cxn ang="0">
                    <a:pos x="32" y="2"/>
                  </a:cxn>
                </a:cxnLst>
                <a:rect l="0" t="0" r="r" b="b"/>
                <a:pathLst>
                  <a:path w="74" h="82">
                    <a:moveTo>
                      <a:pt x="32" y="2"/>
                    </a:moveTo>
                    <a:lnTo>
                      <a:pt x="52" y="0"/>
                    </a:lnTo>
                    <a:lnTo>
                      <a:pt x="52" y="2"/>
                    </a:lnTo>
                    <a:lnTo>
                      <a:pt x="52" y="6"/>
                    </a:lnTo>
                    <a:lnTo>
                      <a:pt x="52" y="10"/>
                    </a:lnTo>
                    <a:lnTo>
                      <a:pt x="54" y="12"/>
                    </a:lnTo>
                    <a:lnTo>
                      <a:pt x="56" y="12"/>
                    </a:lnTo>
                    <a:lnTo>
                      <a:pt x="60" y="12"/>
                    </a:lnTo>
                    <a:lnTo>
                      <a:pt x="64" y="12"/>
                    </a:lnTo>
                    <a:lnTo>
                      <a:pt x="68" y="12"/>
                    </a:lnTo>
                    <a:lnTo>
                      <a:pt x="72" y="12"/>
                    </a:lnTo>
                    <a:lnTo>
                      <a:pt x="72" y="12"/>
                    </a:lnTo>
                    <a:lnTo>
                      <a:pt x="72" y="12"/>
                    </a:lnTo>
                    <a:lnTo>
                      <a:pt x="72" y="14"/>
                    </a:lnTo>
                    <a:lnTo>
                      <a:pt x="74" y="18"/>
                    </a:lnTo>
                    <a:lnTo>
                      <a:pt x="74" y="22"/>
                    </a:lnTo>
                    <a:lnTo>
                      <a:pt x="72" y="26"/>
                    </a:lnTo>
                    <a:lnTo>
                      <a:pt x="72" y="26"/>
                    </a:lnTo>
                    <a:lnTo>
                      <a:pt x="70" y="26"/>
                    </a:lnTo>
                    <a:lnTo>
                      <a:pt x="68" y="26"/>
                    </a:lnTo>
                    <a:lnTo>
                      <a:pt x="68" y="28"/>
                    </a:lnTo>
                    <a:lnTo>
                      <a:pt x="68" y="30"/>
                    </a:lnTo>
                    <a:lnTo>
                      <a:pt x="68" y="34"/>
                    </a:lnTo>
                    <a:lnTo>
                      <a:pt x="68" y="36"/>
                    </a:lnTo>
                    <a:lnTo>
                      <a:pt x="68" y="36"/>
                    </a:lnTo>
                    <a:lnTo>
                      <a:pt x="74" y="38"/>
                    </a:lnTo>
                    <a:lnTo>
                      <a:pt x="74" y="38"/>
                    </a:lnTo>
                    <a:lnTo>
                      <a:pt x="74" y="42"/>
                    </a:lnTo>
                    <a:lnTo>
                      <a:pt x="74" y="46"/>
                    </a:lnTo>
                    <a:lnTo>
                      <a:pt x="74" y="52"/>
                    </a:lnTo>
                    <a:lnTo>
                      <a:pt x="72" y="56"/>
                    </a:lnTo>
                    <a:lnTo>
                      <a:pt x="70" y="60"/>
                    </a:lnTo>
                    <a:lnTo>
                      <a:pt x="68" y="62"/>
                    </a:lnTo>
                    <a:lnTo>
                      <a:pt x="62" y="64"/>
                    </a:lnTo>
                    <a:lnTo>
                      <a:pt x="56" y="66"/>
                    </a:lnTo>
                    <a:lnTo>
                      <a:pt x="52" y="66"/>
                    </a:lnTo>
                    <a:lnTo>
                      <a:pt x="48" y="68"/>
                    </a:lnTo>
                    <a:lnTo>
                      <a:pt x="46" y="68"/>
                    </a:lnTo>
                    <a:lnTo>
                      <a:pt x="44" y="62"/>
                    </a:lnTo>
                    <a:lnTo>
                      <a:pt x="42" y="68"/>
                    </a:lnTo>
                    <a:lnTo>
                      <a:pt x="32" y="72"/>
                    </a:lnTo>
                    <a:lnTo>
                      <a:pt x="32" y="72"/>
                    </a:lnTo>
                    <a:lnTo>
                      <a:pt x="30" y="74"/>
                    </a:lnTo>
                    <a:lnTo>
                      <a:pt x="28" y="78"/>
                    </a:lnTo>
                    <a:lnTo>
                      <a:pt x="26" y="80"/>
                    </a:lnTo>
                    <a:lnTo>
                      <a:pt x="24" y="82"/>
                    </a:lnTo>
                    <a:lnTo>
                      <a:pt x="24" y="82"/>
                    </a:lnTo>
                    <a:lnTo>
                      <a:pt x="22" y="74"/>
                    </a:lnTo>
                    <a:lnTo>
                      <a:pt x="22" y="74"/>
                    </a:lnTo>
                    <a:lnTo>
                      <a:pt x="20" y="72"/>
                    </a:lnTo>
                    <a:lnTo>
                      <a:pt x="20" y="68"/>
                    </a:lnTo>
                    <a:lnTo>
                      <a:pt x="16" y="68"/>
                    </a:lnTo>
                    <a:lnTo>
                      <a:pt x="16" y="66"/>
                    </a:lnTo>
                    <a:lnTo>
                      <a:pt x="14" y="66"/>
                    </a:lnTo>
                    <a:lnTo>
                      <a:pt x="10" y="62"/>
                    </a:lnTo>
                    <a:lnTo>
                      <a:pt x="6" y="58"/>
                    </a:lnTo>
                    <a:lnTo>
                      <a:pt x="2" y="54"/>
                    </a:lnTo>
                    <a:lnTo>
                      <a:pt x="0" y="46"/>
                    </a:lnTo>
                    <a:lnTo>
                      <a:pt x="0" y="46"/>
                    </a:lnTo>
                    <a:lnTo>
                      <a:pt x="0" y="46"/>
                    </a:lnTo>
                    <a:lnTo>
                      <a:pt x="0" y="44"/>
                    </a:lnTo>
                    <a:lnTo>
                      <a:pt x="6" y="18"/>
                    </a:lnTo>
                    <a:lnTo>
                      <a:pt x="26" y="18"/>
                    </a:lnTo>
                    <a:lnTo>
                      <a:pt x="26" y="18"/>
                    </a:lnTo>
                    <a:lnTo>
                      <a:pt x="28" y="18"/>
                    </a:lnTo>
                    <a:lnTo>
                      <a:pt x="30" y="18"/>
                    </a:lnTo>
                    <a:lnTo>
                      <a:pt x="30" y="14"/>
                    </a:lnTo>
                    <a:lnTo>
                      <a:pt x="32" y="2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" name="Freeform 99"/>
              <p:cNvSpPr>
                <a:spLocks/>
              </p:cNvSpPr>
              <p:nvPr/>
            </p:nvSpPr>
            <p:spPr bwMode="gray">
              <a:xfrm>
                <a:off x="959" y="3084"/>
                <a:ext cx="26" cy="16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4" y="0"/>
                  </a:cxn>
                  <a:cxn ang="0">
                    <a:pos x="10" y="2"/>
                  </a:cxn>
                  <a:cxn ang="0">
                    <a:pos x="6" y="4"/>
                  </a:cxn>
                  <a:cxn ang="0">
                    <a:pos x="4" y="8"/>
                  </a:cxn>
                  <a:cxn ang="0">
                    <a:pos x="0" y="16"/>
                  </a:cxn>
                  <a:cxn ang="0">
                    <a:pos x="22" y="16"/>
                  </a:cxn>
                  <a:cxn ang="0">
                    <a:pos x="22" y="16"/>
                  </a:cxn>
                  <a:cxn ang="0">
                    <a:pos x="24" y="14"/>
                  </a:cxn>
                  <a:cxn ang="0">
                    <a:pos x="24" y="12"/>
                  </a:cxn>
                  <a:cxn ang="0">
                    <a:pos x="24" y="10"/>
                  </a:cxn>
                  <a:cxn ang="0">
                    <a:pos x="26" y="6"/>
                  </a:cxn>
                  <a:cxn ang="0">
                    <a:pos x="26" y="2"/>
                  </a:cxn>
                  <a:cxn ang="0">
                    <a:pos x="26" y="0"/>
                  </a:cxn>
                  <a:cxn ang="0">
                    <a:pos x="20" y="0"/>
                  </a:cxn>
                </a:cxnLst>
                <a:rect l="0" t="0" r="r" b="b"/>
                <a:pathLst>
                  <a:path w="26" h="16">
                    <a:moveTo>
                      <a:pt x="20" y="0"/>
                    </a:moveTo>
                    <a:lnTo>
                      <a:pt x="20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0" y="2"/>
                    </a:lnTo>
                    <a:lnTo>
                      <a:pt x="6" y="4"/>
                    </a:lnTo>
                    <a:lnTo>
                      <a:pt x="4" y="8"/>
                    </a:lnTo>
                    <a:lnTo>
                      <a:pt x="0" y="16"/>
                    </a:lnTo>
                    <a:lnTo>
                      <a:pt x="22" y="16"/>
                    </a:lnTo>
                    <a:lnTo>
                      <a:pt x="22" y="16"/>
                    </a:lnTo>
                    <a:lnTo>
                      <a:pt x="24" y="14"/>
                    </a:lnTo>
                    <a:lnTo>
                      <a:pt x="24" y="12"/>
                    </a:lnTo>
                    <a:lnTo>
                      <a:pt x="24" y="10"/>
                    </a:lnTo>
                    <a:lnTo>
                      <a:pt x="26" y="6"/>
                    </a:lnTo>
                    <a:lnTo>
                      <a:pt x="26" y="2"/>
                    </a:lnTo>
                    <a:lnTo>
                      <a:pt x="26" y="0"/>
                    </a:lnTo>
                    <a:lnTo>
                      <a:pt x="20" y="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" name="Freeform 100"/>
              <p:cNvSpPr>
                <a:spLocks/>
              </p:cNvSpPr>
              <p:nvPr/>
            </p:nvSpPr>
            <p:spPr bwMode="gray">
              <a:xfrm>
                <a:off x="977" y="3060"/>
                <a:ext cx="88" cy="122"/>
              </a:xfrm>
              <a:custGeom>
                <a:avLst/>
                <a:gdLst/>
                <a:ahLst/>
                <a:cxnLst>
                  <a:cxn ang="0">
                    <a:pos x="10" y="120"/>
                  </a:cxn>
                  <a:cxn ang="0">
                    <a:pos x="12" y="122"/>
                  </a:cxn>
                  <a:cxn ang="0">
                    <a:pos x="10" y="120"/>
                  </a:cxn>
                  <a:cxn ang="0">
                    <a:pos x="0" y="104"/>
                  </a:cxn>
                  <a:cxn ang="0">
                    <a:pos x="2" y="102"/>
                  </a:cxn>
                  <a:cxn ang="0">
                    <a:pos x="6" y="98"/>
                  </a:cxn>
                  <a:cxn ang="0">
                    <a:pos x="8" y="96"/>
                  </a:cxn>
                  <a:cxn ang="0">
                    <a:pos x="14" y="92"/>
                  </a:cxn>
                  <a:cxn ang="0">
                    <a:pos x="20" y="84"/>
                  </a:cxn>
                  <a:cxn ang="0">
                    <a:pos x="24" y="90"/>
                  </a:cxn>
                  <a:cxn ang="0">
                    <a:pos x="32" y="88"/>
                  </a:cxn>
                  <a:cxn ang="0">
                    <a:pos x="44" y="84"/>
                  </a:cxn>
                  <a:cxn ang="0">
                    <a:pos x="48" y="82"/>
                  </a:cxn>
                  <a:cxn ang="0">
                    <a:pos x="48" y="78"/>
                  </a:cxn>
                  <a:cxn ang="0">
                    <a:pos x="50" y="66"/>
                  </a:cxn>
                  <a:cxn ang="0">
                    <a:pos x="44" y="58"/>
                  </a:cxn>
                  <a:cxn ang="0">
                    <a:pos x="44" y="56"/>
                  </a:cxn>
                  <a:cxn ang="0">
                    <a:pos x="44" y="50"/>
                  </a:cxn>
                  <a:cxn ang="0">
                    <a:pos x="46" y="48"/>
                  </a:cxn>
                  <a:cxn ang="0">
                    <a:pos x="48" y="46"/>
                  </a:cxn>
                  <a:cxn ang="0">
                    <a:pos x="50" y="40"/>
                  </a:cxn>
                  <a:cxn ang="0">
                    <a:pos x="48" y="34"/>
                  </a:cxn>
                  <a:cxn ang="0">
                    <a:pos x="30" y="32"/>
                  </a:cxn>
                  <a:cxn ang="0">
                    <a:pos x="28" y="24"/>
                  </a:cxn>
                  <a:cxn ang="0">
                    <a:pos x="32" y="22"/>
                  </a:cxn>
                  <a:cxn ang="0">
                    <a:pos x="56" y="20"/>
                  </a:cxn>
                  <a:cxn ang="0">
                    <a:pos x="72" y="22"/>
                  </a:cxn>
                  <a:cxn ang="0">
                    <a:pos x="72" y="18"/>
                  </a:cxn>
                  <a:cxn ang="0">
                    <a:pos x="72" y="12"/>
                  </a:cxn>
                  <a:cxn ang="0">
                    <a:pos x="78" y="6"/>
                  </a:cxn>
                  <a:cxn ang="0">
                    <a:pos x="82" y="4"/>
                  </a:cxn>
                  <a:cxn ang="0">
                    <a:pos x="86" y="0"/>
                  </a:cxn>
                  <a:cxn ang="0">
                    <a:pos x="88" y="0"/>
                  </a:cxn>
                  <a:cxn ang="0">
                    <a:pos x="88" y="10"/>
                  </a:cxn>
                  <a:cxn ang="0">
                    <a:pos x="88" y="14"/>
                  </a:cxn>
                  <a:cxn ang="0">
                    <a:pos x="86" y="24"/>
                  </a:cxn>
                  <a:cxn ang="0">
                    <a:pos x="86" y="34"/>
                  </a:cxn>
                  <a:cxn ang="0">
                    <a:pos x="86" y="40"/>
                  </a:cxn>
                  <a:cxn ang="0">
                    <a:pos x="86" y="48"/>
                  </a:cxn>
                  <a:cxn ang="0">
                    <a:pos x="84" y="60"/>
                  </a:cxn>
                  <a:cxn ang="0">
                    <a:pos x="80" y="68"/>
                  </a:cxn>
                  <a:cxn ang="0">
                    <a:pos x="78" y="72"/>
                  </a:cxn>
                  <a:cxn ang="0">
                    <a:pos x="74" y="82"/>
                  </a:cxn>
                  <a:cxn ang="0">
                    <a:pos x="70" y="92"/>
                  </a:cxn>
                  <a:cxn ang="0">
                    <a:pos x="66" y="98"/>
                  </a:cxn>
                  <a:cxn ang="0">
                    <a:pos x="64" y="102"/>
                  </a:cxn>
                  <a:cxn ang="0">
                    <a:pos x="60" y="110"/>
                  </a:cxn>
                  <a:cxn ang="0">
                    <a:pos x="56" y="112"/>
                  </a:cxn>
                  <a:cxn ang="0">
                    <a:pos x="50" y="112"/>
                  </a:cxn>
                  <a:cxn ang="0">
                    <a:pos x="44" y="112"/>
                  </a:cxn>
                  <a:cxn ang="0">
                    <a:pos x="38" y="116"/>
                  </a:cxn>
                  <a:cxn ang="0">
                    <a:pos x="34" y="114"/>
                  </a:cxn>
                  <a:cxn ang="0">
                    <a:pos x="32" y="112"/>
                  </a:cxn>
                  <a:cxn ang="0">
                    <a:pos x="28" y="112"/>
                  </a:cxn>
                  <a:cxn ang="0">
                    <a:pos x="18" y="116"/>
                  </a:cxn>
                </a:cxnLst>
                <a:rect l="0" t="0" r="r" b="b"/>
                <a:pathLst>
                  <a:path w="88" h="122">
                    <a:moveTo>
                      <a:pt x="10" y="120"/>
                    </a:moveTo>
                    <a:lnTo>
                      <a:pt x="10" y="120"/>
                    </a:lnTo>
                    <a:lnTo>
                      <a:pt x="12" y="122"/>
                    </a:lnTo>
                    <a:lnTo>
                      <a:pt x="12" y="122"/>
                    </a:lnTo>
                    <a:lnTo>
                      <a:pt x="12" y="122"/>
                    </a:lnTo>
                    <a:lnTo>
                      <a:pt x="10" y="120"/>
                    </a:lnTo>
                    <a:lnTo>
                      <a:pt x="0" y="108"/>
                    </a:lnTo>
                    <a:lnTo>
                      <a:pt x="0" y="104"/>
                    </a:lnTo>
                    <a:lnTo>
                      <a:pt x="0" y="104"/>
                    </a:lnTo>
                    <a:lnTo>
                      <a:pt x="2" y="102"/>
                    </a:lnTo>
                    <a:lnTo>
                      <a:pt x="4" y="100"/>
                    </a:lnTo>
                    <a:lnTo>
                      <a:pt x="6" y="98"/>
                    </a:lnTo>
                    <a:lnTo>
                      <a:pt x="6" y="96"/>
                    </a:lnTo>
                    <a:lnTo>
                      <a:pt x="8" y="96"/>
                    </a:lnTo>
                    <a:lnTo>
                      <a:pt x="10" y="92"/>
                    </a:lnTo>
                    <a:lnTo>
                      <a:pt x="14" y="92"/>
                    </a:lnTo>
                    <a:lnTo>
                      <a:pt x="18" y="90"/>
                    </a:lnTo>
                    <a:lnTo>
                      <a:pt x="20" y="84"/>
                    </a:lnTo>
                    <a:lnTo>
                      <a:pt x="22" y="90"/>
                    </a:lnTo>
                    <a:lnTo>
                      <a:pt x="24" y="90"/>
                    </a:lnTo>
                    <a:lnTo>
                      <a:pt x="28" y="90"/>
                    </a:lnTo>
                    <a:lnTo>
                      <a:pt x="32" y="88"/>
                    </a:lnTo>
                    <a:lnTo>
                      <a:pt x="38" y="86"/>
                    </a:lnTo>
                    <a:lnTo>
                      <a:pt x="44" y="84"/>
                    </a:lnTo>
                    <a:lnTo>
                      <a:pt x="46" y="82"/>
                    </a:lnTo>
                    <a:lnTo>
                      <a:pt x="48" y="82"/>
                    </a:lnTo>
                    <a:lnTo>
                      <a:pt x="48" y="80"/>
                    </a:lnTo>
                    <a:lnTo>
                      <a:pt x="48" y="78"/>
                    </a:lnTo>
                    <a:lnTo>
                      <a:pt x="50" y="74"/>
                    </a:lnTo>
                    <a:lnTo>
                      <a:pt x="50" y="66"/>
                    </a:lnTo>
                    <a:lnTo>
                      <a:pt x="50" y="58"/>
                    </a:lnTo>
                    <a:lnTo>
                      <a:pt x="44" y="58"/>
                    </a:lnTo>
                    <a:lnTo>
                      <a:pt x="44" y="58"/>
                    </a:lnTo>
                    <a:lnTo>
                      <a:pt x="44" y="56"/>
                    </a:lnTo>
                    <a:lnTo>
                      <a:pt x="44" y="52"/>
                    </a:lnTo>
                    <a:lnTo>
                      <a:pt x="44" y="50"/>
                    </a:lnTo>
                    <a:lnTo>
                      <a:pt x="44" y="48"/>
                    </a:lnTo>
                    <a:lnTo>
                      <a:pt x="46" y="48"/>
                    </a:lnTo>
                    <a:lnTo>
                      <a:pt x="48" y="48"/>
                    </a:lnTo>
                    <a:lnTo>
                      <a:pt x="48" y="46"/>
                    </a:lnTo>
                    <a:lnTo>
                      <a:pt x="48" y="42"/>
                    </a:lnTo>
                    <a:lnTo>
                      <a:pt x="50" y="40"/>
                    </a:lnTo>
                    <a:lnTo>
                      <a:pt x="50" y="36"/>
                    </a:lnTo>
                    <a:lnTo>
                      <a:pt x="48" y="34"/>
                    </a:lnTo>
                    <a:lnTo>
                      <a:pt x="30" y="32"/>
                    </a:lnTo>
                    <a:lnTo>
                      <a:pt x="30" y="32"/>
                    </a:lnTo>
                    <a:lnTo>
                      <a:pt x="28" y="28"/>
                    </a:lnTo>
                    <a:lnTo>
                      <a:pt x="28" y="24"/>
                    </a:lnTo>
                    <a:lnTo>
                      <a:pt x="28" y="22"/>
                    </a:lnTo>
                    <a:lnTo>
                      <a:pt x="32" y="22"/>
                    </a:lnTo>
                    <a:lnTo>
                      <a:pt x="42" y="22"/>
                    </a:lnTo>
                    <a:lnTo>
                      <a:pt x="56" y="20"/>
                    </a:lnTo>
                    <a:lnTo>
                      <a:pt x="66" y="20"/>
                    </a:lnTo>
                    <a:lnTo>
                      <a:pt x="72" y="22"/>
                    </a:lnTo>
                    <a:lnTo>
                      <a:pt x="72" y="20"/>
                    </a:lnTo>
                    <a:lnTo>
                      <a:pt x="72" y="18"/>
                    </a:lnTo>
                    <a:lnTo>
                      <a:pt x="70" y="16"/>
                    </a:lnTo>
                    <a:lnTo>
                      <a:pt x="72" y="12"/>
                    </a:lnTo>
                    <a:lnTo>
                      <a:pt x="74" y="8"/>
                    </a:lnTo>
                    <a:lnTo>
                      <a:pt x="78" y="6"/>
                    </a:lnTo>
                    <a:lnTo>
                      <a:pt x="80" y="6"/>
                    </a:lnTo>
                    <a:lnTo>
                      <a:pt x="82" y="4"/>
                    </a:lnTo>
                    <a:lnTo>
                      <a:pt x="84" y="2"/>
                    </a:lnTo>
                    <a:lnTo>
                      <a:pt x="86" y="0"/>
                    </a:lnTo>
                    <a:lnTo>
                      <a:pt x="86" y="0"/>
                    </a:lnTo>
                    <a:lnTo>
                      <a:pt x="88" y="0"/>
                    </a:lnTo>
                    <a:lnTo>
                      <a:pt x="88" y="4"/>
                    </a:lnTo>
                    <a:lnTo>
                      <a:pt x="88" y="10"/>
                    </a:lnTo>
                    <a:lnTo>
                      <a:pt x="88" y="10"/>
                    </a:lnTo>
                    <a:lnTo>
                      <a:pt x="88" y="14"/>
                    </a:lnTo>
                    <a:lnTo>
                      <a:pt x="88" y="18"/>
                    </a:lnTo>
                    <a:lnTo>
                      <a:pt x="86" y="24"/>
                    </a:lnTo>
                    <a:lnTo>
                      <a:pt x="86" y="28"/>
                    </a:lnTo>
                    <a:lnTo>
                      <a:pt x="86" y="34"/>
                    </a:lnTo>
                    <a:lnTo>
                      <a:pt x="86" y="38"/>
                    </a:lnTo>
                    <a:lnTo>
                      <a:pt x="86" y="40"/>
                    </a:lnTo>
                    <a:lnTo>
                      <a:pt x="86" y="44"/>
                    </a:lnTo>
                    <a:lnTo>
                      <a:pt x="86" y="48"/>
                    </a:lnTo>
                    <a:lnTo>
                      <a:pt x="84" y="54"/>
                    </a:lnTo>
                    <a:lnTo>
                      <a:pt x="84" y="60"/>
                    </a:lnTo>
                    <a:lnTo>
                      <a:pt x="82" y="66"/>
                    </a:lnTo>
                    <a:lnTo>
                      <a:pt x="80" y="68"/>
                    </a:lnTo>
                    <a:lnTo>
                      <a:pt x="80" y="70"/>
                    </a:lnTo>
                    <a:lnTo>
                      <a:pt x="78" y="72"/>
                    </a:lnTo>
                    <a:lnTo>
                      <a:pt x="76" y="78"/>
                    </a:lnTo>
                    <a:lnTo>
                      <a:pt x="74" y="82"/>
                    </a:lnTo>
                    <a:lnTo>
                      <a:pt x="72" y="88"/>
                    </a:lnTo>
                    <a:lnTo>
                      <a:pt x="70" y="92"/>
                    </a:lnTo>
                    <a:lnTo>
                      <a:pt x="68" y="96"/>
                    </a:lnTo>
                    <a:lnTo>
                      <a:pt x="66" y="98"/>
                    </a:lnTo>
                    <a:lnTo>
                      <a:pt x="66" y="100"/>
                    </a:lnTo>
                    <a:lnTo>
                      <a:pt x="64" y="102"/>
                    </a:lnTo>
                    <a:lnTo>
                      <a:pt x="62" y="106"/>
                    </a:lnTo>
                    <a:lnTo>
                      <a:pt x="60" y="110"/>
                    </a:lnTo>
                    <a:lnTo>
                      <a:pt x="56" y="112"/>
                    </a:lnTo>
                    <a:lnTo>
                      <a:pt x="56" y="112"/>
                    </a:lnTo>
                    <a:lnTo>
                      <a:pt x="54" y="112"/>
                    </a:lnTo>
                    <a:lnTo>
                      <a:pt x="50" y="112"/>
                    </a:lnTo>
                    <a:lnTo>
                      <a:pt x="46" y="110"/>
                    </a:lnTo>
                    <a:lnTo>
                      <a:pt x="44" y="112"/>
                    </a:lnTo>
                    <a:lnTo>
                      <a:pt x="42" y="112"/>
                    </a:lnTo>
                    <a:lnTo>
                      <a:pt x="38" y="116"/>
                    </a:lnTo>
                    <a:lnTo>
                      <a:pt x="34" y="114"/>
                    </a:lnTo>
                    <a:lnTo>
                      <a:pt x="34" y="114"/>
                    </a:lnTo>
                    <a:lnTo>
                      <a:pt x="34" y="112"/>
                    </a:lnTo>
                    <a:lnTo>
                      <a:pt x="32" y="112"/>
                    </a:lnTo>
                    <a:lnTo>
                      <a:pt x="30" y="112"/>
                    </a:lnTo>
                    <a:lnTo>
                      <a:pt x="28" y="112"/>
                    </a:lnTo>
                    <a:lnTo>
                      <a:pt x="24" y="114"/>
                    </a:lnTo>
                    <a:lnTo>
                      <a:pt x="18" y="116"/>
                    </a:lnTo>
                    <a:lnTo>
                      <a:pt x="10" y="12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" name="Freeform 101"/>
              <p:cNvSpPr>
                <a:spLocks/>
              </p:cNvSpPr>
              <p:nvPr/>
            </p:nvSpPr>
            <p:spPr bwMode="gray">
              <a:xfrm>
                <a:off x="987" y="3200"/>
                <a:ext cx="130" cy="156"/>
              </a:xfrm>
              <a:custGeom>
                <a:avLst/>
                <a:gdLst/>
                <a:ahLst/>
                <a:cxnLst>
                  <a:cxn ang="0">
                    <a:pos x="24" y="2"/>
                  </a:cxn>
                  <a:cxn ang="0">
                    <a:pos x="42" y="0"/>
                  </a:cxn>
                  <a:cxn ang="0">
                    <a:pos x="56" y="0"/>
                  </a:cxn>
                  <a:cxn ang="0">
                    <a:pos x="86" y="26"/>
                  </a:cxn>
                  <a:cxn ang="0">
                    <a:pos x="86" y="18"/>
                  </a:cxn>
                  <a:cxn ang="0">
                    <a:pos x="88" y="14"/>
                  </a:cxn>
                  <a:cxn ang="0">
                    <a:pos x="102" y="18"/>
                  </a:cxn>
                  <a:cxn ang="0">
                    <a:pos x="112" y="24"/>
                  </a:cxn>
                  <a:cxn ang="0">
                    <a:pos x="112" y="34"/>
                  </a:cxn>
                  <a:cxn ang="0">
                    <a:pos x="114" y="38"/>
                  </a:cxn>
                  <a:cxn ang="0">
                    <a:pos x="116" y="48"/>
                  </a:cxn>
                  <a:cxn ang="0">
                    <a:pos x="114" y="56"/>
                  </a:cxn>
                  <a:cxn ang="0">
                    <a:pos x="114" y="60"/>
                  </a:cxn>
                  <a:cxn ang="0">
                    <a:pos x="128" y="62"/>
                  </a:cxn>
                  <a:cxn ang="0">
                    <a:pos x="128" y="70"/>
                  </a:cxn>
                  <a:cxn ang="0">
                    <a:pos x="128" y="82"/>
                  </a:cxn>
                  <a:cxn ang="0">
                    <a:pos x="128" y="88"/>
                  </a:cxn>
                  <a:cxn ang="0">
                    <a:pos x="112" y="136"/>
                  </a:cxn>
                  <a:cxn ang="0">
                    <a:pos x="114" y="138"/>
                  </a:cxn>
                  <a:cxn ang="0">
                    <a:pos x="118" y="144"/>
                  </a:cxn>
                  <a:cxn ang="0">
                    <a:pos x="130" y="152"/>
                  </a:cxn>
                  <a:cxn ang="0">
                    <a:pos x="126" y="152"/>
                  </a:cxn>
                  <a:cxn ang="0">
                    <a:pos x="116" y="154"/>
                  </a:cxn>
                  <a:cxn ang="0">
                    <a:pos x="106" y="156"/>
                  </a:cxn>
                  <a:cxn ang="0">
                    <a:pos x="100" y="156"/>
                  </a:cxn>
                  <a:cxn ang="0">
                    <a:pos x="92" y="156"/>
                  </a:cxn>
                  <a:cxn ang="0">
                    <a:pos x="82" y="154"/>
                  </a:cxn>
                  <a:cxn ang="0">
                    <a:pos x="76" y="150"/>
                  </a:cxn>
                  <a:cxn ang="0">
                    <a:pos x="30" y="150"/>
                  </a:cxn>
                  <a:cxn ang="0">
                    <a:pos x="24" y="150"/>
                  </a:cxn>
                  <a:cxn ang="0">
                    <a:pos x="20" y="144"/>
                  </a:cxn>
                  <a:cxn ang="0">
                    <a:pos x="16" y="142"/>
                  </a:cxn>
                  <a:cxn ang="0">
                    <a:pos x="6" y="142"/>
                  </a:cxn>
                  <a:cxn ang="0">
                    <a:pos x="2" y="140"/>
                  </a:cxn>
                  <a:cxn ang="0">
                    <a:pos x="6" y="118"/>
                  </a:cxn>
                  <a:cxn ang="0">
                    <a:pos x="10" y="100"/>
                  </a:cxn>
                  <a:cxn ang="0">
                    <a:pos x="12" y="94"/>
                  </a:cxn>
                  <a:cxn ang="0">
                    <a:pos x="16" y="82"/>
                  </a:cxn>
                  <a:cxn ang="0">
                    <a:pos x="24" y="68"/>
                  </a:cxn>
                  <a:cxn ang="0">
                    <a:pos x="26" y="68"/>
                  </a:cxn>
                  <a:cxn ang="0">
                    <a:pos x="28" y="66"/>
                  </a:cxn>
                  <a:cxn ang="0">
                    <a:pos x="28" y="58"/>
                  </a:cxn>
                  <a:cxn ang="0">
                    <a:pos x="26" y="46"/>
                  </a:cxn>
                  <a:cxn ang="0">
                    <a:pos x="14" y="16"/>
                  </a:cxn>
                  <a:cxn ang="0">
                    <a:pos x="6" y="4"/>
                  </a:cxn>
                </a:cxnLst>
                <a:rect l="0" t="0" r="r" b="b"/>
                <a:pathLst>
                  <a:path w="130" h="156">
                    <a:moveTo>
                      <a:pt x="6" y="4"/>
                    </a:moveTo>
                    <a:lnTo>
                      <a:pt x="24" y="2"/>
                    </a:lnTo>
                    <a:lnTo>
                      <a:pt x="32" y="0"/>
                    </a:lnTo>
                    <a:lnTo>
                      <a:pt x="42" y="0"/>
                    </a:lnTo>
                    <a:lnTo>
                      <a:pt x="52" y="0"/>
                    </a:lnTo>
                    <a:lnTo>
                      <a:pt x="56" y="0"/>
                    </a:lnTo>
                    <a:lnTo>
                      <a:pt x="64" y="24"/>
                    </a:lnTo>
                    <a:lnTo>
                      <a:pt x="86" y="26"/>
                    </a:lnTo>
                    <a:lnTo>
                      <a:pt x="86" y="22"/>
                    </a:lnTo>
                    <a:lnTo>
                      <a:pt x="86" y="18"/>
                    </a:lnTo>
                    <a:lnTo>
                      <a:pt x="88" y="14"/>
                    </a:lnTo>
                    <a:lnTo>
                      <a:pt x="88" y="14"/>
                    </a:lnTo>
                    <a:lnTo>
                      <a:pt x="102" y="12"/>
                    </a:lnTo>
                    <a:lnTo>
                      <a:pt x="102" y="18"/>
                    </a:lnTo>
                    <a:lnTo>
                      <a:pt x="112" y="18"/>
                    </a:lnTo>
                    <a:lnTo>
                      <a:pt x="112" y="24"/>
                    </a:lnTo>
                    <a:lnTo>
                      <a:pt x="112" y="28"/>
                    </a:lnTo>
                    <a:lnTo>
                      <a:pt x="112" y="34"/>
                    </a:lnTo>
                    <a:lnTo>
                      <a:pt x="114" y="38"/>
                    </a:lnTo>
                    <a:lnTo>
                      <a:pt x="114" y="38"/>
                    </a:lnTo>
                    <a:lnTo>
                      <a:pt x="116" y="42"/>
                    </a:lnTo>
                    <a:lnTo>
                      <a:pt x="116" y="48"/>
                    </a:lnTo>
                    <a:lnTo>
                      <a:pt x="116" y="52"/>
                    </a:lnTo>
                    <a:lnTo>
                      <a:pt x="114" y="56"/>
                    </a:lnTo>
                    <a:lnTo>
                      <a:pt x="114" y="60"/>
                    </a:lnTo>
                    <a:lnTo>
                      <a:pt x="114" y="60"/>
                    </a:lnTo>
                    <a:lnTo>
                      <a:pt x="128" y="62"/>
                    </a:lnTo>
                    <a:lnTo>
                      <a:pt x="128" y="62"/>
                    </a:lnTo>
                    <a:lnTo>
                      <a:pt x="128" y="66"/>
                    </a:lnTo>
                    <a:lnTo>
                      <a:pt x="128" y="70"/>
                    </a:lnTo>
                    <a:lnTo>
                      <a:pt x="128" y="76"/>
                    </a:lnTo>
                    <a:lnTo>
                      <a:pt x="128" y="82"/>
                    </a:lnTo>
                    <a:lnTo>
                      <a:pt x="128" y="86"/>
                    </a:lnTo>
                    <a:lnTo>
                      <a:pt x="128" y="88"/>
                    </a:lnTo>
                    <a:lnTo>
                      <a:pt x="112" y="90"/>
                    </a:lnTo>
                    <a:lnTo>
                      <a:pt x="112" y="136"/>
                    </a:lnTo>
                    <a:lnTo>
                      <a:pt x="112" y="136"/>
                    </a:lnTo>
                    <a:lnTo>
                      <a:pt x="114" y="138"/>
                    </a:lnTo>
                    <a:lnTo>
                      <a:pt x="116" y="140"/>
                    </a:lnTo>
                    <a:lnTo>
                      <a:pt x="118" y="144"/>
                    </a:lnTo>
                    <a:lnTo>
                      <a:pt x="124" y="148"/>
                    </a:lnTo>
                    <a:lnTo>
                      <a:pt x="130" y="152"/>
                    </a:lnTo>
                    <a:lnTo>
                      <a:pt x="130" y="152"/>
                    </a:lnTo>
                    <a:lnTo>
                      <a:pt x="126" y="152"/>
                    </a:lnTo>
                    <a:lnTo>
                      <a:pt x="122" y="152"/>
                    </a:lnTo>
                    <a:lnTo>
                      <a:pt x="116" y="154"/>
                    </a:lnTo>
                    <a:lnTo>
                      <a:pt x="110" y="154"/>
                    </a:lnTo>
                    <a:lnTo>
                      <a:pt x="106" y="156"/>
                    </a:lnTo>
                    <a:lnTo>
                      <a:pt x="102" y="156"/>
                    </a:lnTo>
                    <a:lnTo>
                      <a:pt x="100" y="156"/>
                    </a:lnTo>
                    <a:lnTo>
                      <a:pt x="98" y="156"/>
                    </a:lnTo>
                    <a:lnTo>
                      <a:pt x="92" y="156"/>
                    </a:lnTo>
                    <a:lnTo>
                      <a:pt x="88" y="154"/>
                    </a:lnTo>
                    <a:lnTo>
                      <a:pt x="82" y="154"/>
                    </a:lnTo>
                    <a:lnTo>
                      <a:pt x="78" y="152"/>
                    </a:lnTo>
                    <a:lnTo>
                      <a:pt x="76" y="150"/>
                    </a:lnTo>
                    <a:lnTo>
                      <a:pt x="32" y="150"/>
                    </a:lnTo>
                    <a:lnTo>
                      <a:pt x="30" y="150"/>
                    </a:lnTo>
                    <a:lnTo>
                      <a:pt x="28" y="150"/>
                    </a:lnTo>
                    <a:lnTo>
                      <a:pt x="24" y="150"/>
                    </a:lnTo>
                    <a:lnTo>
                      <a:pt x="22" y="148"/>
                    </a:lnTo>
                    <a:lnTo>
                      <a:pt x="20" y="144"/>
                    </a:lnTo>
                    <a:lnTo>
                      <a:pt x="18" y="144"/>
                    </a:lnTo>
                    <a:lnTo>
                      <a:pt x="16" y="142"/>
                    </a:lnTo>
                    <a:lnTo>
                      <a:pt x="12" y="142"/>
                    </a:lnTo>
                    <a:lnTo>
                      <a:pt x="6" y="142"/>
                    </a:lnTo>
                    <a:lnTo>
                      <a:pt x="0" y="144"/>
                    </a:lnTo>
                    <a:lnTo>
                      <a:pt x="2" y="140"/>
                    </a:lnTo>
                    <a:lnTo>
                      <a:pt x="4" y="130"/>
                    </a:lnTo>
                    <a:lnTo>
                      <a:pt x="6" y="118"/>
                    </a:lnTo>
                    <a:lnTo>
                      <a:pt x="10" y="108"/>
                    </a:lnTo>
                    <a:lnTo>
                      <a:pt x="10" y="100"/>
                    </a:lnTo>
                    <a:lnTo>
                      <a:pt x="10" y="98"/>
                    </a:lnTo>
                    <a:lnTo>
                      <a:pt x="12" y="94"/>
                    </a:lnTo>
                    <a:lnTo>
                      <a:pt x="14" y="90"/>
                    </a:lnTo>
                    <a:lnTo>
                      <a:pt x="16" y="82"/>
                    </a:lnTo>
                    <a:lnTo>
                      <a:pt x="20" y="76"/>
                    </a:lnTo>
                    <a:lnTo>
                      <a:pt x="24" y="68"/>
                    </a:lnTo>
                    <a:lnTo>
                      <a:pt x="26" y="68"/>
                    </a:lnTo>
                    <a:lnTo>
                      <a:pt x="26" y="68"/>
                    </a:lnTo>
                    <a:lnTo>
                      <a:pt x="26" y="68"/>
                    </a:lnTo>
                    <a:lnTo>
                      <a:pt x="28" y="66"/>
                    </a:lnTo>
                    <a:lnTo>
                      <a:pt x="28" y="62"/>
                    </a:lnTo>
                    <a:lnTo>
                      <a:pt x="28" y="58"/>
                    </a:lnTo>
                    <a:lnTo>
                      <a:pt x="28" y="54"/>
                    </a:lnTo>
                    <a:lnTo>
                      <a:pt x="26" y="46"/>
                    </a:lnTo>
                    <a:lnTo>
                      <a:pt x="24" y="38"/>
                    </a:lnTo>
                    <a:lnTo>
                      <a:pt x="14" y="16"/>
                    </a:lnTo>
                    <a:lnTo>
                      <a:pt x="6" y="10"/>
                    </a:lnTo>
                    <a:lnTo>
                      <a:pt x="6" y="4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" name="Freeform 102"/>
              <p:cNvSpPr>
                <a:spLocks/>
              </p:cNvSpPr>
              <p:nvPr/>
            </p:nvSpPr>
            <p:spPr bwMode="gray">
              <a:xfrm>
                <a:off x="991" y="3042"/>
                <a:ext cx="254" cy="258"/>
              </a:xfrm>
              <a:custGeom>
                <a:avLst/>
                <a:gdLst/>
                <a:ahLst/>
                <a:cxnLst>
                  <a:cxn ang="0">
                    <a:pos x="24" y="132"/>
                  </a:cxn>
                  <a:cxn ang="0">
                    <a:pos x="32" y="128"/>
                  </a:cxn>
                  <a:cxn ang="0">
                    <a:pos x="40" y="130"/>
                  </a:cxn>
                  <a:cxn ang="0">
                    <a:pos x="46" y="128"/>
                  </a:cxn>
                  <a:cxn ang="0">
                    <a:pos x="50" y="120"/>
                  </a:cxn>
                  <a:cxn ang="0">
                    <a:pos x="66" y="86"/>
                  </a:cxn>
                  <a:cxn ang="0">
                    <a:pos x="68" y="80"/>
                  </a:cxn>
                  <a:cxn ang="0">
                    <a:pos x="72" y="70"/>
                  </a:cxn>
                  <a:cxn ang="0">
                    <a:pos x="72" y="52"/>
                  </a:cxn>
                  <a:cxn ang="0">
                    <a:pos x="72" y="40"/>
                  </a:cxn>
                  <a:cxn ang="0">
                    <a:pos x="76" y="30"/>
                  </a:cxn>
                  <a:cxn ang="0">
                    <a:pos x="72" y="18"/>
                  </a:cxn>
                  <a:cxn ang="0">
                    <a:pos x="74" y="12"/>
                  </a:cxn>
                  <a:cxn ang="0">
                    <a:pos x="84" y="6"/>
                  </a:cxn>
                  <a:cxn ang="0">
                    <a:pos x="92" y="8"/>
                  </a:cxn>
                  <a:cxn ang="0">
                    <a:pos x="96" y="16"/>
                  </a:cxn>
                  <a:cxn ang="0">
                    <a:pos x="104" y="14"/>
                  </a:cxn>
                  <a:cxn ang="0">
                    <a:pos x="122" y="12"/>
                  </a:cxn>
                  <a:cxn ang="0">
                    <a:pos x="130" y="12"/>
                  </a:cxn>
                  <a:cxn ang="0">
                    <a:pos x="180" y="2"/>
                  </a:cxn>
                  <a:cxn ang="0">
                    <a:pos x="188" y="10"/>
                  </a:cxn>
                  <a:cxn ang="0">
                    <a:pos x="202" y="14"/>
                  </a:cxn>
                  <a:cxn ang="0">
                    <a:pos x="212" y="18"/>
                  </a:cxn>
                  <a:cxn ang="0">
                    <a:pos x="222" y="24"/>
                  </a:cxn>
                  <a:cxn ang="0">
                    <a:pos x="244" y="26"/>
                  </a:cxn>
                  <a:cxn ang="0">
                    <a:pos x="242" y="32"/>
                  </a:cxn>
                  <a:cxn ang="0">
                    <a:pos x="240" y="40"/>
                  </a:cxn>
                  <a:cxn ang="0">
                    <a:pos x="238" y="50"/>
                  </a:cxn>
                  <a:cxn ang="0">
                    <a:pos x="236" y="60"/>
                  </a:cxn>
                  <a:cxn ang="0">
                    <a:pos x="230" y="74"/>
                  </a:cxn>
                  <a:cxn ang="0">
                    <a:pos x="234" y="118"/>
                  </a:cxn>
                  <a:cxn ang="0">
                    <a:pos x="244" y="170"/>
                  </a:cxn>
                  <a:cxn ang="0">
                    <a:pos x="250" y="194"/>
                  </a:cxn>
                  <a:cxn ang="0">
                    <a:pos x="242" y="194"/>
                  </a:cxn>
                  <a:cxn ang="0">
                    <a:pos x="232" y="196"/>
                  </a:cxn>
                  <a:cxn ang="0">
                    <a:pos x="226" y="204"/>
                  </a:cxn>
                  <a:cxn ang="0">
                    <a:pos x="228" y="214"/>
                  </a:cxn>
                  <a:cxn ang="0">
                    <a:pos x="234" y="228"/>
                  </a:cxn>
                  <a:cxn ang="0">
                    <a:pos x="240" y="240"/>
                  </a:cxn>
                  <a:cxn ang="0">
                    <a:pos x="250" y="258"/>
                  </a:cxn>
                  <a:cxn ang="0">
                    <a:pos x="214" y="230"/>
                  </a:cxn>
                  <a:cxn ang="0">
                    <a:pos x="210" y="230"/>
                  </a:cxn>
                  <a:cxn ang="0">
                    <a:pos x="206" y="224"/>
                  </a:cxn>
                  <a:cxn ang="0">
                    <a:pos x="204" y="230"/>
                  </a:cxn>
                  <a:cxn ang="0">
                    <a:pos x="192" y="230"/>
                  </a:cxn>
                  <a:cxn ang="0">
                    <a:pos x="164" y="224"/>
                  </a:cxn>
                  <a:cxn ang="0">
                    <a:pos x="158" y="222"/>
                  </a:cxn>
                  <a:cxn ang="0">
                    <a:pos x="156" y="220"/>
                  </a:cxn>
                  <a:cxn ang="0">
                    <a:pos x="146" y="218"/>
                  </a:cxn>
                  <a:cxn ang="0">
                    <a:pos x="136" y="218"/>
                  </a:cxn>
                  <a:cxn ang="0">
                    <a:pos x="110" y="218"/>
                  </a:cxn>
                  <a:cxn ang="0">
                    <a:pos x="112" y="210"/>
                  </a:cxn>
                  <a:cxn ang="0">
                    <a:pos x="110" y="196"/>
                  </a:cxn>
                  <a:cxn ang="0">
                    <a:pos x="108" y="186"/>
                  </a:cxn>
                  <a:cxn ang="0">
                    <a:pos x="98" y="176"/>
                  </a:cxn>
                  <a:cxn ang="0">
                    <a:pos x="84" y="172"/>
                  </a:cxn>
                  <a:cxn ang="0">
                    <a:pos x="82" y="184"/>
                  </a:cxn>
                  <a:cxn ang="0">
                    <a:pos x="48" y="158"/>
                  </a:cxn>
                  <a:cxn ang="0">
                    <a:pos x="20" y="160"/>
                  </a:cxn>
                </a:cxnLst>
                <a:rect l="0" t="0" r="r" b="b"/>
                <a:pathLst>
                  <a:path w="254" h="258">
                    <a:moveTo>
                      <a:pt x="0" y="152"/>
                    </a:moveTo>
                    <a:lnTo>
                      <a:pt x="24" y="134"/>
                    </a:lnTo>
                    <a:lnTo>
                      <a:pt x="24" y="132"/>
                    </a:lnTo>
                    <a:lnTo>
                      <a:pt x="26" y="132"/>
                    </a:lnTo>
                    <a:lnTo>
                      <a:pt x="28" y="130"/>
                    </a:lnTo>
                    <a:lnTo>
                      <a:pt x="32" y="128"/>
                    </a:lnTo>
                    <a:lnTo>
                      <a:pt x="38" y="130"/>
                    </a:lnTo>
                    <a:lnTo>
                      <a:pt x="38" y="130"/>
                    </a:lnTo>
                    <a:lnTo>
                      <a:pt x="40" y="130"/>
                    </a:lnTo>
                    <a:lnTo>
                      <a:pt x="42" y="130"/>
                    </a:lnTo>
                    <a:lnTo>
                      <a:pt x="44" y="130"/>
                    </a:lnTo>
                    <a:lnTo>
                      <a:pt x="46" y="128"/>
                    </a:lnTo>
                    <a:lnTo>
                      <a:pt x="48" y="124"/>
                    </a:lnTo>
                    <a:lnTo>
                      <a:pt x="50" y="124"/>
                    </a:lnTo>
                    <a:lnTo>
                      <a:pt x="50" y="120"/>
                    </a:lnTo>
                    <a:lnTo>
                      <a:pt x="54" y="114"/>
                    </a:lnTo>
                    <a:lnTo>
                      <a:pt x="58" y="106"/>
                    </a:lnTo>
                    <a:lnTo>
                      <a:pt x="66" y="86"/>
                    </a:lnTo>
                    <a:lnTo>
                      <a:pt x="66" y="86"/>
                    </a:lnTo>
                    <a:lnTo>
                      <a:pt x="68" y="84"/>
                    </a:lnTo>
                    <a:lnTo>
                      <a:pt x="68" y="80"/>
                    </a:lnTo>
                    <a:lnTo>
                      <a:pt x="70" y="74"/>
                    </a:lnTo>
                    <a:lnTo>
                      <a:pt x="70" y="72"/>
                    </a:lnTo>
                    <a:lnTo>
                      <a:pt x="72" y="70"/>
                    </a:lnTo>
                    <a:lnTo>
                      <a:pt x="72" y="64"/>
                    </a:lnTo>
                    <a:lnTo>
                      <a:pt x="72" y="58"/>
                    </a:lnTo>
                    <a:lnTo>
                      <a:pt x="72" y="52"/>
                    </a:lnTo>
                    <a:lnTo>
                      <a:pt x="72" y="52"/>
                    </a:lnTo>
                    <a:lnTo>
                      <a:pt x="72" y="46"/>
                    </a:lnTo>
                    <a:lnTo>
                      <a:pt x="72" y="40"/>
                    </a:lnTo>
                    <a:lnTo>
                      <a:pt x="74" y="34"/>
                    </a:lnTo>
                    <a:lnTo>
                      <a:pt x="74" y="32"/>
                    </a:lnTo>
                    <a:lnTo>
                      <a:pt x="76" y="30"/>
                    </a:lnTo>
                    <a:lnTo>
                      <a:pt x="76" y="24"/>
                    </a:lnTo>
                    <a:lnTo>
                      <a:pt x="74" y="20"/>
                    </a:lnTo>
                    <a:lnTo>
                      <a:pt x="72" y="18"/>
                    </a:lnTo>
                    <a:lnTo>
                      <a:pt x="72" y="16"/>
                    </a:lnTo>
                    <a:lnTo>
                      <a:pt x="72" y="14"/>
                    </a:lnTo>
                    <a:lnTo>
                      <a:pt x="74" y="12"/>
                    </a:lnTo>
                    <a:lnTo>
                      <a:pt x="76" y="10"/>
                    </a:lnTo>
                    <a:lnTo>
                      <a:pt x="80" y="6"/>
                    </a:lnTo>
                    <a:lnTo>
                      <a:pt x="84" y="6"/>
                    </a:lnTo>
                    <a:lnTo>
                      <a:pt x="90" y="4"/>
                    </a:lnTo>
                    <a:lnTo>
                      <a:pt x="90" y="6"/>
                    </a:lnTo>
                    <a:lnTo>
                      <a:pt x="92" y="8"/>
                    </a:lnTo>
                    <a:lnTo>
                      <a:pt x="94" y="10"/>
                    </a:lnTo>
                    <a:lnTo>
                      <a:pt x="96" y="14"/>
                    </a:lnTo>
                    <a:lnTo>
                      <a:pt x="96" y="16"/>
                    </a:lnTo>
                    <a:lnTo>
                      <a:pt x="98" y="16"/>
                    </a:lnTo>
                    <a:lnTo>
                      <a:pt x="100" y="14"/>
                    </a:lnTo>
                    <a:lnTo>
                      <a:pt x="104" y="14"/>
                    </a:lnTo>
                    <a:lnTo>
                      <a:pt x="110" y="12"/>
                    </a:lnTo>
                    <a:lnTo>
                      <a:pt x="116" y="12"/>
                    </a:lnTo>
                    <a:lnTo>
                      <a:pt x="122" y="12"/>
                    </a:lnTo>
                    <a:lnTo>
                      <a:pt x="122" y="12"/>
                    </a:lnTo>
                    <a:lnTo>
                      <a:pt x="126" y="12"/>
                    </a:lnTo>
                    <a:lnTo>
                      <a:pt x="130" y="12"/>
                    </a:lnTo>
                    <a:lnTo>
                      <a:pt x="134" y="10"/>
                    </a:lnTo>
                    <a:lnTo>
                      <a:pt x="180" y="0"/>
                    </a:lnTo>
                    <a:lnTo>
                      <a:pt x="180" y="2"/>
                    </a:lnTo>
                    <a:lnTo>
                      <a:pt x="182" y="4"/>
                    </a:lnTo>
                    <a:lnTo>
                      <a:pt x="184" y="6"/>
                    </a:lnTo>
                    <a:lnTo>
                      <a:pt x="188" y="10"/>
                    </a:lnTo>
                    <a:lnTo>
                      <a:pt x="194" y="12"/>
                    </a:lnTo>
                    <a:lnTo>
                      <a:pt x="200" y="14"/>
                    </a:lnTo>
                    <a:lnTo>
                      <a:pt x="202" y="14"/>
                    </a:lnTo>
                    <a:lnTo>
                      <a:pt x="204" y="16"/>
                    </a:lnTo>
                    <a:lnTo>
                      <a:pt x="208" y="16"/>
                    </a:lnTo>
                    <a:lnTo>
                      <a:pt x="212" y="18"/>
                    </a:lnTo>
                    <a:lnTo>
                      <a:pt x="216" y="24"/>
                    </a:lnTo>
                    <a:lnTo>
                      <a:pt x="218" y="24"/>
                    </a:lnTo>
                    <a:lnTo>
                      <a:pt x="222" y="24"/>
                    </a:lnTo>
                    <a:lnTo>
                      <a:pt x="228" y="24"/>
                    </a:lnTo>
                    <a:lnTo>
                      <a:pt x="236" y="26"/>
                    </a:lnTo>
                    <a:lnTo>
                      <a:pt x="244" y="26"/>
                    </a:lnTo>
                    <a:lnTo>
                      <a:pt x="244" y="26"/>
                    </a:lnTo>
                    <a:lnTo>
                      <a:pt x="244" y="28"/>
                    </a:lnTo>
                    <a:lnTo>
                      <a:pt x="242" y="32"/>
                    </a:lnTo>
                    <a:lnTo>
                      <a:pt x="242" y="36"/>
                    </a:lnTo>
                    <a:lnTo>
                      <a:pt x="242" y="38"/>
                    </a:lnTo>
                    <a:lnTo>
                      <a:pt x="240" y="40"/>
                    </a:lnTo>
                    <a:lnTo>
                      <a:pt x="238" y="42"/>
                    </a:lnTo>
                    <a:lnTo>
                      <a:pt x="238" y="46"/>
                    </a:lnTo>
                    <a:lnTo>
                      <a:pt x="238" y="50"/>
                    </a:lnTo>
                    <a:lnTo>
                      <a:pt x="238" y="52"/>
                    </a:lnTo>
                    <a:lnTo>
                      <a:pt x="238" y="56"/>
                    </a:lnTo>
                    <a:lnTo>
                      <a:pt x="236" y="60"/>
                    </a:lnTo>
                    <a:lnTo>
                      <a:pt x="234" y="64"/>
                    </a:lnTo>
                    <a:lnTo>
                      <a:pt x="232" y="70"/>
                    </a:lnTo>
                    <a:lnTo>
                      <a:pt x="230" y="74"/>
                    </a:lnTo>
                    <a:lnTo>
                      <a:pt x="230" y="102"/>
                    </a:lnTo>
                    <a:lnTo>
                      <a:pt x="230" y="106"/>
                    </a:lnTo>
                    <a:lnTo>
                      <a:pt x="234" y="118"/>
                    </a:lnTo>
                    <a:lnTo>
                      <a:pt x="238" y="134"/>
                    </a:lnTo>
                    <a:lnTo>
                      <a:pt x="240" y="152"/>
                    </a:lnTo>
                    <a:lnTo>
                      <a:pt x="244" y="170"/>
                    </a:lnTo>
                    <a:lnTo>
                      <a:pt x="248" y="184"/>
                    </a:lnTo>
                    <a:lnTo>
                      <a:pt x="250" y="192"/>
                    </a:lnTo>
                    <a:lnTo>
                      <a:pt x="250" y="194"/>
                    </a:lnTo>
                    <a:lnTo>
                      <a:pt x="248" y="194"/>
                    </a:lnTo>
                    <a:lnTo>
                      <a:pt x="246" y="194"/>
                    </a:lnTo>
                    <a:lnTo>
                      <a:pt x="242" y="194"/>
                    </a:lnTo>
                    <a:lnTo>
                      <a:pt x="240" y="194"/>
                    </a:lnTo>
                    <a:lnTo>
                      <a:pt x="236" y="194"/>
                    </a:lnTo>
                    <a:lnTo>
                      <a:pt x="232" y="196"/>
                    </a:lnTo>
                    <a:lnTo>
                      <a:pt x="230" y="198"/>
                    </a:lnTo>
                    <a:lnTo>
                      <a:pt x="228" y="200"/>
                    </a:lnTo>
                    <a:lnTo>
                      <a:pt x="226" y="204"/>
                    </a:lnTo>
                    <a:lnTo>
                      <a:pt x="226" y="210"/>
                    </a:lnTo>
                    <a:lnTo>
                      <a:pt x="226" y="210"/>
                    </a:lnTo>
                    <a:lnTo>
                      <a:pt x="228" y="214"/>
                    </a:lnTo>
                    <a:lnTo>
                      <a:pt x="230" y="218"/>
                    </a:lnTo>
                    <a:lnTo>
                      <a:pt x="232" y="224"/>
                    </a:lnTo>
                    <a:lnTo>
                      <a:pt x="234" y="228"/>
                    </a:lnTo>
                    <a:lnTo>
                      <a:pt x="236" y="234"/>
                    </a:lnTo>
                    <a:lnTo>
                      <a:pt x="238" y="238"/>
                    </a:lnTo>
                    <a:lnTo>
                      <a:pt x="240" y="240"/>
                    </a:lnTo>
                    <a:lnTo>
                      <a:pt x="254" y="242"/>
                    </a:lnTo>
                    <a:lnTo>
                      <a:pt x="254" y="256"/>
                    </a:lnTo>
                    <a:lnTo>
                      <a:pt x="250" y="258"/>
                    </a:lnTo>
                    <a:lnTo>
                      <a:pt x="238" y="254"/>
                    </a:lnTo>
                    <a:lnTo>
                      <a:pt x="222" y="244"/>
                    </a:lnTo>
                    <a:lnTo>
                      <a:pt x="214" y="230"/>
                    </a:lnTo>
                    <a:lnTo>
                      <a:pt x="214" y="232"/>
                    </a:lnTo>
                    <a:lnTo>
                      <a:pt x="212" y="232"/>
                    </a:lnTo>
                    <a:lnTo>
                      <a:pt x="210" y="230"/>
                    </a:lnTo>
                    <a:lnTo>
                      <a:pt x="208" y="230"/>
                    </a:lnTo>
                    <a:lnTo>
                      <a:pt x="206" y="228"/>
                    </a:lnTo>
                    <a:lnTo>
                      <a:pt x="206" y="224"/>
                    </a:lnTo>
                    <a:lnTo>
                      <a:pt x="206" y="226"/>
                    </a:lnTo>
                    <a:lnTo>
                      <a:pt x="204" y="228"/>
                    </a:lnTo>
                    <a:lnTo>
                      <a:pt x="204" y="230"/>
                    </a:lnTo>
                    <a:lnTo>
                      <a:pt x="200" y="230"/>
                    </a:lnTo>
                    <a:lnTo>
                      <a:pt x="198" y="230"/>
                    </a:lnTo>
                    <a:lnTo>
                      <a:pt x="192" y="230"/>
                    </a:lnTo>
                    <a:lnTo>
                      <a:pt x="182" y="228"/>
                    </a:lnTo>
                    <a:lnTo>
                      <a:pt x="170" y="226"/>
                    </a:lnTo>
                    <a:lnTo>
                      <a:pt x="164" y="224"/>
                    </a:lnTo>
                    <a:lnTo>
                      <a:pt x="162" y="224"/>
                    </a:lnTo>
                    <a:lnTo>
                      <a:pt x="160" y="222"/>
                    </a:lnTo>
                    <a:lnTo>
                      <a:pt x="158" y="222"/>
                    </a:lnTo>
                    <a:lnTo>
                      <a:pt x="158" y="220"/>
                    </a:lnTo>
                    <a:lnTo>
                      <a:pt x="156" y="220"/>
                    </a:lnTo>
                    <a:lnTo>
                      <a:pt x="156" y="220"/>
                    </a:lnTo>
                    <a:lnTo>
                      <a:pt x="154" y="218"/>
                    </a:lnTo>
                    <a:lnTo>
                      <a:pt x="150" y="218"/>
                    </a:lnTo>
                    <a:lnTo>
                      <a:pt x="146" y="218"/>
                    </a:lnTo>
                    <a:lnTo>
                      <a:pt x="144" y="218"/>
                    </a:lnTo>
                    <a:lnTo>
                      <a:pt x="140" y="218"/>
                    </a:lnTo>
                    <a:lnTo>
                      <a:pt x="136" y="218"/>
                    </a:lnTo>
                    <a:lnTo>
                      <a:pt x="130" y="218"/>
                    </a:lnTo>
                    <a:lnTo>
                      <a:pt x="124" y="220"/>
                    </a:lnTo>
                    <a:lnTo>
                      <a:pt x="110" y="218"/>
                    </a:lnTo>
                    <a:lnTo>
                      <a:pt x="110" y="218"/>
                    </a:lnTo>
                    <a:lnTo>
                      <a:pt x="110" y="214"/>
                    </a:lnTo>
                    <a:lnTo>
                      <a:pt x="112" y="210"/>
                    </a:lnTo>
                    <a:lnTo>
                      <a:pt x="112" y="206"/>
                    </a:lnTo>
                    <a:lnTo>
                      <a:pt x="112" y="200"/>
                    </a:lnTo>
                    <a:lnTo>
                      <a:pt x="110" y="196"/>
                    </a:lnTo>
                    <a:lnTo>
                      <a:pt x="110" y="196"/>
                    </a:lnTo>
                    <a:lnTo>
                      <a:pt x="108" y="192"/>
                    </a:lnTo>
                    <a:lnTo>
                      <a:pt x="108" y="186"/>
                    </a:lnTo>
                    <a:lnTo>
                      <a:pt x="108" y="182"/>
                    </a:lnTo>
                    <a:lnTo>
                      <a:pt x="108" y="176"/>
                    </a:lnTo>
                    <a:lnTo>
                      <a:pt x="98" y="176"/>
                    </a:lnTo>
                    <a:lnTo>
                      <a:pt x="98" y="170"/>
                    </a:lnTo>
                    <a:lnTo>
                      <a:pt x="84" y="172"/>
                    </a:lnTo>
                    <a:lnTo>
                      <a:pt x="84" y="172"/>
                    </a:lnTo>
                    <a:lnTo>
                      <a:pt x="82" y="176"/>
                    </a:lnTo>
                    <a:lnTo>
                      <a:pt x="82" y="180"/>
                    </a:lnTo>
                    <a:lnTo>
                      <a:pt x="82" y="184"/>
                    </a:lnTo>
                    <a:lnTo>
                      <a:pt x="60" y="182"/>
                    </a:lnTo>
                    <a:lnTo>
                      <a:pt x="52" y="158"/>
                    </a:lnTo>
                    <a:lnTo>
                      <a:pt x="48" y="158"/>
                    </a:lnTo>
                    <a:lnTo>
                      <a:pt x="38" y="158"/>
                    </a:lnTo>
                    <a:lnTo>
                      <a:pt x="28" y="158"/>
                    </a:lnTo>
                    <a:lnTo>
                      <a:pt x="20" y="160"/>
                    </a:lnTo>
                    <a:lnTo>
                      <a:pt x="2" y="162"/>
                    </a:lnTo>
                    <a:lnTo>
                      <a:pt x="0" y="152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" name="Freeform 103"/>
              <p:cNvSpPr>
                <a:spLocks/>
              </p:cNvSpPr>
              <p:nvPr/>
            </p:nvSpPr>
            <p:spPr bwMode="gray">
              <a:xfrm>
                <a:off x="1099" y="3234"/>
                <a:ext cx="194" cy="120"/>
              </a:xfrm>
              <a:custGeom>
                <a:avLst/>
                <a:gdLst/>
                <a:ahLst/>
                <a:cxnLst>
                  <a:cxn ang="0">
                    <a:pos x="142" y="2"/>
                  </a:cxn>
                  <a:cxn ang="0">
                    <a:pos x="138" y="2"/>
                  </a:cxn>
                  <a:cxn ang="0">
                    <a:pos x="132" y="2"/>
                  </a:cxn>
                  <a:cxn ang="0">
                    <a:pos x="124" y="4"/>
                  </a:cxn>
                  <a:cxn ang="0">
                    <a:pos x="120" y="8"/>
                  </a:cxn>
                  <a:cxn ang="0">
                    <a:pos x="118" y="18"/>
                  </a:cxn>
                  <a:cxn ang="0">
                    <a:pos x="120" y="22"/>
                  </a:cxn>
                  <a:cxn ang="0">
                    <a:pos x="124" y="32"/>
                  </a:cxn>
                  <a:cxn ang="0">
                    <a:pos x="128" y="42"/>
                  </a:cxn>
                  <a:cxn ang="0">
                    <a:pos x="132" y="48"/>
                  </a:cxn>
                  <a:cxn ang="0">
                    <a:pos x="146" y="64"/>
                  </a:cxn>
                  <a:cxn ang="0">
                    <a:pos x="130" y="62"/>
                  </a:cxn>
                  <a:cxn ang="0">
                    <a:pos x="106" y="38"/>
                  </a:cxn>
                  <a:cxn ang="0">
                    <a:pos x="104" y="40"/>
                  </a:cxn>
                  <a:cxn ang="0">
                    <a:pos x="100" y="38"/>
                  </a:cxn>
                  <a:cxn ang="0">
                    <a:pos x="98" y="32"/>
                  </a:cxn>
                  <a:cxn ang="0">
                    <a:pos x="96" y="36"/>
                  </a:cxn>
                  <a:cxn ang="0">
                    <a:pos x="92" y="38"/>
                  </a:cxn>
                  <a:cxn ang="0">
                    <a:pos x="84" y="38"/>
                  </a:cxn>
                  <a:cxn ang="0">
                    <a:pos x="62" y="34"/>
                  </a:cxn>
                  <a:cxn ang="0">
                    <a:pos x="54" y="32"/>
                  </a:cxn>
                  <a:cxn ang="0">
                    <a:pos x="50" y="30"/>
                  </a:cxn>
                  <a:cxn ang="0">
                    <a:pos x="48" y="28"/>
                  </a:cxn>
                  <a:cxn ang="0">
                    <a:pos x="46" y="26"/>
                  </a:cxn>
                  <a:cxn ang="0">
                    <a:pos x="38" y="26"/>
                  </a:cxn>
                  <a:cxn ang="0">
                    <a:pos x="32" y="26"/>
                  </a:cxn>
                  <a:cxn ang="0">
                    <a:pos x="22" y="26"/>
                  </a:cxn>
                  <a:cxn ang="0">
                    <a:pos x="16" y="28"/>
                  </a:cxn>
                  <a:cxn ang="0">
                    <a:pos x="16" y="38"/>
                  </a:cxn>
                  <a:cxn ang="0">
                    <a:pos x="14" y="48"/>
                  </a:cxn>
                  <a:cxn ang="0">
                    <a:pos x="16" y="54"/>
                  </a:cxn>
                  <a:cxn ang="0">
                    <a:pos x="0" y="102"/>
                  </a:cxn>
                  <a:cxn ang="0">
                    <a:pos x="2" y="104"/>
                  </a:cxn>
                  <a:cxn ang="0">
                    <a:pos x="8" y="112"/>
                  </a:cxn>
                  <a:cxn ang="0">
                    <a:pos x="18" y="118"/>
                  </a:cxn>
                  <a:cxn ang="0">
                    <a:pos x="24" y="116"/>
                  </a:cxn>
                  <a:cxn ang="0">
                    <a:pos x="36" y="116"/>
                  </a:cxn>
                  <a:cxn ang="0">
                    <a:pos x="48" y="116"/>
                  </a:cxn>
                  <a:cxn ang="0">
                    <a:pos x="60" y="118"/>
                  </a:cxn>
                  <a:cxn ang="0">
                    <a:pos x="72" y="120"/>
                  </a:cxn>
                  <a:cxn ang="0">
                    <a:pos x="82" y="120"/>
                  </a:cxn>
                  <a:cxn ang="0">
                    <a:pos x="102" y="118"/>
                  </a:cxn>
                  <a:cxn ang="0">
                    <a:pos x="114" y="104"/>
                  </a:cxn>
                  <a:cxn ang="0">
                    <a:pos x="192" y="64"/>
                  </a:cxn>
                  <a:cxn ang="0">
                    <a:pos x="194" y="50"/>
                  </a:cxn>
                  <a:cxn ang="0">
                    <a:pos x="190" y="34"/>
                  </a:cxn>
                  <a:cxn ang="0">
                    <a:pos x="174" y="10"/>
                  </a:cxn>
                  <a:cxn ang="0">
                    <a:pos x="142" y="0"/>
                  </a:cxn>
                </a:cxnLst>
                <a:rect l="0" t="0" r="r" b="b"/>
                <a:pathLst>
                  <a:path w="194" h="120">
                    <a:moveTo>
                      <a:pt x="142" y="0"/>
                    </a:moveTo>
                    <a:lnTo>
                      <a:pt x="142" y="2"/>
                    </a:lnTo>
                    <a:lnTo>
                      <a:pt x="140" y="2"/>
                    </a:lnTo>
                    <a:lnTo>
                      <a:pt x="138" y="2"/>
                    </a:lnTo>
                    <a:lnTo>
                      <a:pt x="134" y="2"/>
                    </a:lnTo>
                    <a:lnTo>
                      <a:pt x="132" y="2"/>
                    </a:lnTo>
                    <a:lnTo>
                      <a:pt x="128" y="2"/>
                    </a:lnTo>
                    <a:lnTo>
                      <a:pt x="124" y="4"/>
                    </a:lnTo>
                    <a:lnTo>
                      <a:pt x="122" y="6"/>
                    </a:lnTo>
                    <a:lnTo>
                      <a:pt x="120" y="8"/>
                    </a:lnTo>
                    <a:lnTo>
                      <a:pt x="118" y="12"/>
                    </a:lnTo>
                    <a:lnTo>
                      <a:pt x="118" y="18"/>
                    </a:lnTo>
                    <a:lnTo>
                      <a:pt x="118" y="18"/>
                    </a:lnTo>
                    <a:lnTo>
                      <a:pt x="120" y="22"/>
                    </a:lnTo>
                    <a:lnTo>
                      <a:pt x="122" y="26"/>
                    </a:lnTo>
                    <a:lnTo>
                      <a:pt x="124" y="32"/>
                    </a:lnTo>
                    <a:lnTo>
                      <a:pt x="126" y="36"/>
                    </a:lnTo>
                    <a:lnTo>
                      <a:pt x="128" y="42"/>
                    </a:lnTo>
                    <a:lnTo>
                      <a:pt x="130" y="46"/>
                    </a:lnTo>
                    <a:lnTo>
                      <a:pt x="132" y="48"/>
                    </a:lnTo>
                    <a:lnTo>
                      <a:pt x="146" y="50"/>
                    </a:lnTo>
                    <a:lnTo>
                      <a:pt x="146" y="64"/>
                    </a:lnTo>
                    <a:lnTo>
                      <a:pt x="142" y="66"/>
                    </a:lnTo>
                    <a:lnTo>
                      <a:pt x="130" y="62"/>
                    </a:lnTo>
                    <a:lnTo>
                      <a:pt x="114" y="52"/>
                    </a:lnTo>
                    <a:lnTo>
                      <a:pt x="106" y="38"/>
                    </a:lnTo>
                    <a:lnTo>
                      <a:pt x="106" y="40"/>
                    </a:lnTo>
                    <a:lnTo>
                      <a:pt x="104" y="40"/>
                    </a:lnTo>
                    <a:lnTo>
                      <a:pt x="102" y="38"/>
                    </a:lnTo>
                    <a:lnTo>
                      <a:pt x="100" y="38"/>
                    </a:lnTo>
                    <a:lnTo>
                      <a:pt x="98" y="36"/>
                    </a:lnTo>
                    <a:lnTo>
                      <a:pt x="98" y="32"/>
                    </a:lnTo>
                    <a:lnTo>
                      <a:pt x="98" y="34"/>
                    </a:lnTo>
                    <a:lnTo>
                      <a:pt x="96" y="36"/>
                    </a:lnTo>
                    <a:lnTo>
                      <a:pt x="96" y="38"/>
                    </a:lnTo>
                    <a:lnTo>
                      <a:pt x="92" y="38"/>
                    </a:lnTo>
                    <a:lnTo>
                      <a:pt x="90" y="38"/>
                    </a:lnTo>
                    <a:lnTo>
                      <a:pt x="84" y="38"/>
                    </a:lnTo>
                    <a:lnTo>
                      <a:pt x="74" y="36"/>
                    </a:lnTo>
                    <a:lnTo>
                      <a:pt x="62" y="34"/>
                    </a:lnTo>
                    <a:lnTo>
                      <a:pt x="56" y="32"/>
                    </a:lnTo>
                    <a:lnTo>
                      <a:pt x="54" y="32"/>
                    </a:lnTo>
                    <a:lnTo>
                      <a:pt x="52" y="30"/>
                    </a:lnTo>
                    <a:lnTo>
                      <a:pt x="50" y="30"/>
                    </a:lnTo>
                    <a:lnTo>
                      <a:pt x="50" y="28"/>
                    </a:lnTo>
                    <a:lnTo>
                      <a:pt x="48" y="28"/>
                    </a:lnTo>
                    <a:lnTo>
                      <a:pt x="48" y="28"/>
                    </a:lnTo>
                    <a:lnTo>
                      <a:pt x="46" y="26"/>
                    </a:lnTo>
                    <a:lnTo>
                      <a:pt x="42" y="26"/>
                    </a:lnTo>
                    <a:lnTo>
                      <a:pt x="38" y="26"/>
                    </a:lnTo>
                    <a:lnTo>
                      <a:pt x="36" y="26"/>
                    </a:lnTo>
                    <a:lnTo>
                      <a:pt x="32" y="26"/>
                    </a:lnTo>
                    <a:lnTo>
                      <a:pt x="28" y="26"/>
                    </a:lnTo>
                    <a:lnTo>
                      <a:pt x="22" y="26"/>
                    </a:lnTo>
                    <a:lnTo>
                      <a:pt x="16" y="28"/>
                    </a:lnTo>
                    <a:lnTo>
                      <a:pt x="16" y="28"/>
                    </a:lnTo>
                    <a:lnTo>
                      <a:pt x="16" y="32"/>
                    </a:lnTo>
                    <a:lnTo>
                      <a:pt x="16" y="38"/>
                    </a:lnTo>
                    <a:lnTo>
                      <a:pt x="14" y="42"/>
                    </a:lnTo>
                    <a:lnTo>
                      <a:pt x="14" y="48"/>
                    </a:lnTo>
                    <a:lnTo>
                      <a:pt x="16" y="52"/>
                    </a:lnTo>
                    <a:lnTo>
                      <a:pt x="16" y="54"/>
                    </a:lnTo>
                    <a:lnTo>
                      <a:pt x="0" y="56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2" y="104"/>
                    </a:lnTo>
                    <a:lnTo>
                      <a:pt x="4" y="108"/>
                    </a:lnTo>
                    <a:lnTo>
                      <a:pt x="8" y="112"/>
                    </a:lnTo>
                    <a:lnTo>
                      <a:pt x="12" y="114"/>
                    </a:lnTo>
                    <a:lnTo>
                      <a:pt x="18" y="118"/>
                    </a:lnTo>
                    <a:lnTo>
                      <a:pt x="20" y="118"/>
                    </a:lnTo>
                    <a:lnTo>
                      <a:pt x="24" y="116"/>
                    </a:lnTo>
                    <a:lnTo>
                      <a:pt x="30" y="116"/>
                    </a:lnTo>
                    <a:lnTo>
                      <a:pt x="36" y="116"/>
                    </a:lnTo>
                    <a:lnTo>
                      <a:pt x="46" y="116"/>
                    </a:lnTo>
                    <a:lnTo>
                      <a:pt x="48" y="116"/>
                    </a:lnTo>
                    <a:lnTo>
                      <a:pt x="54" y="116"/>
                    </a:lnTo>
                    <a:lnTo>
                      <a:pt x="60" y="118"/>
                    </a:lnTo>
                    <a:lnTo>
                      <a:pt x="66" y="118"/>
                    </a:lnTo>
                    <a:lnTo>
                      <a:pt x="72" y="120"/>
                    </a:lnTo>
                    <a:lnTo>
                      <a:pt x="78" y="120"/>
                    </a:lnTo>
                    <a:lnTo>
                      <a:pt x="82" y="120"/>
                    </a:lnTo>
                    <a:lnTo>
                      <a:pt x="90" y="120"/>
                    </a:lnTo>
                    <a:lnTo>
                      <a:pt x="102" y="118"/>
                    </a:lnTo>
                    <a:lnTo>
                      <a:pt x="110" y="114"/>
                    </a:lnTo>
                    <a:lnTo>
                      <a:pt x="114" y="104"/>
                    </a:lnTo>
                    <a:lnTo>
                      <a:pt x="192" y="88"/>
                    </a:lnTo>
                    <a:lnTo>
                      <a:pt x="192" y="64"/>
                    </a:lnTo>
                    <a:lnTo>
                      <a:pt x="190" y="56"/>
                    </a:lnTo>
                    <a:lnTo>
                      <a:pt x="194" y="50"/>
                    </a:lnTo>
                    <a:lnTo>
                      <a:pt x="194" y="46"/>
                    </a:lnTo>
                    <a:lnTo>
                      <a:pt x="190" y="34"/>
                    </a:lnTo>
                    <a:lnTo>
                      <a:pt x="184" y="20"/>
                    </a:lnTo>
                    <a:lnTo>
                      <a:pt x="174" y="10"/>
                    </a:lnTo>
                    <a:lnTo>
                      <a:pt x="160" y="4"/>
                    </a:lnTo>
                    <a:lnTo>
                      <a:pt x="142" y="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" name="Freeform 104"/>
              <p:cNvSpPr>
                <a:spLocks/>
              </p:cNvSpPr>
              <p:nvPr/>
            </p:nvSpPr>
            <p:spPr bwMode="gray">
              <a:xfrm>
                <a:off x="985" y="3342"/>
                <a:ext cx="192" cy="166"/>
              </a:xfrm>
              <a:custGeom>
                <a:avLst/>
                <a:gdLst/>
                <a:ahLst/>
                <a:cxnLst>
                  <a:cxn ang="0">
                    <a:pos x="130" y="10"/>
                  </a:cxn>
                  <a:cxn ang="0">
                    <a:pos x="122" y="10"/>
                  </a:cxn>
                  <a:cxn ang="0">
                    <a:pos x="112" y="12"/>
                  </a:cxn>
                  <a:cxn ang="0">
                    <a:pos x="104" y="14"/>
                  </a:cxn>
                  <a:cxn ang="0">
                    <a:pos x="98" y="14"/>
                  </a:cxn>
                  <a:cxn ang="0">
                    <a:pos x="88" y="12"/>
                  </a:cxn>
                  <a:cxn ang="0">
                    <a:pos x="80" y="10"/>
                  </a:cxn>
                  <a:cxn ang="0">
                    <a:pos x="34" y="8"/>
                  </a:cxn>
                  <a:cxn ang="0">
                    <a:pos x="30" y="8"/>
                  </a:cxn>
                  <a:cxn ang="0">
                    <a:pos x="24" y="6"/>
                  </a:cxn>
                  <a:cxn ang="0">
                    <a:pos x="20" y="2"/>
                  </a:cxn>
                  <a:cxn ang="0">
                    <a:pos x="14" y="0"/>
                  </a:cxn>
                  <a:cxn ang="0">
                    <a:pos x="2" y="2"/>
                  </a:cxn>
                  <a:cxn ang="0">
                    <a:pos x="2" y="12"/>
                  </a:cxn>
                  <a:cxn ang="0">
                    <a:pos x="12" y="32"/>
                  </a:cxn>
                  <a:cxn ang="0">
                    <a:pos x="18" y="54"/>
                  </a:cxn>
                  <a:cxn ang="0">
                    <a:pos x="24" y="72"/>
                  </a:cxn>
                  <a:cxn ang="0">
                    <a:pos x="34" y="110"/>
                  </a:cxn>
                  <a:cxn ang="0">
                    <a:pos x="46" y="136"/>
                  </a:cxn>
                  <a:cxn ang="0">
                    <a:pos x="48" y="140"/>
                  </a:cxn>
                  <a:cxn ang="0">
                    <a:pos x="52" y="148"/>
                  </a:cxn>
                  <a:cxn ang="0">
                    <a:pos x="58" y="158"/>
                  </a:cxn>
                  <a:cxn ang="0">
                    <a:pos x="60" y="164"/>
                  </a:cxn>
                  <a:cxn ang="0">
                    <a:pos x="72" y="160"/>
                  </a:cxn>
                  <a:cxn ang="0">
                    <a:pos x="74" y="156"/>
                  </a:cxn>
                  <a:cxn ang="0">
                    <a:pos x="76" y="152"/>
                  </a:cxn>
                  <a:cxn ang="0">
                    <a:pos x="78" y="150"/>
                  </a:cxn>
                  <a:cxn ang="0">
                    <a:pos x="82" y="152"/>
                  </a:cxn>
                  <a:cxn ang="0">
                    <a:pos x="82" y="156"/>
                  </a:cxn>
                  <a:cxn ang="0">
                    <a:pos x="82" y="162"/>
                  </a:cxn>
                  <a:cxn ang="0">
                    <a:pos x="86" y="164"/>
                  </a:cxn>
                  <a:cxn ang="0">
                    <a:pos x="94" y="164"/>
                  </a:cxn>
                  <a:cxn ang="0">
                    <a:pos x="104" y="166"/>
                  </a:cxn>
                  <a:cxn ang="0">
                    <a:pos x="112" y="162"/>
                  </a:cxn>
                  <a:cxn ang="0">
                    <a:pos x="114" y="60"/>
                  </a:cxn>
                  <a:cxn ang="0">
                    <a:pos x="128" y="16"/>
                  </a:cxn>
                  <a:cxn ang="0">
                    <a:pos x="144" y="16"/>
                  </a:cxn>
                  <a:cxn ang="0">
                    <a:pos x="164" y="16"/>
                  </a:cxn>
                  <a:cxn ang="0">
                    <a:pos x="168" y="18"/>
                  </a:cxn>
                  <a:cxn ang="0">
                    <a:pos x="170" y="22"/>
                  </a:cxn>
                  <a:cxn ang="0">
                    <a:pos x="172" y="20"/>
                  </a:cxn>
                  <a:cxn ang="0">
                    <a:pos x="182" y="16"/>
                  </a:cxn>
                  <a:cxn ang="0">
                    <a:pos x="190" y="12"/>
                  </a:cxn>
                  <a:cxn ang="0">
                    <a:pos x="188" y="12"/>
                  </a:cxn>
                  <a:cxn ang="0">
                    <a:pos x="166" y="8"/>
                  </a:cxn>
                  <a:cxn ang="0">
                    <a:pos x="132" y="10"/>
                  </a:cxn>
                </a:cxnLst>
                <a:rect l="0" t="0" r="r" b="b"/>
                <a:pathLst>
                  <a:path w="192" h="166">
                    <a:moveTo>
                      <a:pt x="132" y="10"/>
                    </a:moveTo>
                    <a:lnTo>
                      <a:pt x="130" y="10"/>
                    </a:lnTo>
                    <a:lnTo>
                      <a:pt x="128" y="10"/>
                    </a:lnTo>
                    <a:lnTo>
                      <a:pt x="122" y="10"/>
                    </a:lnTo>
                    <a:lnTo>
                      <a:pt x="118" y="12"/>
                    </a:lnTo>
                    <a:lnTo>
                      <a:pt x="112" y="12"/>
                    </a:lnTo>
                    <a:lnTo>
                      <a:pt x="106" y="14"/>
                    </a:lnTo>
                    <a:lnTo>
                      <a:pt x="104" y="14"/>
                    </a:lnTo>
                    <a:lnTo>
                      <a:pt x="102" y="14"/>
                    </a:lnTo>
                    <a:lnTo>
                      <a:pt x="98" y="14"/>
                    </a:lnTo>
                    <a:lnTo>
                      <a:pt x="94" y="14"/>
                    </a:lnTo>
                    <a:lnTo>
                      <a:pt x="88" y="12"/>
                    </a:lnTo>
                    <a:lnTo>
                      <a:pt x="84" y="12"/>
                    </a:lnTo>
                    <a:lnTo>
                      <a:pt x="80" y="10"/>
                    </a:lnTo>
                    <a:lnTo>
                      <a:pt x="76" y="8"/>
                    </a:lnTo>
                    <a:lnTo>
                      <a:pt x="34" y="8"/>
                    </a:lnTo>
                    <a:lnTo>
                      <a:pt x="32" y="8"/>
                    </a:lnTo>
                    <a:lnTo>
                      <a:pt x="30" y="8"/>
                    </a:lnTo>
                    <a:lnTo>
                      <a:pt x="26" y="8"/>
                    </a:lnTo>
                    <a:lnTo>
                      <a:pt x="24" y="6"/>
                    </a:lnTo>
                    <a:lnTo>
                      <a:pt x="20" y="2"/>
                    </a:lnTo>
                    <a:lnTo>
                      <a:pt x="20" y="2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8" y="0"/>
                    </a:lnTo>
                    <a:lnTo>
                      <a:pt x="2" y="2"/>
                    </a:lnTo>
                    <a:lnTo>
                      <a:pt x="0" y="10"/>
                    </a:lnTo>
                    <a:lnTo>
                      <a:pt x="2" y="12"/>
                    </a:lnTo>
                    <a:lnTo>
                      <a:pt x="6" y="20"/>
                    </a:lnTo>
                    <a:lnTo>
                      <a:pt x="12" y="32"/>
                    </a:lnTo>
                    <a:lnTo>
                      <a:pt x="16" y="42"/>
                    </a:lnTo>
                    <a:lnTo>
                      <a:pt x="18" y="54"/>
                    </a:lnTo>
                    <a:lnTo>
                      <a:pt x="20" y="58"/>
                    </a:lnTo>
                    <a:lnTo>
                      <a:pt x="24" y="72"/>
                    </a:lnTo>
                    <a:lnTo>
                      <a:pt x="28" y="90"/>
                    </a:lnTo>
                    <a:lnTo>
                      <a:pt x="34" y="110"/>
                    </a:lnTo>
                    <a:lnTo>
                      <a:pt x="42" y="126"/>
                    </a:lnTo>
                    <a:lnTo>
                      <a:pt x="46" y="136"/>
                    </a:lnTo>
                    <a:lnTo>
                      <a:pt x="48" y="136"/>
                    </a:lnTo>
                    <a:lnTo>
                      <a:pt x="48" y="140"/>
                    </a:lnTo>
                    <a:lnTo>
                      <a:pt x="50" y="144"/>
                    </a:lnTo>
                    <a:lnTo>
                      <a:pt x="52" y="148"/>
                    </a:lnTo>
                    <a:lnTo>
                      <a:pt x="56" y="152"/>
                    </a:lnTo>
                    <a:lnTo>
                      <a:pt x="58" y="158"/>
                    </a:lnTo>
                    <a:lnTo>
                      <a:pt x="60" y="162"/>
                    </a:lnTo>
                    <a:lnTo>
                      <a:pt x="60" y="164"/>
                    </a:lnTo>
                    <a:lnTo>
                      <a:pt x="72" y="160"/>
                    </a:lnTo>
                    <a:lnTo>
                      <a:pt x="72" y="160"/>
                    </a:lnTo>
                    <a:lnTo>
                      <a:pt x="74" y="158"/>
                    </a:lnTo>
                    <a:lnTo>
                      <a:pt x="74" y="156"/>
                    </a:lnTo>
                    <a:lnTo>
                      <a:pt x="76" y="154"/>
                    </a:lnTo>
                    <a:lnTo>
                      <a:pt x="76" y="152"/>
                    </a:lnTo>
                    <a:lnTo>
                      <a:pt x="76" y="152"/>
                    </a:lnTo>
                    <a:lnTo>
                      <a:pt x="78" y="150"/>
                    </a:lnTo>
                    <a:lnTo>
                      <a:pt x="80" y="152"/>
                    </a:lnTo>
                    <a:lnTo>
                      <a:pt x="82" y="152"/>
                    </a:lnTo>
                    <a:lnTo>
                      <a:pt x="82" y="154"/>
                    </a:lnTo>
                    <a:lnTo>
                      <a:pt x="82" y="156"/>
                    </a:lnTo>
                    <a:lnTo>
                      <a:pt x="82" y="160"/>
                    </a:lnTo>
                    <a:lnTo>
                      <a:pt x="82" y="162"/>
                    </a:lnTo>
                    <a:lnTo>
                      <a:pt x="84" y="164"/>
                    </a:lnTo>
                    <a:lnTo>
                      <a:pt x="86" y="164"/>
                    </a:lnTo>
                    <a:lnTo>
                      <a:pt x="88" y="164"/>
                    </a:lnTo>
                    <a:lnTo>
                      <a:pt x="94" y="164"/>
                    </a:lnTo>
                    <a:lnTo>
                      <a:pt x="98" y="166"/>
                    </a:lnTo>
                    <a:lnTo>
                      <a:pt x="104" y="166"/>
                    </a:lnTo>
                    <a:lnTo>
                      <a:pt x="108" y="164"/>
                    </a:lnTo>
                    <a:lnTo>
                      <a:pt x="112" y="162"/>
                    </a:lnTo>
                    <a:lnTo>
                      <a:pt x="114" y="160"/>
                    </a:lnTo>
                    <a:lnTo>
                      <a:pt x="114" y="60"/>
                    </a:lnTo>
                    <a:lnTo>
                      <a:pt x="128" y="60"/>
                    </a:lnTo>
                    <a:lnTo>
                      <a:pt x="128" y="16"/>
                    </a:lnTo>
                    <a:lnTo>
                      <a:pt x="132" y="16"/>
                    </a:lnTo>
                    <a:lnTo>
                      <a:pt x="144" y="16"/>
                    </a:lnTo>
                    <a:lnTo>
                      <a:pt x="156" y="14"/>
                    </a:lnTo>
                    <a:lnTo>
                      <a:pt x="164" y="16"/>
                    </a:lnTo>
                    <a:lnTo>
                      <a:pt x="164" y="16"/>
                    </a:lnTo>
                    <a:lnTo>
                      <a:pt x="168" y="18"/>
                    </a:lnTo>
                    <a:lnTo>
                      <a:pt x="168" y="20"/>
                    </a:lnTo>
                    <a:lnTo>
                      <a:pt x="170" y="22"/>
                    </a:lnTo>
                    <a:lnTo>
                      <a:pt x="170" y="22"/>
                    </a:lnTo>
                    <a:lnTo>
                      <a:pt x="172" y="20"/>
                    </a:lnTo>
                    <a:lnTo>
                      <a:pt x="176" y="18"/>
                    </a:lnTo>
                    <a:lnTo>
                      <a:pt x="182" y="16"/>
                    </a:lnTo>
                    <a:lnTo>
                      <a:pt x="186" y="14"/>
                    </a:lnTo>
                    <a:lnTo>
                      <a:pt x="190" y="12"/>
                    </a:lnTo>
                    <a:lnTo>
                      <a:pt x="192" y="12"/>
                    </a:lnTo>
                    <a:lnTo>
                      <a:pt x="188" y="12"/>
                    </a:lnTo>
                    <a:lnTo>
                      <a:pt x="178" y="10"/>
                    </a:lnTo>
                    <a:lnTo>
                      <a:pt x="166" y="8"/>
                    </a:lnTo>
                    <a:lnTo>
                      <a:pt x="156" y="8"/>
                    </a:lnTo>
                    <a:lnTo>
                      <a:pt x="132" y="1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" name="Freeform 105"/>
              <p:cNvSpPr>
                <a:spLocks/>
              </p:cNvSpPr>
              <p:nvPr/>
            </p:nvSpPr>
            <p:spPr bwMode="gray">
              <a:xfrm>
                <a:off x="1099" y="3356"/>
                <a:ext cx="120" cy="138"/>
              </a:xfrm>
              <a:custGeom>
                <a:avLst/>
                <a:gdLst/>
                <a:ahLst/>
                <a:cxnLst>
                  <a:cxn ang="0">
                    <a:pos x="98" y="48"/>
                  </a:cxn>
                  <a:cxn ang="0">
                    <a:pos x="98" y="44"/>
                  </a:cxn>
                  <a:cxn ang="0">
                    <a:pos x="96" y="38"/>
                  </a:cxn>
                  <a:cxn ang="0">
                    <a:pos x="90" y="32"/>
                  </a:cxn>
                  <a:cxn ang="0">
                    <a:pos x="88" y="28"/>
                  </a:cxn>
                  <a:cxn ang="0">
                    <a:pos x="84" y="22"/>
                  </a:cxn>
                  <a:cxn ang="0">
                    <a:pos x="80" y="10"/>
                  </a:cxn>
                  <a:cxn ang="0">
                    <a:pos x="78" y="0"/>
                  </a:cxn>
                  <a:cxn ang="0">
                    <a:pos x="76" y="0"/>
                  </a:cxn>
                  <a:cxn ang="0">
                    <a:pos x="68" y="2"/>
                  </a:cxn>
                  <a:cxn ang="0">
                    <a:pos x="60" y="6"/>
                  </a:cxn>
                  <a:cxn ang="0">
                    <a:pos x="56" y="10"/>
                  </a:cxn>
                  <a:cxn ang="0">
                    <a:pos x="46" y="2"/>
                  </a:cxn>
                  <a:cxn ang="0">
                    <a:pos x="26" y="2"/>
                  </a:cxn>
                  <a:cxn ang="0">
                    <a:pos x="14" y="4"/>
                  </a:cxn>
                  <a:cxn ang="0">
                    <a:pos x="0" y="48"/>
                  </a:cxn>
                  <a:cxn ang="0">
                    <a:pos x="2" y="102"/>
                  </a:cxn>
                  <a:cxn ang="0">
                    <a:pos x="6" y="104"/>
                  </a:cxn>
                  <a:cxn ang="0">
                    <a:pos x="12" y="112"/>
                  </a:cxn>
                  <a:cxn ang="0">
                    <a:pos x="12" y="126"/>
                  </a:cxn>
                  <a:cxn ang="0">
                    <a:pos x="10" y="128"/>
                  </a:cxn>
                  <a:cxn ang="0">
                    <a:pos x="8" y="134"/>
                  </a:cxn>
                  <a:cxn ang="0">
                    <a:pos x="12" y="138"/>
                  </a:cxn>
                  <a:cxn ang="0">
                    <a:pos x="20" y="136"/>
                  </a:cxn>
                  <a:cxn ang="0">
                    <a:pos x="32" y="130"/>
                  </a:cxn>
                  <a:cxn ang="0">
                    <a:pos x="40" y="124"/>
                  </a:cxn>
                  <a:cxn ang="0">
                    <a:pos x="42" y="118"/>
                  </a:cxn>
                  <a:cxn ang="0">
                    <a:pos x="44" y="112"/>
                  </a:cxn>
                  <a:cxn ang="0">
                    <a:pos x="46" y="110"/>
                  </a:cxn>
                  <a:cxn ang="0">
                    <a:pos x="52" y="108"/>
                  </a:cxn>
                  <a:cxn ang="0">
                    <a:pos x="60" y="110"/>
                  </a:cxn>
                  <a:cxn ang="0">
                    <a:pos x="64" y="114"/>
                  </a:cxn>
                  <a:cxn ang="0">
                    <a:pos x="70" y="116"/>
                  </a:cxn>
                  <a:cxn ang="0">
                    <a:pos x="74" y="114"/>
                  </a:cxn>
                  <a:cxn ang="0">
                    <a:pos x="76" y="106"/>
                  </a:cxn>
                  <a:cxn ang="0">
                    <a:pos x="82" y="98"/>
                  </a:cxn>
                  <a:cxn ang="0">
                    <a:pos x="90" y="90"/>
                  </a:cxn>
                  <a:cxn ang="0">
                    <a:pos x="94" y="88"/>
                  </a:cxn>
                  <a:cxn ang="0">
                    <a:pos x="104" y="84"/>
                  </a:cxn>
                  <a:cxn ang="0">
                    <a:pos x="108" y="80"/>
                  </a:cxn>
                  <a:cxn ang="0">
                    <a:pos x="112" y="78"/>
                  </a:cxn>
                  <a:cxn ang="0">
                    <a:pos x="118" y="72"/>
                  </a:cxn>
                  <a:cxn ang="0">
                    <a:pos x="120" y="68"/>
                  </a:cxn>
                  <a:cxn ang="0">
                    <a:pos x="116" y="62"/>
                  </a:cxn>
                  <a:cxn ang="0">
                    <a:pos x="112" y="60"/>
                  </a:cxn>
                  <a:cxn ang="0">
                    <a:pos x="110" y="60"/>
                  </a:cxn>
                  <a:cxn ang="0">
                    <a:pos x="106" y="56"/>
                  </a:cxn>
                  <a:cxn ang="0">
                    <a:pos x="102" y="48"/>
                  </a:cxn>
                </a:cxnLst>
                <a:rect l="0" t="0" r="r" b="b"/>
                <a:pathLst>
                  <a:path w="120" h="138">
                    <a:moveTo>
                      <a:pt x="102" y="48"/>
                    </a:moveTo>
                    <a:lnTo>
                      <a:pt x="98" y="48"/>
                    </a:lnTo>
                    <a:lnTo>
                      <a:pt x="100" y="46"/>
                    </a:lnTo>
                    <a:lnTo>
                      <a:pt x="98" y="44"/>
                    </a:lnTo>
                    <a:lnTo>
                      <a:pt x="98" y="40"/>
                    </a:lnTo>
                    <a:lnTo>
                      <a:pt x="96" y="38"/>
                    </a:lnTo>
                    <a:lnTo>
                      <a:pt x="92" y="34"/>
                    </a:lnTo>
                    <a:lnTo>
                      <a:pt x="90" y="32"/>
                    </a:lnTo>
                    <a:lnTo>
                      <a:pt x="90" y="30"/>
                    </a:lnTo>
                    <a:lnTo>
                      <a:pt x="88" y="28"/>
                    </a:lnTo>
                    <a:lnTo>
                      <a:pt x="86" y="26"/>
                    </a:lnTo>
                    <a:lnTo>
                      <a:pt x="84" y="22"/>
                    </a:lnTo>
                    <a:lnTo>
                      <a:pt x="82" y="16"/>
                    </a:lnTo>
                    <a:lnTo>
                      <a:pt x="80" y="10"/>
                    </a:lnTo>
                    <a:lnTo>
                      <a:pt x="80" y="4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76" y="0"/>
                    </a:lnTo>
                    <a:lnTo>
                      <a:pt x="72" y="0"/>
                    </a:lnTo>
                    <a:lnTo>
                      <a:pt x="68" y="2"/>
                    </a:lnTo>
                    <a:lnTo>
                      <a:pt x="64" y="4"/>
                    </a:lnTo>
                    <a:lnTo>
                      <a:pt x="60" y="6"/>
                    </a:lnTo>
                    <a:lnTo>
                      <a:pt x="56" y="8"/>
                    </a:lnTo>
                    <a:lnTo>
                      <a:pt x="56" y="10"/>
                    </a:lnTo>
                    <a:lnTo>
                      <a:pt x="52" y="4"/>
                    </a:lnTo>
                    <a:lnTo>
                      <a:pt x="46" y="2"/>
                    </a:lnTo>
                    <a:lnTo>
                      <a:pt x="36" y="0"/>
                    </a:lnTo>
                    <a:lnTo>
                      <a:pt x="26" y="2"/>
                    </a:lnTo>
                    <a:lnTo>
                      <a:pt x="18" y="2"/>
                    </a:lnTo>
                    <a:lnTo>
                      <a:pt x="14" y="4"/>
                    </a:lnTo>
                    <a:lnTo>
                      <a:pt x="14" y="46"/>
                    </a:lnTo>
                    <a:lnTo>
                      <a:pt x="0" y="48"/>
                    </a:lnTo>
                    <a:lnTo>
                      <a:pt x="0" y="100"/>
                    </a:lnTo>
                    <a:lnTo>
                      <a:pt x="2" y="102"/>
                    </a:lnTo>
                    <a:lnTo>
                      <a:pt x="4" y="102"/>
                    </a:lnTo>
                    <a:lnTo>
                      <a:pt x="6" y="104"/>
                    </a:lnTo>
                    <a:lnTo>
                      <a:pt x="10" y="108"/>
                    </a:lnTo>
                    <a:lnTo>
                      <a:pt x="12" y="112"/>
                    </a:lnTo>
                    <a:lnTo>
                      <a:pt x="14" y="118"/>
                    </a:lnTo>
                    <a:lnTo>
                      <a:pt x="12" y="126"/>
                    </a:lnTo>
                    <a:lnTo>
                      <a:pt x="12" y="126"/>
                    </a:lnTo>
                    <a:lnTo>
                      <a:pt x="10" y="128"/>
                    </a:lnTo>
                    <a:lnTo>
                      <a:pt x="8" y="130"/>
                    </a:lnTo>
                    <a:lnTo>
                      <a:pt x="8" y="134"/>
                    </a:lnTo>
                    <a:lnTo>
                      <a:pt x="10" y="136"/>
                    </a:lnTo>
                    <a:lnTo>
                      <a:pt x="12" y="138"/>
                    </a:lnTo>
                    <a:lnTo>
                      <a:pt x="16" y="138"/>
                    </a:lnTo>
                    <a:lnTo>
                      <a:pt x="20" y="136"/>
                    </a:lnTo>
                    <a:lnTo>
                      <a:pt x="26" y="134"/>
                    </a:lnTo>
                    <a:lnTo>
                      <a:pt x="32" y="130"/>
                    </a:lnTo>
                    <a:lnTo>
                      <a:pt x="38" y="124"/>
                    </a:lnTo>
                    <a:lnTo>
                      <a:pt x="40" y="124"/>
                    </a:lnTo>
                    <a:lnTo>
                      <a:pt x="40" y="122"/>
                    </a:lnTo>
                    <a:lnTo>
                      <a:pt x="42" y="118"/>
                    </a:lnTo>
                    <a:lnTo>
                      <a:pt x="44" y="116"/>
                    </a:lnTo>
                    <a:lnTo>
                      <a:pt x="44" y="112"/>
                    </a:lnTo>
                    <a:lnTo>
                      <a:pt x="44" y="112"/>
                    </a:lnTo>
                    <a:lnTo>
                      <a:pt x="46" y="110"/>
                    </a:lnTo>
                    <a:lnTo>
                      <a:pt x="50" y="110"/>
                    </a:lnTo>
                    <a:lnTo>
                      <a:pt x="52" y="108"/>
                    </a:lnTo>
                    <a:lnTo>
                      <a:pt x="56" y="108"/>
                    </a:lnTo>
                    <a:lnTo>
                      <a:pt x="60" y="110"/>
                    </a:lnTo>
                    <a:lnTo>
                      <a:pt x="64" y="114"/>
                    </a:lnTo>
                    <a:lnTo>
                      <a:pt x="64" y="114"/>
                    </a:lnTo>
                    <a:lnTo>
                      <a:pt x="68" y="116"/>
                    </a:lnTo>
                    <a:lnTo>
                      <a:pt x="70" y="116"/>
                    </a:lnTo>
                    <a:lnTo>
                      <a:pt x="74" y="116"/>
                    </a:lnTo>
                    <a:lnTo>
                      <a:pt x="74" y="114"/>
                    </a:lnTo>
                    <a:lnTo>
                      <a:pt x="74" y="112"/>
                    </a:lnTo>
                    <a:lnTo>
                      <a:pt x="76" y="106"/>
                    </a:lnTo>
                    <a:lnTo>
                      <a:pt x="80" y="102"/>
                    </a:lnTo>
                    <a:lnTo>
                      <a:pt x="82" y="98"/>
                    </a:lnTo>
                    <a:lnTo>
                      <a:pt x="86" y="94"/>
                    </a:lnTo>
                    <a:lnTo>
                      <a:pt x="90" y="90"/>
                    </a:lnTo>
                    <a:lnTo>
                      <a:pt x="90" y="90"/>
                    </a:lnTo>
                    <a:lnTo>
                      <a:pt x="94" y="88"/>
                    </a:lnTo>
                    <a:lnTo>
                      <a:pt x="98" y="86"/>
                    </a:lnTo>
                    <a:lnTo>
                      <a:pt x="104" y="84"/>
                    </a:lnTo>
                    <a:lnTo>
                      <a:pt x="106" y="82"/>
                    </a:lnTo>
                    <a:lnTo>
                      <a:pt x="108" y="80"/>
                    </a:lnTo>
                    <a:lnTo>
                      <a:pt x="110" y="78"/>
                    </a:lnTo>
                    <a:lnTo>
                      <a:pt x="112" y="78"/>
                    </a:lnTo>
                    <a:lnTo>
                      <a:pt x="116" y="76"/>
                    </a:lnTo>
                    <a:lnTo>
                      <a:pt x="118" y="72"/>
                    </a:lnTo>
                    <a:lnTo>
                      <a:pt x="120" y="70"/>
                    </a:lnTo>
                    <a:lnTo>
                      <a:pt x="120" y="68"/>
                    </a:lnTo>
                    <a:lnTo>
                      <a:pt x="120" y="66"/>
                    </a:lnTo>
                    <a:lnTo>
                      <a:pt x="116" y="62"/>
                    </a:lnTo>
                    <a:lnTo>
                      <a:pt x="112" y="60"/>
                    </a:lnTo>
                    <a:lnTo>
                      <a:pt x="112" y="60"/>
                    </a:lnTo>
                    <a:lnTo>
                      <a:pt x="110" y="60"/>
                    </a:lnTo>
                    <a:lnTo>
                      <a:pt x="110" y="60"/>
                    </a:lnTo>
                    <a:lnTo>
                      <a:pt x="108" y="58"/>
                    </a:lnTo>
                    <a:lnTo>
                      <a:pt x="106" y="56"/>
                    </a:lnTo>
                    <a:lnTo>
                      <a:pt x="104" y="54"/>
                    </a:lnTo>
                    <a:lnTo>
                      <a:pt x="102" y="48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" name="Freeform 106"/>
              <p:cNvSpPr>
                <a:spLocks/>
              </p:cNvSpPr>
              <p:nvPr/>
            </p:nvSpPr>
            <p:spPr bwMode="gray">
              <a:xfrm>
                <a:off x="1377" y="2960"/>
                <a:ext cx="116" cy="164"/>
              </a:xfrm>
              <a:custGeom>
                <a:avLst/>
                <a:gdLst/>
                <a:ahLst/>
                <a:cxnLst>
                  <a:cxn ang="0">
                    <a:pos x="4" y="164"/>
                  </a:cxn>
                  <a:cxn ang="0">
                    <a:pos x="28" y="148"/>
                  </a:cxn>
                  <a:cxn ang="0">
                    <a:pos x="32" y="144"/>
                  </a:cxn>
                  <a:cxn ang="0">
                    <a:pos x="38" y="136"/>
                  </a:cxn>
                  <a:cxn ang="0">
                    <a:pos x="50" y="126"/>
                  </a:cxn>
                  <a:cxn ang="0">
                    <a:pos x="62" y="112"/>
                  </a:cxn>
                  <a:cxn ang="0">
                    <a:pos x="72" y="98"/>
                  </a:cxn>
                  <a:cxn ang="0">
                    <a:pos x="82" y="84"/>
                  </a:cxn>
                  <a:cxn ang="0">
                    <a:pos x="92" y="66"/>
                  </a:cxn>
                  <a:cxn ang="0">
                    <a:pos x="100" y="50"/>
                  </a:cxn>
                  <a:cxn ang="0">
                    <a:pos x="106" y="36"/>
                  </a:cxn>
                  <a:cxn ang="0">
                    <a:pos x="108" y="32"/>
                  </a:cxn>
                  <a:cxn ang="0">
                    <a:pos x="116" y="18"/>
                  </a:cxn>
                  <a:cxn ang="0">
                    <a:pos x="116" y="0"/>
                  </a:cxn>
                  <a:cxn ang="0">
                    <a:pos x="108" y="0"/>
                  </a:cxn>
                  <a:cxn ang="0">
                    <a:pos x="108" y="0"/>
                  </a:cxn>
                  <a:cxn ang="0">
                    <a:pos x="106" y="2"/>
                  </a:cxn>
                  <a:cxn ang="0">
                    <a:pos x="102" y="2"/>
                  </a:cxn>
                  <a:cxn ang="0">
                    <a:pos x="98" y="4"/>
                  </a:cxn>
                  <a:cxn ang="0">
                    <a:pos x="92" y="4"/>
                  </a:cxn>
                  <a:cxn ang="0">
                    <a:pos x="80" y="6"/>
                  </a:cxn>
                  <a:cxn ang="0">
                    <a:pos x="66" y="8"/>
                  </a:cxn>
                  <a:cxn ang="0">
                    <a:pos x="54" y="10"/>
                  </a:cxn>
                  <a:cxn ang="0">
                    <a:pos x="50" y="10"/>
                  </a:cxn>
                  <a:cxn ang="0">
                    <a:pos x="28" y="14"/>
                  </a:cxn>
                  <a:cxn ang="0">
                    <a:pos x="28" y="14"/>
                  </a:cxn>
                  <a:cxn ang="0">
                    <a:pos x="26" y="12"/>
                  </a:cxn>
                  <a:cxn ang="0">
                    <a:pos x="24" y="12"/>
                  </a:cxn>
                  <a:cxn ang="0">
                    <a:pos x="20" y="10"/>
                  </a:cxn>
                  <a:cxn ang="0">
                    <a:pos x="14" y="20"/>
                  </a:cxn>
                  <a:cxn ang="0">
                    <a:pos x="16" y="22"/>
                  </a:cxn>
                  <a:cxn ang="0">
                    <a:pos x="14" y="28"/>
                  </a:cxn>
                  <a:cxn ang="0">
                    <a:pos x="24" y="34"/>
                  </a:cxn>
                  <a:cxn ang="0">
                    <a:pos x="56" y="52"/>
                  </a:cxn>
                  <a:cxn ang="0">
                    <a:pos x="70" y="54"/>
                  </a:cxn>
                  <a:cxn ang="0">
                    <a:pos x="40" y="96"/>
                  </a:cxn>
                  <a:cxn ang="0">
                    <a:pos x="24" y="102"/>
                  </a:cxn>
                  <a:cxn ang="0">
                    <a:pos x="22" y="108"/>
                  </a:cxn>
                  <a:cxn ang="0">
                    <a:pos x="6" y="108"/>
                  </a:cxn>
                  <a:cxn ang="0">
                    <a:pos x="0" y="122"/>
                  </a:cxn>
                  <a:cxn ang="0">
                    <a:pos x="0" y="156"/>
                  </a:cxn>
                  <a:cxn ang="0">
                    <a:pos x="4" y="164"/>
                  </a:cxn>
                </a:cxnLst>
                <a:rect l="0" t="0" r="r" b="b"/>
                <a:pathLst>
                  <a:path w="116" h="164">
                    <a:moveTo>
                      <a:pt x="4" y="164"/>
                    </a:moveTo>
                    <a:lnTo>
                      <a:pt x="28" y="148"/>
                    </a:lnTo>
                    <a:lnTo>
                      <a:pt x="32" y="144"/>
                    </a:lnTo>
                    <a:lnTo>
                      <a:pt x="38" y="136"/>
                    </a:lnTo>
                    <a:lnTo>
                      <a:pt x="50" y="126"/>
                    </a:lnTo>
                    <a:lnTo>
                      <a:pt x="62" y="112"/>
                    </a:lnTo>
                    <a:lnTo>
                      <a:pt x="72" y="98"/>
                    </a:lnTo>
                    <a:lnTo>
                      <a:pt x="82" y="84"/>
                    </a:lnTo>
                    <a:lnTo>
                      <a:pt x="92" y="66"/>
                    </a:lnTo>
                    <a:lnTo>
                      <a:pt x="100" y="50"/>
                    </a:lnTo>
                    <a:lnTo>
                      <a:pt x="106" y="36"/>
                    </a:lnTo>
                    <a:lnTo>
                      <a:pt x="108" y="32"/>
                    </a:lnTo>
                    <a:lnTo>
                      <a:pt x="116" y="18"/>
                    </a:lnTo>
                    <a:lnTo>
                      <a:pt x="116" y="0"/>
                    </a:lnTo>
                    <a:lnTo>
                      <a:pt x="108" y="0"/>
                    </a:lnTo>
                    <a:lnTo>
                      <a:pt x="108" y="0"/>
                    </a:lnTo>
                    <a:lnTo>
                      <a:pt x="106" y="2"/>
                    </a:lnTo>
                    <a:lnTo>
                      <a:pt x="102" y="2"/>
                    </a:lnTo>
                    <a:lnTo>
                      <a:pt x="98" y="4"/>
                    </a:lnTo>
                    <a:lnTo>
                      <a:pt x="92" y="4"/>
                    </a:lnTo>
                    <a:lnTo>
                      <a:pt x="80" y="6"/>
                    </a:lnTo>
                    <a:lnTo>
                      <a:pt x="66" y="8"/>
                    </a:lnTo>
                    <a:lnTo>
                      <a:pt x="54" y="10"/>
                    </a:lnTo>
                    <a:lnTo>
                      <a:pt x="50" y="10"/>
                    </a:lnTo>
                    <a:lnTo>
                      <a:pt x="28" y="14"/>
                    </a:lnTo>
                    <a:lnTo>
                      <a:pt x="28" y="14"/>
                    </a:lnTo>
                    <a:lnTo>
                      <a:pt x="26" y="12"/>
                    </a:lnTo>
                    <a:lnTo>
                      <a:pt x="24" y="12"/>
                    </a:lnTo>
                    <a:lnTo>
                      <a:pt x="20" y="10"/>
                    </a:lnTo>
                    <a:lnTo>
                      <a:pt x="14" y="20"/>
                    </a:lnTo>
                    <a:lnTo>
                      <a:pt x="16" y="22"/>
                    </a:lnTo>
                    <a:lnTo>
                      <a:pt x="14" y="28"/>
                    </a:lnTo>
                    <a:lnTo>
                      <a:pt x="24" y="34"/>
                    </a:lnTo>
                    <a:lnTo>
                      <a:pt x="56" y="52"/>
                    </a:lnTo>
                    <a:lnTo>
                      <a:pt x="70" y="54"/>
                    </a:lnTo>
                    <a:lnTo>
                      <a:pt x="40" y="96"/>
                    </a:lnTo>
                    <a:lnTo>
                      <a:pt x="24" y="102"/>
                    </a:lnTo>
                    <a:lnTo>
                      <a:pt x="22" y="108"/>
                    </a:lnTo>
                    <a:lnTo>
                      <a:pt x="6" y="108"/>
                    </a:lnTo>
                    <a:lnTo>
                      <a:pt x="0" y="122"/>
                    </a:lnTo>
                    <a:lnTo>
                      <a:pt x="0" y="156"/>
                    </a:lnTo>
                    <a:lnTo>
                      <a:pt x="4" y="164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" name="Freeform 107"/>
              <p:cNvSpPr>
                <a:spLocks/>
              </p:cNvSpPr>
              <p:nvPr/>
            </p:nvSpPr>
            <p:spPr bwMode="gray">
              <a:xfrm>
                <a:off x="1277" y="3056"/>
                <a:ext cx="106" cy="124"/>
              </a:xfrm>
              <a:custGeom>
                <a:avLst/>
                <a:gdLst/>
                <a:ahLst/>
                <a:cxnLst>
                  <a:cxn ang="0">
                    <a:pos x="66" y="116"/>
                  </a:cxn>
                  <a:cxn ang="0">
                    <a:pos x="82" y="100"/>
                  </a:cxn>
                  <a:cxn ang="0">
                    <a:pos x="102" y="68"/>
                  </a:cxn>
                  <a:cxn ang="0">
                    <a:pos x="104" y="68"/>
                  </a:cxn>
                  <a:cxn ang="0">
                    <a:pos x="100" y="60"/>
                  </a:cxn>
                  <a:cxn ang="0">
                    <a:pos x="100" y="26"/>
                  </a:cxn>
                  <a:cxn ang="0">
                    <a:pos x="106" y="12"/>
                  </a:cxn>
                  <a:cxn ang="0">
                    <a:pos x="104" y="6"/>
                  </a:cxn>
                  <a:cxn ang="0">
                    <a:pos x="84" y="10"/>
                  </a:cxn>
                  <a:cxn ang="0">
                    <a:pos x="76" y="18"/>
                  </a:cxn>
                  <a:cxn ang="0">
                    <a:pos x="58" y="16"/>
                  </a:cxn>
                  <a:cxn ang="0">
                    <a:pos x="40" y="0"/>
                  </a:cxn>
                  <a:cxn ang="0">
                    <a:pos x="26" y="0"/>
                  </a:cxn>
                  <a:cxn ang="0">
                    <a:pos x="26" y="0"/>
                  </a:cxn>
                  <a:cxn ang="0">
                    <a:pos x="26" y="0"/>
                  </a:cxn>
                  <a:cxn ang="0">
                    <a:pos x="24" y="2"/>
                  </a:cxn>
                  <a:cxn ang="0">
                    <a:pos x="22" y="4"/>
                  </a:cxn>
                  <a:cxn ang="0">
                    <a:pos x="16" y="4"/>
                  </a:cxn>
                  <a:cxn ang="0">
                    <a:pos x="8" y="6"/>
                  </a:cxn>
                  <a:cxn ang="0">
                    <a:pos x="10" y="12"/>
                  </a:cxn>
                  <a:cxn ang="0">
                    <a:pos x="14" y="40"/>
                  </a:cxn>
                  <a:cxn ang="0">
                    <a:pos x="0" y="56"/>
                  </a:cxn>
                  <a:cxn ang="0">
                    <a:pos x="0" y="56"/>
                  </a:cxn>
                  <a:cxn ang="0">
                    <a:pos x="2" y="58"/>
                  </a:cxn>
                  <a:cxn ang="0">
                    <a:pos x="4" y="62"/>
                  </a:cxn>
                  <a:cxn ang="0">
                    <a:pos x="4" y="66"/>
                  </a:cxn>
                  <a:cxn ang="0">
                    <a:pos x="6" y="70"/>
                  </a:cxn>
                  <a:cxn ang="0">
                    <a:pos x="4" y="74"/>
                  </a:cxn>
                  <a:cxn ang="0">
                    <a:pos x="2" y="78"/>
                  </a:cxn>
                  <a:cxn ang="0">
                    <a:pos x="46" y="110"/>
                  </a:cxn>
                  <a:cxn ang="0">
                    <a:pos x="46" y="110"/>
                  </a:cxn>
                  <a:cxn ang="0">
                    <a:pos x="48" y="112"/>
                  </a:cxn>
                  <a:cxn ang="0">
                    <a:pos x="48" y="114"/>
                  </a:cxn>
                  <a:cxn ang="0">
                    <a:pos x="50" y="116"/>
                  </a:cxn>
                  <a:cxn ang="0">
                    <a:pos x="62" y="124"/>
                  </a:cxn>
                </a:cxnLst>
                <a:rect l="0" t="0" r="r" b="b"/>
                <a:pathLst>
                  <a:path w="106" h="124">
                    <a:moveTo>
                      <a:pt x="66" y="116"/>
                    </a:moveTo>
                    <a:lnTo>
                      <a:pt x="82" y="100"/>
                    </a:lnTo>
                    <a:lnTo>
                      <a:pt x="102" y="68"/>
                    </a:lnTo>
                    <a:lnTo>
                      <a:pt x="104" y="68"/>
                    </a:lnTo>
                    <a:lnTo>
                      <a:pt x="100" y="60"/>
                    </a:lnTo>
                    <a:lnTo>
                      <a:pt x="100" y="26"/>
                    </a:lnTo>
                    <a:lnTo>
                      <a:pt x="106" y="12"/>
                    </a:lnTo>
                    <a:lnTo>
                      <a:pt x="104" y="6"/>
                    </a:lnTo>
                    <a:lnTo>
                      <a:pt x="84" y="10"/>
                    </a:lnTo>
                    <a:lnTo>
                      <a:pt x="76" y="18"/>
                    </a:lnTo>
                    <a:lnTo>
                      <a:pt x="58" y="16"/>
                    </a:lnTo>
                    <a:lnTo>
                      <a:pt x="40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4" y="2"/>
                    </a:lnTo>
                    <a:lnTo>
                      <a:pt x="22" y="4"/>
                    </a:lnTo>
                    <a:lnTo>
                      <a:pt x="16" y="4"/>
                    </a:lnTo>
                    <a:lnTo>
                      <a:pt x="8" y="6"/>
                    </a:lnTo>
                    <a:lnTo>
                      <a:pt x="10" y="12"/>
                    </a:lnTo>
                    <a:lnTo>
                      <a:pt x="14" y="40"/>
                    </a:lnTo>
                    <a:lnTo>
                      <a:pt x="0" y="56"/>
                    </a:lnTo>
                    <a:lnTo>
                      <a:pt x="0" y="56"/>
                    </a:lnTo>
                    <a:lnTo>
                      <a:pt x="2" y="58"/>
                    </a:lnTo>
                    <a:lnTo>
                      <a:pt x="4" y="62"/>
                    </a:lnTo>
                    <a:lnTo>
                      <a:pt x="4" y="66"/>
                    </a:lnTo>
                    <a:lnTo>
                      <a:pt x="6" y="70"/>
                    </a:lnTo>
                    <a:lnTo>
                      <a:pt x="4" y="74"/>
                    </a:lnTo>
                    <a:lnTo>
                      <a:pt x="2" y="78"/>
                    </a:lnTo>
                    <a:lnTo>
                      <a:pt x="46" y="110"/>
                    </a:lnTo>
                    <a:lnTo>
                      <a:pt x="46" y="110"/>
                    </a:lnTo>
                    <a:lnTo>
                      <a:pt x="48" y="112"/>
                    </a:lnTo>
                    <a:lnTo>
                      <a:pt x="48" y="114"/>
                    </a:lnTo>
                    <a:lnTo>
                      <a:pt x="50" y="116"/>
                    </a:lnTo>
                    <a:lnTo>
                      <a:pt x="62" y="124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" name="Freeform 108"/>
              <p:cNvSpPr>
                <a:spLocks/>
              </p:cNvSpPr>
              <p:nvPr/>
            </p:nvSpPr>
            <p:spPr bwMode="gray">
              <a:xfrm>
                <a:off x="1219" y="3062"/>
                <a:ext cx="72" cy="76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6" y="6"/>
                  </a:cxn>
                  <a:cxn ang="0">
                    <a:pos x="14" y="8"/>
                  </a:cxn>
                  <a:cxn ang="0">
                    <a:pos x="14" y="12"/>
                  </a:cxn>
                  <a:cxn ang="0">
                    <a:pos x="14" y="16"/>
                  </a:cxn>
                  <a:cxn ang="0">
                    <a:pos x="14" y="18"/>
                  </a:cxn>
                  <a:cxn ang="0">
                    <a:pos x="12" y="20"/>
                  </a:cxn>
                  <a:cxn ang="0">
                    <a:pos x="10" y="22"/>
                  </a:cxn>
                  <a:cxn ang="0">
                    <a:pos x="10" y="26"/>
                  </a:cxn>
                  <a:cxn ang="0">
                    <a:pos x="10" y="30"/>
                  </a:cxn>
                  <a:cxn ang="0">
                    <a:pos x="10" y="32"/>
                  </a:cxn>
                  <a:cxn ang="0">
                    <a:pos x="8" y="34"/>
                  </a:cxn>
                  <a:cxn ang="0">
                    <a:pos x="8" y="38"/>
                  </a:cxn>
                  <a:cxn ang="0">
                    <a:pos x="6" y="44"/>
                  </a:cxn>
                  <a:cxn ang="0">
                    <a:pos x="4" y="48"/>
                  </a:cxn>
                  <a:cxn ang="0">
                    <a:pos x="2" y="52"/>
                  </a:cxn>
                  <a:cxn ang="0">
                    <a:pos x="2" y="54"/>
                  </a:cxn>
                  <a:cxn ang="0">
                    <a:pos x="0" y="58"/>
                  </a:cxn>
                  <a:cxn ang="0">
                    <a:pos x="0" y="62"/>
                  </a:cxn>
                  <a:cxn ang="0">
                    <a:pos x="0" y="68"/>
                  </a:cxn>
                  <a:cxn ang="0">
                    <a:pos x="2" y="72"/>
                  </a:cxn>
                  <a:cxn ang="0">
                    <a:pos x="2" y="76"/>
                  </a:cxn>
                  <a:cxn ang="0">
                    <a:pos x="4" y="76"/>
                  </a:cxn>
                  <a:cxn ang="0">
                    <a:pos x="8" y="74"/>
                  </a:cxn>
                  <a:cxn ang="0">
                    <a:pos x="12" y="74"/>
                  </a:cxn>
                  <a:cxn ang="0">
                    <a:pos x="18" y="72"/>
                  </a:cxn>
                  <a:cxn ang="0">
                    <a:pos x="24" y="70"/>
                  </a:cxn>
                  <a:cxn ang="0">
                    <a:pos x="28" y="68"/>
                  </a:cxn>
                  <a:cxn ang="0">
                    <a:pos x="44" y="56"/>
                  </a:cxn>
                  <a:cxn ang="0">
                    <a:pos x="44" y="54"/>
                  </a:cxn>
                  <a:cxn ang="0">
                    <a:pos x="44" y="54"/>
                  </a:cxn>
                  <a:cxn ang="0">
                    <a:pos x="44" y="52"/>
                  </a:cxn>
                  <a:cxn ang="0">
                    <a:pos x="46" y="50"/>
                  </a:cxn>
                  <a:cxn ang="0">
                    <a:pos x="50" y="50"/>
                  </a:cxn>
                  <a:cxn ang="0">
                    <a:pos x="56" y="50"/>
                  </a:cxn>
                  <a:cxn ang="0">
                    <a:pos x="72" y="34"/>
                  </a:cxn>
                  <a:cxn ang="0">
                    <a:pos x="68" y="10"/>
                  </a:cxn>
                  <a:cxn ang="0">
                    <a:pos x="68" y="8"/>
                  </a:cxn>
                  <a:cxn ang="0">
                    <a:pos x="68" y="6"/>
                  </a:cxn>
                  <a:cxn ang="0">
                    <a:pos x="68" y="4"/>
                  </a:cxn>
                  <a:cxn ang="0">
                    <a:pos x="66" y="2"/>
                  </a:cxn>
                  <a:cxn ang="0">
                    <a:pos x="64" y="0"/>
                  </a:cxn>
                  <a:cxn ang="0">
                    <a:pos x="64" y="0"/>
                  </a:cxn>
                  <a:cxn ang="0">
                    <a:pos x="60" y="2"/>
                  </a:cxn>
                  <a:cxn ang="0">
                    <a:pos x="54" y="2"/>
                  </a:cxn>
                  <a:cxn ang="0">
                    <a:pos x="48" y="2"/>
                  </a:cxn>
                  <a:cxn ang="0">
                    <a:pos x="44" y="4"/>
                  </a:cxn>
                  <a:cxn ang="0">
                    <a:pos x="42" y="4"/>
                  </a:cxn>
                  <a:cxn ang="0">
                    <a:pos x="22" y="4"/>
                  </a:cxn>
                  <a:cxn ang="0">
                    <a:pos x="16" y="6"/>
                  </a:cxn>
                </a:cxnLst>
                <a:rect l="0" t="0" r="r" b="b"/>
                <a:pathLst>
                  <a:path w="72" h="76">
                    <a:moveTo>
                      <a:pt x="16" y="6"/>
                    </a:moveTo>
                    <a:lnTo>
                      <a:pt x="16" y="6"/>
                    </a:lnTo>
                    <a:lnTo>
                      <a:pt x="14" y="8"/>
                    </a:lnTo>
                    <a:lnTo>
                      <a:pt x="14" y="12"/>
                    </a:lnTo>
                    <a:lnTo>
                      <a:pt x="14" y="16"/>
                    </a:lnTo>
                    <a:lnTo>
                      <a:pt x="14" y="18"/>
                    </a:lnTo>
                    <a:lnTo>
                      <a:pt x="12" y="20"/>
                    </a:lnTo>
                    <a:lnTo>
                      <a:pt x="10" y="22"/>
                    </a:lnTo>
                    <a:lnTo>
                      <a:pt x="10" y="26"/>
                    </a:lnTo>
                    <a:lnTo>
                      <a:pt x="10" y="30"/>
                    </a:lnTo>
                    <a:lnTo>
                      <a:pt x="10" y="32"/>
                    </a:lnTo>
                    <a:lnTo>
                      <a:pt x="8" y="34"/>
                    </a:lnTo>
                    <a:lnTo>
                      <a:pt x="8" y="38"/>
                    </a:lnTo>
                    <a:lnTo>
                      <a:pt x="6" y="44"/>
                    </a:lnTo>
                    <a:lnTo>
                      <a:pt x="4" y="48"/>
                    </a:lnTo>
                    <a:lnTo>
                      <a:pt x="2" y="52"/>
                    </a:lnTo>
                    <a:lnTo>
                      <a:pt x="2" y="54"/>
                    </a:lnTo>
                    <a:lnTo>
                      <a:pt x="0" y="58"/>
                    </a:lnTo>
                    <a:lnTo>
                      <a:pt x="0" y="62"/>
                    </a:lnTo>
                    <a:lnTo>
                      <a:pt x="0" y="68"/>
                    </a:lnTo>
                    <a:lnTo>
                      <a:pt x="2" y="72"/>
                    </a:lnTo>
                    <a:lnTo>
                      <a:pt x="2" y="76"/>
                    </a:lnTo>
                    <a:lnTo>
                      <a:pt x="4" y="76"/>
                    </a:lnTo>
                    <a:lnTo>
                      <a:pt x="8" y="74"/>
                    </a:lnTo>
                    <a:lnTo>
                      <a:pt x="12" y="74"/>
                    </a:lnTo>
                    <a:lnTo>
                      <a:pt x="18" y="72"/>
                    </a:lnTo>
                    <a:lnTo>
                      <a:pt x="24" y="70"/>
                    </a:lnTo>
                    <a:lnTo>
                      <a:pt x="28" y="68"/>
                    </a:lnTo>
                    <a:lnTo>
                      <a:pt x="44" y="56"/>
                    </a:lnTo>
                    <a:lnTo>
                      <a:pt x="44" y="54"/>
                    </a:lnTo>
                    <a:lnTo>
                      <a:pt x="44" y="54"/>
                    </a:lnTo>
                    <a:lnTo>
                      <a:pt x="44" y="52"/>
                    </a:lnTo>
                    <a:lnTo>
                      <a:pt x="46" y="50"/>
                    </a:lnTo>
                    <a:lnTo>
                      <a:pt x="50" y="50"/>
                    </a:lnTo>
                    <a:lnTo>
                      <a:pt x="56" y="50"/>
                    </a:lnTo>
                    <a:lnTo>
                      <a:pt x="72" y="34"/>
                    </a:lnTo>
                    <a:lnTo>
                      <a:pt x="68" y="10"/>
                    </a:lnTo>
                    <a:lnTo>
                      <a:pt x="68" y="8"/>
                    </a:lnTo>
                    <a:lnTo>
                      <a:pt x="68" y="6"/>
                    </a:lnTo>
                    <a:lnTo>
                      <a:pt x="68" y="4"/>
                    </a:lnTo>
                    <a:lnTo>
                      <a:pt x="66" y="2"/>
                    </a:lnTo>
                    <a:lnTo>
                      <a:pt x="64" y="0"/>
                    </a:lnTo>
                    <a:lnTo>
                      <a:pt x="64" y="0"/>
                    </a:lnTo>
                    <a:lnTo>
                      <a:pt x="60" y="2"/>
                    </a:lnTo>
                    <a:lnTo>
                      <a:pt x="54" y="2"/>
                    </a:lnTo>
                    <a:lnTo>
                      <a:pt x="48" y="2"/>
                    </a:lnTo>
                    <a:lnTo>
                      <a:pt x="44" y="4"/>
                    </a:lnTo>
                    <a:lnTo>
                      <a:pt x="42" y="4"/>
                    </a:lnTo>
                    <a:lnTo>
                      <a:pt x="22" y="4"/>
                    </a:lnTo>
                    <a:lnTo>
                      <a:pt x="16" y="6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" name="Freeform 109"/>
              <p:cNvSpPr>
                <a:spLocks/>
              </p:cNvSpPr>
              <p:nvPr/>
            </p:nvSpPr>
            <p:spPr bwMode="gray">
              <a:xfrm>
                <a:off x="1271" y="2884"/>
                <a:ext cx="178" cy="190"/>
              </a:xfrm>
              <a:custGeom>
                <a:avLst/>
                <a:gdLst/>
                <a:ahLst/>
                <a:cxnLst>
                  <a:cxn ang="0">
                    <a:pos x="66" y="0"/>
                  </a:cxn>
                  <a:cxn ang="0">
                    <a:pos x="62" y="4"/>
                  </a:cxn>
                  <a:cxn ang="0">
                    <a:pos x="56" y="10"/>
                  </a:cxn>
                  <a:cxn ang="0">
                    <a:pos x="52" y="12"/>
                  </a:cxn>
                  <a:cxn ang="0">
                    <a:pos x="46" y="18"/>
                  </a:cxn>
                  <a:cxn ang="0">
                    <a:pos x="40" y="26"/>
                  </a:cxn>
                  <a:cxn ang="0">
                    <a:pos x="36" y="30"/>
                  </a:cxn>
                  <a:cxn ang="0">
                    <a:pos x="30" y="50"/>
                  </a:cxn>
                  <a:cxn ang="0">
                    <a:pos x="24" y="62"/>
                  </a:cxn>
                  <a:cxn ang="0">
                    <a:pos x="12" y="76"/>
                  </a:cxn>
                  <a:cxn ang="0">
                    <a:pos x="6" y="86"/>
                  </a:cxn>
                  <a:cxn ang="0">
                    <a:pos x="4" y="90"/>
                  </a:cxn>
                  <a:cxn ang="0">
                    <a:pos x="4" y="104"/>
                  </a:cxn>
                  <a:cxn ang="0">
                    <a:pos x="4" y="112"/>
                  </a:cxn>
                  <a:cxn ang="0">
                    <a:pos x="0" y="116"/>
                  </a:cxn>
                  <a:cxn ang="0">
                    <a:pos x="0" y="122"/>
                  </a:cxn>
                  <a:cxn ang="0">
                    <a:pos x="4" y="126"/>
                  </a:cxn>
                  <a:cxn ang="0">
                    <a:pos x="8" y="128"/>
                  </a:cxn>
                  <a:cxn ang="0">
                    <a:pos x="14" y="134"/>
                  </a:cxn>
                  <a:cxn ang="0">
                    <a:pos x="22" y="144"/>
                  </a:cxn>
                  <a:cxn ang="0">
                    <a:pos x="28" y="152"/>
                  </a:cxn>
                  <a:cxn ang="0">
                    <a:pos x="30" y="154"/>
                  </a:cxn>
                  <a:cxn ang="0">
                    <a:pos x="46" y="172"/>
                  </a:cxn>
                  <a:cxn ang="0">
                    <a:pos x="82" y="190"/>
                  </a:cxn>
                  <a:cxn ang="0">
                    <a:pos x="110" y="178"/>
                  </a:cxn>
                  <a:cxn ang="0">
                    <a:pos x="128" y="184"/>
                  </a:cxn>
                  <a:cxn ang="0">
                    <a:pos x="146" y="172"/>
                  </a:cxn>
                  <a:cxn ang="0">
                    <a:pos x="162" y="128"/>
                  </a:cxn>
                  <a:cxn ang="0">
                    <a:pos x="120" y="104"/>
                  </a:cxn>
                  <a:cxn ang="0">
                    <a:pos x="120" y="96"/>
                  </a:cxn>
                  <a:cxn ang="0">
                    <a:pos x="104" y="80"/>
                  </a:cxn>
                  <a:cxn ang="0">
                    <a:pos x="114" y="74"/>
                  </a:cxn>
                  <a:cxn ang="0">
                    <a:pos x="118" y="68"/>
                  </a:cxn>
                  <a:cxn ang="0">
                    <a:pos x="118" y="66"/>
                  </a:cxn>
                  <a:cxn ang="0">
                    <a:pos x="114" y="60"/>
                  </a:cxn>
                  <a:cxn ang="0">
                    <a:pos x="104" y="50"/>
                  </a:cxn>
                  <a:cxn ang="0">
                    <a:pos x="96" y="42"/>
                  </a:cxn>
                  <a:cxn ang="0">
                    <a:pos x="90" y="38"/>
                  </a:cxn>
                  <a:cxn ang="0">
                    <a:pos x="82" y="30"/>
                  </a:cxn>
                  <a:cxn ang="0">
                    <a:pos x="76" y="20"/>
                  </a:cxn>
                  <a:cxn ang="0">
                    <a:pos x="72" y="14"/>
                  </a:cxn>
                  <a:cxn ang="0">
                    <a:pos x="70" y="10"/>
                  </a:cxn>
                  <a:cxn ang="0">
                    <a:pos x="66" y="0"/>
                  </a:cxn>
                </a:cxnLst>
                <a:rect l="0" t="0" r="r" b="b"/>
                <a:pathLst>
                  <a:path w="178" h="190">
                    <a:moveTo>
                      <a:pt x="66" y="0"/>
                    </a:moveTo>
                    <a:lnTo>
                      <a:pt x="66" y="0"/>
                    </a:lnTo>
                    <a:lnTo>
                      <a:pt x="64" y="2"/>
                    </a:lnTo>
                    <a:lnTo>
                      <a:pt x="62" y="4"/>
                    </a:lnTo>
                    <a:lnTo>
                      <a:pt x="58" y="8"/>
                    </a:lnTo>
                    <a:lnTo>
                      <a:pt x="56" y="10"/>
                    </a:lnTo>
                    <a:lnTo>
                      <a:pt x="54" y="10"/>
                    </a:lnTo>
                    <a:lnTo>
                      <a:pt x="52" y="12"/>
                    </a:lnTo>
                    <a:lnTo>
                      <a:pt x="48" y="14"/>
                    </a:lnTo>
                    <a:lnTo>
                      <a:pt x="46" y="18"/>
                    </a:lnTo>
                    <a:lnTo>
                      <a:pt x="42" y="22"/>
                    </a:lnTo>
                    <a:lnTo>
                      <a:pt x="40" y="26"/>
                    </a:lnTo>
                    <a:lnTo>
                      <a:pt x="38" y="28"/>
                    </a:lnTo>
                    <a:lnTo>
                      <a:pt x="36" y="30"/>
                    </a:lnTo>
                    <a:lnTo>
                      <a:pt x="34" y="40"/>
                    </a:lnTo>
                    <a:lnTo>
                      <a:pt x="30" y="50"/>
                    </a:lnTo>
                    <a:lnTo>
                      <a:pt x="26" y="60"/>
                    </a:lnTo>
                    <a:lnTo>
                      <a:pt x="24" y="62"/>
                    </a:lnTo>
                    <a:lnTo>
                      <a:pt x="16" y="68"/>
                    </a:lnTo>
                    <a:lnTo>
                      <a:pt x="12" y="76"/>
                    </a:lnTo>
                    <a:lnTo>
                      <a:pt x="8" y="82"/>
                    </a:lnTo>
                    <a:lnTo>
                      <a:pt x="6" y="86"/>
                    </a:lnTo>
                    <a:lnTo>
                      <a:pt x="4" y="90"/>
                    </a:lnTo>
                    <a:lnTo>
                      <a:pt x="4" y="90"/>
                    </a:lnTo>
                    <a:lnTo>
                      <a:pt x="4" y="98"/>
                    </a:lnTo>
                    <a:lnTo>
                      <a:pt x="4" y="104"/>
                    </a:lnTo>
                    <a:lnTo>
                      <a:pt x="4" y="108"/>
                    </a:lnTo>
                    <a:lnTo>
                      <a:pt x="4" y="112"/>
                    </a:lnTo>
                    <a:lnTo>
                      <a:pt x="4" y="114"/>
                    </a:lnTo>
                    <a:lnTo>
                      <a:pt x="0" y="116"/>
                    </a:lnTo>
                    <a:lnTo>
                      <a:pt x="0" y="120"/>
                    </a:lnTo>
                    <a:lnTo>
                      <a:pt x="0" y="122"/>
                    </a:lnTo>
                    <a:lnTo>
                      <a:pt x="2" y="124"/>
                    </a:lnTo>
                    <a:lnTo>
                      <a:pt x="4" y="126"/>
                    </a:lnTo>
                    <a:lnTo>
                      <a:pt x="6" y="126"/>
                    </a:lnTo>
                    <a:lnTo>
                      <a:pt x="8" y="128"/>
                    </a:lnTo>
                    <a:lnTo>
                      <a:pt x="10" y="130"/>
                    </a:lnTo>
                    <a:lnTo>
                      <a:pt x="14" y="134"/>
                    </a:lnTo>
                    <a:lnTo>
                      <a:pt x="18" y="140"/>
                    </a:lnTo>
                    <a:lnTo>
                      <a:pt x="22" y="144"/>
                    </a:lnTo>
                    <a:lnTo>
                      <a:pt x="24" y="148"/>
                    </a:lnTo>
                    <a:lnTo>
                      <a:pt x="28" y="152"/>
                    </a:lnTo>
                    <a:lnTo>
                      <a:pt x="28" y="154"/>
                    </a:lnTo>
                    <a:lnTo>
                      <a:pt x="30" y="154"/>
                    </a:lnTo>
                    <a:lnTo>
                      <a:pt x="32" y="172"/>
                    </a:lnTo>
                    <a:lnTo>
                      <a:pt x="46" y="172"/>
                    </a:lnTo>
                    <a:lnTo>
                      <a:pt x="64" y="188"/>
                    </a:lnTo>
                    <a:lnTo>
                      <a:pt x="82" y="190"/>
                    </a:lnTo>
                    <a:lnTo>
                      <a:pt x="90" y="182"/>
                    </a:lnTo>
                    <a:lnTo>
                      <a:pt x="110" y="178"/>
                    </a:lnTo>
                    <a:lnTo>
                      <a:pt x="112" y="184"/>
                    </a:lnTo>
                    <a:lnTo>
                      <a:pt x="128" y="184"/>
                    </a:lnTo>
                    <a:lnTo>
                      <a:pt x="130" y="178"/>
                    </a:lnTo>
                    <a:lnTo>
                      <a:pt x="146" y="172"/>
                    </a:lnTo>
                    <a:lnTo>
                      <a:pt x="178" y="130"/>
                    </a:lnTo>
                    <a:lnTo>
                      <a:pt x="162" y="128"/>
                    </a:lnTo>
                    <a:lnTo>
                      <a:pt x="130" y="110"/>
                    </a:lnTo>
                    <a:lnTo>
                      <a:pt x="120" y="104"/>
                    </a:lnTo>
                    <a:lnTo>
                      <a:pt x="122" y="98"/>
                    </a:lnTo>
                    <a:lnTo>
                      <a:pt x="120" y="96"/>
                    </a:lnTo>
                    <a:lnTo>
                      <a:pt x="106" y="92"/>
                    </a:lnTo>
                    <a:lnTo>
                      <a:pt x="104" y="80"/>
                    </a:lnTo>
                    <a:lnTo>
                      <a:pt x="112" y="72"/>
                    </a:lnTo>
                    <a:lnTo>
                      <a:pt x="114" y="74"/>
                    </a:lnTo>
                    <a:lnTo>
                      <a:pt x="118" y="70"/>
                    </a:lnTo>
                    <a:lnTo>
                      <a:pt x="118" y="68"/>
                    </a:lnTo>
                    <a:lnTo>
                      <a:pt x="118" y="68"/>
                    </a:lnTo>
                    <a:lnTo>
                      <a:pt x="118" y="66"/>
                    </a:lnTo>
                    <a:lnTo>
                      <a:pt x="116" y="64"/>
                    </a:lnTo>
                    <a:lnTo>
                      <a:pt x="114" y="60"/>
                    </a:lnTo>
                    <a:lnTo>
                      <a:pt x="110" y="56"/>
                    </a:lnTo>
                    <a:lnTo>
                      <a:pt x="104" y="50"/>
                    </a:lnTo>
                    <a:lnTo>
                      <a:pt x="96" y="44"/>
                    </a:lnTo>
                    <a:lnTo>
                      <a:pt x="96" y="42"/>
                    </a:lnTo>
                    <a:lnTo>
                      <a:pt x="94" y="40"/>
                    </a:lnTo>
                    <a:lnTo>
                      <a:pt x="90" y="38"/>
                    </a:lnTo>
                    <a:lnTo>
                      <a:pt x="86" y="34"/>
                    </a:lnTo>
                    <a:lnTo>
                      <a:pt x="82" y="30"/>
                    </a:lnTo>
                    <a:lnTo>
                      <a:pt x="78" y="26"/>
                    </a:lnTo>
                    <a:lnTo>
                      <a:pt x="76" y="20"/>
                    </a:lnTo>
                    <a:lnTo>
                      <a:pt x="74" y="16"/>
                    </a:lnTo>
                    <a:lnTo>
                      <a:pt x="72" y="14"/>
                    </a:lnTo>
                    <a:lnTo>
                      <a:pt x="72" y="12"/>
                    </a:lnTo>
                    <a:lnTo>
                      <a:pt x="70" y="10"/>
                    </a:lnTo>
                    <a:lnTo>
                      <a:pt x="70" y="6"/>
                    </a:lnTo>
                    <a:lnTo>
                      <a:pt x="66" y="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" name="Freeform 110"/>
              <p:cNvSpPr>
                <a:spLocks/>
              </p:cNvSpPr>
              <p:nvPr/>
            </p:nvSpPr>
            <p:spPr bwMode="gray">
              <a:xfrm>
                <a:off x="1221" y="3132"/>
                <a:ext cx="22" cy="26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8" y="0"/>
                  </a:cxn>
                  <a:cxn ang="0">
                    <a:pos x="20" y="0"/>
                  </a:cxn>
                  <a:cxn ang="0">
                    <a:pos x="20" y="2"/>
                  </a:cxn>
                  <a:cxn ang="0">
                    <a:pos x="22" y="4"/>
                  </a:cxn>
                  <a:cxn ang="0">
                    <a:pos x="22" y="6"/>
                  </a:cxn>
                  <a:cxn ang="0">
                    <a:pos x="22" y="6"/>
                  </a:cxn>
                  <a:cxn ang="0">
                    <a:pos x="22" y="8"/>
                  </a:cxn>
                  <a:cxn ang="0">
                    <a:pos x="22" y="12"/>
                  </a:cxn>
                  <a:cxn ang="0">
                    <a:pos x="22" y="16"/>
                  </a:cxn>
                  <a:cxn ang="0">
                    <a:pos x="22" y="20"/>
                  </a:cxn>
                  <a:cxn ang="0">
                    <a:pos x="18" y="22"/>
                  </a:cxn>
                  <a:cxn ang="0">
                    <a:pos x="18" y="22"/>
                  </a:cxn>
                  <a:cxn ang="0">
                    <a:pos x="16" y="22"/>
                  </a:cxn>
                  <a:cxn ang="0">
                    <a:pos x="12" y="24"/>
                  </a:cxn>
                  <a:cxn ang="0">
                    <a:pos x="12" y="26"/>
                  </a:cxn>
                  <a:cxn ang="0">
                    <a:pos x="12" y="26"/>
                  </a:cxn>
                  <a:cxn ang="0">
                    <a:pos x="10" y="26"/>
                  </a:cxn>
                  <a:cxn ang="0">
                    <a:pos x="8" y="26"/>
                  </a:cxn>
                  <a:cxn ang="0">
                    <a:pos x="2" y="24"/>
                  </a:cxn>
                  <a:cxn ang="0">
                    <a:pos x="2" y="24"/>
                  </a:cxn>
                  <a:cxn ang="0">
                    <a:pos x="2" y="22"/>
                  </a:cxn>
                  <a:cxn ang="0">
                    <a:pos x="0" y="18"/>
                  </a:cxn>
                  <a:cxn ang="0">
                    <a:pos x="0" y="14"/>
                  </a:cxn>
                  <a:cxn ang="0">
                    <a:pos x="0" y="10"/>
                  </a:cxn>
                  <a:cxn ang="0">
                    <a:pos x="0" y="6"/>
                  </a:cxn>
                </a:cxnLst>
                <a:rect l="0" t="0" r="r" b="b"/>
                <a:pathLst>
                  <a:path w="22" h="26">
                    <a:moveTo>
                      <a:pt x="0" y="6"/>
                    </a:moveTo>
                    <a:lnTo>
                      <a:pt x="18" y="0"/>
                    </a:lnTo>
                    <a:lnTo>
                      <a:pt x="20" y="0"/>
                    </a:lnTo>
                    <a:lnTo>
                      <a:pt x="20" y="2"/>
                    </a:lnTo>
                    <a:lnTo>
                      <a:pt x="22" y="4"/>
                    </a:lnTo>
                    <a:lnTo>
                      <a:pt x="22" y="6"/>
                    </a:lnTo>
                    <a:lnTo>
                      <a:pt x="22" y="6"/>
                    </a:lnTo>
                    <a:lnTo>
                      <a:pt x="22" y="8"/>
                    </a:lnTo>
                    <a:lnTo>
                      <a:pt x="22" y="12"/>
                    </a:lnTo>
                    <a:lnTo>
                      <a:pt x="22" y="16"/>
                    </a:lnTo>
                    <a:lnTo>
                      <a:pt x="22" y="20"/>
                    </a:lnTo>
                    <a:lnTo>
                      <a:pt x="18" y="22"/>
                    </a:lnTo>
                    <a:lnTo>
                      <a:pt x="18" y="22"/>
                    </a:lnTo>
                    <a:lnTo>
                      <a:pt x="16" y="22"/>
                    </a:lnTo>
                    <a:lnTo>
                      <a:pt x="12" y="24"/>
                    </a:lnTo>
                    <a:lnTo>
                      <a:pt x="12" y="26"/>
                    </a:lnTo>
                    <a:lnTo>
                      <a:pt x="12" y="26"/>
                    </a:lnTo>
                    <a:lnTo>
                      <a:pt x="10" y="26"/>
                    </a:lnTo>
                    <a:lnTo>
                      <a:pt x="8" y="26"/>
                    </a:lnTo>
                    <a:lnTo>
                      <a:pt x="2" y="24"/>
                    </a:lnTo>
                    <a:lnTo>
                      <a:pt x="2" y="24"/>
                    </a:lnTo>
                    <a:lnTo>
                      <a:pt x="2" y="22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10"/>
                    </a:lnTo>
                    <a:lnTo>
                      <a:pt x="0" y="6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" name="Freeform 111"/>
              <p:cNvSpPr>
                <a:spLocks/>
              </p:cNvSpPr>
              <p:nvPr/>
            </p:nvSpPr>
            <p:spPr bwMode="gray">
              <a:xfrm>
                <a:off x="1223" y="3150"/>
                <a:ext cx="24" cy="32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8" y="2"/>
                  </a:cxn>
                  <a:cxn ang="0">
                    <a:pos x="16" y="2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0" y="6"/>
                  </a:cxn>
                  <a:cxn ang="0">
                    <a:pos x="10" y="8"/>
                  </a:cxn>
                  <a:cxn ang="0">
                    <a:pos x="8" y="8"/>
                  </a:cxn>
                  <a:cxn ang="0">
                    <a:pos x="6" y="8"/>
                  </a:cxn>
                  <a:cxn ang="0">
                    <a:pos x="2" y="6"/>
                  </a:cxn>
                  <a:cxn ang="0">
                    <a:pos x="0" y="6"/>
                  </a:cxn>
                  <a:cxn ang="0">
                    <a:pos x="8" y="32"/>
                  </a:cxn>
                  <a:cxn ang="0">
                    <a:pos x="8" y="32"/>
                  </a:cxn>
                  <a:cxn ang="0">
                    <a:pos x="10" y="30"/>
                  </a:cxn>
                  <a:cxn ang="0">
                    <a:pos x="14" y="28"/>
                  </a:cxn>
                  <a:cxn ang="0">
                    <a:pos x="16" y="24"/>
                  </a:cxn>
                  <a:cxn ang="0">
                    <a:pos x="20" y="20"/>
                  </a:cxn>
                  <a:cxn ang="0">
                    <a:pos x="22" y="16"/>
                  </a:cxn>
                  <a:cxn ang="0">
                    <a:pos x="24" y="12"/>
                  </a:cxn>
                  <a:cxn ang="0">
                    <a:pos x="24" y="10"/>
                  </a:cxn>
                  <a:cxn ang="0">
                    <a:pos x="22" y="8"/>
                  </a:cxn>
                  <a:cxn ang="0">
                    <a:pos x="20" y="6"/>
                  </a:cxn>
                  <a:cxn ang="0">
                    <a:pos x="20" y="4"/>
                  </a:cxn>
                  <a:cxn ang="0">
                    <a:pos x="18" y="0"/>
                  </a:cxn>
                </a:cxnLst>
                <a:rect l="0" t="0" r="r" b="b"/>
                <a:pathLst>
                  <a:path w="24" h="32">
                    <a:moveTo>
                      <a:pt x="18" y="0"/>
                    </a:moveTo>
                    <a:lnTo>
                      <a:pt x="18" y="2"/>
                    </a:lnTo>
                    <a:lnTo>
                      <a:pt x="16" y="2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10" y="6"/>
                    </a:lnTo>
                    <a:lnTo>
                      <a:pt x="10" y="8"/>
                    </a:lnTo>
                    <a:lnTo>
                      <a:pt x="8" y="8"/>
                    </a:lnTo>
                    <a:lnTo>
                      <a:pt x="6" y="8"/>
                    </a:lnTo>
                    <a:lnTo>
                      <a:pt x="2" y="6"/>
                    </a:lnTo>
                    <a:lnTo>
                      <a:pt x="0" y="6"/>
                    </a:lnTo>
                    <a:lnTo>
                      <a:pt x="8" y="32"/>
                    </a:lnTo>
                    <a:lnTo>
                      <a:pt x="8" y="32"/>
                    </a:lnTo>
                    <a:lnTo>
                      <a:pt x="10" y="30"/>
                    </a:lnTo>
                    <a:lnTo>
                      <a:pt x="14" y="28"/>
                    </a:lnTo>
                    <a:lnTo>
                      <a:pt x="16" y="24"/>
                    </a:lnTo>
                    <a:lnTo>
                      <a:pt x="20" y="20"/>
                    </a:lnTo>
                    <a:lnTo>
                      <a:pt x="22" y="16"/>
                    </a:lnTo>
                    <a:lnTo>
                      <a:pt x="24" y="12"/>
                    </a:lnTo>
                    <a:lnTo>
                      <a:pt x="24" y="10"/>
                    </a:lnTo>
                    <a:lnTo>
                      <a:pt x="22" y="8"/>
                    </a:lnTo>
                    <a:lnTo>
                      <a:pt x="20" y="6"/>
                    </a:lnTo>
                    <a:lnTo>
                      <a:pt x="20" y="4"/>
                    </a:lnTo>
                    <a:lnTo>
                      <a:pt x="18" y="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" name="Freeform 112"/>
              <p:cNvSpPr>
                <a:spLocks/>
              </p:cNvSpPr>
              <p:nvPr/>
            </p:nvSpPr>
            <p:spPr bwMode="gray">
              <a:xfrm>
                <a:off x="1231" y="3130"/>
                <a:ext cx="126" cy="142"/>
              </a:xfrm>
              <a:custGeom>
                <a:avLst/>
                <a:gdLst/>
                <a:ahLst/>
                <a:cxnLst>
                  <a:cxn ang="0">
                    <a:pos x="40" y="4"/>
                  </a:cxn>
                  <a:cxn ang="0">
                    <a:pos x="40" y="6"/>
                  </a:cxn>
                  <a:cxn ang="0">
                    <a:pos x="38" y="12"/>
                  </a:cxn>
                  <a:cxn ang="0">
                    <a:pos x="32" y="18"/>
                  </a:cxn>
                  <a:cxn ang="0">
                    <a:pos x="28" y="18"/>
                  </a:cxn>
                  <a:cxn ang="0">
                    <a:pos x="22" y="12"/>
                  </a:cxn>
                  <a:cxn ang="0">
                    <a:pos x="18" y="6"/>
                  </a:cxn>
                  <a:cxn ang="0">
                    <a:pos x="10" y="2"/>
                  </a:cxn>
                  <a:cxn ang="0">
                    <a:pos x="10" y="6"/>
                  </a:cxn>
                  <a:cxn ang="0">
                    <a:pos x="12" y="14"/>
                  </a:cxn>
                  <a:cxn ang="0">
                    <a:pos x="14" y="16"/>
                  </a:cxn>
                  <a:cxn ang="0">
                    <a:pos x="12" y="22"/>
                  </a:cxn>
                  <a:cxn ang="0">
                    <a:pos x="12" y="26"/>
                  </a:cxn>
                  <a:cxn ang="0">
                    <a:pos x="16" y="32"/>
                  </a:cxn>
                  <a:cxn ang="0">
                    <a:pos x="16" y="34"/>
                  </a:cxn>
                  <a:cxn ang="0">
                    <a:pos x="14" y="38"/>
                  </a:cxn>
                  <a:cxn ang="0">
                    <a:pos x="6" y="48"/>
                  </a:cxn>
                  <a:cxn ang="0">
                    <a:pos x="10" y="104"/>
                  </a:cxn>
                  <a:cxn ang="0">
                    <a:pos x="14" y="104"/>
                  </a:cxn>
                  <a:cxn ang="0">
                    <a:pos x="22" y="106"/>
                  </a:cxn>
                  <a:cxn ang="0">
                    <a:pos x="30" y="108"/>
                  </a:cxn>
                  <a:cxn ang="0">
                    <a:pos x="34" y="108"/>
                  </a:cxn>
                  <a:cxn ang="0">
                    <a:pos x="40" y="108"/>
                  </a:cxn>
                  <a:cxn ang="0">
                    <a:pos x="48" y="108"/>
                  </a:cxn>
                  <a:cxn ang="0">
                    <a:pos x="56" y="116"/>
                  </a:cxn>
                  <a:cxn ang="0">
                    <a:pos x="60" y="126"/>
                  </a:cxn>
                  <a:cxn ang="0">
                    <a:pos x="62" y="132"/>
                  </a:cxn>
                  <a:cxn ang="0">
                    <a:pos x="68" y="142"/>
                  </a:cxn>
                  <a:cxn ang="0">
                    <a:pos x="84" y="140"/>
                  </a:cxn>
                  <a:cxn ang="0">
                    <a:pos x="106" y="142"/>
                  </a:cxn>
                  <a:cxn ang="0">
                    <a:pos x="110" y="108"/>
                  </a:cxn>
                  <a:cxn ang="0">
                    <a:pos x="106" y="90"/>
                  </a:cxn>
                  <a:cxn ang="0">
                    <a:pos x="102" y="84"/>
                  </a:cxn>
                  <a:cxn ang="0">
                    <a:pos x="100" y="76"/>
                  </a:cxn>
                  <a:cxn ang="0">
                    <a:pos x="110" y="50"/>
                  </a:cxn>
                  <a:cxn ang="0">
                    <a:pos x="96" y="42"/>
                  </a:cxn>
                  <a:cxn ang="0">
                    <a:pos x="94" y="38"/>
                  </a:cxn>
                  <a:cxn ang="0">
                    <a:pos x="48" y="4"/>
                  </a:cxn>
                </a:cxnLst>
                <a:rect l="0" t="0" r="r" b="b"/>
                <a:pathLst>
                  <a:path w="126" h="142">
                    <a:moveTo>
                      <a:pt x="48" y="4"/>
                    </a:moveTo>
                    <a:lnTo>
                      <a:pt x="40" y="4"/>
                    </a:lnTo>
                    <a:lnTo>
                      <a:pt x="40" y="4"/>
                    </a:lnTo>
                    <a:lnTo>
                      <a:pt x="40" y="6"/>
                    </a:lnTo>
                    <a:lnTo>
                      <a:pt x="38" y="10"/>
                    </a:lnTo>
                    <a:lnTo>
                      <a:pt x="38" y="12"/>
                    </a:lnTo>
                    <a:lnTo>
                      <a:pt x="36" y="16"/>
                    </a:lnTo>
                    <a:lnTo>
                      <a:pt x="32" y="18"/>
                    </a:lnTo>
                    <a:lnTo>
                      <a:pt x="28" y="18"/>
                    </a:lnTo>
                    <a:lnTo>
                      <a:pt x="28" y="18"/>
                    </a:lnTo>
                    <a:lnTo>
                      <a:pt x="24" y="16"/>
                    </a:lnTo>
                    <a:lnTo>
                      <a:pt x="22" y="12"/>
                    </a:lnTo>
                    <a:lnTo>
                      <a:pt x="20" y="10"/>
                    </a:lnTo>
                    <a:lnTo>
                      <a:pt x="18" y="6"/>
                    </a:lnTo>
                    <a:lnTo>
                      <a:pt x="18" y="0"/>
                    </a:lnTo>
                    <a:lnTo>
                      <a:pt x="10" y="2"/>
                    </a:lnTo>
                    <a:lnTo>
                      <a:pt x="10" y="4"/>
                    </a:lnTo>
                    <a:lnTo>
                      <a:pt x="10" y="6"/>
                    </a:lnTo>
                    <a:lnTo>
                      <a:pt x="12" y="10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4" y="16"/>
                    </a:lnTo>
                    <a:lnTo>
                      <a:pt x="12" y="18"/>
                    </a:lnTo>
                    <a:lnTo>
                      <a:pt x="12" y="22"/>
                    </a:lnTo>
                    <a:lnTo>
                      <a:pt x="12" y="22"/>
                    </a:lnTo>
                    <a:lnTo>
                      <a:pt x="12" y="26"/>
                    </a:lnTo>
                    <a:lnTo>
                      <a:pt x="14" y="28"/>
                    </a:lnTo>
                    <a:lnTo>
                      <a:pt x="16" y="32"/>
                    </a:lnTo>
                    <a:lnTo>
                      <a:pt x="16" y="32"/>
                    </a:lnTo>
                    <a:lnTo>
                      <a:pt x="16" y="34"/>
                    </a:lnTo>
                    <a:lnTo>
                      <a:pt x="16" y="36"/>
                    </a:lnTo>
                    <a:lnTo>
                      <a:pt x="14" y="38"/>
                    </a:lnTo>
                    <a:lnTo>
                      <a:pt x="10" y="42"/>
                    </a:lnTo>
                    <a:lnTo>
                      <a:pt x="6" y="48"/>
                    </a:lnTo>
                    <a:lnTo>
                      <a:pt x="0" y="54"/>
                    </a:lnTo>
                    <a:lnTo>
                      <a:pt x="10" y="104"/>
                    </a:lnTo>
                    <a:lnTo>
                      <a:pt x="10" y="104"/>
                    </a:lnTo>
                    <a:lnTo>
                      <a:pt x="14" y="104"/>
                    </a:lnTo>
                    <a:lnTo>
                      <a:pt x="16" y="106"/>
                    </a:lnTo>
                    <a:lnTo>
                      <a:pt x="22" y="106"/>
                    </a:lnTo>
                    <a:lnTo>
                      <a:pt x="26" y="108"/>
                    </a:lnTo>
                    <a:lnTo>
                      <a:pt x="30" y="108"/>
                    </a:lnTo>
                    <a:lnTo>
                      <a:pt x="34" y="108"/>
                    </a:lnTo>
                    <a:lnTo>
                      <a:pt x="34" y="108"/>
                    </a:lnTo>
                    <a:lnTo>
                      <a:pt x="36" y="108"/>
                    </a:lnTo>
                    <a:lnTo>
                      <a:pt x="40" y="108"/>
                    </a:lnTo>
                    <a:lnTo>
                      <a:pt x="42" y="108"/>
                    </a:lnTo>
                    <a:lnTo>
                      <a:pt x="48" y="108"/>
                    </a:lnTo>
                    <a:lnTo>
                      <a:pt x="52" y="112"/>
                    </a:lnTo>
                    <a:lnTo>
                      <a:pt x="56" y="116"/>
                    </a:lnTo>
                    <a:lnTo>
                      <a:pt x="60" y="124"/>
                    </a:lnTo>
                    <a:lnTo>
                      <a:pt x="60" y="126"/>
                    </a:lnTo>
                    <a:lnTo>
                      <a:pt x="62" y="128"/>
                    </a:lnTo>
                    <a:lnTo>
                      <a:pt x="62" y="132"/>
                    </a:lnTo>
                    <a:lnTo>
                      <a:pt x="64" y="138"/>
                    </a:lnTo>
                    <a:lnTo>
                      <a:pt x="68" y="142"/>
                    </a:lnTo>
                    <a:lnTo>
                      <a:pt x="80" y="142"/>
                    </a:lnTo>
                    <a:lnTo>
                      <a:pt x="84" y="140"/>
                    </a:lnTo>
                    <a:lnTo>
                      <a:pt x="86" y="142"/>
                    </a:lnTo>
                    <a:lnTo>
                      <a:pt x="106" y="142"/>
                    </a:lnTo>
                    <a:lnTo>
                      <a:pt x="126" y="134"/>
                    </a:lnTo>
                    <a:lnTo>
                      <a:pt x="110" y="108"/>
                    </a:lnTo>
                    <a:lnTo>
                      <a:pt x="108" y="90"/>
                    </a:lnTo>
                    <a:lnTo>
                      <a:pt x="106" y="90"/>
                    </a:lnTo>
                    <a:lnTo>
                      <a:pt x="104" y="88"/>
                    </a:lnTo>
                    <a:lnTo>
                      <a:pt x="102" y="84"/>
                    </a:lnTo>
                    <a:lnTo>
                      <a:pt x="102" y="80"/>
                    </a:lnTo>
                    <a:lnTo>
                      <a:pt x="100" y="76"/>
                    </a:lnTo>
                    <a:lnTo>
                      <a:pt x="102" y="70"/>
                    </a:lnTo>
                    <a:lnTo>
                      <a:pt x="110" y="50"/>
                    </a:lnTo>
                    <a:lnTo>
                      <a:pt x="98" y="44"/>
                    </a:lnTo>
                    <a:lnTo>
                      <a:pt x="96" y="42"/>
                    </a:lnTo>
                    <a:lnTo>
                      <a:pt x="94" y="40"/>
                    </a:lnTo>
                    <a:lnTo>
                      <a:pt x="94" y="38"/>
                    </a:lnTo>
                    <a:lnTo>
                      <a:pt x="94" y="36"/>
                    </a:lnTo>
                    <a:lnTo>
                      <a:pt x="48" y="4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3" name="Freeform 113"/>
              <p:cNvSpPr>
                <a:spLocks/>
              </p:cNvSpPr>
              <p:nvPr/>
            </p:nvSpPr>
            <p:spPr bwMode="gray">
              <a:xfrm>
                <a:off x="1247" y="3264"/>
                <a:ext cx="112" cy="212"/>
              </a:xfrm>
              <a:custGeom>
                <a:avLst/>
                <a:gdLst/>
                <a:ahLst/>
                <a:cxnLst>
                  <a:cxn ang="0">
                    <a:pos x="8" y="148"/>
                  </a:cxn>
                  <a:cxn ang="0">
                    <a:pos x="28" y="128"/>
                  </a:cxn>
                  <a:cxn ang="0">
                    <a:pos x="28" y="96"/>
                  </a:cxn>
                  <a:cxn ang="0">
                    <a:pos x="18" y="76"/>
                  </a:cxn>
                  <a:cxn ang="0">
                    <a:pos x="8" y="66"/>
                  </a:cxn>
                  <a:cxn ang="0">
                    <a:pos x="44" y="34"/>
                  </a:cxn>
                  <a:cxn ang="0">
                    <a:pos x="46" y="20"/>
                  </a:cxn>
                  <a:cxn ang="0">
                    <a:pos x="54" y="28"/>
                  </a:cxn>
                  <a:cxn ang="0">
                    <a:pos x="58" y="36"/>
                  </a:cxn>
                  <a:cxn ang="0">
                    <a:pos x="62" y="40"/>
                  </a:cxn>
                  <a:cxn ang="0">
                    <a:pos x="64" y="40"/>
                  </a:cxn>
                  <a:cxn ang="0">
                    <a:pos x="62" y="26"/>
                  </a:cxn>
                  <a:cxn ang="0">
                    <a:pos x="58" y="24"/>
                  </a:cxn>
                  <a:cxn ang="0">
                    <a:pos x="56" y="20"/>
                  </a:cxn>
                  <a:cxn ang="0">
                    <a:pos x="64" y="8"/>
                  </a:cxn>
                  <a:cxn ang="0">
                    <a:pos x="70" y="8"/>
                  </a:cxn>
                  <a:cxn ang="0">
                    <a:pos x="110" y="0"/>
                  </a:cxn>
                  <a:cxn ang="0">
                    <a:pos x="110" y="10"/>
                  </a:cxn>
                  <a:cxn ang="0">
                    <a:pos x="110" y="24"/>
                  </a:cxn>
                  <a:cxn ang="0">
                    <a:pos x="110" y="36"/>
                  </a:cxn>
                  <a:cxn ang="0">
                    <a:pos x="112" y="42"/>
                  </a:cxn>
                  <a:cxn ang="0">
                    <a:pos x="108" y="70"/>
                  </a:cxn>
                  <a:cxn ang="0">
                    <a:pos x="96" y="80"/>
                  </a:cxn>
                  <a:cxn ang="0">
                    <a:pos x="88" y="82"/>
                  </a:cxn>
                  <a:cxn ang="0">
                    <a:pos x="78" y="88"/>
                  </a:cxn>
                  <a:cxn ang="0">
                    <a:pos x="72" y="94"/>
                  </a:cxn>
                  <a:cxn ang="0">
                    <a:pos x="68" y="100"/>
                  </a:cxn>
                  <a:cxn ang="0">
                    <a:pos x="60" y="108"/>
                  </a:cxn>
                  <a:cxn ang="0">
                    <a:pos x="56" y="110"/>
                  </a:cxn>
                  <a:cxn ang="0">
                    <a:pos x="48" y="118"/>
                  </a:cxn>
                  <a:cxn ang="0">
                    <a:pos x="44" y="126"/>
                  </a:cxn>
                  <a:cxn ang="0">
                    <a:pos x="44" y="142"/>
                  </a:cxn>
                  <a:cxn ang="0">
                    <a:pos x="46" y="168"/>
                  </a:cxn>
                  <a:cxn ang="0">
                    <a:pos x="46" y="176"/>
                  </a:cxn>
                  <a:cxn ang="0">
                    <a:pos x="46" y="184"/>
                  </a:cxn>
                  <a:cxn ang="0">
                    <a:pos x="42" y="188"/>
                  </a:cxn>
                  <a:cxn ang="0">
                    <a:pos x="34" y="192"/>
                  </a:cxn>
                  <a:cxn ang="0">
                    <a:pos x="30" y="194"/>
                  </a:cxn>
                  <a:cxn ang="0">
                    <a:pos x="22" y="198"/>
                  </a:cxn>
                  <a:cxn ang="0">
                    <a:pos x="20" y="202"/>
                  </a:cxn>
                  <a:cxn ang="0">
                    <a:pos x="20" y="206"/>
                  </a:cxn>
                  <a:cxn ang="0">
                    <a:pos x="22" y="208"/>
                  </a:cxn>
                  <a:cxn ang="0">
                    <a:pos x="20" y="212"/>
                  </a:cxn>
                  <a:cxn ang="0">
                    <a:pos x="18" y="212"/>
                  </a:cxn>
                  <a:cxn ang="0">
                    <a:pos x="12" y="204"/>
                  </a:cxn>
                  <a:cxn ang="0">
                    <a:pos x="10" y="194"/>
                  </a:cxn>
                  <a:cxn ang="0">
                    <a:pos x="8" y="192"/>
                  </a:cxn>
                  <a:cxn ang="0">
                    <a:pos x="6" y="192"/>
                  </a:cxn>
                  <a:cxn ang="0">
                    <a:pos x="6" y="174"/>
                  </a:cxn>
                  <a:cxn ang="0">
                    <a:pos x="2" y="164"/>
                  </a:cxn>
                  <a:cxn ang="0">
                    <a:pos x="0" y="160"/>
                  </a:cxn>
                </a:cxnLst>
                <a:rect l="0" t="0" r="r" b="b"/>
                <a:pathLst>
                  <a:path w="112" h="212">
                    <a:moveTo>
                      <a:pt x="2" y="156"/>
                    </a:moveTo>
                    <a:lnTo>
                      <a:pt x="8" y="148"/>
                    </a:lnTo>
                    <a:lnTo>
                      <a:pt x="20" y="140"/>
                    </a:lnTo>
                    <a:lnTo>
                      <a:pt x="28" y="128"/>
                    </a:lnTo>
                    <a:lnTo>
                      <a:pt x="30" y="112"/>
                    </a:lnTo>
                    <a:lnTo>
                      <a:pt x="28" y="96"/>
                    </a:lnTo>
                    <a:lnTo>
                      <a:pt x="30" y="82"/>
                    </a:lnTo>
                    <a:lnTo>
                      <a:pt x="18" y="76"/>
                    </a:lnTo>
                    <a:lnTo>
                      <a:pt x="8" y="72"/>
                    </a:lnTo>
                    <a:lnTo>
                      <a:pt x="8" y="66"/>
                    </a:lnTo>
                    <a:lnTo>
                      <a:pt x="44" y="58"/>
                    </a:lnTo>
                    <a:lnTo>
                      <a:pt x="44" y="34"/>
                    </a:lnTo>
                    <a:lnTo>
                      <a:pt x="42" y="26"/>
                    </a:lnTo>
                    <a:lnTo>
                      <a:pt x="46" y="20"/>
                    </a:lnTo>
                    <a:lnTo>
                      <a:pt x="50" y="28"/>
                    </a:lnTo>
                    <a:lnTo>
                      <a:pt x="54" y="28"/>
                    </a:lnTo>
                    <a:lnTo>
                      <a:pt x="56" y="34"/>
                    </a:lnTo>
                    <a:lnTo>
                      <a:pt x="58" y="36"/>
                    </a:lnTo>
                    <a:lnTo>
                      <a:pt x="60" y="38"/>
                    </a:lnTo>
                    <a:lnTo>
                      <a:pt x="62" y="40"/>
                    </a:lnTo>
                    <a:lnTo>
                      <a:pt x="64" y="40"/>
                    </a:lnTo>
                    <a:lnTo>
                      <a:pt x="64" y="40"/>
                    </a:lnTo>
                    <a:lnTo>
                      <a:pt x="64" y="32"/>
                    </a:lnTo>
                    <a:lnTo>
                      <a:pt x="62" y="26"/>
                    </a:lnTo>
                    <a:lnTo>
                      <a:pt x="60" y="26"/>
                    </a:lnTo>
                    <a:lnTo>
                      <a:pt x="58" y="24"/>
                    </a:lnTo>
                    <a:lnTo>
                      <a:pt x="56" y="22"/>
                    </a:lnTo>
                    <a:lnTo>
                      <a:pt x="56" y="20"/>
                    </a:lnTo>
                    <a:lnTo>
                      <a:pt x="52" y="8"/>
                    </a:lnTo>
                    <a:lnTo>
                      <a:pt x="64" y="8"/>
                    </a:lnTo>
                    <a:lnTo>
                      <a:pt x="68" y="6"/>
                    </a:lnTo>
                    <a:lnTo>
                      <a:pt x="70" y="8"/>
                    </a:lnTo>
                    <a:lnTo>
                      <a:pt x="92" y="8"/>
                    </a:lnTo>
                    <a:lnTo>
                      <a:pt x="110" y="0"/>
                    </a:lnTo>
                    <a:lnTo>
                      <a:pt x="110" y="4"/>
                    </a:lnTo>
                    <a:lnTo>
                      <a:pt x="110" y="10"/>
                    </a:lnTo>
                    <a:lnTo>
                      <a:pt x="110" y="18"/>
                    </a:lnTo>
                    <a:lnTo>
                      <a:pt x="110" y="24"/>
                    </a:lnTo>
                    <a:lnTo>
                      <a:pt x="110" y="32"/>
                    </a:lnTo>
                    <a:lnTo>
                      <a:pt x="110" y="36"/>
                    </a:lnTo>
                    <a:lnTo>
                      <a:pt x="112" y="40"/>
                    </a:lnTo>
                    <a:lnTo>
                      <a:pt x="112" y="42"/>
                    </a:lnTo>
                    <a:lnTo>
                      <a:pt x="112" y="58"/>
                    </a:lnTo>
                    <a:lnTo>
                      <a:pt x="108" y="70"/>
                    </a:lnTo>
                    <a:lnTo>
                      <a:pt x="102" y="76"/>
                    </a:lnTo>
                    <a:lnTo>
                      <a:pt x="96" y="80"/>
                    </a:lnTo>
                    <a:lnTo>
                      <a:pt x="90" y="82"/>
                    </a:lnTo>
                    <a:lnTo>
                      <a:pt x="88" y="82"/>
                    </a:lnTo>
                    <a:lnTo>
                      <a:pt x="82" y="86"/>
                    </a:lnTo>
                    <a:lnTo>
                      <a:pt x="78" y="88"/>
                    </a:lnTo>
                    <a:lnTo>
                      <a:pt x="74" y="92"/>
                    </a:lnTo>
                    <a:lnTo>
                      <a:pt x="72" y="94"/>
                    </a:lnTo>
                    <a:lnTo>
                      <a:pt x="72" y="94"/>
                    </a:lnTo>
                    <a:lnTo>
                      <a:pt x="68" y="100"/>
                    </a:lnTo>
                    <a:lnTo>
                      <a:pt x="62" y="106"/>
                    </a:lnTo>
                    <a:lnTo>
                      <a:pt x="60" y="108"/>
                    </a:lnTo>
                    <a:lnTo>
                      <a:pt x="56" y="110"/>
                    </a:lnTo>
                    <a:lnTo>
                      <a:pt x="56" y="110"/>
                    </a:lnTo>
                    <a:lnTo>
                      <a:pt x="50" y="114"/>
                    </a:lnTo>
                    <a:lnTo>
                      <a:pt x="48" y="118"/>
                    </a:lnTo>
                    <a:lnTo>
                      <a:pt x="46" y="122"/>
                    </a:lnTo>
                    <a:lnTo>
                      <a:pt x="44" y="126"/>
                    </a:lnTo>
                    <a:lnTo>
                      <a:pt x="44" y="126"/>
                    </a:lnTo>
                    <a:lnTo>
                      <a:pt x="44" y="142"/>
                    </a:lnTo>
                    <a:lnTo>
                      <a:pt x="44" y="158"/>
                    </a:lnTo>
                    <a:lnTo>
                      <a:pt x="46" y="168"/>
                    </a:lnTo>
                    <a:lnTo>
                      <a:pt x="46" y="172"/>
                    </a:lnTo>
                    <a:lnTo>
                      <a:pt x="46" y="176"/>
                    </a:lnTo>
                    <a:lnTo>
                      <a:pt x="46" y="180"/>
                    </a:lnTo>
                    <a:lnTo>
                      <a:pt x="46" y="184"/>
                    </a:lnTo>
                    <a:lnTo>
                      <a:pt x="46" y="184"/>
                    </a:lnTo>
                    <a:lnTo>
                      <a:pt x="42" y="188"/>
                    </a:lnTo>
                    <a:lnTo>
                      <a:pt x="38" y="190"/>
                    </a:lnTo>
                    <a:lnTo>
                      <a:pt x="34" y="192"/>
                    </a:lnTo>
                    <a:lnTo>
                      <a:pt x="30" y="194"/>
                    </a:lnTo>
                    <a:lnTo>
                      <a:pt x="30" y="194"/>
                    </a:lnTo>
                    <a:lnTo>
                      <a:pt x="24" y="196"/>
                    </a:lnTo>
                    <a:lnTo>
                      <a:pt x="22" y="198"/>
                    </a:lnTo>
                    <a:lnTo>
                      <a:pt x="20" y="200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20" y="206"/>
                    </a:lnTo>
                    <a:lnTo>
                      <a:pt x="22" y="208"/>
                    </a:lnTo>
                    <a:lnTo>
                      <a:pt x="22" y="208"/>
                    </a:lnTo>
                    <a:lnTo>
                      <a:pt x="22" y="210"/>
                    </a:lnTo>
                    <a:lnTo>
                      <a:pt x="20" y="212"/>
                    </a:lnTo>
                    <a:lnTo>
                      <a:pt x="20" y="212"/>
                    </a:lnTo>
                    <a:lnTo>
                      <a:pt x="18" y="212"/>
                    </a:lnTo>
                    <a:lnTo>
                      <a:pt x="14" y="212"/>
                    </a:lnTo>
                    <a:lnTo>
                      <a:pt x="12" y="204"/>
                    </a:lnTo>
                    <a:lnTo>
                      <a:pt x="10" y="198"/>
                    </a:lnTo>
                    <a:lnTo>
                      <a:pt x="10" y="194"/>
                    </a:lnTo>
                    <a:lnTo>
                      <a:pt x="8" y="192"/>
                    </a:lnTo>
                    <a:lnTo>
                      <a:pt x="8" y="192"/>
                    </a:lnTo>
                    <a:lnTo>
                      <a:pt x="6" y="192"/>
                    </a:lnTo>
                    <a:lnTo>
                      <a:pt x="6" y="192"/>
                    </a:lnTo>
                    <a:lnTo>
                      <a:pt x="8" y="182"/>
                    </a:lnTo>
                    <a:lnTo>
                      <a:pt x="6" y="174"/>
                    </a:lnTo>
                    <a:lnTo>
                      <a:pt x="4" y="168"/>
                    </a:lnTo>
                    <a:lnTo>
                      <a:pt x="2" y="164"/>
                    </a:lnTo>
                    <a:lnTo>
                      <a:pt x="0" y="162"/>
                    </a:lnTo>
                    <a:lnTo>
                      <a:pt x="0" y="160"/>
                    </a:lnTo>
                    <a:lnTo>
                      <a:pt x="2" y="156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4" name="Freeform 114"/>
              <p:cNvSpPr>
                <a:spLocks/>
              </p:cNvSpPr>
              <p:nvPr/>
            </p:nvSpPr>
            <p:spPr bwMode="gray">
              <a:xfrm>
                <a:off x="1045" y="3424"/>
                <a:ext cx="224" cy="176"/>
              </a:xfrm>
              <a:custGeom>
                <a:avLst/>
                <a:gdLst/>
                <a:ahLst/>
                <a:cxnLst>
                  <a:cxn ang="0">
                    <a:pos x="170" y="6"/>
                  </a:cxn>
                  <a:cxn ang="0">
                    <a:pos x="162" y="10"/>
                  </a:cxn>
                  <a:cxn ang="0">
                    <a:pos x="152" y="18"/>
                  </a:cxn>
                  <a:cxn ang="0">
                    <a:pos x="144" y="22"/>
                  </a:cxn>
                  <a:cxn ang="0">
                    <a:pos x="134" y="34"/>
                  </a:cxn>
                  <a:cxn ang="0">
                    <a:pos x="128" y="46"/>
                  </a:cxn>
                  <a:cxn ang="0">
                    <a:pos x="122" y="46"/>
                  </a:cxn>
                  <a:cxn ang="0">
                    <a:pos x="114" y="40"/>
                  </a:cxn>
                  <a:cxn ang="0">
                    <a:pos x="102" y="42"/>
                  </a:cxn>
                  <a:cxn ang="0">
                    <a:pos x="98" y="46"/>
                  </a:cxn>
                  <a:cxn ang="0">
                    <a:pos x="94" y="54"/>
                  </a:cxn>
                  <a:cxn ang="0">
                    <a:pos x="80" y="66"/>
                  </a:cxn>
                  <a:cxn ang="0">
                    <a:pos x="66" y="68"/>
                  </a:cxn>
                  <a:cxn ang="0">
                    <a:pos x="64" y="62"/>
                  </a:cxn>
                  <a:cxn ang="0">
                    <a:pos x="68" y="56"/>
                  </a:cxn>
                  <a:cxn ang="0">
                    <a:pos x="64" y="38"/>
                  </a:cxn>
                  <a:cxn ang="0">
                    <a:pos x="56" y="32"/>
                  </a:cxn>
                  <a:cxn ang="0">
                    <a:pos x="54" y="78"/>
                  </a:cxn>
                  <a:cxn ang="0">
                    <a:pos x="50" y="82"/>
                  </a:cxn>
                  <a:cxn ang="0">
                    <a:pos x="28" y="82"/>
                  </a:cxn>
                  <a:cxn ang="0">
                    <a:pos x="24" y="80"/>
                  </a:cxn>
                  <a:cxn ang="0">
                    <a:pos x="22" y="70"/>
                  </a:cxn>
                  <a:cxn ang="0">
                    <a:pos x="18" y="68"/>
                  </a:cxn>
                  <a:cxn ang="0">
                    <a:pos x="0" y="82"/>
                  </a:cxn>
                  <a:cxn ang="0">
                    <a:pos x="20" y="160"/>
                  </a:cxn>
                  <a:cxn ang="0">
                    <a:pos x="38" y="172"/>
                  </a:cxn>
                  <a:cxn ang="0">
                    <a:pos x="70" y="172"/>
                  </a:cxn>
                  <a:cxn ang="0">
                    <a:pos x="100" y="164"/>
                  </a:cxn>
                  <a:cxn ang="0">
                    <a:pos x="128" y="160"/>
                  </a:cxn>
                  <a:cxn ang="0">
                    <a:pos x="146" y="150"/>
                  </a:cxn>
                  <a:cxn ang="0">
                    <a:pos x="154" y="142"/>
                  </a:cxn>
                  <a:cxn ang="0">
                    <a:pos x="166" y="126"/>
                  </a:cxn>
                  <a:cxn ang="0">
                    <a:pos x="186" y="104"/>
                  </a:cxn>
                  <a:cxn ang="0">
                    <a:pos x="190" y="96"/>
                  </a:cxn>
                  <a:cxn ang="0">
                    <a:pos x="198" y="88"/>
                  </a:cxn>
                  <a:cxn ang="0">
                    <a:pos x="202" y="84"/>
                  </a:cxn>
                  <a:cxn ang="0">
                    <a:pos x="212" y="76"/>
                  </a:cxn>
                  <a:cxn ang="0">
                    <a:pos x="216" y="70"/>
                  </a:cxn>
                  <a:cxn ang="0">
                    <a:pos x="222" y="58"/>
                  </a:cxn>
                  <a:cxn ang="0">
                    <a:pos x="216" y="52"/>
                  </a:cxn>
                  <a:cxn ang="0">
                    <a:pos x="214" y="44"/>
                  </a:cxn>
                  <a:cxn ang="0">
                    <a:pos x="210" y="32"/>
                  </a:cxn>
                  <a:cxn ang="0">
                    <a:pos x="210" y="26"/>
                  </a:cxn>
                  <a:cxn ang="0">
                    <a:pos x="208" y="8"/>
                  </a:cxn>
                  <a:cxn ang="0">
                    <a:pos x="176" y="0"/>
                  </a:cxn>
                </a:cxnLst>
                <a:rect l="0" t="0" r="r" b="b"/>
                <a:pathLst>
                  <a:path w="224" h="176">
                    <a:moveTo>
                      <a:pt x="176" y="0"/>
                    </a:moveTo>
                    <a:lnTo>
                      <a:pt x="174" y="4"/>
                    </a:lnTo>
                    <a:lnTo>
                      <a:pt x="170" y="6"/>
                    </a:lnTo>
                    <a:lnTo>
                      <a:pt x="166" y="8"/>
                    </a:lnTo>
                    <a:lnTo>
                      <a:pt x="164" y="10"/>
                    </a:lnTo>
                    <a:lnTo>
                      <a:pt x="162" y="10"/>
                    </a:lnTo>
                    <a:lnTo>
                      <a:pt x="160" y="14"/>
                    </a:lnTo>
                    <a:lnTo>
                      <a:pt x="158" y="16"/>
                    </a:lnTo>
                    <a:lnTo>
                      <a:pt x="152" y="18"/>
                    </a:lnTo>
                    <a:lnTo>
                      <a:pt x="148" y="20"/>
                    </a:lnTo>
                    <a:lnTo>
                      <a:pt x="146" y="20"/>
                    </a:lnTo>
                    <a:lnTo>
                      <a:pt x="144" y="22"/>
                    </a:lnTo>
                    <a:lnTo>
                      <a:pt x="140" y="24"/>
                    </a:lnTo>
                    <a:lnTo>
                      <a:pt x="136" y="28"/>
                    </a:lnTo>
                    <a:lnTo>
                      <a:pt x="134" y="34"/>
                    </a:lnTo>
                    <a:lnTo>
                      <a:pt x="132" y="38"/>
                    </a:lnTo>
                    <a:lnTo>
                      <a:pt x="130" y="42"/>
                    </a:lnTo>
                    <a:lnTo>
                      <a:pt x="128" y="46"/>
                    </a:lnTo>
                    <a:lnTo>
                      <a:pt x="128" y="48"/>
                    </a:lnTo>
                    <a:lnTo>
                      <a:pt x="124" y="48"/>
                    </a:lnTo>
                    <a:lnTo>
                      <a:pt x="122" y="46"/>
                    </a:lnTo>
                    <a:lnTo>
                      <a:pt x="120" y="44"/>
                    </a:lnTo>
                    <a:lnTo>
                      <a:pt x="118" y="44"/>
                    </a:lnTo>
                    <a:lnTo>
                      <a:pt x="114" y="40"/>
                    </a:lnTo>
                    <a:lnTo>
                      <a:pt x="110" y="40"/>
                    </a:lnTo>
                    <a:lnTo>
                      <a:pt x="106" y="40"/>
                    </a:lnTo>
                    <a:lnTo>
                      <a:pt x="102" y="42"/>
                    </a:lnTo>
                    <a:lnTo>
                      <a:pt x="100" y="42"/>
                    </a:lnTo>
                    <a:lnTo>
                      <a:pt x="98" y="44"/>
                    </a:lnTo>
                    <a:lnTo>
                      <a:pt x="98" y="46"/>
                    </a:lnTo>
                    <a:lnTo>
                      <a:pt x="96" y="50"/>
                    </a:lnTo>
                    <a:lnTo>
                      <a:pt x="94" y="52"/>
                    </a:lnTo>
                    <a:lnTo>
                      <a:pt x="94" y="54"/>
                    </a:lnTo>
                    <a:lnTo>
                      <a:pt x="94" y="56"/>
                    </a:lnTo>
                    <a:lnTo>
                      <a:pt x="88" y="62"/>
                    </a:lnTo>
                    <a:lnTo>
                      <a:pt x="80" y="66"/>
                    </a:lnTo>
                    <a:lnTo>
                      <a:pt x="74" y="68"/>
                    </a:lnTo>
                    <a:lnTo>
                      <a:pt x="70" y="68"/>
                    </a:lnTo>
                    <a:lnTo>
                      <a:pt x="66" y="68"/>
                    </a:lnTo>
                    <a:lnTo>
                      <a:pt x="64" y="68"/>
                    </a:lnTo>
                    <a:lnTo>
                      <a:pt x="62" y="64"/>
                    </a:lnTo>
                    <a:lnTo>
                      <a:pt x="64" y="62"/>
                    </a:lnTo>
                    <a:lnTo>
                      <a:pt x="66" y="58"/>
                    </a:lnTo>
                    <a:lnTo>
                      <a:pt x="66" y="58"/>
                    </a:lnTo>
                    <a:lnTo>
                      <a:pt x="68" y="56"/>
                    </a:lnTo>
                    <a:lnTo>
                      <a:pt x="68" y="50"/>
                    </a:lnTo>
                    <a:lnTo>
                      <a:pt x="66" y="44"/>
                    </a:lnTo>
                    <a:lnTo>
                      <a:pt x="64" y="38"/>
                    </a:lnTo>
                    <a:lnTo>
                      <a:pt x="60" y="36"/>
                    </a:lnTo>
                    <a:lnTo>
                      <a:pt x="58" y="34"/>
                    </a:lnTo>
                    <a:lnTo>
                      <a:pt x="56" y="32"/>
                    </a:lnTo>
                    <a:lnTo>
                      <a:pt x="54" y="32"/>
                    </a:lnTo>
                    <a:lnTo>
                      <a:pt x="54" y="78"/>
                    </a:lnTo>
                    <a:lnTo>
                      <a:pt x="54" y="78"/>
                    </a:lnTo>
                    <a:lnTo>
                      <a:pt x="54" y="80"/>
                    </a:lnTo>
                    <a:lnTo>
                      <a:pt x="52" y="80"/>
                    </a:lnTo>
                    <a:lnTo>
                      <a:pt x="50" y="82"/>
                    </a:lnTo>
                    <a:lnTo>
                      <a:pt x="46" y="82"/>
                    </a:lnTo>
                    <a:lnTo>
                      <a:pt x="38" y="82"/>
                    </a:lnTo>
                    <a:lnTo>
                      <a:pt x="28" y="82"/>
                    </a:lnTo>
                    <a:lnTo>
                      <a:pt x="26" y="82"/>
                    </a:lnTo>
                    <a:lnTo>
                      <a:pt x="26" y="82"/>
                    </a:lnTo>
                    <a:lnTo>
                      <a:pt x="24" y="80"/>
                    </a:lnTo>
                    <a:lnTo>
                      <a:pt x="24" y="80"/>
                    </a:lnTo>
                    <a:lnTo>
                      <a:pt x="22" y="76"/>
                    </a:lnTo>
                    <a:lnTo>
                      <a:pt x="22" y="70"/>
                    </a:lnTo>
                    <a:lnTo>
                      <a:pt x="20" y="70"/>
                    </a:lnTo>
                    <a:lnTo>
                      <a:pt x="20" y="68"/>
                    </a:lnTo>
                    <a:lnTo>
                      <a:pt x="18" y="68"/>
                    </a:lnTo>
                    <a:lnTo>
                      <a:pt x="16" y="68"/>
                    </a:lnTo>
                    <a:lnTo>
                      <a:pt x="12" y="78"/>
                    </a:lnTo>
                    <a:lnTo>
                      <a:pt x="0" y="82"/>
                    </a:lnTo>
                    <a:lnTo>
                      <a:pt x="8" y="110"/>
                    </a:lnTo>
                    <a:lnTo>
                      <a:pt x="20" y="126"/>
                    </a:lnTo>
                    <a:lnTo>
                      <a:pt x="20" y="160"/>
                    </a:lnTo>
                    <a:lnTo>
                      <a:pt x="20" y="162"/>
                    </a:lnTo>
                    <a:lnTo>
                      <a:pt x="28" y="168"/>
                    </a:lnTo>
                    <a:lnTo>
                      <a:pt x="38" y="172"/>
                    </a:lnTo>
                    <a:lnTo>
                      <a:pt x="56" y="176"/>
                    </a:lnTo>
                    <a:lnTo>
                      <a:pt x="60" y="176"/>
                    </a:lnTo>
                    <a:lnTo>
                      <a:pt x="70" y="172"/>
                    </a:lnTo>
                    <a:lnTo>
                      <a:pt x="82" y="166"/>
                    </a:lnTo>
                    <a:lnTo>
                      <a:pt x="92" y="164"/>
                    </a:lnTo>
                    <a:lnTo>
                      <a:pt x="100" y="164"/>
                    </a:lnTo>
                    <a:lnTo>
                      <a:pt x="104" y="164"/>
                    </a:lnTo>
                    <a:lnTo>
                      <a:pt x="116" y="164"/>
                    </a:lnTo>
                    <a:lnTo>
                      <a:pt x="128" y="160"/>
                    </a:lnTo>
                    <a:lnTo>
                      <a:pt x="142" y="154"/>
                    </a:lnTo>
                    <a:lnTo>
                      <a:pt x="144" y="152"/>
                    </a:lnTo>
                    <a:lnTo>
                      <a:pt x="146" y="150"/>
                    </a:lnTo>
                    <a:lnTo>
                      <a:pt x="148" y="148"/>
                    </a:lnTo>
                    <a:lnTo>
                      <a:pt x="152" y="144"/>
                    </a:lnTo>
                    <a:lnTo>
                      <a:pt x="154" y="142"/>
                    </a:lnTo>
                    <a:lnTo>
                      <a:pt x="156" y="138"/>
                    </a:lnTo>
                    <a:lnTo>
                      <a:pt x="158" y="136"/>
                    </a:lnTo>
                    <a:lnTo>
                      <a:pt x="166" y="126"/>
                    </a:lnTo>
                    <a:lnTo>
                      <a:pt x="174" y="116"/>
                    </a:lnTo>
                    <a:lnTo>
                      <a:pt x="182" y="108"/>
                    </a:lnTo>
                    <a:lnTo>
                      <a:pt x="186" y="104"/>
                    </a:lnTo>
                    <a:lnTo>
                      <a:pt x="186" y="102"/>
                    </a:lnTo>
                    <a:lnTo>
                      <a:pt x="188" y="100"/>
                    </a:lnTo>
                    <a:lnTo>
                      <a:pt x="190" y="96"/>
                    </a:lnTo>
                    <a:lnTo>
                      <a:pt x="194" y="94"/>
                    </a:lnTo>
                    <a:lnTo>
                      <a:pt x="196" y="90"/>
                    </a:lnTo>
                    <a:lnTo>
                      <a:pt x="198" y="88"/>
                    </a:lnTo>
                    <a:lnTo>
                      <a:pt x="198" y="86"/>
                    </a:lnTo>
                    <a:lnTo>
                      <a:pt x="200" y="86"/>
                    </a:lnTo>
                    <a:lnTo>
                      <a:pt x="202" y="84"/>
                    </a:lnTo>
                    <a:lnTo>
                      <a:pt x="206" y="82"/>
                    </a:lnTo>
                    <a:lnTo>
                      <a:pt x="208" y="80"/>
                    </a:lnTo>
                    <a:lnTo>
                      <a:pt x="212" y="76"/>
                    </a:lnTo>
                    <a:lnTo>
                      <a:pt x="214" y="74"/>
                    </a:lnTo>
                    <a:lnTo>
                      <a:pt x="216" y="72"/>
                    </a:lnTo>
                    <a:lnTo>
                      <a:pt x="216" y="70"/>
                    </a:lnTo>
                    <a:lnTo>
                      <a:pt x="218" y="68"/>
                    </a:lnTo>
                    <a:lnTo>
                      <a:pt x="220" y="62"/>
                    </a:lnTo>
                    <a:lnTo>
                      <a:pt x="222" y="58"/>
                    </a:lnTo>
                    <a:lnTo>
                      <a:pt x="224" y="54"/>
                    </a:lnTo>
                    <a:lnTo>
                      <a:pt x="224" y="52"/>
                    </a:lnTo>
                    <a:lnTo>
                      <a:pt x="216" y="52"/>
                    </a:lnTo>
                    <a:lnTo>
                      <a:pt x="214" y="52"/>
                    </a:lnTo>
                    <a:lnTo>
                      <a:pt x="214" y="48"/>
                    </a:lnTo>
                    <a:lnTo>
                      <a:pt x="214" y="44"/>
                    </a:lnTo>
                    <a:lnTo>
                      <a:pt x="214" y="40"/>
                    </a:lnTo>
                    <a:lnTo>
                      <a:pt x="212" y="36"/>
                    </a:lnTo>
                    <a:lnTo>
                      <a:pt x="210" y="32"/>
                    </a:lnTo>
                    <a:lnTo>
                      <a:pt x="208" y="30"/>
                    </a:lnTo>
                    <a:lnTo>
                      <a:pt x="208" y="30"/>
                    </a:lnTo>
                    <a:lnTo>
                      <a:pt x="210" y="26"/>
                    </a:lnTo>
                    <a:lnTo>
                      <a:pt x="210" y="20"/>
                    </a:lnTo>
                    <a:lnTo>
                      <a:pt x="208" y="14"/>
                    </a:lnTo>
                    <a:lnTo>
                      <a:pt x="208" y="8"/>
                    </a:lnTo>
                    <a:lnTo>
                      <a:pt x="204" y="4"/>
                    </a:lnTo>
                    <a:lnTo>
                      <a:pt x="202" y="0"/>
                    </a:lnTo>
                    <a:lnTo>
                      <a:pt x="176" y="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" name="Freeform 115"/>
              <p:cNvSpPr>
                <a:spLocks/>
              </p:cNvSpPr>
              <p:nvPr/>
            </p:nvSpPr>
            <p:spPr bwMode="gray">
              <a:xfrm>
                <a:off x="1247" y="3454"/>
                <a:ext cx="14" cy="28"/>
              </a:xfrm>
              <a:custGeom>
                <a:avLst/>
                <a:gdLst/>
                <a:ahLst/>
                <a:cxnLst>
                  <a:cxn ang="0">
                    <a:pos x="4" y="2"/>
                  </a:cxn>
                  <a:cxn ang="0">
                    <a:pos x="4" y="2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6" y="2"/>
                  </a:cxn>
                  <a:cxn ang="0">
                    <a:pos x="8" y="2"/>
                  </a:cxn>
                  <a:cxn ang="0">
                    <a:pos x="8" y="4"/>
                  </a:cxn>
                  <a:cxn ang="0">
                    <a:pos x="10" y="6"/>
                  </a:cxn>
                  <a:cxn ang="0">
                    <a:pos x="12" y="10"/>
                  </a:cxn>
                  <a:cxn ang="0">
                    <a:pos x="12" y="14"/>
                  </a:cxn>
                  <a:cxn ang="0">
                    <a:pos x="14" y="22"/>
                  </a:cxn>
                  <a:cxn ang="0">
                    <a:pos x="12" y="24"/>
                  </a:cxn>
                  <a:cxn ang="0">
                    <a:pos x="12" y="24"/>
                  </a:cxn>
                  <a:cxn ang="0">
                    <a:pos x="10" y="26"/>
                  </a:cxn>
                  <a:cxn ang="0">
                    <a:pos x="6" y="28"/>
                  </a:cxn>
                  <a:cxn ang="0">
                    <a:pos x="4" y="26"/>
                  </a:cxn>
                  <a:cxn ang="0">
                    <a:pos x="2" y="24"/>
                  </a:cxn>
                  <a:cxn ang="0">
                    <a:pos x="2" y="22"/>
                  </a:cxn>
                  <a:cxn ang="0">
                    <a:pos x="0" y="18"/>
                  </a:cxn>
                  <a:cxn ang="0">
                    <a:pos x="0" y="14"/>
                  </a:cxn>
                  <a:cxn ang="0">
                    <a:pos x="0" y="8"/>
                  </a:cxn>
                  <a:cxn ang="0">
                    <a:pos x="4" y="2"/>
                  </a:cxn>
                </a:cxnLst>
                <a:rect l="0" t="0" r="r" b="b"/>
                <a:pathLst>
                  <a:path w="14" h="28">
                    <a:moveTo>
                      <a:pt x="4" y="2"/>
                    </a:moveTo>
                    <a:lnTo>
                      <a:pt x="4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6" y="2"/>
                    </a:lnTo>
                    <a:lnTo>
                      <a:pt x="8" y="2"/>
                    </a:lnTo>
                    <a:lnTo>
                      <a:pt x="8" y="4"/>
                    </a:lnTo>
                    <a:lnTo>
                      <a:pt x="10" y="6"/>
                    </a:lnTo>
                    <a:lnTo>
                      <a:pt x="12" y="10"/>
                    </a:lnTo>
                    <a:lnTo>
                      <a:pt x="12" y="14"/>
                    </a:lnTo>
                    <a:lnTo>
                      <a:pt x="14" y="22"/>
                    </a:lnTo>
                    <a:lnTo>
                      <a:pt x="12" y="24"/>
                    </a:lnTo>
                    <a:lnTo>
                      <a:pt x="12" y="24"/>
                    </a:lnTo>
                    <a:lnTo>
                      <a:pt x="10" y="26"/>
                    </a:lnTo>
                    <a:lnTo>
                      <a:pt x="6" y="28"/>
                    </a:lnTo>
                    <a:lnTo>
                      <a:pt x="4" y="26"/>
                    </a:lnTo>
                    <a:lnTo>
                      <a:pt x="2" y="24"/>
                    </a:lnTo>
                    <a:lnTo>
                      <a:pt x="2" y="22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8"/>
                    </a:lnTo>
                    <a:lnTo>
                      <a:pt x="4" y="2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6" name="Freeform 116"/>
              <p:cNvSpPr>
                <a:spLocks/>
              </p:cNvSpPr>
              <p:nvPr/>
            </p:nvSpPr>
            <p:spPr bwMode="gray">
              <a:xfrm>
                <a:off x="1189" y="3500"/>
                <a:ext cx="22" cy="26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4" y="6"/>
                  </a:cxn>
                  <a:cxn ang="0">
                    <a:pos x="4" y="6"/>
                  </a:cxn>
                  <a:cxn ang="0">
                    <a:pos x="4" y="6"/>
                  </a:cxn>
                  <a:cxn ang="0">
                    <a:pos x="4" y="4"/>
                  </a:cxn>
                  <a:cxn ang="0">
                    <a:pos x="6" y="2"/>
                  </a:cxn>
                  <a:cxn ang="0">
                    <a:pos x="8" y="2"/>
                  </a:cxn>
                  <a:cxn ang="0">
                    <a:pos x="12" y="0"/>
                  </a:cxn>
                  <a:cxn ang="0">
                    <a:pos x="22" y="8"/>
                  </a:cxn>
                  <a:cxn ang="0">
                    <a:pos x="16" y="18"/>
                  </a:cxn>
                  <a:cxn ang="0">
                    <a:pos x="14" y="20"/>
                  </a:cxn>
                  <a:cxn ang="0">
                    <a:pos x="14" y="22"/>
                  </a:cxn>
                  <a:cxn ang="0">
                    <a:pos x="12" y="24"/>
                  </a:cxn>
                  <a:cxn ang="0">
                    <a:pos x="12" y="26"/>
                  </a:cxn>
                  <a:cxn ang="0">
                    <a:pos x="8" y="26"/>
                  </a:cxn>
                  <a:cxn ang="0">
                    <a:pos x="0" y="12"/>
                  </a:cxn>
                </a:cxnLst>
                <a:rect l="0" t="0" r="r" b="b"/>
                <a:pathLst>
                  <a:path w="22" h="26">
                    <a:moveTo>
                      <a:pt x="0" y="12"/>
                    </a:moveTo>
                    <a:lnTo>
                      <a:pt x="4" y="6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8" y="2"/>
                    </a:lnTo>
                    <a:lnTo>
                      <a:pt x="12" y="0"/>
                    </a:lnTo>
                    <a:lnTo>
                      <a:pt x="22" y="8"/>
                    </a:lnTo>
                    <a:lnTo>
                      <a:pt x="16" y="18"/>
                    </a:lnTo>
                    <a:lnTo>
                      <a:pt x="14" y="20"/>
                    </a:lnTo>
                    <a:lnTo>
                      <a:pt x="14" y="22"/>
                    </a:lnTo>
                    <a:lnTo>
                      <a:pt x="12" y="24"/>
                    </a:lnTo>
                    <a:lnTo>
                      <a:pt x="12" y="26"/>
                    </a:lnTo>
                    <a:lnTo>
                      <a:pt x="8" y="26"/>
                    </a:lnTo>
                    <a:lnTo>
                      <a:pt x="0" y="12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" name="Freeform 117"/>
              <p:cNvSpPr>
                <a:spLocks/>
              </p:cNvSpPr>
              <p:nvPr/>
            </p:nvSpPr>
            <p:spPr bwMode="gray">
              <a:xfrm>
                <a:off x="1177" y="3328"/>
                <a:ext cx="100" cy="96"/>
              </a:xfrm>
              <a:custGeom>
                <a:avLst/>
                <a:gdLst/>
                <a:ahLst/>
                <a:cxnLst>
                  <a:cxn ang="0">
                    <a:pos x="18" y="26"/>
                  </a:cxn>
                  <a:cxn ang="0">
                    <a:pos x="34" y="16"/>
                  </a:cxn>
                  <a:cxn ang="0">
                    <a:pos x="36" y="10"/>
                  </a:cxn>
                  <a:cxn ang="0">
                    <a:pos x="78" y="8"/>
                  </a:cxn>
                  <a:cxn ang="0">
                    <a:pos x="100" y="18"/>
                  </a:cxn>
                  <a:cxn ang="0">
                    <a:pos x="100" y="48"/>
                  </a:cxn>
                  <a:cxn ang="0">
                    <a:pos x="90" y="76"/>
                  </a:cxn>
                  <a:cxn ang="0">
                    <a:pos x="72" y="92"/>
                  </a:cxn>
                  <a:cxn ang="0">
                    <a:pos x="42" y="96"/>
                  </a:cxn>
                  <a:cxn ang="0">
                    <a:pos x="40" y="94"/>
                  </a:cxn>
                  <a:cxn ang="0">
                    <a:pos x="34" y="88"/>
                  </a:cxn>
                  <a:cxn ang="0">
                    <a:pos x="32" y="88"/>
                  </a:cxn>
                  <a:cxn ang="0">
                    <a:pos x="28" y="86"/>
                  </a:cxn>
                  <a:cxn ang="0">
                    <a:pos x="26" y="80"/>
                  </a:cxn>
                  <a:cxn ang="0">
                    <a:pos x="20" y="74"/>
                  </a:cxn>
                  <a:cxn ang="0">
                    <a:pos x="20" y="74"/>
                  </a:cxn>
                  <a:cxn ang="0">
                    <a:pos x="18" y="68"/>
                  </a:cxn>
                  <a:cxn ang="0">
                    <a:pos x="12" y="58"/>
                  </a:cxn>
                  <a:cxn ang="0">
                    <a:pos x="4" y="46"/>
                  </a:cxn>
                  <a:cxn ang="0">
                    <a:pos x="0" y="28"/>
                  </a:cxn>
                  <a:cxn ang="0">
                    <a:pos x="2" y="38"/>
                  </a:cxn>
                  <a:cxn ang="0">
                    <a:pos x="6" y="50"/>
                  </a:cxn>
                  <a:cxn ang="0">
                    <a:pos x="10" y="56"/>
                  </a:cxn>
                  <a:cxn ang="0">
                    <a:pos x="12" y="58"/>
                  </a:cxn>
                  <a:cxn ang="0">
                    <a:pos x="16" y="64"/>
                  </a:cxn>
                  <a:cxn ang="0">
                    <a:pos x="20" y="72"/>
                  </a:cxn>
                  <a:cxn ang="0">
                    <a:pos x="20" y="74"/>
                  </a:cxn>
                  <a:cxn ang="0">
                    <a:pos x="26" y="80"/>
                  </a:cxn>
                  <a:cxn ang="0">
                    <a:pos x="28" y="86"/>
                  </a:cxn>
                  <a:cxn ang="0">
                    <a:pos x="32" y="88"/>
                  </a:cxn>
                  <a:cxn ang="0">
                    <a:pos x="34" y="88"/>
                  </a:cxn>
                  <a:cxn ang="0">
                    <a:pos x="40" y="94"/>
                  </a:cxn>
                  <a:cxn ang="0">
                    <a:pos x="42" y="96"/>
                  </a:cxn>
                </a:cxnLst>
                <a:rect l="0" t="0" r="r" b="b"/>
                <a:pathLst>
                  <a:path w="100" h="96">
                    <a:moveTo>
                      <a:pt x="0" y="26"/>
                    </a:moveTo>
                    <a:lnTo>
                      <a:pt x="18" y="26"/>
                    </a:lnTo>
                    <a:lnTo>
                      <a:pt x="30" y="22"/>
                    </a:lnTo>
                    <a:lnTo>
                      <a:pt x="34" y="16"/>
                    </a:lnTo>
                    <a:lnTo>
                      <a:pt x="36" y="12"/>
                    </a:lnTo>
                    <a:lnTo>
                      <a:pt x="36" y="10"/>
                    </a:lnTo>
                    <a:lnTo>
                      <a:pt x="78" y="0"/>
                    </a:lnTo>
                    <a:lnTo>
                      <a:pt x="78" y="8"/>
                    </a:lnTo>
                    <a:lnTo>
                      <a:pt x="88" y="12"/>
                    </a:lnTo>
                    <a:lnTo>
                      <a:pt x="100" y="18"/>
                    </a:lnTo>
                    <a:lnTo>
                      <a:pt x="98" y="32"/>
                    </a:lnTo>
                    <a:lnTo>
                      <a:pt x="100" y="48"/>
                    </a:lnTo>
                    <a:lnTo>
                      <a:pt x="98" y="64"/>
                    </a:lnTo>
                    <a:lnTo>
                      <a:pt x="90" y="76"/>
                    </a:lnTo>
                    <a:lnTo>
                      <a:pt x="78" y="86"/>
                    </a:lnTo>
                    <a:lnTo>
                      <a:pt x="72" y="92"/>
                    </a:lnTo>
                    <a:lnTo>
                      <a:pt x="70" y="96"/>
                    </a:lnTo>
                    <a:lnTo>
                      <a:pt x="42" y="96"/>
                    </a:lnTo>
                    <a:lnTo>
                      <a:pt x="42" y="96"/>
                    </a:lnTo>
                    <a:lnTo>
                      <a:pt x="40" y="94"/>
                    </a:lnTo>
                    <a:lnTo>
                      <a:pt x="38" y="90"/>
                    </a:lnTo>
                    <a:lnTo>
                      <a:pt x="34" y="88"/>
                    </a:lnTo>
                    <a:lnTo>
                      <a:pt x="34" y="88"/>
                    </a:lnTo>
                    <a:lnTo>
                      <a:pt x="32" y="88"/>
                    </a:lnTo>
                    <a:lnTo>
                      <a:pt x="30" y="88"/>
                    </a:lnTo>
                    <a:lnTo>
                      <a:pt x="28" y="86"/>
                    </a:lnTo>
                    <a:lnTo>
                      <a:pt x="26" y="84"/>
                    </a:lnTo>
                    <a:lnTo>
                      <a:pt x="26" y="80"/>
                    </a:lnTo>
                    <a:lnTo>
                      <a:pt x="24" y="76"/>
                    </a:lnTo>
                    <a:lnTo>
                      <a:pt x="20" y="74"/>
                    </a:lnTo>
                    <a:lnTo>
                      <a:pt x="20" y="74"/>
                    </a:lnTo>
                    <a:lnTo>
                      <a:pt x="20" y="74"/>
                    </a:lnTo>
                    <a:lnTo>
                      <a:pt x="20" y="72"/>
                    </a:lnTo>
                    <a:lnTo>
                      <a:pt x="18" y="68"/>
                    </a:lnTo>
                    <a:lnTo>
                      <a:pt x="16" y="64"/>
                    </a:lnTo>
                    <a:lnTo>
                      <a:pt x="12" y="58"/>
                    </a:lnTo>
                    <a:lnTo>
                      <a:pt x="8" y="52"/>
                    </a:lnTo>
                    <a:lnTo>
                      <a:pt x="4" y="46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" y="32"/>
                    </a:lnTo>
                    <a:lnTo>
                      <a:pt x="2" y="38"/>
                    </a:lnTo>
                    <a:lnTo>
                      <a:pt x="4" y="44"/>
                    </a:lnTo>
                    <a:lnTo>
                      <a:pt x="6" y="50"/>
                    </a:lnTo>
                    <a:lnTo>
                      <a:pt x="8" y="54"/>
                    </a:lnTo>
                    <a:lnTo>
                      <a:pt x="10" y="56"/>
                    </a:lnTo>
                    <a:lnTo>
                      <a:pt x="10" y="56"/>
                    </a:lnTo>
                    <a:lnTo>
                      <a:pt x="12" y="58"/>
                    </a:lnTo>
                    <a:lnTo>
                      <a:pt x="14" y="62"/>
                    </a:lnTo>
                    <a:lnTo>
                      <a:pt x="16" y="64"/>
                    </a:lnTo>
                    <a:lnTo>
                      <a:pt x="18" y="68"/>
                    </a:lnTo>
                    <a:lnTo>
                      <a:pt x="20" y="72"/>
                    </a:lnTo>
                    <a:lnTo>
                      <a:pt x="20" y="74"/>
                    </a:lnTo>
                    <a:lnTo>
                      <a:pt x="20" y="74"/>
                    </a:lnTo>
                    <a:lnTo>
                      <a:pt x="24" y="76"/>
                    </a:lnTo>
                    <a:lnTo>
                      <a:pt x="26" y="80"/>
                    </a:lnTo>
                    <a:lnTo>
                      <a:pt x="28" y="84"/>
                    </a:lnTo>
                    <a:lnTo>
                      <a:pt x="28" y="86"/>
                    </a:lnTo>
                    <a:lnTo>
                      <a:pt x="30" y="88"/>
                    </a:lnTo>
                    <a:lnTo>
                      <a:pt x="32" y="88"/>
                    </a:lnTo>
                    <a:lnTo>
                      <a:pt x="34" y="88"/>
                    </a:lnTo>
                    <a:lnTo>
                      <a:pt x="34" y="88"/>
                    </a:lnTo>
                    <a:lnTo>
                      <a:pt x="38" y="90"/>
                    </a:lnTo>
                    <a:lnTo>
                      <a:pt x="40" y="94"/>
                    </a:lnTo>
                    <a:lnTo>
                      <a:pt x="42" y="96"/>
                    </a:lnTo>
                    <a:lnTo>
                      <a:pt x="42" y="96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" name="Freeform 118"/>
              <p:cNvSpPr>
                <a:spLocks/>
              </p:cNvSpPr>
              <p:nvPr/>
            </p:nvSpPr>
            <p:spPr bwMode="gray">
              <a:xfrm>
                <a:off x="681" y="2768"/>
                <a:ext cx="210" cy="200"/>
              </a:xfrm>
              <a:custGeom>
                <a:avLst/>
                <a:gdLst/>
                <a:ahLst/>
                <a:cxnLst>
                  <a:cxn ang="0">
                    <a:pos x="74" y="0"/>
                  </a:cxn>
                  <a:cxn ang="0">
                    <a:pos x="74" y="0"/>
                  </a:cxn>
                  <a:cxn ang="0">
                    <a:pos x="72" y="2"/>
                  </a:cxn>
                  <a:cxn ang="0">
                    <a:pos x="78" y="114"/>
                  </a:cxn>
                  <a:cxn ang="0">
                    <a:pos x="80" y="120"/>
                  </a:cxn>
                  <a:cxn ang="0">
                    <a:pos x="82" y="128"/>
                  </a:cxn>
                  <a:cxn ang="0">
                    <a:pos x="24" y="130"/>
                  </a:cxn>
                  <a:cxn ang="0">
                    <a:pos x="22" y="132"/>
                  </a:cxn>
                  <a:cxn ang="0">
                    <a:pos x="18" y="134"/>
                  </a:cxn>
                  <a:cxn ang="0">
                    <a:pos x="16" y="132"/>
                  </a:cxn>
                  <a:cxn ang="0">
                    <a:pos x="14" y="132"/>
                  </a:cxn>
                  <a:cxn ang="0">
                    <a:pos x="12" y="136"/>
                  </a:cxn>
                  <a:cxn ang="0">
                    <a:pos x="12" y="140"/>
                  </a:cxn>
                  <a:cxn ang="0">
                    <a:pos x="10" y="144"/>
                  </a:cxn>
                  <a:cxn ang="0">
                    <a:pos x="8" y="146"/>
                  </a:cxn>
                  <a:cxn ang="0">
                    <a:pos x="6" y="150"/>
                  </a:cxn>
                  <a:cxn ang="0">
                    <a:pos x="2" y="154"/>
                  </a:cxn>
                  <a:cxn ang="0">
                    <a:pos x="0" y="156"/>
                  </a:cxn>
                  <a:cxn ang="0">
                    <a:pos x="0" y="164"/>
                  </a:cxn>
                  <a:cxn ang="0">
                    <a:pos x="2" y="172"/>
                  </a:cxn>
                  <a:cxn ang="0">
                    <a:pos x="2" y="174"/>
                  </a:cxn>
                  <a:cxn ang="0">
                    <a:pos x="4" y="176"/>
                  </a:cxn>
                  <a:cxn ang="0">
                    <a:pos x="10" y="178"/>
                  </a:cxn>
                  <a:cxn ang="0">
                    <a:pos x="14" y="180"/>
                  </a:cxn>
                  <a:cxn ang="0">
                    <a:pos x="22" y="182"/>
                  </a:cxn>
                  <a:cxn ang="0">
                    <a:pos x="24" y="182"/>
                  </a:cxn>
                  <a:cxn ang="0">
                    <a:pos x="30" y="182"/>
                  </a:cxn>
                  <a:cxn ang="0">
                    <a:pos x="30" y="176"/>
                  </a:cxn>
                  <a:cxn ang="0">
                    <a:pos x="32" y="176"/>
                  </a:cxn>
                  <a:cxn ang="0">
                    <a:pos x="38" y="174"/>
                  </a:cxn>
                  <a:cxn ang="0">
                    <a:pos x="44" y="178"/>
                  </a:cxn>
                  <a:cxn ang="0">
                    <a:pos x="44" y="182"/>
                  </a:cxn>
                  <a:cxn ang="0">
                    <a:pos x="48" y="190"/>
                  </a:cxn>
                  <a:cxn ang="0">
                    <a:pos x="56" y="198"/>
                  </a:cxn>
                  <a:cxn ang="0">
                    <a:pos x="60" y="200"/>
                  </a:cxn>
                  <a:cxn ang="0">
                    <a:pos x="70" y="198"/>
                  </a:cxn>
                  <a:cxn ang="0">
                    <a:pos x="74" y="196"/>
                  </a:cxn>
                  <a:cxn ang="0">
                    <a:pos x="78" y="192"/>
                  </a:cxn>
                  <a:cxn ang="0">
                    <a:pos x="84" y="196"/>
                  </a:cxn>
                  <a:cxn ang="0">
                    <a:pos x="86" y="196"/>
                  </a:cxn>
                  <a:cxn ang="0">
                    <a:pos x="90" y="196"/>
                  </a:cxn>
                  <a:cxn ang="0">
                    <a:pos x="92" y="194"/>
                  </a:cxn>
                  <a:cxn ang="0">
                    <a:pos x="94" y="186"/>
                  </a:cxn>
                  <a:cxn ang="0">
                    <a:pos x="98" y="176"/>
                  </a:cxn>
                  <a:cxn ang="0">
                    <a:pos x="102" y="170"/>
                  </a:cxn>
                  <a:cxn ang="0">
                    <a:pos x="106" y="166"/>
                  </a:cxn>
                  <a:cxn ang="0">
                    <a:pos x="114" y="164"/>
                  </a:cxn>
                  <a:cxn ang="0">
                    <a:pos x="130" y="162"/>
                  </a:cxn>
                  <a:cxn ang="0">
                    <a:pos x="148" y="156"/>
                  </a:cxn>
                  <a:cxn ang="0">
                    <a:pos x="154" y="150"/>
                  </a:cxn>
                  <a:cxn ang="0">
                    <a:pos x="162" y="150"/>
                  </a:cxn>
                  <a:cxn ang="0">
                    <a:pos x="176" y="148"/>
                  </a:cxn>
                  <a:cxn ang="0">
                    <a:pos x="180" y="148"/>
                  </a:cxn>
                  <a:cxn ang="0">
                    <a:pos x="186" y="142"/>
                  </a:cxn>
                  <a:cxn ang="0">
                    <a:pos x="196" y="132"/>
                  </a:cxn>
                  <a:cxn ang="0">
                    <a:pos x="202" y="120"/>
                  </a:cxn>
                  <a:cxn ang="0">
                    <a:pos x="208" y="92"/>
                  </a:cxn>
                  <a:cxn ang="0">
                    <a:pos x="202" y="74"/>
                  </a:cxn>
                  <a:cxn ang="0">
                    <a:pos x="170" y="58"/>
                  </a:cxn>
                </a:cxnLst>
                <a:rect l="0" t="0" r="r" b="b"/>
                <a:pathLst>
                  <a:path w="210" h="200">
                    <a:moveTo>
                      <a:pt x="94" y="0"/>
                    </a:moveTo>
                    <a:lnTo>
                      <a:pt x="74" y="0"/>
                    </a:lnTo>
                    <a:lnTo>
                      <a:pt x="74" y="0"/>
                    </a:lnTo>
                    <a:lnTo>
                      <a:pt x="74" y="0"/>
                    </a:lnTo>
                    <a:lnTo>
                      <a:pt x="72" y="0"/>
                    </a:lnTo>
                    <a:lnTo>
                      <a:pt x="72" y="2"/>
                    </a:lnTo>
                    <a:lnTo>
                      <a:pt x="78" y="114"/>
                    </a:lnTo>
                    <a:lnTo>
                      <a:pt x="78" y="114"/>
                    </a:lnTo>
                    <a:lnTo>
                      <a:pt x="80" y="118"/>
                    </a:lnTo>
                    <a:lnTo>
                      <a:pt x="80" y="120"/>
                    </a:lnTo>
                    <a:lnTo>
                      <a:pt x="82" y="124"/>
                    </a:lnTo>
                    <a:lnTo>
                      <a:pt x="82" y="128"/>
                    </a:lnTo>
                    <a:lnTo>
                      <a:pt x="76" y="136"/>
                    </a:lnTo>
                    <a:lnTo>
                      <a:pt x="24" y="130"/>
                    </a:lnTo>
                    <a:lnTo>
                      <a:pt x="24" y="130"/>
                    </a:lnTo>
                    <a:lnTo>
                      <a:pt x="22" y="132"/>
                    </a:lnTo>
                    <a:lnTo>
                      <a:pt x="20" y="134"/>
                    </a:lnTo>
                    <a:lnTo>
                      <a:pt x="18" y="134"/>
                    </a:lnTo>
                    <a:lnTo>
                      <a:pt x="16" y="132"/>
                    </a:lnTo>
                    <a:lnTo>
                      <a:pt x="16" y="132"/>
                    </a:lnTo>
                    <a:lnTo>
                      <a:pt x="16" y="132"/>
                    </a:lnTo>
                    <a:lnTo>
                      <a:pt x="14" y="132"/>
                    </a:lnTo>
                    <a:lnTo>
                      <a:pt x="12" y="134"/>
                    </a:lnTo>
                    <a:lnTo>
                      <a:pt x="12" y="136"/>
                    </a:lnTo>
                    <a:lnTo>
                      <a:pt x="12" y="138"/>
                    </a:lnTo>
                    <a:lnTo>
                      <a:pt x="12" y="140"/>
                    </a:lnTo>
                    <a:lnTo>
                      <a:pt x="12" y="144"/>
                    </a:lnTo>
                    <a:lnTo>
                      <a:pt x="10" y="144"/>
                    </a:lnTo>
                    <a:lnTo>
                      <a:pt x="8" y="144"/>
                    </a:lnTo>
                    <a:lnTo>
                      <a:pt x="8" y="146"/>
                    </a:lnTo>
                    <a:lnTo>
                      <a:pt x="8" y="148"/>
                    </a:lnTo>
                    <a:lnTo>
                      <a:pt x="6" y="150"/>
                    </a:lnTo>
                    <a:lnTo>
                      <a:pt x="4" y="154"/>
                    </a:lnTo>
                    <a:lnTo>
                      <a:pt x="2" y="154"/>
                    </a:lnTo>
                    <a:lnTo>
                      <a:pt x="0" y="154"/>
                    </a:lnTo>
                    <a:lnTo>
                      <a:pt x="0" y="156"/>
                    </a:lnTo>
                    <a:lnTo>
                      <a:pt x="0" y="158"/>
                    </a:lnTo>
                    <a:lnTo>
                      <a:pt x="0" y="164"/>
                    </a:lnTo>
                    <a:lnTo>
                      <a:pt x="2" y="168"/>
                    </a:lnTo>
                    <a:lnTo>
                      <a:pt x="2" y="172"/>
                    </a:lnTo>
                    <a:lnTo>
                      <a:pt x="2" y="174"/>
                    </a:lnTo>
                    <a:lnTo>
                      <a:pt x="2" y="174"/>
                    </a:lnTo>
                    <a:lnTo>
                      <a:pt x="2" y="176"/>
                    </a:lnTo>
                    <a:lnTo>
                      <a:pt x="4" y="176"/>
                    </a:lnTo>
                    <a:lnTo>
                      <a:pt x="6" y="178"/>
                    </a:lnTo>
                    <a:lnTo>
                      <a:pt x="10" y="178"/>
                    </a:lnTo>
                    <a:lnTo>
                      <a:pt x="10" y="178"/>
                    </a:lnTo>
                    <a:lnTo>
                      <a:pt x="14" y="180"/>
                    </a:lnTo>
                    <a:lnTo>
                      <a:pt x="18" y="182"/>
                    </a:lnTo>
                    <a:lnTo>
                      <a:pt x="22" y="182"/>
                    </a:lnTo>
                    <a:lnTo>
                      <a:pt x="22" y="182"/>
                    </a:lnTo>
                    <a:lnTo>
                      <a:pt x="24" y="182"/>
                    </a:lnTo>
                    <a:lnTo>
                      <a:pt x="28" y="182"/>
                    </a:lnTo>
                    <a:lnTo>
                      <a:pt x="30" y="182"/>
                    </a:lnTo>
                    <a:lnTo>
                      <a:pt x="30" y="180"/>
                    </a:lnTo>
                    <a:lnTo>
                      <a:pt x="30" y="176"/>
                    </a:lnTo>
                    <a:lnTo>
                      <a:pt x="32" y="176"/>
                    </a:lnTo>
                    <a:lnTo>
                      <a:pt x="32" y="176"/>
                    </a:lnTo>
                    <a:lnTo>
                      <a:pt x="36" y="174"/>
                    </a:lnTo>
                    <a:lnTo>
                      <a:pt x="38" y="174"/>
                    </a:lnTo>
                    <a:lnTo>
                      <a:pt x="42" y="176"/>
                    </a:lnTo>
                    <a:lnTo>
                      <a:pt x="44" y="178"/>
                    </a:lnTo>
                    <a:lnTo>
                      <a:pt x="44" y="180"/>
                    </a:lnTo>
                    <a:lnTo>
                      <a:pt x="44" y="182"/>
                    </a:lnTo>
                    <a:lnTo>
                      <a:pt x="46" y="186"/>
                    </a:lnTo>
                    <a:lnTo>
                      <a:pt x="48" y="190"/>
                    </a:lnTo>
                    <a:lnTo>
                      <a:pt x="50" y="194"/>
                    </a:lnTo>
                    <a:lnTo>
                      <a:pt x="56" y="198"/>
                    </a:lnTo>
                    <a:lnTo>
                      <a:pt x="56" y="198"/>
                    </a:lnTo>
                    <a:lnTo>
                      <a:pt x="60" y="200"/>
                    </a:lnTo>
                    <a:lnTo>
                      <a:pt x="64" y="200"/>
                    </a:lnTo>
                    <a:lnTo>
                      <a:pt x="70" y="198"/>
                    </a:lnTo>
                    <a:lnTo>
                      <a:pt x="74" y="196"/>
                    </a:lnTo>
                    <a:lnTo>
                      <a:pt x="74" y="196"/>
                    </a:lnTo>
                    <a:lnTo>
                      <a:pt x="76" y="194"/>
                    </a:lnTo>
                    <a:lnTo>
                      <a:pt x="78" y="192"/>
                    </a:lnTo>
                    <a:lnTo>
                      <a:pt x="82" y="192"/>
                    </a:lnTo>
                    <a:lnTo>
                      <a:pt x="84" y="196"/>
                    </a:lnTo>
                    <a:lnTo>
                      <a:pt x="86" y="196"/>
                    </a:lnTo>
                    <a:lnTo>
                      <a:pt x="86" y="196"/>
                    </a:lnTo>
                    <a:lnTo>
                      <a:pt x="88" y="198"/>
                    </a:lnTo>
                    <a:lnTo>
                      <a:pt x="90" y="196"/>
                    </a:lnTo>
                    <a:lnTo>
                      <a:pt x="92" y="194"/>
                    </a:lnTo>
                    <a:lnTo>
                      <a:pt x="92" y="194"/>
                    </a:lnTo>
                    <a:lnTo>
                      <a:pt x="92" y="190"/>
                    </a:lnTo>
                    <a:lnTo>
                      <a:pt x="94" y="186"/>
                    </a:lnTo>
                    <a:lnTo>
                      <a:pt x="96" y="180"/>
                    </a:lnTo>
                    <a:lnTo>
                      <a:pt x="98" y="176"/>
                    </a:lnTo>
                    <a:lnTo>
                      <a:pt x="100" y="172"/>
                    </a:lnTo>
                    <a:lnTo>
                      <a:pt x="102" y="170"/>
                    </a:lnTo>
                    <a:lnTo>
                      <a:pt x="102" y="168"/>
                    </a:lnTo>
                    <a:lnTo>
                      <a:pt x="106" y="166"/>
                    </a:lnTo>
                    <a:lnTo>
                      <a:pt x="108" y="164"/>
                    </a:lnTo>
                    <a:lnTo>
                      <a:pt x="114" y="164"/>
                    </a:lnTo>
                    <a:lnTo>
                      <a:pt x="120" y="164"/>
                    </a:lnTo>
                    <a:lnTo>
                      <a:pt x="130" y="162"/>
                    </a:lnTo>
                    <a:lnTo>
                      <a:pt x="140" y="160"/>
                    </a:lnTo>
                    <a:lnTo>
                      <a:pt x="148" y="156"/>
                    </a:lnTo>
                    <a:lnTo>
                      <a:pt x="152" y="150"/>
                    </a:lnTo>
                    <a:lnTo>
                      <a:pt x="154" y="150"/>
                    </a:lnTo>
                    <a:lnTo>
                      <a:pt x="158" y="150"/>
                    </a:lnTo>
                    <a:lnTo>
                      <a:pt x="162" y="150"/>
                    </a:lnTo>
                    <a:lnTo>
                      <a:pt x="168" y="150"/>
                    </a:lnTo>
                    <a:lnTo>
                      <a:pt x="176" y="148"/>
                    </a:lnTo>
                    <a:lnTo>
                      <a:pt x="176" y="148"/>
                    </a:lnTo>
                    <a:lnTo>
                      <a:pt x="180" y="148"/>
                    </a:lnTo>
                    <a:lnTo>
                      <a:pt x="182" y="146"/>
                    </a:lnTo>
                    <a:lnTo>
                      <a:pt x="186" y="142"/>
                    </a:lnTo>
                    <a:lnTo>
                      <a:pt x="192" y="138"/>
                    </a:lnTo>
                    <a:lnTo>
                      <a:pt x="196" y="132"/>
                    </a:lnTo>
                    <a:lnTo>
                      <a:pt x="200" y="124"/>
                    </a:lnTo>
                    <a:lnTo>
                      <a:pt x="202" y="120"/>
                    </a:lnTo>
                    <a:lnTo>
                      <a:pt x="204" y="108"/>
                    </a:lnTo>
                    <a:lnTo>
                      <a:pt x="208" y="92"/>
                    </a:lnTo>
                    <a:lnTo>
                      <a:pt x="210" y="72"/>
                    </a:lnTo>
                    <a:lnTo>
                      <a:pt x="202" y="74"/>
                    </a:lnTo>
                    <a:lnTo>
                      <a:pt x="198" y="58"/>
                    </a:lnTo>
                    <a:lnTo>
                      <a:pt x="170" y="58"/>
                    </a:lnTo>
                    <a:lnTo>
                      <a:pt x="94" y="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" name="Freeform 119"/>
              <p:cNvSpPr>
                <a:spLocks/>
              </p:cNvSpPr>
              <p:nvPr/>
            </p:nvSpPr>
            <p:spPr bwMode="gray">
              <a:xfrm>
                <a:off x="1169" y="2688"/>
                <a:ext cx="138" cy="150"/>
              </a:xfrm>
              <a:custGeom>
                <a:avLst/>
                <a:gdLst/>
                <a:ahLst/>
                <a:cxnLst>
                  <a:cxn ang="0">
                    <a:pos x="0" y="150"/>
                  </a:cxn>
                  <a:cxn ang="0">
                    <a:pos x="0" y="0"/>
                  </a:cxn>
                  <a:cxn ang="0">
                    <a:pos x="2" y="0"/>
                  </a:cxn>
                  <a:cxn ang="0">
                    <a:pos x="6" y="2"/>
                  </a:cxn>
                  <a:cxn ang="0">
                    <a:pos x="12" y="2"/>
                  </a:cxn>
                  <a:cxn ang="0">
                    <a:pos x="18" y="2"/>
                  </a:cxn>
                  <a:cxn ang="0">
                    <a:pos x="22" y="2"/>
                  </a:cxn>
                  <a:cxn ang="0">
                    <a:pos x="26" y="4"/>
                  </a:cxn>
                  <a:cxn ang="0">
                    <a:pos x="28" y="4"/>
                  </a:cxn>
                  <a:cxn ang="0">
                    <a:pos x="30" y="6"/>
                  </a:cxn>
                  <a:cxn ang="0">
                    <a:pos x="34" y="8"/>
                  </a:cxn>
                  <a:cxn ang="0">
                    <a:pos x="38" y="10"/>
                  </a:cxn>
                  <a:cxn ang="0">
                    <a:pos x="44" y="10"/>
                  </a:cxn>
                  <a:cxn ang="0">
                    <a:pos x="68" y="4"/>
                  </a:cxn>
                  <a:cxn ang="0">
                    <a:pos x="68" y="4"/>
                  </a:cxn>
                  <a:cxn ang="0">
                    <a:pos x="70" y="4"/>
                  </a:cxn>
                  <a:cxn ang="0">
                    <a:pos x="72" y="2"/>
                  </a:cxn>
                  <a:cxn ang="0">
                    <a:pos x="76" y="2"/>
                  </a:cxn>
                  <a:cxn ang="0">
                    <a:pos x="80" y="4"/>
                  </a:cxn>
                  <a:cxn ang="0">
                    <a:pos x="86" y="6"/>
                  </a:cxn>
                  <a:cxn ang="0">
                    <a:pos x="86" y="6"/>
                  </a:cxn>
                  <a:cxn ang="0">
                    <a:pos x="86" y="10"/>
                  </a:cxn>
                  <a:cxn ang="0">
                    <a:pos x="86" y="14"/>
                  </a:cxn>
                  <a:cxn ang="0">
                    <a:pos x="88" y="20"/>
                  </a:cxn>
                  <a:cxn ang="0">
                    <a:pos x="92" y="26"/>
                  </a:cxn>
                  <a:cxn ang="0">
                    <a:pos x="92" y="30"/>
                  </a:cxn>
                  <a:cxn ang="0">
                    <a:pos x="98" y="40"/>
                  </a:cxn>
                  <a:cxn ang="0">
                    <a:pos x="106" y="56"/>
                  </a:cxn>
                  <a:cxn ang="0">
                    <a:pos x="114" y="74"/>
                  </a:cxn>
                  <a:cxn ang="0">
                    <a:pos x="122" y="92"/>
                  </a:cxn>
                  <a:cxn ang="0">
                    <a:pos x="130" y="108"/>
                  </a:cxn>
                  <a:cxn ang="0">
                    <a:pos x="136" y="122"/>
                  </a:cxn>
                  <a:cxn ang="0">
                    <a:pos x="138" y="128"/>
                  </a:cxn>
                  <a:cxn ang="0">
                    <a:pos x="138" y="130"/>
                  </a:cxn>
                  <a:cxn ang="0">
                    <a:pos x="136" y="132"/>
                  </a:cxn>
                  <a:cxn ang="0">
                    <a:pos x="132" y="138"/>
                  </a:cxn>
                  <a:cxn ang="0">
                    <a:pos x="126" y="142"/>
                  </a:cxn>
                  <a:cxn ang="0">
                    <a:pos x="120" y="146"/>
                  </a:cxn>
                  <a:cxn ang="0">
                    <a:pos x="110" y="150"/>
                  </a:cxn>
                  <a:cxn ang="0">
                    <a:pos x="0" y="150"/>
                  </a:cxn>
                </a:cxnLst>
                <a:rect l="0" t="0" r="r" b="b"/>
                <a:pathLst>
                  <a:path w="138" h="150">
                    <a:moveTo>
                      <a:pt x="0" y="15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12" y="2"/>
                    </a:lnTo>
                    <a:lnTo>
                      <a:pt x="18" y="2"/>
                    </a:lnTo>
                    <a:lnTo>
                      <a:pt x="22" y="2"/>
                    </a:lnTo>
                    <a:lnTo>
                      <a:pt x="26" y="4"/>
                    </a:lnTo>
                    <a:lnTo>
                      <a:pt x="28" y="4"/>
                    </a:lnTo>
                    <a:lnTo>
                      <a:pt x="30" y="6"/>
                    </a:lnTo>
                    <a:lnTo>
                      <a:pt x="34" y="8"/>
                    </a:lnTo>
                    <a:lnTo>
                      <a:pt x="38" y="10"/>
                    </a:lnTo>
                    <a:lnTo>
                      <a:pt x="44" y="10"/>
                    </a:lnTo>
                    <a:lnTo>
                      <a:pt x="68" y="4"/>
                    </a:lnTo>
                    <a:lnTo>
                      <a:pt x="68" y="4"/>
                    </a:lnTo>
                    <a:lnTo>
                      <a:pt x="70" y="4"/>
                    </a:lnTo>
                    <a:lnTo>
                      <a:pt x="72" y="2"/>
                    </a:lnTo>
                    <a:lnTo>
                      <a:pt x="76" y="2"/>
                    </a:lnTo>
                    <a:lnTo>
                      <a:pt x="80" y="4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86" y="10"/>
                    </a:lnTo>
                    <a:lnTo>
                      <a:pt x="86" y="14"/>
                    </a:lnTo>
                    <a:lnTo>
                      <a:pt x="88" y="20"/>
                    </a:lnTo>
                    <a:lnTo>
                      <a:pt x="92" y="26"/>
                    </a:lnTo>
                    <a:lnTo>
                      <a:pt x="92" y="30"/>
                    </a:lnTo>
                    <a:lnTo>
                      <a:pt x="98" y="40"/>
                    </a:lnTo>
                    <a:lnTo>
                      <a:pt x="106" y="56"/>
                    </a:lnTo>
                    <a:lnTo>
                      <a:pt x="114" y="74"/>
                    </a:lnTo>
                    <a:lnTo>
                      <a:pt x="122" y="92"/>
                    </a:lnTo>
                    <a:lnTo>
                      <a:pt x="130" y="108"/>
                    </a:lnTo>
                    <a:lnTo>
                      <a:pt x="136" y="122"/>
                    </a:lnTo>
                    <a:lnTo>
                      <a:pt x="138" y="128"/>
                    </a:lnTo>
                    <a:lnTo>
                      <a:pt x="138" y="130"/>
                    </a:lnTo>
                    <a:lnTo>
                      <a:pt x="136" y="132"/>
                    </a:lnTo>
                    <a:lnTo>
                      <a:pt x="132" y="138"/>
                    </a:lnTo>
                    <a:lnTo>
                      <a:pt x="126" y="142"/>
                    </a:lnTo>
                    <a:lnTo>
                      <a:pt x="120" y="146"/>
                    </a:lnTo>
                    <a:lnTo>
                      <a:pt x="110" y="150"/>
                    </a:lnTo>
                    <a:lnTo>
                      <a:pt x="0" y="15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0" name="Freeform 120"/>
              <p:cNvSpPr>
                <a:spLocks/>
              </p:cNvSpPr>
              <p:nvPr/>
            </p:nvSpPr>
            <p:spPr bwMode="gray">
              <a:xfrm>
                <a:off x="1255" y="2692"/>
                <a:ext cx="40" cy="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8"/>
                  </a:cxn>
                  <a:cxn ang="0">
                    <a:pos x="0" y="10"/>
                  </a:cxn>
                  <a:cxn ang="0">
                    <a:pos x="2" y="12"/>
                  </a:cxn>
                  <a:cxn ang="0">
                    <a:pos x="2" y="16"/>
                  </a:cxn>
                  <a:cxn ang="0">
                    <a:pos x="4" y="20"/>
                  </a:cxn>
                  <a:cxn ang="0">
                    <a:pos x="6" y="24"/>
                  </a:cxn>
                  <a:cxn ang="0">
                    <a:pos x="8" y="28"/>
                  </a:cxn>
                  <a:cxn ang="0">
                    <a:pos x="10" y="30"/>
                  </a:cxn>
                  <a:cxn ang="0">
                    <a:pos x="14" y="34"/>
                  </a:cxn>
                  <a:cxn ang="0">
                    <a:pos x="16" y="38"/>
                  </a:cxn>
                  <a:cxn ang="0">
                    <a:pos x="22" y="42"/>
                  </a:cxn>
                  <a:cxn ang="0">
                    <a:pos x="26" y="44"/>
                  </a:cxn>
                  <a:cxn ang="0">
                    <a:pos x="30" y="48"/>
                  </a:cxn>
                  <a:cxn ang="0">
                    <a:pos x="32" y="50"/>
                  </a:cxn>
                  <a:cxn ang="0">
                    <a:pos x="32" y="50"/>
                  </a:cxn>
                  <a:cxn ang="0">
                    <a:pos x="34" y="50"/>
                  </a:cxn>
                  <a:cxn ang="0">
                    <a:pos x="36" y="48"/>
                  </a:cxn>
                  <a:cxn ang="0">
                    <a:pos x="38" y="44"/>
                  </a:cxn>
                  <a:cxn ang="0">
                    <a:pos x="40" y="32"/>
                  </a:cxn>
                  <a:cxn ang="0">
                    <a:pos x="38" y="28"/>
                  </a:cxn>
                  <a:cxn ang="0">
                    <a:pos x="32" y="18"/>
                  </a:cxn>
                  <a:cxn ang="0">
                    <a:pos x="26" y="8"/>
                  </a:cxn>
                  <a:cxn ang="0">
                    <a:pos x="22" y="0"/>
                  </a:cxn>
                  <a:cxn ang="0">
                    <a:pos x="22" y="0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2" y="0"/>
                  </a:cxn>
                  <a:cxn ang="0">
                    <a:pos x="0" y="0"/>
                  </a:cxn>
                </a:cxnLst>
                <a:rect l="0" t="0" r="r" b="b"/>
                <a:pathLst>
                  <a:path w="40" h="50">
                    <a:moveTo>
                      <a:pt x="0" y="0"/>
                    </a:moveTo>
                    <a:lnTo>
                      <a:pt x="0" y="8"/>
                    </a:lnTo>
                    <a:lnTo>
                      <a:pt x="0" y="10"/>
                    </a:lnTo>
                    <a:lnTo>
                      <a:pt x="2" y="12"/>
                    </a:lnTo>
                    <a:lnTo>
                      <a:pt x="2" y="16"/>
                    </a:lnTo>
                    <a:lnTo>
                      <a:pt x="4" y="20"/>
                    </a:lnTo>
                    <a:lnTo>
                      <a:pt x="6" y="24"/>
                    </a:lnTo>
                    <a:lnTo>
                      <a:pt x="8" y="28"/>
                    </a:lnTo>
                    <a:lnTo>
                      <a:pt x="10" y="30"/>
                    </a:lnTo>
                    <a:lnTo>
                      <a:pt x="14" y="34"/>
                    </a:lnTo>
                    <a:lnTo>
                      <a:pt x="16" y="38"/>
                    </a:lnTo>
                    <a:lnTo>
                      <a:pt x="22" y="42"/>
                    </a:lnTo>
                    <a:lnTo>
                      <a:pt x="26" y="44"/>
                    </a:lnTo>
                    <a:lnTo>
                      <a:pt x="30" y="48"/>
                    </a:lnTo>
                    <a:lnTo>
                      <a:pt x="32" y="50"/>
                    </a:lnTo>
                    <a:lnTo>
                      <a:pt x="32" y="50"/>
                    </a:lnTo>
                    <a:lnTo>
                      <a:pt x="34" y="50"/>
                    </a:lnTo>
                    <a:lnTo>
                      <a:pt x="36" y="48"/>
                    </a:lnTo>
                    <a:lnTo>
                      <a:pt x="38" y="44"/>
                    </a:lnTo>
                    <a:lnTo>
                      <a:pt x="40" y="32"/>
                    </a:lnTo>
                    <a:lnTo>
                      <a:pt x="38" y="28"/>
                    </a:lnTo>
                    <a:lnTo>
                      <a:pt x="32" y="18"/>
                    </a:lnTo>
                    <a:lnTo>
                      <a:pt x="26" y="8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1" name="Freeform 121"/>
              <p:cNvSpPr>
                <a:spLocks/>
              </p:cNvSpPr>
              <p:nvPr/>
            </p:nvSpPr>
            <p:spPr bwMode="gray">
              <a:xfrm>
                <a:off x="1393" y="3266"/>
                <a:ext cx="86" cy="182"/>
              </a:xfrm>
              <a:custGeom>
                <a:avLst/>
                <a:gdLst/>
                <a:ahLst/>
                <a:cxnLst>
                  <a:cxn ang="0">
                    <a:pos x="78" y="0"/>
                  </a:cxn>
                  <a:cxn ang="0">
                    <a:pos x="72" y="4"/>
                  </a:cxn>
                  <a:cxn ang="0">
                    <a:pos x="64" y="12"/>
                  </a:cxn>
                  <a:cxn ang="0">
                    <a:pos x="60" y="20"/>
                  </a:cxn>
                  <a:cxn ang="0">
                    <a:pos x="56" y="24"/>
                  </a:cxn>
                  <a:cxn ang="0">
                    <a:pos x="48" y="32"/>
                  </a:cxn>
                  <a:cxn ang="0">
                    <a:pos x="40" y="42"/>
                  </a:cxn>
                  <a:cxn ang="0">
                    <a:pos x="34" y="50"/>
                  </a:cxn>
                  <a:cxn ang="0">
                    <a:pos x="28" y="54"/>
                  </a:cxn>
                  <a:cxn ang="0">
                    <a:pos x="24" y="54"/>
                  </a:cxn>
                  <a:cxn ang="0">
                    <a:pos x="22" y="54"/>
                  </a:cxn>
                  <a:cxn ang="0">
                    <a:pos x="16" y="54"/>
                  </a:cxn>
                  <a:cxn ang="0">
                    <a:pos x="10" y="60"/>
                  </a:cxn>
                  <a:cxn ang="0">
                    <a:pos x="6" y="68"/>
                  </a:cxn>
                  <a:cxn ang="0">
                    <a:pos x="6" y="82"/>
                  </a:cxn>
                  <a:cxn ang="0">
                    <a:pos x="4" y="90"/>
                  </a:cxn>
                  <a:cxn ang="0">
                    <a:pos x="6" y="92"/>
                  </a:cxn>
                  <a:cxn ang="0">
                    <a:pos x="8" y="92"/>
                  </a:cxn>
                  <a:cxn ang="0">
                    <a:pos x="14" y="100"/>
                  </a:cxn>
                  <a:cxn ang="0">
                    <a:pos x="14" y="106"/>
                  </a:cxn>
                  <a:cxn ang="0">
                    <a:pos x="10" y="110"/>
                  </a:cxn>
                  <a:cxn ang="0">
                    <a:pos x="6" y="116"/>
                  </a:cxn>
                  <a:cxn ang="0">
                    <a:pos x="0" y="138"/>
                  </a:cxn>
                  <a:cxn ang="0">
                    <a:pos x="6" y="172"/>
                  </a:cxn>
                  <a:cxn ang="0">
                    <a:pos x="8" y="172"/>
                  </a:cxn>
                  <a:cxn ang="0">
                    <a:pos x="16" y="172"/>
                  </a:cxn>
                  <a:cxn ang="0">
                    <a:pos x="22" y="172"/>
                  </a:cxn>
                  <a:cxn ang="0">
                    <a:pos x="20" y="174"/>
                  </a:cxn>
                  <a:cxn ang="0">
                    <a:pos x="24" y="178"/>
                  </a:cxn>
                  <a:cxn ang="0">
                    <a:pos x="28" y="182"/>
                  </a:cxn>
                  <a:cxn ang="0">
                    <a:pos x="36" y="182"/>
                  </a:cxn>
                  <a:cxn ang="0">
                    <a:pos x="44" y="178"/>
                  </a:cxn>
                  <a:cxn ang="0">
                    <a:pos x="50" y="164"/>
                  </a:cxn>
                  <a:cxn ang="0">
                    <a:pos x="58" y="134"/>
                  </a:cxn>
                  <a:cxn ang="0">
                    <a:pos x="58" y="126"/>
                  </a:cxn>
                  <a:cxn ang="0">
                    <a:pos x="60" y="120"/>
                  </a:cxn>
                  <a:cxn ang="0">
                    <a:pos x="66" y="108"/>
                  </a:cxn>
                  <a:cxn ang="0">
                    <a:pos x="72" y="82"/>
                  </a:cxn>
                  <a:cxn ang="0">
                    <a:pos x="78" y="54"/>
                  </a:cxn>
                  <a:cxn ang="0">
                    <a:pos x="78" y="50"/>
                  </a:cxn>
                  <a:cxn ang="0">
                    <a:pos x="82" y="40"/>
                  </a:cxn>
                  <a:cxn ang="0">
                    <a:pos x="84" y="28"/>
                  </a:cxn>
                  <a:cxn ang="0">
                    <a:pos x="84" y="20"/>
                  </a:cxn>
                  <a:cxn ang="0">
                    <a:pos x="86" y="12"/>
                  </a:cxn>
                  <a:cxn ang="0">
                    <a:pos x="86" y="4"/>
                  </a:cxn>
                  <a:cxn ang="0">
                    <a:pos x="78" y="0"/>
                  </a:cxn>
                </a:cxnLst>
                <a:rect l="0" t="0" r="r" b="b"/>
                <a:pathLst>
                  <a:path w="86" h="182">
                    <a:moveTo>
                      <a:pt x="78" y="0"/>
                    </a:moveTo>
                    <a:lnTo>
                      <a:pt x="78" y="0"/>
                    </a:lnTo>
                    <a:lnTo>
                      <a:pt x="76" y="2"/>
                    </a:lnTo>
                    <a:lnTo>
                      <a:pt x="72" y="4"/>
                    </a:lnTo>
                    <a:lnTo>
                      <a:pt x="68" y="6"/>
                    </a:lnTo>
                    <a:lnTo>
                      <a:pt x="64" y="12"/>
                    </a:lnTo>
                    <a:lnTo>
                      <a:pt x="62" y="20"/>
                    </a:lnTo>
                    <a:lnTo>
                      <a:pt x="60" y="20"/>
                    </a:lnTo>
                    <a:lnTo>
                      <a:pt x="58" y="22"/>
                    </a:lnTo>
                    <a:lnTo>
                      <a:pt x="56" y="24"/>
                    </a:lnTo>
                    <a:lnTo>
                      <a:pt x="52" y="28"/>
                    </a:lnTo>
                    <a:lnTo>
                      <a:pt x="48" y="32"/>
                    </a:lnTo>
                    <a:lnTo>
                      <a:pt x="44" y="36"/>
                    </a:lnTo>
                    <a:lnTo>
                      <a:pt x="40" y="42"/>
                    </a:lnTo>
                    <a:lnTo>
                      <a:pt x="38" y="46"/>
                    </a:lnTo>
                    <a:lnTo>
                      <a:pt x="34" y="50"/>
                    </a:lnTo>
                    <a:lnTo>
                      <a:pt x="30" y="52"/>
                    </a:lnTo>
                    <a:lnTo>
                      <a:pt x="28" y="54"/>
                    </a:lnTo>
                    <a:lnTo>
                      <a:pt x="26" y="54"/>
                    </a:lnTo>
                    <a:lnTo>
                      <a:pt x="24" y="54"/>
                    </a:lnTo>
                    <a:lnTo>
                      <a:pt x="24" y="54"/>
                    </a:lnTo>
                    <a:lnTo>
                      <a:pt x="22" y="54"/>
                    </a:lnTo>
                    <a:lnTo>
                      <a:pt x="20" y="54"/>
                    </a:lnTo>
                    <a:lnTo>
                      <a:pt x="16" y="54"/>
                    </a:lnTo>
                    <a:lnTo>
                      <a:pt x="14" y="56"/>
                    </a:lnTo>
                    <a:lnTo>
                      <a:pt x="10" y="60"/>
                    </a:lnTo>
                    <a:lnTo>
                      <a:pt x="8" y="64"/>
                    </a:lnTo>
                    <a:lnTo>
                      <a:pt x="6" y="68"/>
                    </a:lnTo>
                    <a:lnTo>
                      <a:pt x="6" y="76"/>
                    </a:lnTo>
                    <a:lnTo>
                      <a:pt x="6" y="82"/>
                    </a:lnTo>
                    <a:lnTo>
                      <a:pt x="6" y="88"/>
                    </a:lnTo>
                    <a:lnTo>
                      <a:pt x="4" y="90"/>
                    </a:lnTo>
                    <a:lnTo>
                      <a:pt x="6" y="90"/>
                    </a:lnTo>
                    <a:lnTo>
                      <a:pt x="6" y="92"/>
                    </a:lnTo>
                    <a:lnTo>
                      <a:pt x="6" y="92"/>
                    </a:lnTo>
                    <a:lnTo>
                      <a:pt x="8" y="92"/>
                    </a:lnTo>
                    <a:lnTo>
                      <a:pt x="12" y="96"/>
                    </a:lnTo>
                    <a:lnTo>
                      <a:pt x="14" y="100"/>
                    </a:lnTo>
                    <a:lnTo>
                      <a:pt x="14" y="102"/>
                    </a:lnTo>
                    <a:lnTo>
                      <a:pt x="14" y="106"/>
                    </a:lnTo>
                    <a:lnTo>
                      <a:pt x="12" y="108"/>
                    </a:lnTo>
                    <a:lnTo>
                      <a:pt x="10" y="110"/>
                    </a:lnTo>
                    <a:lnTo>
                      <a:pt x="8" y="112"/>
                    </a:lnTo>
                    <a:lnTo>
                      <a:pt x="6" y="116"/>
                    </a:lnTo>
                    <a:lnTo>
                      <a:pt x="2" y="124"/>
                    </a:lnTo>
                    <a:lnTo>
                      <a:pt x="0" y="138"/>
                    </a:lnTo>
                    <a:lnTo>
                      <a:pt x="0" y="154"/>
                    </a:lnTo>
                    <a:lnTo>
                      <a:pt x="6" y="172"/>
                    </a:lnTo>
                    <a:lnTo>
                      <a:pt x="8" y="172"/>
                    </a:lnTo>
                    <a:lnTo>
                      <a:pt x="8" y="172"/>
                    </a:lnTo>
                    <a:lnTo>
                      <a:pt x="12" y="172"/>
                    </a:lnTo>
                    <a:lnTo>
                      <a:pt x="16" y="172"/>
                    </a:lnTo>
                    <a:lnTo>
                      <a:pt x="20" y="172"/>
                    </a:lnTo>
                    <a:lnTo>
                      <a:pt x="22" y="172"/>
                    </a:lnTo>
                    <a:lnTo>
                      <a:pt x="22" y="172"/>
                    </a:lnTo>
                    <a:lnTo>
                      <a:pt x="20" y="174"/>
                    </a:lnTo>
                    <a:lnTo>
                      <a:pt x="22" y="176"/>
                    </a:lnTo>
                    <a:lnTo>
                      <a:pt x="24" y="178"/>
                    </a:lnTo>
                    <a:lnTo>
                      <a:pt x="26" y="180"/>
                    </a:lnTo>
                    <a:lnTo>
                      <a:pt x="28" y="182"/>
                    </a:lnTo>
                    <a:lnTo>
                      <a:pt x="32" y="182"/>
                    </a:lnTo>
                    <a:lnTo>
                      <a:pt x="36" y="182"/>
                    </a:lnTo>
                    <a:lnTo>
                      <a:pt x="40" y="182"/>
                    </a:lnTo>
                    <a:lnTo>
                      <a:pt x="44" y="178"/>
                    </a:lnTo>
                    <a:lnTo>
                      <a:pt x="46" y="172"/>
                    </a:lnTo>
                    <a:lnTo>
                      <a:pt x="50" y="164"/>
                    </a:lnTo>
                    <a:lnTo>
                      <a:pt x="56" y="146"/>
                    </a:lnTo>
                    <a:lnTo>
                      <a:pt x="58" y="134"/>
                    </a:lnTo>
                    <a:lnTo>
                      <a:pt x="60" y="128"/>
                    </a:lnTo>
                    <a:lnTo>
                      <a:pt x="58" y="126"/>
                    </a:lnTo>
                    <a:lnTo>
                      <a:pt x="58" y="124"/>
                    </a:lnTo>
                    <a:lnTo>
                      <a:pt x="60" y="120"/>
                    </a:lnTo>
                    <a:lnTo>
                      <a:pt x="62" y="114"/>
                    </a:lnTo>
                    <a:lnTo>
                      <a:pt x="66" y="108"/>
                    </a:lnTo>
                    <a:lnTo>
                      <a:pt x="70" y="98"/>
                    </a:lnTo>
                    <a:lnTo>
                      <a:pt x="72" y="82"/>
                    </a:lnTo>
                    <a:lnTo>
                      <a:pt x="76" y="66"/>
                    </a:lnTo>
                    <a:lnTo>
                      <a:pt x="78" y="54"/>
                    </a:lnTo>
                    <a:lnTo>
                      <a:pt x="78" y="52"/>
                    </a:lnTo>
                    <a:lnTo>
                      <a:pt x="78" y="50"/>
                    </a:lnTo>
                    <a:lnTo>
                      <a:pt x="80" y="44"/>
                    </a:lnTo>
                    <a:lnTo>
                      <a:pt x="82" y="40"/>
                    </a:lnTo>
                    <a:lnTo>
                      <a:pt x="82" y="34"/>
                    </a:lnTo>
                    <a:lnTo>
                      <a:pt x="84" y="28"/>
                    </a:lnTo>
                    <a:lnTo>
                      <a:pt x="84" y="24"/>
                    </a:lnTo>
                    <a:lnTo>
                      <a:pt x="84" y="20"/>
                    </a:lnTo>
                    <a:lnTo>
                      <a:pt x="86" y="16"/>
                    </a:lnTo>
                    <a:lnTo>
                      <a:pt x="86" y="12"/>
                    </a:lnTo>
                    <a:lnTo>
                      <a:pt x="86" y="8"/>
                    </a:lnTo>
                    <a:lnTo>
                      <a:pt x="86" y="4"/>
                    </a:lnTo>
                    <a:lnTo>
                      <a:pt x="84" y="2"/>
                    </a:lnTo>
                    <a:lnTo>
                      <a:pt x="78" y="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" name="Freeform 122"/>
              <p:cNvSpPr>
                <a:spLocks/>
              </p:cNvSpPr>
              <p:nvPr/>
            </p:nvSpPr>
            <p:spPr bwMode="gray">
              <a:xfrm>
                <a:off x="2677" y="3726"/>
                <a:ext cx="58" cy="56"/>
              </a:xfrm>
              <a:custGeom>
                <a:avLst/>
                <a:gdLst/>
                <a:ahLst/>
                <a:cxnLst>
                  <a:cxn ang="0">
                    <a:pos x="10" y="2"/>
                  </a:cxn>
                  <a:cxn ang="0">
                    <a:pos x="10" y="2"/>
                  </a:cxn>
                  <a:cxn ang="0">
                    <a:pos x="8" y="2"/>
                  </a:cxn>
                  <a:cxn ang="0">
                    <a:pos x="6" y="2"/>
                  </a:cxn>
                  <a:cxn ang="0">
                    <a:pos x="4" y="4"/>
                  </a:cxn>
                  <a:cxn ang="0">
                    <a:pos x="2" y="6"/>
                  </a:cxn>
                  <a:cxn ang="0">
                    <a:pos x="0" y="8"/>
                  </a:cxn>
                  <a:cxn ang="0">
                    <a:pos x="0" y="14"/>
                  </a:cxn>
                  <a:cxn ang="0">
                    <a:pos x="6" y="30"/>
                  </a:cxn>
                  <a:cxn ang="0">
                    <a:pos x="6" y="30"/>
                  </a:cxn>
                  <a:cxn ang="0">
                    <a:pos x="8" y="32"/>
                  </a:cxn>
                  <a:cxn ang="0">
                    <a:pos x="10" y="36"/>
                  </a:cxn>
                  <a:cxn ang="0">
                    <a:pos x="14" y="40"/>
                  </a:cxn>
                  <a:cxn ang="0">
                    <a:pos x="14" y="44"/>
                  </a:cxn>
                  <a:cxn ang="0">
                    <a:pos x="18" y="46"/>
                  </a:cxn>
                  <a:cxn ang="0">
                    <a:pos x="22" y="50"/>
                  </a:cxn>
                  <a:cxn ang="0">
                    <a:pos x="26" y="52"/>
                  </a:cxn>
                  <a:cxn ang="0">
                    <a:pos x="32" y="54"/>
                  </a:cxn>
                  <a:cxn ang="0">
                    <a:pos x="36" y="56"/>
                  </a:cxn>
                  <a:cxn ang="0">
                    <a:pos x="40" y="54"/>
                  </a:cxn>
                  <a:cxn ang="0">
                    <a:pos x="42" y="52"/>
                  </a:cxn>
                  <a:cxn ang="0">
                    <a:pos x="46" y="50"/>
                  </a:cxn>
                  <a:cxn ang="0">
                    <a:pos x="50" y="44"/>
                  </a:cxn>
                  <a:cxn ang="0">
                    <a:pos x="54" y="40"/>
                  </a:cxn>
                  <a:cxn ang="0">
                    <a:pos x="56" y="34"/>
                  </a:cxn>
                  <a:cxn ang="0">
                    <a:pos x="58" y="30"/>
                  </a:cxn>
                  <a:cxn ang="0">
                    <a:pos x="56" y="24"/>
                  </a:cxn>
                  <a:cxn ang="0">
                    <a:pos x="56" y="18"/>
                  </a:cxn>
                  <a:cxn ang="0">
                    <a:pos x="56" y="12"/>
                  </a:cxn>
                  <a:cxn ang="0">
                    <a:pos x="56" y="8"/>
                  </a:cxn>
                  <a:cxn ang="0">
                    <a:pos x="56" y="6"/>
                  </a:cxn>
                  <a:cxn ang="0">
                    <a:pos x="54" y="6"/>
                  </a:cxn>
                  <a:cxn ang="0">
                    <a:pos x="52" y="4"/>
                  </a:cxn>
                  <a:cxn ang="0">
                    <a:pos x="50" y="2"/>
                  </a:cxn>
                  <a:cxn ang="0">
                    <a:pos x="46" y="0"/>
                  </a:cxn>
                  <a:cxn ang="0">
                    <a:pos x="42" y="0"/>
                  </a:cxn>
                  <a:cxn ang="0">
                    <a:pos x="40" y="0"/>
                  </a:cxn>
                  <a:cxn ang="0">
                    <a:pos x="38" y="2"/>
                  </a:cxn>
                  <a:cxn ang="0">
                    <a:pos x="36" y="4"/>
                  </a:cxn>
                  <a:cxn ang="0">
                    <a:pos x="34" y="8"/>
                  </a:cxn>
                  <a:cxn ang="0">
                    <a:pos x="32" y="10"/>
                  </a:cxn>
                  <a:cxn ang="0">
                    <a:pos x="32" y="10"/>
                  </a:cxn>
                  <a:cxn ang="0">
                    <a:pos x="16" y="2"/>
                  </a:cxn>
                  <a:cxn ang="0">
                    <a:pos x="10" y="2"/>
                  </a:cxn>
                </a:cxnLst>
                <a:rect l="0" t="0" r="r" b="b"/>
                <a:pathLst>
                  <a:path w="58" h="56">
                    <a:moveTo>
                      <a:pt x="10" y="2"/>
                    </a:moveTo>
                    <a:lnTo>
                      <a:pt x="10" y="2"/>
                    </a:lnTo>
                    <a:lnTo>
                      <a:pt x="8" y="2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0" y="8"/>
                    </a:lnTo>
                    <a:lnTo>
                      <a:pt x="0" y="14"/>
                    </a:lnTo>
                    <a:lnTo>
                      <a:pt x="6" y="30"/>
                    </a:lnTo>
                    <a:lnTo>
                      <a:pt x="6" y="30"/>
                    </a:lnTo>
                    <a:lnTo>
                      <a:pt x="8" y="32"/>
                    </a:lnTo>
                    <a:lnTo>
                      <a:pt x="10" y="36"/>
                    </a:lnTo>
                    <a:lnTo>
                      <a:pt x="14" y="40"/>
                    </a:lnTo>
                    <a:lnTo>
                      <a:pt x="14" y="44"/>
                    </a:lnTo>
                    <a:lnTo>
                      <a:pt x="18" y="46"/>
                    </a:lnTo>
                    <a:lnTo>
                      <a:pt x="22" y="50"/>
                    </a:lnTo>
                    <a:lnTo>
                      <a:pt x="26" y="52"/>
                    </a:lnTo>
                    <a:lnTo>
                      <a:pt x="32" y="54"/>
                    </a:lnTo>
                    <a:lnTo>
                      <a:pt x="36" y="56"/>
                    </a:lnTo>
                    <a:lnTo>
                      <a:pt x="40" y="54"/>
                    </a:lnTo>
                    <a:lnTo>
                      <a:pt x="42" y="52"/>
                    </a:lnTo>
                    <a:lnTo>
                      <a:pt x="46" y="50"/>
                    </a:lnTo>
                    <a:lnTo>
                      <a:pt x="50" y="44"/>
                    </a:lnTo>
                    <a:lnTo>
                      <a:pt x="54" y="40"/>
                    </a:lnTo>
                    <a:lnTo>
                      <a:pt x="56" y="34"/>
                    </a:lnTo>
                    <a:lnTo>
                      <a:pt x="58" y="30"/>
                    </a:lnTo>
                    <a:lnTo>
                      <a:pt x="56" y="24"/>
                    </a:lnTo>
                    <a:lnTo>
                      <a:pt x="56" y="18"/>
                    </a:lnTo>
                    <a:lnTo>
                      <a:pt x="56" y="12"/>
                    </a:lnTo>
                    <a:lnTo>
                      <a:pt x="56" y="8"/>
                    </a:lnTo>
                    <a:lnTo>
                      <a:pt x="56" y="6"/>
                    </a:lnTo>
                    <a:lnTo>
                      <a:pt x="54" y="6"/>
                    </a:lnTo>
                    <a:lnTo>
                      <a:pt x="52" y="4"/>
                    </a:lnTo>
                    <a:lnTo>
                      <a:pt x="50" y="2"/>
                    </a:lnTo>
                    <a:lnTo>
                      <a:pt x="46" y="0"/>
                    </a:lnTo>
                    <a:lnTo>
                      <a:pt x="42" y="0"/>
                    </a:lnTo>
                    <a:lnTo>
                      <a:pt x="40" y="0"/>
                    </a:lnTo>
                    <a:lnTo>
                      <a:pt x="38" y="2"/>
                    </a:lnTo>
                    <a:lnTo>
                      <a:pt x="36" y="4"/>
                    </a:lnTo>
                    <a:lnTo>
                      <a:pt x="34" y="8"/>
                    </a:lnTo>
                    <a:lnTo>
                      <a:pt x="32" y="10"/>
                    </a:lnTo>
                    <a:lnTo>
                      <a:pt x="32" y="10"/>
                    </a:lnTo>
                    <a:lnTo>
                      <a:pt x="16" y="2"/>
                    </a:lnTo>
                    <a:lnTo>
                      <a:pt x="10" y="2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3" name="Freeform 123"/>
              <p:cNvSpPr>
                <a:spLocks/>
              </p:cNvSpPr>
              <p:nvPr/>
            </p:nvSpPr>
            <p:spPr bwMode="gray">
              <a:xfrm>
                <a:off x="2731" y="3138"/>
                <a:ext cx="70" cy="54"/>
              </a:xfrm>
              <a:custGeom>
                <a:avLst/>
                <a:gdLst/>
                <a:ahLst/>
                <a:cxnLst>
                  <a:cxn ang="0">
                    <a:pos x="2" y="44"/>
                  </a:cxn>
                  <a:cxn ang="0">
                    <a:pos x="34" y="28"/>
                  </a:cxn>
                  <a:cxn ang="0">
                    <a:pos x="34" y="28"/>
                  </a:cxn>
                  <a:cxn ang="0">
                    <a:pos x="38" y="26"/>
                  </a:cxn>
                  <a:cxn ang="0">
                    <a:pos x="40" y="22"/>
                  </a:cxn>
                  <a:cxn ang="0">
                    <a:pos x="44" y="18"/>
                  </a:cxn>
                  <a:cxn ang="0">
                    <a:pos x="48" y="14"/>
                  </a:cxn>
                  <a:cxn ang="0">
                    <a:pos x="52" y="10"/>
                  </a:cxn>
                  <a:cxn ang="0">
                    <a:pos x="54" y="4"/>
                  </a:cxn>
                  <a:cxn ang="0">
                    <a:pos x="54" y="0"/>
                  </a:cxn>
                  <a:cxn ang="0">
                    <a:pos x="64" y="0"/>
                  </a:cxn>
                  <a:cxn ang="0">
                    <a:pos x="70" y="8"/>
                  </a:cxn>
                  <a:cxn ang="0">
                    <a:pos x="68" y="12"/>
                  </a:cxn>
                  <a:cxn ang="0">
                    <a:pos x="64" y="22"/>
                  </a:cxn>
                  <a:cxn ang="0">
                    <a:pos x="56" y="32"/>
                  </a:cxn>
                  <a:cxn ang="0">
                    <a:pos x="46" y="42"/>
                  </a:cxn>
                  <a:cxn ang="0">
                    <a:pos x="28" y="50"/>
                  </a:cxn>
                  <a:cxn ang="0">
                    <a:pos x="16" y="54"/>
                  </a:cxn>
                  <a:cxn ang="0">
                    <a:pos x="10" y="54"/>
                  </a:cxn>
                  <a:cxn ang="0">
                    <a:pos x="10" y="54"/>
                  </a:cxn>
                  <a:cxn ang="0">
                    <a:pos x="8" y="54"/>
                  </a:cxn>
                  <a:cxn ang="0">
                    <a:pos x="6" y="54"/>
                  </a:cxn>
                  <a:cxn ang="0">
                    <a:pos x="4" y="52"/>
                  </a:cxn>
                  <a:cxn ang="0">
                    <a:pos x="2" y="52"/>
                  </a:cxn>
                  <a:cxn ang="0">
                    <a:pos x="0" y="50"/>
                  </a:cxn>
                  <a:cxn ang="0">
                    <a:pos x="0" y="48"/>
                  </a:cxn>
                  <a:cxn ang="0">
                    <a:pos x="2" y="44"/>
                  </a:cxn>
                </a:cxnLst>
                <a:rect l="0" t="0" r="r" b="b"/>
                <a:pathLst>
                  <a:path w="70" h="54">
                    <a:moveTo>
                      <a:pt x="2" y="44"/>
                    </a:moveTo>
                    <a:lnTo>
                      <a:pt x="34" y="28"/>
                    </a:lnTo>
                    <a:lnTo>
                      <a:pt x="34" y="28"/>
                    </a:lnTo>
                    <a:lnTo>
                      <a:pt x="38" y="26"/>
                    </a:lnTo>
                    <a:lnTo>
                      <a:pt x="40" y="22"/>
                    </a:lnTo>
                    <a:lnTo>
                      <a:pt x="44" y="18"/>
                    </a:lnTo>
                    <a:lnTo>
                      <a:pt x="48" y="14"/>
                    </a:lnTo>
                    <a:lnTo>
                      <a:pt x="52" y="10"/>
                    </a:lnTo>
                    <a:lnTo>
                      <a:pt x="54" y="4"/>
                    </a:lnTo>
                    <a:lnTo>
                      <a:pt x="54" y="0"/>
                    </a:lnTo>
                    <a:lnTo>
                      <a:pt x="64" y="0"/>
                    </a:lnTo>
                    <a:lnTo>
                      <a:pt x="70" y="8"/>
                    </a:lnTo>
                    <a:lnTo>
                      <a:pt x="68" y="12"/>
                    </a:lnTo>
                    <a:lnTo>
                      <a:pt x="64" y="22"/>
                    </a:lnTo>
                    <a:lnTo>
                      <a:pt x="56" y="32"/>
                    </a:lnTo>
                    <a:lnTo>
                      <a:pt x="46" y="42"/>
                    </a:lnTo>
                    <a:lnTo>
                      <a:pt x="28" y="50"/>
                    </a:lnTo>
                    <a:lnTo>
                      <a:pt x="16" y="54"/>
                    </a:lnTo>
                    <a:lnTo>
                      <a:pt x="10" y="54"/>
                    </a:lnTo>
                    <a:lnTo>
                      <a:pt x="10" y="54"/>
                    </a:lnTo>
                    <a:lnTo>
                      <a:pt x="8" y="54"/>
                    </a:lnTo>
                    <a:lnTo>
                      <a:pt x="6" y="54"/>
                    </a:lnTo>
                    <a:lnTo>
                      <a:pt x="4" y="52"/>
                    </a:lnTo>
                    <a:lnTo>
                      <a:pt x="2" y="52"/>
                    </a:lnTo>
                    <a:lnTo>
                      <a:pt x="0" y="50"/>
                    </a:lnTo>
                    <a:lnTo>
                      <a:pt x="0" y="48"/>
                    </a:lnTo>
                    <a:lnTo>
                      <a:pt x="2" y="44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4" name="Freeform 124"/>
              <p:cNvSpPr>
                <a:spLocks/>
              </p:cNvSpPr>
              <p:nvPr/>
            </p:nvSpPr>
            <p:spPr bwMode="gray">
              <a:xfrm>
                <a:off x="2957" y="3706"/>
                <a:ext cx="74" cy="110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4" y="2"/>
                  </a:cxn>
                  <a:cxn ang="0">
                    <a:pos x="2" y="4"/>
                  </a:cxn>
                  <a:cxn ang="0">
                    <a:pos x="2" y="12"/>
                  </a:cxn>
                  <a:cxn ang="0">
                    <a:pos x="8" y="20"/>
                  </a:cxn>
                  <a:cxn ang="0">
                    <a:pos x="14" y="30"/>
                  </a:cxn>
                  <a:cxn ang="0">
                    <a:pos x="20" y="38"/>
                  </a:cxn>
                  <a:cxn ang="0">
                    <a:pos x="22" y="40"/>
                  </a:cxn>
                  <a:cxn ang="0">
                    <a:pos x="22" y="54"/>
                  </a:cxn>
                  <a:cxn ang="0">
                    <a:pos x="18" y="74"/>
                  </a:cxn>
                  <a:cxn ang="0">
                    <a:pos x="18" y="78"/>
                  </a:cxn>
                  <a:cxn ang="0">
                    <a:pos x="22" y="84"/>
                  </a:cxn>
                  <a:cxn ang="0">
                    <a:pos x="28" y="92"/>
                  </a:cxn>
                  <a:cxn ang="0">
                    <a:pos x="32" y="102"/>
                  </a:cxn>
                  <a:cxn ang="0">
                    <a:pos x="36" y="110"/>
                  </a:cxn>
                  <a:cxn ang="0">
                    <a:pos x="38" y="110"/>
                  </a:cxn>
                  <a:cxn ang="0">
                    <a:pos x="40" y="102"/>
                  </a:cxn>
                  <a:cxn ang="0">
                    <a:pos x="46" y="90"/>
                  </a:cxn>
                  <a:cxn ang="0">
                    <a:pos x="54" y="82"/>
                  </a:cxn>
                  <a:cxn ang="0">
                    <a:pos x="60" y="78"/>
                  </a:cxn>
                  <a:cxn ang="0">
                    <a:pos x="66" y="68"/>
                  </a:cxn>
                  <a:cxn ang="0">
                    <a:pos x="70" y="58"/>
                  </a:cxn>
                  <a:cxn ang="0">
                    <a:pos x="72" y="50"/>
                  </a:cxn>
                  <a:cxn ang="0">
                    <a:pos x="72" y="50"/>
                  </a:cxn>
                  <a:cxn ang="0">
                    <a:pos x="64" y="52"/>
                  </a:cxn>
                  <a:cxn ang="0">
                    <a:pos x="54" y="52"/>
                  </a:cxn>
                  <a:cxn ang="0">
                    <a:pos x="46" y="48"/>
                  </a:cxn>
                  <a:cxn ang="0">
                    <a:pos x="38" y="40"/>
                  </a:cxn>
                  <a:cxn ang="0">
                    <a:pos x="34" y="32"/>
                  </a:cxn>
                  <a:cxn ang="0">
                    <a:pos x="32" y="28"/>
                  </a:cxn>
                  <a:cxn ang="0">
                    <a:pos x="18" y="10"/>
                  </a:cxn>
                  <a:cxn ang="0">
                    <a:pos x="18" y="6"/>
                  </a:cxn>
                  <a:cxn ang="0">
                    <a:pos x="12" y="2"/>
                  </a:cxn>
                </a:cxnLst>
                <a:rect l="0" t="0" r="r" b="b"/>
                <a:pathLst>
                  <a:path w="74" h="110">
                    <a:moveTo>
                      <a:pt x="10" y="0"/>
                    </a:moveTo>
                    <a:lnTo>
                      <a:pt x="8" y="0"/>
                    </a:lnTo>
                    <a:lnTo>
                      <a:pt x="6" y="2"/>
                    </a:lnTo>
                    <a:lnTo>
                      <a:pt x="4" y="2"/>
                    </a:lnTo>
                    <a:lnTo>
                      <a:pt x="2" y="2"/>
                    </a:lnTo>
                    <a:lnTo>
                      <a:pt x="2" y="4"/>
                    </a:lnTo>
                    <a:lnTo>
                      <a:pt x="0" y="8"/>
                    </a:lnTo>
                    <a:lnTo>
                      <a:pt x="2" y="12"/>
                    </a:lnTo>
                    <a:lnTo>
                      <a:pt x="4" y="16"/>
                    </a:lnTo>
                    <a:lnTo>
                      <a:pt x="8" y="20"/>
                    </a:lnTo>
                    <a:lnTo>
                      <a:pt x="10" y="26"/>
                    </a:lnTo>
                    <a:lnTo>
                      <a:pt x="14" y="30"/>
                    </a:lnTo>
                    <a:lnTo>
                      <a:pt x="16" y="34"/>
                    </a:lnTo>
                    <a:lnTo>
                      <a:pt x="20" y="38"/>
                    </a:lnTo>
                    <a:lnTo>
                      <a:pt x="22" y="40"/>
                    </a:lnTo>
                    <a:lnTo>
                      <a:pt x="22" y="40"/>
                    </a:lnTo>
                    <a:lnTo>
                      <a:pt x="22" y="44"/>
                    </a:lnTo>
                    <a:lnTo>
                      <a:pt x="22" y="54"/>
                    </a:lnTo>
                    <a:lnTo>
                      <a:pt x="20" y="64"/>
                    </a:lnTo>
                    <a:lnTo>
                      <a:pt x="18" y="74"/>
                    </a:lnTo>
                    <a:lnTo>
                      <a:pt x="18" y="74"/>
                    </a:lnTo>
                    <a:lnTo>
                      <a:pt x="18" y="78"/>
                    </a:lnTo>
                    <a:lnTo>
                      <a:pt x="18" y="80"/>
                    </a:lnTo>
                    <a:lnTo>
                      <a:pt x="22" y="84"/>
                    </a:lnTo>
                    <a:lnTo>
                      <a:pt x="24" y="88"/>
                    </a:lnTo>
                    <a:lnTo>
                      <a:pt x="28" y="92"/>
                    </a:lnTo>
                    <a:lnTo>
                      <a:pt x="30" y="96"/>
                    </a:lnTo>
                    <a:lnTo>
                      <a:pt x="32" y="102"/>
                    </a:lnTo>
                    <a:lnTo>
                      <a:pt x="34" y="106"/>
                    </a:lnTo>
                    <a:lnTo>
                      <a:pt x="36" y="110"/>
                    </a:lnTo>
                    <a:lnTo>
                      <a:pt x="36" y="110"/>
                    </a:lnTo>
                    <a:lnTo>
                      <a:pt x="38" y="110"/>
                    </a:lnTo>
                    <a:lnTo>
                      <a:pt x="38" y="106"/>
                    </a:lnTo>
                    <a:lnTo>
                      <a:pt x="40" y="102"/>
                    </a:lnTo>
                    <a:lnTo>
                      <a:pt x="44" y="96"/>
                    </a:lnTo>
                    <a:lnTo>
                      <a:pt x="46" y="90"/>
                    </a:lnTo>
                    <a:lnTo>
                      <a:pt x="50" y="86"/>
                    </a:lnTo>
                    <a:lnTo>
                      <a:pt x="54" y="82"/>
                    </a:lnTo>
                    <a:lnTo>
                      <a:pt x="56" y="80"/>
                    </a:lnTo>
                    <a:lnTo>
                      <a:pt x="60" y="78"/>
                    </a:lnTo>
                    <a:lnTo>
                      <a:pt x="64" y="74"/>
                    </a:lnTo>
                    <a:lnTo>
                      <a:pt x="66" y="68"/>
                    </a:lnTo>
                    <a:lnTo>
                      <a:pt x="68" y="64"/>
                    </a:lnTo>
                    <a:lnTo>
                      <a:pt x="70" y="58"/>
                    </a:lnTo>
                    <a:lnTo>
                      <a:pt x="72" y="54"/>
                    </a:lnTo>
                    <a:lnTo>
                      <a:pt x="72" y="50"/>
                    </a:lnTo>
                    <a:lnTo>
                      <a:pt x="74" y="50"/>
                    </a:lnTo>
                    <a:lnTo>
                      <a:pt x="72" y="50"/>
                    </a:lnTo>
                    <a:lnTo>
                      <a:pt x="68" y="50"/>
                    </a:lnTo>
                    <a:lnTo>
                      <a:pt x="64" y="52"/>
                    </a:lnTo>
                    <a:lnTo>
                      <a:pt x="58" y="52"/>
                    </a:lnTo>
                    <a:lnTo>
                      <a:pt x="54" y="52"/>
                    </a:lnTo>
                    <a:lnTo>
                      <a:pt x="48" y="50"/>
                    </a:lnTo>
                    <a:lnTo>
                      <a:pt x="46" y="48"/>
                    </a:lnTo>
                    <a:lnTo>
                      <a:pt x="42" y="44"/>
                    </a:lnTo>
                    <a:lnTo>
                      <a:pt x="38" y="40"/>
                    </a:lnTo>
                    <a:lnTo>
                      <a:pt x="36" y="36"/>
                    </a:lnTo>
                    <a:lnTo>
                      <a:pt x="34" y="32"/>
                    </a:lnTo>
                    <a:lnTo>
                      <a:pt x="32" y="30"/>
                    </a:lnTo>
                    <a:lnTo>
                      <a:pt x="32" y="28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8" y="8"/>
                    </a:lnTo>
                    <a:lnTo>
                      <a:pt x="18" y="6"/>
                    </a:lnTo>
                    <a:lnTo>
                      <a:pt x="16" y="2"/>
                    </a:lnTo>
                    <a:lnTo>
                      <a:pt x="12" y="2"/>
                    </a:lnTo>
                    <a:lnTo>
                      <a:pt x="10" y="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5" name="Freeform 125"/>
              <p:cNvSpPr>
                <a:spLocks/>
              </p:cNvSpPr>
              <p:nvPr/>
            </p:nvSpPr>
            <p:spPr bwMode="gray">
              <a:xfrm>
                <a:off x="2887" y="3810"/>
                <a:ext cx="92" cy="104"/>
              </a:xfrm>
              <a:custGeom>
                <a:avLst/>
                <a:gdLst/>
                <a:ahLst/>
                <a:cxnLst>
                  <a:cxn ang="0">
                    <a:pos x="4" y="80"/>
                  </a:cxn>
                  <a:cxn ang="0">
                    <a:pos x="4" y="80"/>
                  </a:cxn>
                  <a:cxn ang="0">
                    <a:pos x="2" y="82"/>
                  </a:cxn>
                  <a:cxn ang="0">
                    <a:pos x="0" y="84"/>
                  </a:cxn>
                  <a:cxn ang="0">
                    <a:pos x="0" y="88"/>
                  </a:cxn>
                  <a:cxn ang="0">
                    <a:pos x="0" y="90"/>
                  </a:cxn>
                  <a:cxn ang="0">
                    <a:pos x="0" y="94"/>
                  </a:cxn>
                  <a:cxn ang="0">
                    <a:pos x="4" y="96"/>
                  </a:cxn>
                  <a:cxn ang="0">
                    <a:pos x="10" y="98"/>
                  </a:cxn>
                  <a:cxn ang="0">
                    <a:pos x="16" y="100"/>
                  </a:cxn>
                  <a:cxn ang="0">
                    <a:pos x="22" y="102"/>
                  </a:cxn>
                  <a:cxn ang="0">
                    <a:pos x="28" y="104"/>
                  </a:cxn>
                  <a:cxn ang="0">
                    <a:pos x="34" y="104"/>
                  </a:cxn>
                  <a:cxn ang="0">
                    <a:pos x="36" y="104"/>
                  </a:cxn>
                  <a:cxn ang="0">
                    <a:pos x="40" y="102"/>
                  </a:cxn>
                  <a:cxn ang="0">
                    <a:pos x="44" y="98"/>
                  </a:cxn>
                  <a:cxn ang="0">
                    <a:pos x="48" y="94"/>
                  </a:cxn>
                  <a:cxn ang="0">
                    <a:pos x="50" y="90"/>
                  </a:cxn>
                  <a:cxn ang="0">
                    <a:pos x="52" y="86"/>
                  </a:cxn>
                  <a:cxn ang="0">
                    <a:pos x="52" y="82"/>
                  </a:cxn>
                  <a:cxn ang="0">
                    <a:pos x="52" y="78"/>
                  </a:cxn>
                  <a:cxn ang="0">
                    <a:pos x="50" y="74"/>
                  </a:cxn>
                  <a:cxn ang="0">
                    <a:pos x="52" y="70"/>
                  </a:cxn>
                  <a:cxn ang="0">
                    <a:pos x="54" y="66"/>
                  </a:cxn>
                  <a:cxn ang="0">
                    <a:pos x="58" y="64"/>
                  </a:cxn>
                  <a:cxn ang="0">
                    <a:pos x="62" y="60"/>
                  </a:cxn>
                  <a:cxn ang="0">
                    <a:pos x="66" y="54"/>
                  </a:cxn>
                  <a:cxn ang="0">
                    <a:pos x="70" y="50"/>
                  </a:cxn>
                  <a:cxn ang="0">
                    <a:pos x="72" y="46"/>
                  </a:cxn>
                  <a:cxn ang="0">
                    <a:pos x="74" y="44"/>
                  </a:cxn>
                  <a:cxn ang="0">
                    <a:pos x="74" y="42"/>
                  </a:cxn>
                  <a:cxn ang="0">
                    <a:pos x="80" y="30"/>
                  </a:cxn>
                  <a:cxn ang="0">
                    <a:pos x="82" y="28"/>
                  </a:cxn>
                  <a:cxn ang="0">
                    <a:pos x="84" y="26"/>
                  </a:cxn>
                  <a:cxn ang="0">
                    <a:pos x="86" y="24"/>
                  </a:cxn>
                  <a:cxn ang="0">
                    <a:pos x="88" y="20"/>
                  </a:cxn>
                  <a:cxn ang="0">
                    <a:pos x="90" y="16"/>
                  </a:cxn>
                  <a:cxn ang="0">
                    <a:pos x="92" y="12"/>
                  </a:cxn>
                  <a:cxn ang="0">
                    <a:pos x="92" y="8"/>
                  </a:cxn>
                  <a:cxn ang="0">
                    <a:pos x="90" y="6"/>
                  </a:cxn>
                  <a:cxn ang="0">
                    <a:pos x="86" y="4"/>
                  </a:cxn>
                  <a:cxn ang="0">
                    <a:pos x="82" y="2"/>
                  </a:cxn>
                  <a:cxn ang="0">
                    <a:pos x="78" y="0"/>
                  </a:cxn>
                  <a:cxn ang="0">
                    <a:pos x="74" y="0"/>
                  </a:cxn>
                  <a:cxn ang="0">
                    <a:pos x="70" y="0"/>
                  </a:cxn>
                  <a:cxn ang="0">
                    <a:pos x="68" y="2"/>
                  </a:cxn>
                  <a:cxn ang="0">
                    <a:pos x="66" y="4"/>
                  </a:cxn>
                  <a:cxn ang="0">
                    <a:pos x="64" y="8"/>
                  </a:cxn>
                  <a:cxn ang="0">
                    <a:pos x="62" y="10"/>
                  </a:cxn>
                  <a:cxn ang="0">
                    <a:pos x="60" y="12"/>
                  </a:cxn>
                  <a:cxn ang="0">
                    <a:pos x="60" y="12"/>
                  </a:cxn>
                  <a:cxn ang="0">
                    <a:pos x="58" y="26"/>
                  </a:cxn>
                  <a:cxn ang="0">
                    <a:pos x="42" y="36"/>
                  </a:cxn>
                  <a:cxn ang="0">
                    <a:pos x="32" y="44"/>
                  </a:cxn>
                  <a:cxn ang="0">
                    <a:pos x="20" y="62"/>
                  </a:cxn>
                  <a:cxn ang="0">
                    <a:pos x="14" y="72"/>
                  </a:cxn>
                  <a:cxn ang="0">
                    <a:pos x="14" y="72"/>
                  </a:cxn>
                  <a:cxn ang="0">
                    <a:pos x="12" y="72"/>
                  </a:cxn>
                  <a:cxn ang="0">
                    <a:pos x="8" y="72"/>
                  </a:cxn>
                  <a:cxn ang="0">
                    <a:pos x="6" y="76"/>
                  </a:cxn>
                  <a:cxn ang="0">
                    <a:pos x="4" y="80"/>
                  </a:cxn>
                </a:cxnLst>
                <a:rect l="0" t="0" r="r" b="b"/>
                <a:pathLst>
                  <a:path w="92" h="104">
                    <a:moveTo>
                      <a:pt x="4" y="80"/>
                    </a:moveTo>
                    <a:lnTo>
                      <a:pt x="4" y="80"/>
                    </a:lnTo>
                    <a:lnTo>
                      <a:pt x="2" y="82"/>
                    </a:lnTo>
                    <a:lnTo>
                      <a:pt x="0" y="84"/>
                    </a:lnTo>
                    <a:lnTo>
                      <a:pt x="0" y="88"/>
                    </a:lnTo>
                    <a:lnTo>
                      <a:pt x="0" y="90"/>
                    </a:lnTo>
                    <a:lnTo>
                      <a:pt x="0" y="94"/>
                    </a:lnTo>
                    <a:lnTo>
                      <a:pt x="4" y="96"/>
                    </a:lnTo>
                    <a:lnTo>
                      <a:pt x="10" y="98"/>
                    </a:lnTo>
                    <a:lnTo>
                      <a:pt x="16" y="100"/>
                    </a:lnTo>
                    <a:lnTo>
                      <a:pt x="22" y="102"/>
                    </a:lnTo>
                    <a:lnTo>
                      <a:pt x="28" y="104"/>
                    </a:lnTo>
                    <a:lnTo>
                      <a:pt x="34" y="104"/>
                    </a:lnTo>
                    <a:lnTo>
                      <a:pt x="36" y="104"/>
                    </a:lnTo>
                    <a:lnTo>
                      <a:pt x="40" y="102"/>
                    </a:lnTo>
                    <a:lnTo>
                      <a:pt x="44" y="98"/>
                    </a:lnTo>
                    <a:lnTo>
                      <a:pt x="48" y="94"/>
                    </a:lnTo>
                    <a:lnTo>
                      <a:pt x="50" y="90"/>
                    </a:lnTo>
                    <a:lnTo>
                      <a:pt x="52" y="86"/>
                    </a:lnTo>
                    <a:lnTo>
                      <a:pt x="52" y="82"/>
                    </a:lnTo>
                    <a:lnTo>
                      <a:pt x="52" y="78"/>
                    </a:lnTo>
                    <a:lnTo>
                      <a:pt x="50" y="74"/>
                    </a:lnTo>
                    <a:lnTo>
                      <a:pt x="52" y="70"/>
                    </a:lnTo>
                    <a:lnTo>
                      <a:pt x="54" y="66"/>
                    </a:lnTo>
                    <a:lnTo>
                      <a:pt x="58" y="64"/>
                    </a:lnTo>
                    <a:lnTo>
                      <a:pt x="62" y="60"/>
                    </a:lnTo>
                    <a:lnTo>
                      <a:pt x="66" y="54"/>
                    </a:lnTo>
                    <a:lnTo>
                      <a:pt x="70" y="50"/>
                    </a:lnTo>
                    <a:lnTo>
                      <a:pt x="72" y="46"/>
                    </a:lnTo>
                    <a:lnTo>
                      <a:pt x="74" y="44"/>
                    </a:lnTo>
                    <a:lnTo>
                      <a:pt x="74" y="42"/>
                    </a:lnTo>
                    <a:lnTo>
                      <a:pt x="80" y="30"/>
                    </a:lnTo>
                    <a:lnTo>
                      <a:pt x="82" y="28"/>
                    </a:lnTo>
                    <a:lnTo>
                      <a:pt x="84" y="26"/>
                    </a:lnTo>
                    <a:lnTo>
                      <a:pt x="86" y="24"/>
                    </a:lnTo>
                    <a:lnTo>
                      <a:pt x="88" y="20"/>
                    </a:lnTo>
                    <a:lnTo>
                      <a:pt x="90" y="16"/>
                    </a:lnTo>
                    <a:lnTo>
                      <a:pt x="92" y="12"/>
                    </a:lnTo>
                    <a:lnTo>
                      <a:pt x="92" y="8"/>
                    </a:lnTo>
                    <a:lnTo>
                      <a:pt x="90" y="6"/>
                    </a:lnTo>
                    <a:lnTo>
                      <a:pt x="86" y="4"/>
                    </a:lnTo>
                    <a:lnTo>
                      <a:pt x="82" y="2"/>
                    </a:lnTo>
                    <a:lnTo>
                      <a:pt x="78" y="0"/>
                    </a:lnTo>
                    <a:lnTo>
                      <a:pt x="74" y="0"/>
                    </a:lnTo>
                    <a:lnTo>
                      <a:pt x="70" y="0"/>
                    </a:lnTo>
                    <a:lnTo>
                      <a:pt x="68" y="2"/>
                    </a:lnTo>
                    <a:lnTo>
                      <a:pt x="66" y="4"/>
                    </a:lnTo>
                    <a:lnTo>
                      <a:pt x="64" y="8"/>
                    </a:lnTo>
                    <a:lnTo>
                      <a:pt x="62" y="10"/>
                    </a:lnTo>
                    <a:lnTo>
                      <a:pt x="60" y="12"/>
                    </a:lnTo>
                    <a:lnTo>
                      <a:pt x="60" y="12"/>
                    </a:lnTo>
                    <a:lnTo>
                      <a:pt x="58" y="26"/>
                    </a:lnTo>
                    <a:lnTo>
                      <a:pt x="42" y="36"/>
                    </a:lnTo>
                    <a:lnTo>
                      <a:pt x="32" y="44"/>
                    </a:lnTo>
                    <a:lnTo>
                      <a:pt x="20" y="62"/>
                    </a:lnTo>
                    <a:lnTo>
                      <a:pt x="14" y="72"/>
                    </a:lnTo>
                    <a:lnTo>
                      <a:pt x="14" y="72"/>
                    </a:lnTo>
                    <a:lnTo>
                      <a:pt x="12" y="72"/>
                    </a:lnTo>
                    <a:lnTo>
                      <a:pt x="8" y="72"/>
                    </a:lnTo>
                    <a:lnTo>
                      <a:pt x="6" y="76"/>
                    </a:lnTo>
                    <a:lnTo>
                      <a:pt x="4" y="8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6" name="Freeform 126"/>
              <p:cNvSpPr>
                <a:spLocks/>
              </p:cNvSpPr>
              <p:nvPr/>
            </p:nvSpPr>
            <p:spPr bwMode="gray">
              <a:xfrm>
                <a:off x="2363" y="2868"/>
                <a:ext cx="36" cy="96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20" y="0"/>
                  </a:cxn>
                  <a:cxn ang="0">
                    <a:pos x="16" y="0"/>
                  </a:cxn>
                  <a:cxn ang="0">
                    <a:pos x="12" y="0"/>
                  </a:cxn>
                  <a:cxn ang="0">
                    <a:pos x="8" y="2"/>
                  </a:cxn>
                  <a:cxn ang="0">
                    <a:pos x="4" y="4"/>
                  </a:cxn>
                  <a:cxn ang="0">
                    <a:pos x="2" y="8"/>
                  </a:cxn>
                  <a:cxn ang="0">
                    <a:pos x="2" y="12"/>
                  </a:cxn>
                  <a:cxn ang="0">
                    <a:pos x="0" y="26"/>
                  </a:cxn>
                  <a:cxn ang="0">
                    <a:pos x="0" y="40"/>
                  </a:cxn>
                  <a:cxn ang="0">
                    <a:pos x="2" y="48"/>
                  </a:cxn>
                  <a:cxn ang="0">
                    <a:pos x="2" y="52"/>
                  </a:cxn>
                  <a:cxn ang="0">
                    <a:pos x="4" y="54"/>
                  </a:cxn>
                  <a:cxn ang="0">
                    <a:pos x="4" y="54"/>
                  </a:cxn>
                  <a:cxn ang="0">
                    <a:pos x="4" y="54"/>
                  </a:cxn>
                  <a:cxn ang="0">
                    <a:pos x="4" y="56"/>
                  </a:cxn>
                  <a:cxn ang="0">
                    <a:pos x="2" y="58"/>
                  </a:cxn>
                  <a:cxn ang="0">
                    <a:pos x="2" y="60"/>
                  </a:cxn>
                  <a:cxn ang="0">
                    <a:pos x="0" y="64"/>
                  </a:cxn>
                  <a:cxn ang="0">
                    <a:pos x="0" y="66"/>
                  </a:cxn>
                  <a:cxn ang="0">
                    <a:pos x="2" y="70"/>
                  </a:cxn>
                  <a:cxn ang="0">
                    <a:pos x="4" y="76"/>
                  </a:cxn>
                  <a:cxn ang="0">
                    <a:pos x="6" y="82"/>
                  </a:cxn>
                  <a:cxn ang="0">
                    <a:pos x="10" y="88"/>
                  </a:cxn>
                  <a:cxn ang="0">
                    <a:pos x="12" y="92"/>
                  </a:cxn>
                  <a:cxn ang="0">
                    <a:pos x="14" y="94"/>
                  </a:cxn>
                  <a:cxn ang="0">
                    <a:pos x="16" y="96"/>
                  </a:cxn>
                  <a:cxn ang="0">
                    <a:pos x="18" y="94"/>
                  </a:cxn>
                  <a:cxn ang="0">
                    <a:pos x="22" y="90"/>
                  </a:cxn>
                  <a:cxn ang="0">
                    <a:pos x="24" y="88"/>
                  </a:cxn>
                  <a:cxn ang="0">
                    <a:pos x="24" y="84"/>
                  </a:cxn>
                  <a:cxn ang="0">
                    <a:pos x="24" y="78"/>
                  </a:cxn>
                  <a:cxn ang="0">
                    <a:pos x="24" y="72"/>
                  </a:cxn>
                  <a:cxn ang="0">
                    <a:pos x="24" y="66"/>
                  </a:cxn>
                  <a:cxn ang="0">
                    <a:pos x="24" y="60"/>
                  </a:cxn>
                  <a:cxn ang="0">
                    <a:pos x="24" y="56"/>
                  </a:cxn>
                  <a:cxn ang="0">
                    <a:pos x="24" y="56"/>
                  </a:cxn>
                  <a:cxn ang="0">
                    <a:pos x="30" y="42"/>
                  </a:cxn>
                  <a:cxn ang="0">
                    <a:pos x="30" y="40"/>
                  </a:cxn>
                  <a:cxn ang="0">
                    <a:pos x="30" y="36"/>
                  </a:cxn>
                  <a:cxn ang="0">
                    <a:pos x="30" y="32"/>
                  </a:cxn>
                  <a:cxn ang="0">
                    <a:pos x="30" y="28"/>
                  </a:cxn>
                  <a:cxn ang="0">
                    <a:pos x="32" y="24"/>
                  </a:cxn>
                  <a:cxn ang="0">
                    <a:pos x="32" y="24"/>
                  </a:cxn>
                  <a:cxn ang="0">
                    <a:pos x="34" y="22"/>
                  </a:cxn>
                  <a:cxn ang="0">
                    <a:pos x="34" y="20"/>
                  </a:cxn>
                  <a:cxn ang="0">
                    <a:pos x="34" y="16"/>
                  </a:cxn>
                  <a:cxn ang="0">
                    <a:pos x="34" y="10"/>
                  </a:cxn>
                  <a:cxn ang="0">
                    <a:pos x="34" y="6"/>
                  </a:cxn>
                  <a:cxn ang="0">
                    <a:pos x="34" y="2"/>
                  </a:cxn>
                  <a:cxn ang="0">
                    <a:pos x="36" y="0"/>
                  </a:cxn>
                  <a:cxn ang="0">
                    <a:pos x="34" y="0"/>
                  </a:cxn>
                  <a:cxn ang="0">
                    <a:pos x="32" y="0"/>
                  </a:cxn>
                  <a:cxn ang="0">
                    <a:pos x="28" y="2"/>
                  </a:cxn>
                  <a:cxn ang="0">
                    <a:pos x="24" y="2"/>
                  </a:cxn>
                  <a:cxn ang="0">
                    <a:pos x="20" y="0"/>
                  </a:cxn>
                </a:cxnLst>
                <a:rect l="0" t="0" r="r" b="b"/>
                <a:pathLst>
                  <a:path w="36" h="96">
                    <a:moveTo>
                      <a:pt x="20" y="0"/>
                    </a:moveTo>
                    <a:lnTo>
                      <a:pt x="20" y="0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2" y="12"/>
                    </a:lnTo>
                    <a:lnTo>
                      <a:pt x="0" y="26"/>
                    </a:lnTo>
                    <a:lnTo>
                      <a:pt x="0" y="40"/>
                    </a:lnTo>
                    <a:lnTo>
                      <a:pt x="2" y="48"/>
                    </a:lnTo>
                    <a:lnTo>
                      <a:pt x="2" y="52"/>
                    </a:lnTo>
                    <a:lnTo>
                      <a:pt x="4" y="54"/>
                    </a:lnTo>
                    <a:lnTo>
                      <a:pt x="4" y="54"/>
                    </a:lnTo>
                    <a:lnTo>
                      <a:pt x="4" y="54"/>
                    </a:lnTo>
                    <a:lnTo>
                      <a:pt x="4" y="56"/>
                    </a:lnTo>
                    <a:lnTo>
                      <a:pt x="2" y="58"/>
                    </a:lnTo>
                    <a:lnTo>
                      <a:pt x="2" y="60"/>
                    </a:lnTo>
                    <a:lnTo>
                      <a:pt x="0" y="64"/>
                    </a:lnTo>
                    <a:lnTo>
                      <a:pt x="0" y="66"/>
                    </a:lnTo>
                    <a:lnTo>
                      <a:pt x="2" y="70"/>
                    </a:lnTo>
                    <a:lnTo>
                      <a:pt x="4" y="76"/>
                    </a:lnTo>
                    <a:lnTo>
                      <a:pt x="6" y="82"/>
                    </a:lnTo>
                    <a:lnTo>
                      <a:pt x="10" y="88"/>
                    </a:lnTo>
                    <a:lnTo>
                      <a:pt x="12" y="92"/>
                    </a:lnTo>
                    <a:lnTo>
                      <a:pt x="14" y="94"/>
                    </a:lnTo>
                    <a:lnTo>
                      <a:pt x="16" y="96"/>
                    </a:lnTo>
                    <a:lnTo>
                      <a:pt x="18" y="94"/>
                    </a:lnTo>
                    <a:lnTo>
                      <a:pt x="22" y="90"/>
                    </a:lnTo>
                    <a:lnTo>
                      <a:pt x="24" y="88"/>
                    </a:lnTo>
                    <a:lnTo>
                      <a:pt x="24" y="84"/>
                    </a:lnTo>
                    <a:lnTo>
                      <a:pt x="24" y="78"/>
                    </a:lnTo>
                    <a:lnTo>
                      <a:pt x="24" y="72"/>
                    </a:lnTo>
                    <a:lnTo>
                      <a:pt x="24" y="66"/>
                    </a:lnTo>
                    <a:lnTo>
                      <a:pt x="24" y="60"/>
                    </a:lnTo>
                    <a:lnTo>
                      <a:pt x="24" y="56"/>
                    </a:lnTo>
                    <a:lnTo>
                      <a:pt x="24" y="56"/>
                    </a:lnTo>
                    <a:lnTo>
                      <a:pt x="30" y="42"/>
                    </a:lnTo>
                    <a:lnTo>
                      <a:pt x="30" y="40"/>
                    </a:lnTo>
                    <a:lnTo>
                      <a:pt x="30" y="36"/>
                    </a:lnTo>
                    <a:lnTo>
                      <a:pt x="30" y="32"/>
                    </a:lnTo>
                    <a:lnTo>
                      <a:pt x="30" y="28"/>
                    </a:lnTo>
                    <a:lnTo>
                      <a:pt x="32" y="24"/>
                    </a:lnTo>
                    <a:lnTo>
                      <a:pt x="32" y="24"/>
                    </a:lnTo>
                    <a:lnTo>
                      <a:pt x="34" y="22"/>
                    </a:lnTo>
                    <a:lnTo>
                      <a:pt x="34" y="20"/>
                    </a:lnTo>
                    <a:lnTo>
                      <a:pt x="34" y="16"/>
                    </a:lnTo>
                    <a:lnTo>
                      <a:pt x="34" y="10"/>
                    </a:lnTo>
                    <a:lnTo>
                      <a:pt x="34" y="6"/>
                    </a:lnTo>
                    <a:lnTo>
                      <a:pt x="34" y="2"/>
                    </a:lnTo>
                    <a:lnTo>
                      <a:pt x="36" y="0"/>
                    </a:lnTo>
                    <a:lnTo>
                      <a:pt x="34" y="0"/>
                    </a:lnTo>
                    <a:lnTo>
                      <a:pt x="32" y="0"/>
                    </a:lnTo>
                    <a:lnTo>
                      <a:pt x="28" y="2"/>
                    </a:lnTo>
                    <a:lnTo>
                      <a:pt x="24" y="2"/>
                    </a:lnTo>
                    <a:lnTo>
                      <a:pt x="20" y="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7" name="Freeform 127"/>
              <p:cNvSpPr>
                <a:spLocks/>
              </p:cNvSpPr>
              <p:nvPr/>
            </p:nvSpPr>
            <p:spPr bwMode="gray">
              <a:xfrm>
                <a:off x="2331" y="2968"/>
                <a:ext cx="32" cy="34"/>
              </a:xfrm>
              <a:custGeom>
                <a:avLst/>
                <a:gdLst/>
                <a:ahLst/>
                <a:cxnLst>
                  <a:cxn ang="0">
                    <a:pos x="2" y="28"/>
                  </a:cxn>
                  <a:cxn ang="0">
                    <a:pos x="2" y="28"/>
                  </a:cxn>
                  <a:cxn ang="0">
                    <a:pos x="0" y="30"/>
                  </a:cxn>
                  <a:cxn ang="0">
                    <a:pos x="0" y="30"/>
                  </a:cxn>
                  <a:cxn ang="0">
                    <a:pos x="2" y="32"/>
                  </a:cxn>
                  <a:cxn ang="0">
                    <a:pos x="4" y="34"/>
                  </a:cxn>
                  <a:cxn ang="0">
                    <a:pos x="6" y="32"/>
                  </a:cxn>
                  <a:cxn ang="0">
                    <a:pos x="10" y="32"/>
                  </a:cxn>
                  <a:cxn ang="0">
                    <a:pos x="12" y="30"/>
                  </a:cxn>
                  <a:cxn ang="0">
                    <a:pos x="16" y="26"/>
                  </a:cxn>
                  <a:cxn ang="0">
                    <a:pos x="20" y="24"/>
                  </a:cxn>
                  <a:cxn ang="0">
                    <a:pos x="22" y="22"/>
                  </a:cxn>
                  <a:cxn ang="0">
                    <a:pos x="22" y="22"/>
                  </a:cxn>
                  <a:cxn ang="0">
                    <a:pos x="22" y="22"/>
                  </a:cxn>
                  <a:cxn ang="0">
                    <a:pos x="24" y="20"/>
                  </a:cxn>
                  <a:cxn ang="0">
                    <a:pos x="26" y="16"/>
                  </a:cxn>
                  <a:cxn ang="0">
                    <a:pos x="28" y="12"/>
                  </a:cxn>
                  <a:cxn ang="0">
                    <a:pos x="30" y="10"/>
                  </a:cxn>
                  <a:cxn ang="0">
                    <a:pos x="32" y="6"/>
                  </a:cxn>
                  <a:cxn ang="0">
                    <a:pos x="32" y="4"/>
                  </a:cxn>
                  <a:cxn ang="0">
                    <a:pos x="32" y="4"/>
                  </a:cxn>
                  <a:cxn ang="0">
                    <a:pos x="32" y="2"/>
                  </a:cxn>
                  <a:cxn ang="0">
                    <a:pos x="30" y="0"/>
                  </a:cxn>
                  <a:cxn ang="0">
                    <a:pos x="28" y="0"/>
                  </a:cxn>
                  <a:cxn ang="0">
                    <a:pos x="26" y="0"/>
                  </a:cxn>
                  <a:cxn ang="0">
                    <a:pos x="22" y="2"/>
                  </a:cxn>
                  <a:cxn ang="0">
                    <a:pos x="20" y="6"/>
                  </a:cxn>
                  <a:cxn ang="0">
                    <a:pos x="16" y="10"/>
                  </a:cxn>
                  <a:cxn ang="0">
                    <a:pos x="12" y="14"/>
                  </a:cxn>
                  <a:cxn ang="0">
                    <a:pos x="8" y="20"/>
                  </a:cxn>
                  <a:cxn ang="0">
                    <a:pos x="4" y="24"/>
                  </a:cxn>
                  <a:cxn ang="0">
                    <a:pos x="2" y="26"/>
                  </a:cxn>
                  <a:cxn ang="0">
                    <a:pos x="2" y="28"/>
                  </a:cxn>
                </a:cxnLst>
                <a:rect l="0" t="0" r="r" b="b"/>
                <a:pathLst>
                  <a:path w="32" h="34">
                    <a:moveTo>
                      <a:pt x="2" y="28"/>
                    </a:moveTo>
                    <a:lnTo>
                      <a:pt x="2" y="28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2" y="32"/>
                    </a:lnTo>
                    <a:lnTo>
                      <a:pt x="4" y="34"/>
                    </a:lnTo>
                    <a:lnTo>
                      <a:pt x="6" y="32"/>
                    </a:lnTo>
                    <a:lnTo>
                      <a:pt x="10" y="32"/>
                    </a:lnTo>
                    <a:lnTo>
                      <a:pt x="12" y="30"/>
                    </a:lnTo>
                    <a:lnTo>
                      <a:pt x="16" y="26"/>
                    </a:lnTo>
                    <a:lnTo>
                      <a:pt x="20" y="24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4" y="20"/>
                    </a:lnTo>
                    <a:lnTo>
                      <a:pt x="26" y="16"/>
                    </a:lnTo>
                    <a:lnTo>
                      <a:pt x="28" y="12"/>
                    </a:lnTo>
                    <a:lnTo>
                      <a:pt x="30" y="10"/>
                    </a:lnTo>
                    <a:lnTo>
                      <a:pt x="32" y="6"/>
                    </a:lnTo>
                    <a:lnTo>
                      <a:pt x="32" y="4"/>
                    </a:lnTo>
                    <a:lnTo>
                      <a:pt x="32" y="4"/>
                    </a:lnTo>
                    <a:lnTo>
                      <a:pt x="32" y="2"/>
                    </a:lnTo>
                    <a:lnTo>
                      <a:pt x="30" y="0"/>
                    </a:lnTo>
                    <a:lnTo>
                      <a:pt x="28" y="0"/>
                    </a:lnTo>
                    <a:lnTo>
                      <a:pt x="26" y="0"/>
                    </a:lnTo>
                    <a:lnTo>
                      <a:pt x="22" y="2"/>
                    </a:lnTo>
                    <a:lnTo>
                      <a:pt x="20" y="6"/>
                    </a:lnTo>
                    <a:lnTo>
                      <a:pt x="16" y="10"/>
                    </a:lnTo>
                    <a:lnTo>
                      <a:pt x="12" y="14"/>
                    </a:lnTo>
                    <a:lnTo>
                      <a:pt x="8" y="20"/>
                    </a:lnTo>
                    <a:lnTo>
                      <a:pt x="4" y="24"/>
                    </a:lnTo>
                    <a:lnTo>
                      <a:pt x="2" y="26"/>
                    </a:lnTo>
                    <a:lnTo>
                      <a:pt x="2" y="28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" name="Freeform 128"/>
              <p:cNvSpPr>
                <a:spLocks/>
              </p:cNvSpPr>
              <p:nvPr/>
            </p:nvSpPr>
            <p:spPr bwMode="gray">
              <a:xfrm>
                <a:off x="2391" y="2992"/>
                <a:ext cx="60" cy="46"/>
              </a:xfrm>
              <a:custGeom>
                <a:avLst/>
                <a:gdLst/>
                <a:ahLst/>
                <a:cxnLst>
                  <a:cxn ang="0">
                    <a:pos x="42" y="2"/>
                  </a:cxn>
                  <a:cxn ang="0">
                    <a:pos x="30" y="8"/>
                  </a:cxn>
                  <a:cxn ang="0">
                    <a:pos x="20" y="10"/>
                  </a:cxn>
                  <a:cxn ang="0">
                    <a:pos x="6" y="16"/>
                  </a:cxn>
                  <a:cxn ang="0">
                    <a:pos x="6" y="18"/>
                  </a:cxn>
                  <a:cxn ang="0">
                    <a:pos x="4" y="20"/>
                  </a:cxn>
                  <a:cxn ang="0">
                    <a:pos x="2" y="22"/>
                  </a:cxn>
                  <a:cxn ang="0">
                    <a:pos x="2" y="26"/>
                  </a:cxn>
                  <a:cxn ang="0">
                    <a:pos x="0" y="30"/>
                  </a:cxn>
                  <a:cxn ang="0">
                    <a:pos x="0" y="32"/>
                  </a:cxn>
                  <a:cxn ang="0">
                    <a:pos x="0" y="34"/>
                  </a:cxn>
                  <a:cxn ang="0">
                    <a:pos x="2" y="36"/>
                  </a:cxn>
                  <a:cxn ang="0">
                    <a:pos x="8" y="34"/>
                  </a:cxn>
                  <a:cxn ang="0">
                    <a:pos x="12" y="34"/>
                  </a:cxn>
                  <a:cxn ang="0">
                    <a:pos x="16" y="32"/>
                  </a:cxn>
                  <a:cxn ang="0">
                    <a:pos x="20" y="32"/>
                  </a:cxn>
                  <a:cxn ang="0">
                    <a:pos x="20" y="32"/>
                  </a:cxn>
                  <a:cxn ang="0">
                    <a:pos x="20" y="32"/>
                  </a:cxn>
                  <a:cxn ang="0">
                    <a:pos x="20" y="34"/>
                  </a:cxn>
                  <a:cxn ang="0">
                    <a:pos x="20" y="38"/>
                  </a:cxn>
                  <a:cxn ang="0">
                    <a:pos x="22" y="40"/>
                  </a:cxn>
                  <a:cxn ang="0">
                    <a:pos x="24" y="42"/>
                  </a:cxn>
                  <a:cxn ang="0">
                    <a:pos x="26" y="44"/>
                  </a:cxn>
                  <a:cxn ang="0">
                    <a:pos x="30" y="44"/>
                  </a:cxn>
                  <a:cxn ang="0">
                    <a:pos x="32" y="46"/>
                  </a:cxn>
                  <a:cxn ang="0">
                    <a:pos x="36" y="46"/>
                  </a:cxn>
                  <a:cxn ang="0">
                    <a:pos x="40" y="46"/>
                  </a:cxn>
                  <a:cxn ang="0">
                    <a:pos x="42" y="46"/>
                  </a:cxn>
                  <a:cxn ang="0">
                    <a:pos x="44" y="42"/>
                  </a:cxn>
                  <a:cxn ang="0">
                    <a:pos x="44" y="38"/>
                  </a:cxn>
                  <a:cxn ang="0">
                    <a:pos x="44" y="34"/>
                  </a:cxn>
                  <a:cxn ang="0">
                    <a:pos x="42" y="32"/>
                  </a:cxn>
                  <a:cxn ang="0">
                    <a:pos x="42" y="30"/>
                  </a:cxn>
                  <a:cxn ang="0">
                    <a:pos x="44" y="28"/>
                  </a:cxn>
                  <a:cxn ang="0">
                    <a:pos x="46" y="28"/>
                  </a:cxn>
                  <a:cxn ang="0">
                    <a:pos x="48" y="30"/>
                  </a:cxn>
                  <a:cxn ang="0">
                    <a:pos x="50" y="32"/>
                  </a:cxn>
                  <a:cxn ang="0">
                    <a:pos x="52" y="34"/>
                  </a:cxn>
                  <a:cxn ang="0">
                    <a:pos x="54" y="36"/>
                  </a:cxn>
                  <a:cxn ang="0">
                    <a:pos x="56" y="34"/>
                  </a:cxn>
                  <a:cxn ang="0">
                    <a:pos x="58" y="30"/>
                  </a:cxn>
                  <a:cxn ang="0">
                    <a:pos x="60" y="24"/>
                  </a:cxn>
                  <a:cxn ang="0">
                    <a:pos x="60" y="20"/>
                  </a:cxn>
                  <a:cxn ang="0">
                    <a:pos x="60" y="16"/>
                  </a:cxn>
                  <a:cxn ang="0">
                    <a:pos x="58" y="12"/>
                  </a:cxn>
                  <a:cxn ang="0">
                    <a:pos x="56" y="8"/>
                  </a:cxn>
                  <a:cxn ang="0">
                    <a:pos x="52" y="4"/>
                  </a:cxn>
                  <a:cxn ang="0">
                    <a:pos x="48" y="2"/>
                  </a:cxn>
                  <a:cxn ang="0">
                    <a:pos x="46" y="0"/>
                  </a:cxn>
                  <a:cxn ang="0">
                    <a:pos x="42" y="2"/>
                  </a:cxn>
                </a:cxnLst>
                <a:rect l="0" t="0" r="r" b="b"/>
                <a:pathLst>
                  <a:path w="60" h="46">
                    <a:moveTo>
                      <a:pt x="42" y="2"/>
                    </a:moveTo>
                    <a:lnTo>
                      <a:pt x="30" y="8"/>
                    </a:lnTo>
                    <a:lnTo>
                      <a:pt x="20" y="10"/>
                    </a:lnTo>
                    <a:lnTo>
                      <a:pt x="6" y="16"/>
                    </a:lnTo>
                    <a:lnTo>
                      <a:pt x="6" y="18"/>
                    </a:lnTo>
                    <a:lnTo>
                      <a:pt x="4" y="20"/>
                    </a:lnTo>
                    <a:lnTo>
                      <a:pt x="2" y="22"/>
                    </a:lnTo>
                    <a:lnTo>
                      <a:pt x="2" y="26"/>
                    </a:lnTo>
                    <a:lnTo>
                      <a:pt x="0" y="30"/>
                    </a:lnTo>
                    <a:lnTo>
                      <a:pt x="0" y="32"/>
                    </a:lnTo>
                    <a:lnTo>
                      <a:pt x="0" y="34"/>
                    </a:lnTo>
                    <a:lnTo>
                      <a:pt x="2" y="36"/>
                    </a:lnTo>
                    <a:lnTo>
                      <a:pt x="8" y="34"/>
                    </a:lnTo>
                    <a:lnTo>
                      <a:pt x="12" y="34"/>
                    </a:lnTo>
                    <a:lnTo>
                      <a:pt x="16" y="32"/>
                    </a:lnTo>
                    <a:lnTo>
                      <a:pt x="20" y="32"/>
                    </a:lnTo>
                    <a:lnTo>
                      <a:pt x="20" y="32"/>
                    </a:lnTo>
                    <a:lnTo>
                      <a:pt x="20" y="32"/>
                    </a:lnTo>
                    <a:lnTo>
                      <a:pt x="20" y="34"/>
                    </a:lnTo>
                    <a:lnTo>
                      <a:pt x="20" y="38"/>
                    </a:lnTo>
                    <a:lnTo>
                      <a:pt x="22" y="40"/>
                    </a:lnTo>
                    <a:lnTo>
                      <a:pt x="24" y="42"/>
                    </a:lnTo>
                    <a:lnTo>
                      <a:pt x="26" y="44"/>
                    </a:lnTo>
                    <a:lnTo>
                      <a:pt x="30" y="44"/>
                    </a:lnTo>
                    <a:lnTo>
                      <a:pt x="32" y="46"/>
                    </a:lnTo>
                    <a:lnTo>
                      <a:pt x="36" y="46"/>
                    </a:lnTo>
                    <a:lnTo>
                      <a:pt x="40" y="46"/>
                    </a:lnTo>
                    <a:lnTo>
                      <a:pt x="42" y="46"/>
                    </a:lnTo>
                    <a:lnTo>
                      <a:pt x="44" y="42"/>
                    </a:lnTo>
                    <a:lnTo>
                      <a:pt x="44" y="38"/>
                    </a:lnTo>
                    <a:lnTo>
                      <a:pt x="44" y="34"/>
                    </a:lnTo>
                    <a:lnTo>
                      <a:pt x="42" y="32"/>
                    </a:lnTo>
                    <a:lnTo>
                      <a:pt x="42" y="30"/>
                    </a:lnTo>
                    <a:lnTo>
                      <a:pt x="44" y="28"/>
                    </a:lnTo>
                    <a:lnTo>
                      <a:pt x="46" y="28"/>
                    </a:lnTo>
                    <a:lnTo>
                      <a:pt x="48" y="30"/>
                    </a:lnTo>
                    <a:lnTo>
                      <a:pt x="50" y="32"/>
                    </a:lnTo>
                    <a:lnTo>
                      <a:pt x="52" y="34"/>
                    </a:lnTo>
                    <a:lnTo>
                      <a:pt x="54" y="36"/>
                    </a:lnTo>
                    <a:lnTo>
                      <a:pt x="56" y="34"/>
                    </a:lnTo>
                    <a:lnTo>
                      <a:pt x="58" y="30"/>
                    </a:lnTo>
                    <a:lnTo>
                      <a:pt x="60" y="24"/>
                    </a:lnTo>
                    <a:lnTo>
                      <a:pt x="60" y="20"/>
                    </a:lnTo>
                    <a:lnTo>
                      <a:pt x="60" y="16"/>
                    </a:lnTo>
                    <a:lnTo>
                      <a:pt x="58" y="12"/>
                    </a:lnTo>
                    <a:lnTo>
                      <a:pt x="56" y="8"/>
                    </a:lnTo>
                    <a:lnTo>
                      <a:pt x="52" y="4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42" y="2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" name="Freeform 129"/>
              <p:cNvSpPr>
                <a:spLocks/>
              </p:cNvSpPr>
              <p:nvPr/>
            </p:nvSpPr>
            <p:spPr bwMode="gray">
              <a:xfrm>
                <a:off x="2249" y="3020"/>
                <a:ext cx="108" cy="96"/>
              </a:xfrm>
              <a:custGeom>
                <a:avLst/>
                <a:gdLst/>
                <a:ahLst/>
                <a:cxnLst>
                  <a:cxn ang="0">
                    <a:pos x="70" y="46"/>
                  </a:cxn>
                  <a:cxn ang="0">
                    <a:pos x="90" y="46"/>
                  </a:cxn>
                  <a:cxn ang="0">
                    <a:pos x="100" y="44"/>
                  </a:cxn>
                  <a:cxn ang="0">
                    <a:pos x="86" y="38"/>
                  </a:cxn>
                  <a:cxn ang="0">
                    <a:pos x="108" y="30"/>
                  </a:cxn>
                  <a:cxn ang="0">
                    <a:pos x="108" y="26"/>
                  </a:cxn>
                  <a:cxn ang="0">
                    <a:pos x="104" y="22"/>
                  </a:cxn>
                  <a:cxn ang="0">
                    <a:pos x="98" y="16"/>
                  </a:cxn>
                  <a:cxn ang="0">
                    <a:pos x="92" y="10"/>
                  </a:cxn>
                  <a:cxn ang="0">
                    <a:pos x="90" y="6"/>
                  </a:cxn>
                  <a:cxn ang="0">
                    <a:pos x="88" y="4"/>
                  </a:cxn>
                  <a:cxn ang="0">
                    <a:pos x="84" y="0"/>
                  </a:cxn>
                  <a:cxn ang="0">
                    <a:pos x="78" y="2"/>
                  </a:cxn>
                  <a:cxn ang="0">
                    <a:pos x="72" y="4"/>
                  </a:cxn>
                  <a:cxn ang="0">
                    <a:pos x="66" y="10"/>
                  </a:cxn>
                  <a:cxn ang="0">
                    <a:pos x="58" y="14"/>
                  </a:cxn>
                  <a:cxn ang="0">
                    <a:pos x="48" y="38"/>
                  </a:cxn>
                  <a:cxn ang="0">
                    <a:pos x="42" y="40"/>
                  </a:cxn>
                  <a:cxn ang="0">
                    <a:pos x="36" y="46"/>
                  </a:cxn>
                  <a:cxn ang="0">
                    <a:pos x="30" y="48"/>
                  </a:cxn>
                  <a:cxn ang="0">
                    <a:pos x="24" y="54"/>
                  </a:cxn>
                  <a:cxn ang="0">
                    <a:pos x="18" y="60"/>
                  </a:cxn>
                  <a:cxn ang="0">
                    <a:pos x="16" y="64"/>
                  </a:cxn>
                  <a:cxn ang="0">
                    <a:pos x="0" y="88"/>
                  </a:cxn>
                  <a:cxn ang="0">
                    <a:pos x="2" y="90"/>
                  </a:cxn>
                  <a:cxn ang="0">
                    <a:pos x="10" y="94"/>
                  </a:cxn>
                  <a:cxn ang="0">
                    <a:pos x="16" y="96"/>
                  </a:cxn>
                  <a:cxn ang="0">
                    <a:pos x="22" y="90"/>
                  </a:cxn>
                  <a:cxn ang="0">
                    <a:pos x="24" y="86"/>
                  </a:cxn>
                  <a:cxn ang="0">
                    <a:pos x="28" y="82"/>
                  </a:cxn>
                  <a:cxn ang="0">
                    <a:pos x="32" y="80"/>
                  </a:cxn>
                  <a:cxn ang="0">
                    <a:pos x="46" y="74"/>
                  </a:cxn>
                  <a:cxn ang="0">
                    <a:pos x="62" y="56"/>
                  </a:cxn>
                </a:cxnLst>
                <a:rect l="0" t="0" r="r" b="b"/>
                <a:pathLst>
                  <a:path w="108" h="96">
                    <a:moveTo>
                      <a:pt x="62" y="56"/>
                    </a:moveTo>
                    <a:lnTo>
                      <a:pt x="70" y="46"/>
                    </a:lnTo>
                    <a:lnTo>
                      <a:pt x="84" y="46"/>
                    </a:lnTo>
                    <a:lnTo>
                      <a:pt x="90" y="46"/>
                    </a:lnTo>
                    <a:lnTo>
                      <a:pt x="96" y="44"/>
                    </a:lnTo>
                    <a:lnTo>
                      <a:pt x="100" y="44"/>
                    </a:lnTo>
                    <a:lnTo>
                      <a:pt x="102" y="42"/>
                    </a:lnTo>
                    <a:lnTo>
                      <a:pt x="86" y="38"/>
                    </a:lnTo>
                    <a:lnTo>
                      <a:pt x="108" y="32"/>
                    </a:lnTo>
                    <a:lnTo>
                      <a:pt x="108" y="30"/>
                    </a:lnTo>
                    <a:lnTo>
                      <a:pt x="108" y="28"/>
                    </a:lnTo>
                    <a:lnTo>
                      <a:pt x="108" y="26"/>
                    </a:lnTo>
                    <a:lnTo>
                      <a:pt x="104" y="24"/>
                    </a:lnTo>
                    <a:lnTo>
                      <a:pt x="104" y="22"/>
                    </a:lnTo>
                    <a:lnTo>
                      <a:pt x="102" y="20"/>
                    </a:lnTo>
                    <a:lnTo>
                      <a:pt x="98" y="16"/>
                    </a:lnTo>
                    <a:lnTo>
                      <a:pt x="96" y="14"/>
                    </a:lnTo>
                    <a:lnTo>
                      <a:pt x="92" y="10"/>
                    </a:lnTo>
                    <a:lnTo>
                      <a:pt x="90" y="8"/>
                    </a:lnTo>
                    <a:lnTo>
                      <a:pt x="90" y="6"/>
                    </a:lnTo>
                    <a:lnTo>
                      <a:pt x="88" y="6"/>
                    </a:lnTo>
                    <a:lnTo>
                      <a:pt x="88" y="4"/>
                    </a:lnTo>
                    <a:lnTo>
                      <a:pt x="86" y="2"/>
                    </a:lnTo>
                    <a:lnTo>
                      <a:pt x="84" y="0"/>
                    </a:lnTo>
                    <a:lnTo>
                      <a:pt x="82" y="0"/>
                    </a:lnTo>
                    <a:lnTo>
                      <a:pt x="78" y="2"/>
                    </a:lnTo>
                    <a:lnTo>
                      <a:pt x="74" y="4"/>
                    </a:lnTo>
                    <a:lnTo>
                      <a:pt x="72" y="4"/>
                    </a:lnTo>
                    <a:lnTo>
                      <a:pt x="70" y="6"/>
                    </a:lnTo>
                    <a:lnTo>
                      <a:pt x="66" y="10"/>
                    </a:lnTo>
                    <a:lnTo>
                      <a:pt x="62" y="12"/>
                    </a:lnTo>
                    <a:lnTo>
                      <a:pt x="58" y="14"/>
                    </a:lnTo>
                    <a:lnTo>
                      <a:pt x="48" y="36"/>
                    </a:lnTo>
                    <a:lnTo>
                      <a:pt x="48" y="38"/>
                    </a:lnTo>
                    <a:lnTo>
                      <a:pt x="46" y="38"/>
                    </a:lnTo>
                    <a:lnTo>
                      <a:pt x="42" y="40"/>
                    </a:lnTo>
                    <a:lnTo>
                      <a:pt x="38" y="44"/>
                    </a:lnTo>
                    <a:lnTo>
                      <a:pt x="36" y="46"/>
                    </a:lnTo>
                    <a:lnTo>
                      <a:pt x="32" y="48"/>
                    </a:lnTo>
                    <a:lnTo>
                      <a:pt x="30" y="48"/>
                    </a:lnTo>
                    <a:lnTo>
                      <a:pt x="26" y="52"/>
                    </a:lnTo>
                    <a:lnTo>
                      <a:pt x="24" y="54"/>
                    </a:lnTo>
                    <a:lnTo>
                      <a:pt x="20" y="58"/>
                    </a:lnTo>
                    <a:lnTo>
                      <a:pt x="18" y="60"/>
                    </a:lnTo>
                    <a:lnTo>
                      <a:pt x="16" y="62"/>
                    </a:lnTo>
                    <a:lnTo>
                      <a:pt x="16" y="64"/>
                    </a:lnTo>
                    <a:lnTo>
                      <a:pt x="8" y="84"/>
                    </a:lnTo>
                    <a:lnTo>
                      <a:pt x="0" y="88"/>
                    </a:lnTo>
                    <a:lnTo>
                      <a:pt x="0" y="88"/>
                    </a:lnTo>
                    <a:lnTo>
                      <a:pt x="2" y="90"/>
                    </a:lnTo>
                    <a:lnTo>
                      <a:pt x="6" y="92"/>
                    </a:lnTo>
                    <a:lnTo>
                      <a:pt x="10" y="94"/>
                    </a:lnTo>
                    <a:lnTo>
                      <a:pt x="14" y="96"/>
                    </a:lnTo>
                    <a:lnTo>
                      <a:pt x="16" y="96"/>
                    </a:lnTo>
                    <a:lnTo>
                      <a:pt x="18" y="94"/>
                    </a:lnTo>
                    <a:lnTo>
                      <a:pt x="22" y="90"/>
                    </a:lnTo>
                    <a:lnTo>
                      <a:pt x="24" y="86"/>
                    </a:lnTo>
                    <a:lnTo>
                      <a:pt x="24" y="86"/>
                    </a:lnTo>
                    <a:lnTo>
                      <a:pt x="26" y="84"/>
                    </a:lnTo>
                    <a:lnTo>
                      <a:pt x="28" y="82"/>
                    </a:lnTo>
                    <a:lnTo>
                      <a:pt x="28" y="82"/>
                    </a:lnTo>
                    <a:lnTo>
                      <a:pt x="32" y="80"/>
                    </a:lnTo>
                    <a:lnTo>
                      <a:pt x="38" y="78"/>
                    </a:lnTo>
                    <a:lnTo>
                      <a:pt x="46" y="74"/>
                    </a:lnTo>
                    <a:lnTo>
                      <a:pt x="54" y="70"/>
                    </a:lnTo>
                    <a:lnTo>
                      <a:pt x="62" y="56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" name="Freeform 130"/>
              <p:cNvSpPr>
                <a:spLocks/>
              </p:cNvSpPr>
              <p:nvPr/>
            </p:nvSpPr>
            <p:spPr bwMode="gray">
              <a:xfrm>
                <a:off x="2229" y="3062"/>
                <a:ext cx="120" cy="110"/>
              </a:xfrm>
              <a:custGeom>
                <a:avLst/>
                <a:gdLst/>
                <a:ahLst/>
                <a:cxnLst>
                  <a:cxn ang="0">
                    <a:pos x="102" y="32"/>
                  </a:cxn>
                  <a:cxn ang="0">
                    <a:pos x="104" y="34"/>
                  </a:cxn>
                  <a:cxn ang="0">
                    <a:pos x="112" y="36"/>
                  </a:cxn>
                  <a:cxn ang="0">
                    <a:pos x="120" y="42"/>
                  </a:cxn>
                  <a:cxn ang="0">
                    <a:pos x="116" y="46"/>
                  </a:cxn>
                  <a:cxn ang="0">
                    <a:pos x="114" y="48"/>
                  </a:cxn>
                  <a:cxn ang="0">
                    <a:pos x="106" y="50"/>
                  </a:cxn>
                  <a:cxn ang="0">
                    <a:pos x="102" y="54"/>
                  </a:cxn>
                  <a:cxn ang="0">
                    <a:pos x="100" y="56"/>
                  </a:cxn>
                  <a:cxn ang="0">
                    <a:pos x="94" y="70"/>
                  </a:cxn>
                  <a:cxn ang="0">
                    <a:pos x="88" y="76"/>
                  </a:cxn>
                  <a:cxn ang="0">
                    <a:pos x="86" y="80"/>
                  </a:cxn>
                  <a:cxn ang="0">
                    <a:pos x="84" y="84"/>
                  </a:cxn>
                  <a:cxn ang="0">
                    <a:pos x="82" y="94"/>
                  </a:cxn>
                  <a:cxn ang="0">
                    <a:pos x="78" y="102"/>
                  </a:cxn>
                  <a:cxn ang="0">
                    <a:pos x="74" y="106"/>
                  </a:cxn>
                  <a:cxn ang="0">
                    <a:pos x="66" y="108"/>
                  </a:cxn>
                  <a:cxn ang="0">
                    <a:pos x="60" y="100"/>
                  </a:cxn>
                  <a:cxn ang="0">
                    <a:pos x="50" y="98"/>
                  </a:cxn>
                  <a:cxn ang="0">
                    <a:pos x="46" y="96"/>
                  </a:cxn>
                  <a:cxn ang="0">
                    <a:pos x="40" y="96"/>
                  </a:cxn>
                  <a:cxn ang="0">
                    <a:pos x="34" y="96"/>
                  </a:cxn>
                  <a:cxn ang="0">
                    <a:pos x="26" y="94"/>
                  </a:cxn>
                  <a:cxn ang="0">
                    <a:pos x="22" y="90"/>
                  </a:cxn>
                  <a:cxn ang="0">
                    <a:pos x="16" y="86"/>
                  </a:cxn>
                  <a:cxn ang="0">
                    <a:pos x="6" y="82"/>
                  </a:cxn>
                  <a:cxn ang="0">
                    <a:pos x="0" y="78"/>
                  </a:cxn>
                  <a:cxn ang="0">
                    <a:pos x="0" y="74"/>
                  </a:cxn>
                  <a:cxn ang="0">
                    <a:pos x="4" y="72"/>
                  </a:cxn>
                  <a:cxn ang="0">
                    <a:pos x="2" y="60"/>
                  </a:cxn>
                  <a:cxn ang="0">
                    <a:pos x="2" y="52"/>
                  </a:cxn>
                  <a:cxn ang="0">
                    <a:pos x="6" y="44"/>
                  </a:cxn>
                  <a:cxn ang="0">
                    <a:pos x="8" y="42"/>
                  </a:cxn>
                  <a:cxn ang="0">
                    <a:pos x="20" y="46"/>
                  </a:cxn>
                  <a:cxn ang="0">
                    <a:pos x="22" y="48"/>
                  </a:cxn>
                  <a:cxn ang="0">
                    <a:pos x="28" y="52"/>
                  </a:cxn>
                  <a:cxn ang="0">
                    <a:pos x="36" y="52"/>
                  </a:cxn>
                  <a:cxn ang="0">
                    <a:pos x="44" y="44"/>
                  </a:cxn>
                  <a:cxn ang="0">
                    <a:pos x="48" y="42"/>
                  </a:cxn>
                  <a:cxn ang="0">
                    <a:pos x="56" y="38"/>
                  </a:cxn>
                  <a:cxn ang="0">
                    <a:pos x="62" y="34"/>
                  </a:cxn>
                  <a:cxn ang="0">
                    <a:pos x="70" y="30"/>
                  </a:cxn>
                  <a:cxn ang="0">
                    <a:pos x="74" y="28"/>
                  </a:cxn>
                  <a:cxn ang="0">
                    <a:pos x="90" y="4"/>
                  </a:cxn>
                  <a:cxn ang="0">
                    <a:pos x="94" y="4"/>
                  </a:cxn>
                  <a:cxn ang="0">
                    <a:pos x="106" y="4"/>
                  </a:cxn>
                  <a:cxn ang="0">
                    <a:pos x="116" y="2"/>
                  </a:cxn>
                  <a:cxn ang="0">
                    <a:pos x="120" y="2"/>
                  </a:cxn>
                  <a:cxn ang="0">
                    <a:pos x="116" y="6"/>
                  </a:cxn>
                  <a:cxn ang="0">
                    <a:pos x="108" y="12"/>
                  </a:cxn>
                  <a:cxn ang="0">
                    <a:pos x="102" y="28"/>
                  </a:cxn>
                </a:cxnLst>
                <a:rect l="0" t="0" r="r" b="b"/>
                <a:pathLst>
                  <a:path w="120" h="110">
                    <a:moveTo>
                      <a:pt x="102" y="28"/>
                    </a:moveTo>
                    <a:lnTo>
                      <a:pt x="102" y="32"/>
                    </a:lnTo>
                    <a:lnTo>
                      <a:pt x="102" y="34"/>
                    </a:lnTo>
                    <a:lnTo>
                      <a:pt x="104" y="34"/>
                    </a:lnTo>
                    <a:lnTo>
                      <a:pt x="106" y="34"/>
                    </a:lnTo>
                    <a:lnTo>
                      <a:pt x="112" y="36"/>
                    </a:lnTo>
                    <a:lnTo>
                      <a:pt x="116" y="38"/>
                    </a:lnTo>
                    <a:lnTo>
                      <a:pt x="120" y="42"/>
                    </a:lnTo>
                    <a:lnTo>
                      <a:pt x="118" y="44"/>
                    </a:lnTo>
                    <a:lnTo>
                      <a:pt x="116" y="46"/>
                    </a:lnTo>
                    <a:lnTo>
                      <a:pt x="114" y="48"/>
                    </a:lnTo>
                    <a:lnTo>
                      <a:pt x="114" y="48"/>
                    </a:lnTo>
                    <a:lnTo>
                      <a:pt x="108" y="48"/>
                    </a:lnTo>
                    <a:lnTo>
                      <a:pt x="106" y="50"/>
                    </a:lnTo>
                    <a:lnTo>
                      <a:pt x="102" y="52"/>
                    </a:lnTo>
                    <a:lnTo>
                      <a:pt x="102" y="54"/>
                    </a:lnTo>
                    <a:lnTo>
                      <a:pt x="100" y="56"/>
                    </a:lnTo>
                    <a:lnTo>
                      <a:pt x="100" y="56"/>
                    </a:lnTo>
                    <a:lnTo>
                      <a:pt x="98" y="70"/>
                    </a:lnTo>
                    <a:lnTo>
                      <a:pt x="94" y="70"/>
                    </a:lnTo>
                    <a:lnTo>
                      <a:pt x="90" y="74"/>
                    </a:lnTo>
                    <a:lnTo>
                      <a:pt x="88" y="76"/>
                    </a:lnTo>
                    <a:lnTo>
                      <a:pt x="86" y="78"/>
                    </a:lnTo>
                    <a:lnTo>
                      <a:pt x="86" y="80"/>
                    </a:lnTo>
                    <a:lnTo>
                      <a:pt x="84" y="82"/>
                    </a:lnTo>
                    <a:lnTo>
                      <a:pt x="84" y="84"/>
                    </a:lnTo>
                    <a:lnTo>
                      <a:pt x="82" y="90"/>
                    </a:lnTo>
                    <a:lnTo>
                      <a:pt x="82" y="94"/>
                    </a:lnTo>
                    <a:lnTo>
                      <a:pt x="80" y="98"/>
                    </a:lnTo>
                    <a:lnTo>
                      <a:pt x="78" y="102"/>
                    </a:lnTo>
                    <a:lnTo>
                      <a:pt x="76" y="104"/>
                    </a:lnTo>
                    <a:lnTo>
                      <a:pt x="74" y="106"/>
                    </a:lnTo>
                    <a:lnTo>
                      <a:pt x="70" y="108"/>
                    </a:lnTo>
                    <a:lnTo>
                      <a:pt x="66" y="108"/>
                    </a:lnTo>
                    <a:lnTo>
                      <a:pt x="64" y="110"/>
                    </a:lnTo>
                    <a:lnTo>
                      <a:pt x="60" y="100"/>
                    </a:lnTo>
                    <a:lnTo>
                      <a:pt x="50" y="100"/>
                    </a:lnTo>
                    <a:lnTo>
                      <a:pt x="50" y="98"/>
                    </a:lnTo>
                    <a:lnTo>
                      <a:pt x="50" y="96"/>
                    </a:lnTo>
                    <a:lnTo>
                      <a:pt x="46" y="96"/>
                    </a:lnTo>
                    <a:lnTo>
                      <a:pt x="42" y="96"/>
                    </a:lnTo>
                    <a:lnTo>
                      <a:pt x="40" y="96"/>
                    </a:lnTo>
                    <a:lnTo>
                      <a:pt x="38" y="96"/>
                    </a:lnTo>
                    <a:lnTo>
                      <a:pt x="34" y="96"/>
                    </a:lnTo>
                    <a:lnTo>
                      <a:pt x="30" y="96"/>
                    </a:lnTo>
                    <a:lnTo>
                      <a:pt x="26" y="94"/>
                    </a:lnTo>
                    <a:lnTo>
                      <a:pt x="24" y="92"/>
                    </a:lnTo>
                    <a:lnTo>
                      <a:pt x="22" y="90"/>
                    </a:lnTo>
                    <a:lnTo>
                      <a:pt x="20" y="88"/>
                    </a:lnTo>
                    <a:lnTo>
                      <a:pt x="16" y="86"/>
                    </a:lnTo>
                    <a:lnTo>
                      <a:pt x="12" y="84"/>
                    </a:lnTo>
                    <a:lnTo>
                      <a:pt x="6" y="82"/>
                    </a:lnTo>
                    <a:lnTo>
                      <a:pt x="2" y="80"/>
                    </a:lnTo>
                    <a:lnTo>
                      <a:pt x="0" y="78"/>
                    </a:lnTo>
                    <a:lnTo>
                      <a:pt x="0" y="76"/>
                    </a:lnTo>
                    <a:lnTo>
                      <a:pt x="0" y="74"/>
                    </a:lnTo>
                    <a:lnTo>
                      <a:pt x="2" y="74"/>
                    </a:lnTo>
                    <a:lnTo>
                      <a:pt x="4" y="72"/>
                    </a:lnTo>
                    <a:lnTo>
                      <a:pt x="4" y="72"/>
                    </a:lnTo>
                    <a:lnTo>
                      <a:pt x="2" y="60"/>
                    </a:lnTo>
                    <a:lnTo>
                      <a:pt x="2" y="56"/>
                    </a:lnTo>
                    <a:lnTo>
                      <a:pt x="2" y="52"/>
                    </a:lnTo>
                    <a:lnTo>
                      <a:pt x="4" y="48"/>
                    </a:lnTo>
                    <a:lnTo>
                      <a:pt x="6" y="44"/>
                    </a:lnTo>
                    <a:lnTo>
                      <a:pt x="8" y="42"/>
                    </a:lnTo>
                    <a:lnTo>
                      <a:pt x="8" y="42"/>
                    </a:lnTo>
                    <a:lnTo>
                      <a:pt x="28" y="42"/>
                    </a:lnTo>
                    <a:lnTo>
                      <a:pt x="20" y="46"/>
                    </a:lnTo>
                    <a:lnTo>
                      <a:pt x="20" y="46"/>
                    </a:lnTo>
                    <a:lnTo>
                      <a:pt x="22" y="48"/>
                    </a:lnTo>
                    <a:lnTo>
                      <a:pt x="26" y="50"/>
                    </a:lnTo>
                    <a:lnTo>
                      <a:pt x="28" y="52"/>
                    </a:lnTo>
                    <a:lnTo>
                      <a:pt x="32" y="54"/>
                    </a:lnTo>
                    <a:lnTo>
                      <a:pt x="36" y="52"/>
                    </a:lnTo>
                    <a:lnTo>
                      <a:pt x="40" y="50"/>
                    </a:lnTo>
                    <a:lnTo>
                      <a:pt x="44" y="44"/>
                    </a:lnTo>
                    <a:lnTo>
                      <a:pt x="44" y="44"/>
                    </a:lnTo>
                    <a:lnTo>
                      <a:pt x="48" y="42"/>
                    </a:lnTo>
                    <a:lnTo>
                      <a:pt x="50" y="38"/>
                    </a:lnTo>
                    <a:lnTo>
                      <a:pt x="56" y="38"/>
                    </a:lnTo>
                    <a:lnTo>
                      <a:pt x="58" y="36"/>
                    </a:lnTo>
                    <a:lnTo>
                      <a:pt x="62" y="34"/>
                    </a:lnTo>
                    <a:lnTo>
                      <a:pt x="66" y="32"/>
                    </a:lnTo>
                    <a:lnTo>
                      <a:pt x="70" y="30"/>
                    </a:lnTo>
                    <a:lnTo>
                      <a:pt x="72" y="28"/>
                    </a:lnTo>
                    <a:lnTo>
                      <a:pt x="74" y="28"/>
                    </a:lnTo>
                    <a:lnTo>
                      <a:pt x="82" y="14"/>
                    </a:lnTo>
                    <a:lnTo>
                      <a:pt x="90" y="4"/>
                    </a:lnTo>
                    <a:lnTo>
                      <a:pt x="90" y="4"/>
                    </a:lnTo>
                    <a:lnTo>
                      <a:pt x="94" y="4"/>
                    </a:lnTo>
                    <a:lnTo>
                      <a:pt x="100" y="4"/>
                    </a:lnTo>
                    <a:lnTo>
                      <a:pt x="106" y="4"/>
                    </a:lnTo>
                    <a:lnTo>
                      <a:pt x="112" y="4"/>
                    </a:lnTo>
                    <a:lnTo>
                      <a:pt x="116" y="2"/>
                    </a:lnTo>
                    <a:lnTo>
                      <a:pt x="120" y="0"/>
                    </a:lnTo>
                    <a:lnTo>
                      <a:pt x="120" y="2"/>
                    </a:lnTo>
                    <a:lnTo>
                      <a:pt x="118" y="4"/>
                    </a:lnTo>
                    <a:lnTo>
                      <a:pt x="116" y="6"/>
                    </a:lnTo>
                    <a:lnTo>
                      <a:pt x="112" y="8"/>
                    </a:lnTo>
                    <a:lnTo>
                      <a:pt x="108" y="12"/>
                    </a:lnTo>
                    <a:lnTo>
                      <a:pt x="102" y="14"/>
                    </a:lnTo>
                    <a:lnTo>
                      <a:pt x="102" y="28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" name="Freeform 131"/>
              <p:cNvSpPr>
                <a:spLocks/>
              </p:cNvSpPr>
              <p:nvPr/>
            </p:nvSpPr>
            <p:spPr bwMode="gray">
              <a:xfrm>
                <a:off x="2633" y="3146"/>
                <a:ext cx="128" cy="108"/>
              </a:xfrm>
              <a:custGeom>
                <a:avLst/>
                <a:gdLst/>
                <a:ahLst/>
                <a:cxnLst>
                  <a:cxn ang="0">
                    <a:pos x="78" y="40"/>
                  </a:cxn>
                  <a:cxn ang="0">
                    <a:pos x="78" y="38"/>
                  </a:cxn>
                  <a:cxn ang="0">
                    <a:pos x="76" y="36"/>
                  </a:cxn>
                  <a:cxn ang="0">
                    <a:pos x="72" y="36"/>
                  </a:cxn>
                  <a:cxn ang="0">
                    <a:pos x="70" y="34"/>
                  </a:cxn>
                  <a:cxn ang="0">
                    <a:pos x="68" y="32"/>
                  </a:cxn>
                  <a:cxn ang="0">
                    <a:pos x="62" y="28"/>
                  </a:cxn>
                  <a:cxn ang="0">
                    <a:pos x="58" y="24"/>
                  </a:cxn>
                  <a:cxn ang="0">
                    <a:pos x="52" y="20"/>
                  </a:cxn>
                  <a:cxn ang="0">
                    <a:pos x="46" y="16"/>
                  </a:cxn>
                  <a:cxn ang="0">
                    <a:pos x="42" y="12"/>
                  </a:cxn>
                  <a:cxn ang="0">
                    <a:pos x="40" y="10"/>
                  </a:cxn>
                  <a:cxn ang="0">
                    <a:pos x="38" y="10"/>
                  </a:cxn>
                  <a:cxn ang="0">
                    <a:pos x="34" y="10"/>
                  </a:cxn>
                  <a:cxn ang="0">
                    <a:pos x="26" y="8"/>
                  </a:cxn>
                  <a:cxn ang="0">
                    <a:pos x="14" y="4"/>
                  </a:cxn>
                  <a:cxn ang="0">
                    <a:pos x="4" y="0"/>
                  </a:cxn>
                  <a:cxn ang="0">
                    <a:pos x="0" y="80"/>
                  </a:cxn>
                  <a:cxn ang="0">
                    <a:pos x="12" y="86"/>
                  </a:cxn>
                  <a:cxn ang="0">
                    <a:pos x="28" y="80"/>
                  </a:cxn>
                  <a:cxn ang="0">
                    <a:pos x="28" y="78"/>
                  </a:cxn>
                  <a:cxn ang="0">
                    <a:pos x="28" y="76"/>
                  </a:cxn>
                  <a:cxn ang="0">
                    <a:pos x="30" y="74"/>
                  </a:cxn>
                  <a:cxn ang="0">
                    <a:pos x="34" y="72"/>
                  </a:cxn>
                  <a:cxn ang="0">
                    <a:pos x="38" y="68"/>
                  </a:cxn>
                  <a:cxn ang="0">
                    <a:pos x="42" y="68"/>
                  </a:cxn>
                  <a:cxn ang="0">
                    <a:pos x="46" y="66"/>
                  </a:cxn>
                  <a:cxn ang="0">
                    <a:pos x="52" y="68"/>
                  </a:cxn>
                  <a:cxn ang="0">
                    <a:pos x="76" y="82"/>
                  </a:cxn>
                  <a:cxn ang="0">
                    <a:pos x="86" y="94"/>
                  </a:cxn>
                  <a:cxn ang="0">
                    <a:pos x="104" y="102"/>
                  </a:cxn>
                  <a:cxn ang="0">
                    <a:pos x="126" y="108"/>
                  </a:cxn>
                  <a:cxn ang="0">
                    <a:pos x="128" y="108"/>
                  </a:cxn>
                  <a:cxn ang="0">
                    <a:pos x="128" y="106"/>
                  </a:cxn>
                  <a:cxn ang="0">
                    <a:pos x="128" y="104"/>
                  </a:cxn>
                  <a:cxn ang="0">
                    <a:pos x="128" y="100"/>
                  </a:cxn>
                  <a:cxn ang="0">
                    <a:pos x="126" y="98"/>
                  </a:cxn>
                  <a:cxn ang="0">
                    <a:pos x="124" y="94"/>
                  </a:cxn>
                  <a:cxn ang="0">
                    <a:pos x="120" y="92"/>
                  </a:cxn>
                  <a:cxn ang="0">
                    <a:pos x="116" y="88"/>
                  </a:cxn>
                  <a:cxn ang="0">
                    <a:pos x="110" y="84"/>
                  </a:cxn>
                  <a:cxn ang="0">
                    <a:pos x="106" y="80"/>
                  </a:cxn>
                  <a:cxn ang="0">
                    <a:pos x="102" y="76"/>
                  </a:cxn>
                  <a:cxn ang="0">
                    <a:pos x="98" y="72"/>
                  </a:cxn>
                  <a:cxn ang="0">
                    <a:pos x="96" y="70"/>
                  </a:cxn>
                  <a:cxn ang="0">
                    <a:pos x="96" y="70"/>
                  </a:cxn>
                  <a:cxn ang="0">
                    <a:pos x="80" y="60"/>
                  </a:cxn>
                  <a:cxn ang="0">
                    <a:pos x="96" y="54"/>
                  </a:cxn>
                  <a:cxn ang="0">
                    <a:pos x="92" y="46"/>
                  </a:cxn>
                  <a:cxn ang="0">
                    <a:pos x="90" y="46"/>
                  </a:cxn>
                  <a:cxn ang="0">
                    <a:pos x="88" y="44"/>
                  </a:cxn>
                  <a:cxn ang="0">
                    <a:pos x="84" y="44"/>
                  </a:cxn>
                  <a:cxn ang="0">
                    <a:pos x="80" y="42"/>
                  </a:cxn>
                  <a:cxn ang="0">
                    <a:pos x="78" y="42"/>
                  </a:cxn>
                  <a:cxn ang="0">
                    <a:pos x="78" y="40"/>
                  </a:cxn>
                </a:cxnLst>
                <a:rect l="0" t="0" r="r" b="b"/>
                <a:pathLst>
                  <a:path w="128" h="108">
                    <a:moveTo>
                      <a:pt x="78" y="40"/>
                    </a:moveTo>
                    <a:lnTo>
                      <a:pt x="78" y="38"/>
                    </a:lnTo>
                    <a:lnTo>
                      <a:pt x="76" y="36"/>
                    </a:lnTo>
                    <a:lnTo>
                      <a:pt x="72" y="36"/>
                    </a:lnTo>
                    <a:lnTo>
                      <a:pt x="70" y="34"/>
                    </a:lnTo>
                    <a:lnTo>
                      <a:pt x="68" y="32"/>
                    </a:lnTo>
                    <a:lnTo>
                      <a:pt x="62" y="28"/>
                    </a:lnTo>
                    <a:lnTo>
                      <a:pt x="58" y="24"/>
                    </a:lnTo>
                    <a:lnTo>
                      <a:pt x="52" y="20"/>
                    </a:lnTo>
                    <a:lnTo>
                      <a:pt x="46" y="16"/>
                    </a:lnTo>
                    <a:lnTo>
                      <a:pt x="42" y="12"/>
                    </a:lnTo>
                    <a:lnTo>
                      <a:pt x="40" y="10"/>
                    </a:lnTo>
                    <a:lnTo>
                      <a:pt x="38" y="10"/>
                    </a:lnTo>
                    <a:lnTo>
                      <a:pt x="34" y="10"/>
                    </a:lnTo>
                    <a:lnTo>
                      <a:pt x="26" y="8"/>
                    </a:lnTo>
                    <a:lnTo>
                      <a:pt x="14" y="4"/>
                    </a:lnTo>
                    <a:lnTo>
                      <a:pt x="4" y="0"/>
                    </a:lnTo>
                    <a:lnTo>
                      <a:pt x="0" y="80"/>
                    </a:lnTo>
                    <a:lnTo>
                      <a:pt x="12" y="86"/>
                    </a:lnTo>
                    <a:lnTo>
                      <a:pt x="28" y="80"/>
                    </a:lnTo>
                    <a:lnTo>
                      <a:pt x="28" y="78"/>
                    </a:lnTo>
                    <a:lnTo>
                      <a:pt x="28" y="76"/>
                    </a:lnTo>
                    <a:lnTo>
                      <a:pt x="30" y="74"/>
                    </a:lnTo>
                    <a:lnTo>
                      <a:pt x="34" y="72"/>
                    </a:lnTo>
                    <a:lnTo>
                      <a:pt x="38" y="68"/>
                    </a:lnTo>
                    <a:lnTo>
                      <a:pt x="42" y="68"/>
                    </a:lnTo>
                    <a:lnTo>
                      <a:pt x="46" y="66"/>
                    </a:lnTo>
                    <a:lnTo>
                      <a:pt x="52" y="68"/>
                    </a:lnTo>
                    <a:lnTo>
                      <a:pt x="76" y="82"/>
                    </a:lnTo>
                    <a:lnTo>
                      <a:pt x="86" y="94"/>
                    </a:lnTo>
                    <a:lnTo>
                      <a:pt x="104" y="102"/>
                    </a:lnTo>
                    <a:lnTo>
                      <a:pt x="126" y="108"/>
                    </a:lnTo>
                    <a:lnTo>
                      <a:pt x="128" y="108"/>
                    </a:lnTo>
                    <a:lnTo>
                      <a:pt x="128" y="106"/>
                    </a:lnTo>
                    <a:lnTo>
                      <a:pt x="128" y="104"/>
                    </a:lnTo>
                    <a:lnTo>
                      <a:pt x="128" y="100"/>
                    </a:lnTo>
                    <a:lnTo>
                      <a:pt x="126" y="98"/>
                    </a:lnTo>
                    <a:lnTo>
                      <a:pt x="124" y="94"/>
                    </a:lnTo>
                    <a:lnTo>
                      <a:pt x="120" y="92"/>
                    </a:lnTo>
                    <a:lnTo>
                      <a:pt x="116" y="88"/>
                    </a:lnTo>
                    <a:lnTo>
                      <a:pt x="110" y="84"/>
                    </a:lnTo>
                    <a:lnTo>
                      <a:pt x="106" y="80"/>
                    </a:lnTo>
                    <a:lnTo>
                      <a:pt x="102" y="76"/>
                    </a:lnTo>
                    <a:lnTo>
                      <a:pt x="98" y="72"/>
                    </a:lnTo>
                    <a:lnTo>
                      <a:pt x="96" y="70"/>
                    </a:lnTo>
                    <a:lnTo>
                      <a:pt x="96" y="70"/>
                    </a:lnTo>
                    <a:lnTo>
                      <a:pt x="80" y="60"/>
                    </a:lnTo>
                    <a:lnTo>
                      <a:pt x="96" y="54"/>
                    </a:lnTo>
                    <a:lnTo>
                      <a:pt x="92" y="46"/>
                    </a:lnTo>
                    <a:lnTo>
                      <a:pt x="90" y="46"/>
                    </a:lnTo>
                    <a:lnTo>
                      <a:pt x="88" y="44"/>
                    </a:lnTo>
                    <a:lnTo>
                      <a:pt x="84" y="44"/>
                    </a:lnTo>
                    <a:lnTo>
                      <a:pt x="80" y="42"/>
                    </a:lnTo>
                    <a:lnTo>
                      <a:pt x="78" y="42"/>
                    </a:lnTo>
                    <a:lnTo>
                      <a:pt x="78" y="4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" name="Freeform 132"/>
              <p:cNvSpPr>
                <a:spLocks/>
              </p:cNvSpPr>
              <p:nvPr/>
            </p:nvSpPr>
            <p:spPr bwMode="gray">
              <a:xfrm>
                <a:off x="2513" y="3118"/>
                <a:ext cx="122" cy="108"/>
              </a:xfrm>
              <a:custGeom>
                <a:avLst/>
                <a:gdLst/>
                <a:ahLst/>
                <a:cxnLst>
                  <a:cxn ang="0">
                    <a:pos x="122" y="28"/>
                  </a:cxn>
                  <a:cxn ang="0">
                    <a:pos x="114" y="24"/>
                  </a:cxn>
                  <a:cxn ang="0">
                    <a:pos x="102" y="18"/>
                  </a:cxn>
                  <a:cxn ang="0">
                    <a:pos x="92" y="14"/>
                  </a:cxn>
                  <a:cxn ang="0">
                    <a:pos x="80" y="14"/>
                  </a:cxn>
                  <a:cxn ang="0">
                    <a:pos x="72" y="20"/>
                  </a:cxn>
                  <a:cxn ang="0">
                    <a:pos x="72" y="20"/>
                  </a:cxn>
                  <a:cxn ang="0">
                    <a:pos x="72" y="24"/>
                  </a:cxn>
                  <a:cxn ang="0">
                    <a:pos x="72" y="28"/>
                  </a:cxn>
                  <a:cxn ang="0">
                    <a:pos x="70" y="32"/>
                  </a:cxn>
                  <a:cxn ang="0">
                    <a:pos x="70" y="36"/>
                  </a:cxn>
                  <a:cxn ang="0">
                    <a:pos x="66" y="40"/>
                  </a:cxn>
                  <a:cxn ang="0">
                    <a:pos x="64" y="42"/>
                  </a:cxn>
                  <a:cxn ang="0">
                    <a:pos x="58" y="42"/>
                  </a:cxn>
                  <a:cxn ang="0">
                    <a:pos x="52" y="42"/>
                  </a:cxn>
                  <a:cxn ang="0">
                    <a:pos x="48" y="40"/>
                  </a:cxn>
                  <a:cxn ang="0">
                    <a:pos x="42" y="38"/>
                  </a:cxn>
                  <a:cxn ang="0">
                    <a:pos x="40" y="32"/>
                  </a:cxn>
                  <a:cxn ang="0">
                    <a:pos x="38" y="28"/>
                  </a:cxn>
                  <a:cxn ang="0">
                    <a:pos x="34" y="22"/>
                  </a:cxn>
                  <a:cxn ang="0">
                    <a:pos x="34" y="18"/>
                  </a:cxn>
                  <a:cxn ang="0">
                    <a:pos x="32" y="14"/>
                  </a:cxn>
                  <a:cxn ang="0">
                    <a:pos x="32" y="12"/>
                  </a:cxn>
                  <a:cxn ang="0">
                    <a:pos x="30" y="12"/>
                  </a:cxn>
                  <a:cxn ang="0">
                    <a:pos x="28" y="10"/>
                  </a:cxn>
                  <a:cxn ang="0">
                    <a:pos x="26" y="6"/>
                  </a:cxn>
                  <a:cxn ang="0">
                    <a:pos x="22" y="4"/>
                  </a:cxn>
                  <a:cxn ang="0">
                    <a:pos x="18" y="2"/>
                  </a:cxn>
                  <a:cxn ang="0">
                    <a:pos x="12" y="0"/>
                  </a:cxn>
                  <a:cxn ang="0">
                    <a:pos x="8" y="2"/>
                  </a:cxn>
                  <a:cxn ang="0">
                    <a:pos x="2" y="4"/>
                  </a:cxn>
                  <a:cxn ang="0">
                    <a:pos x="2" y="6"/>
                  </a:cxn>
                  <a:cxn ang="0">
                    <a:pos x="0" y="8"/>
                  </a:cxn>
                  <a:cxn ang="0">
                    <a:pos x="0" y="10"/>
                  </a:cxn>
                  <a:cxn ang="0">
                    <a:pos x="2" y="14"/>
                  </a:cxn>
                  <a:cxn ang="0">
                    <a:pos x="6" y="18"/>
                  </a:cxn>
                  <a:cxn ang="0">
                    <a:pos x="10" y="26"/>
                  </a:cxn>
                  <a:cxn ang="0">
                    <a:pos x="12" y="32"/>
                  </a:cxn>
                  <a:cxn ang="0">
                    <a:pos x="14" y="38"/>
                  </a:cxn>
                  <a:cxn ang="0">
                    <a:pos x="14" y="42"/>
                  </a:cxn>
                  <a:cxn ang="0">
                    <a:pos x="16" y="46"/>
                  </a:cxn>
                  <a:cxn ang="0">
                    <a:pos x="18" y="48"/>
                  </a:cxn>
                  <a:cxn ang="0">
                    <a:pos x="20" y="50"/>
                  </a:cxn>
                  <a:cxn ang="0">
                    <a:pos x="24" y="50"/>
                  </a:cxn>
                  <a:cxn ang="0">
                    <a:pos x="28" y="48"/>
                  </a:cxn>
                  <a:cxn ang="0">
                    <a:pos x="34" y="48"/>
                  </a:cxn>
                  <a:cxn ang="0">
                    <a:pos x="38" y="50"/>
                  </a:cxn>
                  <a:cxn ang="0">
                    <a:pos x="42" y="52"/>
                  </a:cxn>
                  <a:cxn ang="0">
                    <a:pos x="46" y="54"/>
                  </a:cxn>
                  <a:cxn ang="0">
                    <a:pos x="50" y="54"/>
                  </a:cxn>
                  <a:cxn ang="0">
                    <a:pos x="56" y="56"/>
                  </a:cxn>
                  <a:cxn ang="0">
                    <a:pos x="62" y="56"/>
                  </a:cxn>
                  <a:cxn ang="0">
                    <a:pos x="68" y="58"/>
                  </a:cxn>
                  <a:cxn ang="0">
                    <a:pos x="70" y="58"/>
                  </a:cxn>
                  <a:cxn ang="0">
                    <a:pos x="72" y="58"/>
                  </a:cxn>
                  <a:cxn ang="0">
                    <a:pos x="88" y="72"/>
                  </a:cxn>
                  <a:cxn ang="0">
                    <a:pos x="98" y="90"/>
                  </a:cxn>
                  <a:cxn ang="0">
                    <a:pos x="114" y="104"/>
                  </a:cxn>
                  <a:cxn ang="0">
                    <a:pos x="118" y="108"/>
                  </a:cxn>
                  <a:cxn ang="0">
                    <a:pos x="122" y="28"/>
                  </a:cxn>
                </a:cxnLst>
                <a:rect l="0" t="0" r="r" b="b"/>
                <a:pathLst>
                  <a:path w="122" h="108">
                    <a:moveTo>
                      <a:pt x="122" y="28"/>
                    </a:moveTo>
                    <a:lnTo>
                      <a:pt x="114" y="24"/>
                    </a:lnTo>
                    <a:lnTo>
                      <a:pt x="102" y="18"/>
                    </a:lnTo>
                    <a:lnTo>
                      <a:pt x="92" y="14"/>
                    </a:lnTo>
                    <a:lnTo>
                      <a:pt x="80" y="14"/>
                    </a:lnTo>
                    <a:lnTo>
                      <a:pt x="72" y="20"/>
                    </a:lnTo>
                    <a:lnTo>
                      <a:pt x="72" y="20"/>
                    </a:lnTo>
                    <a:lnTo>
                      <a:pt x="72" y="24"/>
                    </a:lnTo>
                    <a:lnTo>
                      <a:pt x="72" y="28"/>
                    </a:lnTo>
                    <a:lnTo>
                      <a:pt x="70" y="32"/>
                    </a:lnTo>
                    <a:lnTo>
                      <a:pt x="70" y="36"/>
                    </a:lnTo>
                    <a:lnTo>
                      <a:pt x="66" y="40"/>
                    </a:lnTo>
                    <a:lnTo>
                      <a:pt x="64" y="42"/>
                    </a:lnTo>
                    <a:lnTo>
                      <a:pt x="58" y="42"/>
                    </a:lnTo>
                    <a:lnTo>
                      <a:pt x="52" y="42"/>
                    </a:lnTo>
                    <a:lnTo>
                      <a:pt x="48" y="40"/>
                    </a:lnTo>
                    <a:lnTo>
                      <a:pt x="42" y="38"/>
                    </a:lnTo>
                    <a:lnTo>
                      <a:pt x="40" y="32"/>
                    </a:lnTo>
                    <a:lnTo>
                      <a:pt x="38" y="28"/>
                    </a:lnTo>
                    <a:lnTo>
                      <a:pt x="34" y="22"/>
                    </a:lnTo>
                    <a:lnTo>
                      <a:pt x="34" y="18"/>
                    </a:lnTo>
                    <a:lnTo>
                      <a:pt x="32" y="14"/>
                    </a:lnTo>
                    <a:lnTo>
                      <a:pt x="32" y="12"/>
                    </a:lnTo>
                    <a:lnTo>
                      <a:pt x="30" y="12"/>
                    </a:lnTo>
                    <a:lnTo>
                      <a:pt x="28" y="10"/>
                    </a:lnTo>
                    <a:lnTo>
                      <a:pt x="26" y="6"/>
                    </a:lnTo>
                    <a:lnTo>
                      <a:pt x="22" y="4"/>
                    </a:lnTo>
                    <a:lnTo>
                      <a:pt x="18" y="2"/>
                    </a:lnTo>
                    <a:lnTo>
                      <a:pt x="12" y="0"/>
                    </a:lnTo>
                    <a:lnTo>
                      <a:pt x="8" y="2"/>
                    </a:lnTo>
                    <a:lnTo>
                      <a:pt x="2" y="4"/>
                    </a:lnTo>
                    <a:lnTo>
                      <a:pt x="2" y="6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2" y="14"/>
                    </a:lnTo>
                    <a:lnTo>
                      <a:pt x="6" y="18"/>
                    </a:lnTo>
                    <a:lnTo>
                      <a:pt x="10" y="26"/>
                    </a:lnTo>
                    <a:lnTo>
                      <a:pt x="12" y="32"/>
                    </a:lnTo>
                    <a:lnTo>
                      <a:pt x="14" y="38"/>
                    </a:lnTo>
                    <a:lnTo>
                      <a:pt x="14" y="42"/>
                    </a:lnTo>
                    <a:lnTo>
                      <a:pt x="16" y="46"/>
                    </a:lnTo>
                    <a:lnTo>
                      <a:pt x="18" y="48"/>
                    </a:lnTo>
                    <a:lnTo>
                      <a:pt x="20" y="50"/>
                    </a:lnTo>
                    <a:lnTo>
                      <a:pt x="24" y="50"/>
                    </a:lnTo>
                    <a:lnTo>
                      <a:pt x="28" y="48"/>
                    </a:lnTo>
                    <a:lnTo>
                      <a:pt x="34" y="48"/>
                    </a:lnTo>
                    <a:lnTo>
                      <a:pt x="38" y="50"/>
                    </a:lnTo>
                    <a:lnTo>
                      <a:pt x="42" y="52"/>
                    </a:lnTo>
                    <a:lnTo>
                      <a:pt x="46" y="54"/>
                    </a:lnTo>
                    <a:lnTo>
                      <a:pt x="50" y="54"/>
                    </a:lnTo>
                    <a:lnTo>
                      <a:pt x="56" y="56"/>
                    </a:lnTo>
                    <a:lnTo>
                      <a:pt x="62" y="56"/>
                    </a:lnTo>
                    <a:lnTo>
                      <a:pt x="68" y="58"/>
                    </a:lnTo>
                    <a:lnTo>
                      <a:pt x="70" y="58"/>
                    </a:lnTo>
                    <a:lnTo>
                      <a:pt x="72" y="58"/>
                    </a:lnTo>
                    <a:lnTo>
                      <a:pt x="88" y="72"/>
                    </a:lnTo>
                    <a:lnTo>
                      <a:pt x="98" y="90"/>
                    </a:lnTo>
                    <a:lnTo>
                      <a:pt x="114" y="104"/>
                    </a:lnTo>
                    <a:lnTo>
                      <a:pt x="118" y="108"/>
                    </a:lnTo>
                    <a:lnTo>
                      <a:pt x="122" y="28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" name="Freeform 133"/>
              <p:cNvSpPr>
                <a:spLocks/>
              </p:cNvSpPr>
              <p:nvPr/>
            </p:nvSpPr>
            <p:spPr bwMode="gray">
              <a:xfrm>
                <a:off x="2285" y="3296"/>
                <a:ext cx="508" cy="408"/>
              </a:xfrm>
              <a:custGeom>
                <a:avLst/>
                <a:gdLst/>
                <a:ahLst/>
                <a:cxnLst>
                  <a:cxn ang="0">
                    <a:pos x="98" y="124"/>
                  </a:cxn>
                  <a:cxn ang="0">
                    <a:pos x="110" y="100"/>
                  </a:cxn>
                  <a:cxn ang="0">
                    <a:pos x="128" y="86"/>
                  </a:cxn>
                  <a:cxn ang="0">
                    <a:pos x="134" y="70"/>
                  </a:cxn>
                  <a:cxn ang="0">
                    <a:pos x="170" y="48"/>
                  </a:cxn>
                  <a:cxn ang="0">
                    <a:pos x="190" y="60"/>
                  </a:cxn>
                  <a:cxn ang="0">
                    <a:pos x="202" y="56"/>
                  </a:cxn>
                  <a:cxn ang="0">
                    <a:pos x="196" y="44"/>
                  </a:cxn>
                  <a:cxn ang="0">
                    <a:pos x="204" y="28"/>
                  </a:cxn>
                  <a:cxn ang="0">
                    <a:pos x="230" y="18"/>
                  </a:cxn>
                  <a:cxn ang="0">
                    <a:pos x="222" y="8"/>
                  </a:cxn>
                  <a:cxn ang="0">
                    <a:pos x="238" y="0"/>
                  </a:cxn>
                  <a:cxn ang="0">
                    <a:pos x="246" y="8"/>
                  </a:cxn>
                  <a:cxn ang="0">
                    <a:pos x="252" y="12"/>
                  </a:cxn>
                  <a:cxn ang="0">
                    <a:pos x="256" y="4"/>
                  </a:cxn>
                  <a:cxn ang="0">
                    <a:pos x="268" y="20"/>
                  </a:cxn>
                  <a:cxn ang="0">
                    <a:pos x="298" y="18"/>
                  </a:cxn>
                  <a:cxn ang="0">
                    <a:pos x="300" y="32"/>
                  </a:cxn>
                  <a:cxn ang="0">
                    <a:pos x="286" y="52"/>
                  </a:cxn>
                  <a:cxn ang="0">
                    <a:pos x="326" y="82"/>
                  </a:cxn>
                  <a:cxn ang="0">
                    <a:pos x="344" y="78"/>
                  </a:cxn>
                  <a:cxn ang="0">
                    <a:pos x="358" y="10"/>
                  </a:cxn>
                  <a:cxn ang="0">
                    <a:pos x="364" y="0"/>
                  </a:cxn>
                  <a:cxn ang="0">
                    <a:pos x="378" y="20"/>
                  </a:cxn>
                  <a:cxn ang="0">
                    <a:pos x="376" y="36"/>
                  </a:cxn>
                  <a:cxn ang="0">
                    <a:pos x="390" y="42"/>
                  </a:cxn>
                  <a:cxn ang="0">
                    <a:pos x="404" y="66"/>
                  </a:cxn>
                  <a:cxn ang="0">
                    <a:pos x="412" y="80"/>
                  </a:cxn>
                  <a:cxn ang="0">
                    <a:pos x="424" y="100"/>
                  </a:cxn>
                  <a:cxn ang="0">
                    <a:pos x="454" y="136"/>
                  </a:cxn>
                  <a:cxn ang="0">
                    <a:pos x="506" y="210"/>
                  </a:cxn>
                  <a:cxn ang="0">
                    <a:pos x="508" y="272"/>
                  </a:cxn>
                  <a:cxn ang="0">
                    <a:pos x="488" y="294"/>
                  </a:cxn>
                  <a:cxn ang="0">
                    <a:pos x="472" y="332"/>
                  </a:cxn>
                  <a:cxn ang="0">
                    <a:pos x="460" y="352"/>
                  </a:cxn>
                  <a:cxn ang="0">
                    <a:pos x="460" y="384"/>
                  </a:cxn>
                  <a:cxn ang="0">
                    <a:pos x="414" y="408"/>
                  </a:cxn>
                  <a:cxn ang="0">
                    <a:pos x="394" y="392"/>
                  </a:cxn>
                  <a:cxn ang="0">
                    <a:pos x="376" y="396"/>
                  </a:cxn>
                  <a:cxn ang="0">
                    <a:pos x="344" y="388"/>
                  </a:cxn>
                  <a:cxn ang="0">
                    <a:pos x="274" y="318"/>
                  </a:cxn>
                  <a:cxn ang="0">
                    <a:pos x="214" y="294"/>
                  </a:cxn>
                  <a:cxn ang="0">
                    <a:pos x="134" y="326"/>
                  </a:cxn>
                  <a:cxn ang="0">
                    <a:pos x="120" y="340"/>
                  </a:cxn>
                  <a:cxn ang="0">
                    <a:pos x="80" y="338"/>
                  </a:cxn>
                  <a:cxn ang="0">
                    <a:pos x="64" y="352"/>
                  </a:cxn>
                  <a:cxn ang="0">
                    <a:pos x="36" y="350"/>
                  </a:cxn>
                  <a:cxn ang="0">
                    <a:pos x="30" y="340"/>
                  </a:cxn>
                  <a:cxn ang="0">
                    <a:pos x="20" y="342"/>
                  </a:cxn>
                  <a:cxn ang="0">
                    <a:pos x="26" y="326"/>
                  </a:cxn>
                  <a:cxn ang="0">
                    <a:pos x="24" y="284"/>
                  </a:cxn>
                  <a:cxn ang="0">
                    <a:pos x="4" y="228"/>
                  </a:cxn>
                  <a:cxn ang="0">
                    <a:pos x="4" y="194"/>
                  </a:cxn>
                  <a:cxn ang="0">
                    <a:pos x="12" y="154"/>
                  </a:cxn>
                  <a:cxn ang="0">
                    <a:pos x="30" y="138"/>
                  </a:cxn>
                </a:cxnLst>
                <a:rect l="0" t="0" r="r" b="b"/>
                <a:pathLst>
                  <a:path w="508" h="408">
                    <a:moveTo>
                      <a:pt x="30" y="138"/>
                    </a:moveTo>
                    <a:lnTo>
                      <a:pt x="60" y="136"/>
                    </a:lnTo>
                    <a:lnTo>
                      <a:pt x="92" y="130"/>
                    </a:lnTo>
                    <a:lnTo>
                      <a:pt x="92" y="130"/>
                    </a:lnTo>
                    <a:lnTo>
                      <a:pt x="94" y="128"/>
                    </a:lnTo>
                    <a:lnTo>
                      <a:pt x="98" y="124"/>
                    </a:lnTo>
                    <a:lnTo>
                      <a:pt x="100" y="120"/>
                    </a:lnTo>
                    <a:lnTo>
                      <a:pt x="104" y="116"/>
                    </a:lnTo>
                    <a:lnTo>
                      <a:pt x="106" y="112"/>
                    </a:lnTo>
                    <a:lnTo>
                      <a:pt x="108" y="108"/>
                    </a:lnTo>
                    <a:lnTo>
                      <a:pt x="110" y="104"/>
                    </a:lnTo>
                    <a:lnTo>
                      <a:pt x="110" y="100"/>
                    </a:lnTo>
                    <a:lnTo>
                      <a:pt x="110" y="96"/>
                    </a:lnTo>
                    <a:lnTo>
                      <a:pt x="112" y="92"/>
                    </a:lnTo>
                    <a:lnTo>
                      <a:pt x="114" y="88"/>
                    </a:lnTo>
                    <a:lnTo>
                      <a:pt x="118" y="86"/>
                    </a:lnTo>
                    <a:lnTo>
                      <a:pt x="122" y="86"/>
                    </a:lnTo>
                    <a:lnTo>
                      <a:pt x="128" y="86"/>
                    </a:lnTo>
                    <a:lnTo>
                      <a:pt x="128" y="84"/>
                    </a:lnTo>
                    <a:lnTo>
                      <a:pt x="128" y="82"/>
                    </a:lnTo>
                    <a:lnTo>
                      <a:pt x="128" y="80"/>
                    </a:lnTo>
                    <a:lnTo>
                      <a:pt x="130" y="76"/>
                    </a:lnTo>
                    <a:lnTo>
                      <a:pt x="130" y="72"/>
                    </a:lnTo>
                    <a:lnTo>
                      <a:pt x="134" y="70"/>
                    </a:lnTo>
                    <a:lnTo>
                      <a:pt x="136" y="70"/>
                    </a:lnTo>
                    <a:lnTo>
                      <a:pt x="140" y="66"/>
                    </a:lnTo>
                    <a:lnTo>
                      <a:pt x="146" y="56"/>
                    </a:lnTo>
                    <a:lnTo>
                      <a:pt x="156" y="48"/>
                    </a:lnTo>
                    <a:lnTo>
                      <a:pt x="170" y="48"/>
                    </a:lnTo>
                    <a:lnTo>
                      <a:pt x="170" y="48"/>
                    </a:lnTo>
                    <a:lnTo>
                      <a:pt x="172" y="50"/>
                    </a:lnTo>
                    <a:lnTo>
                      <a:pt x="176" y="52"/>
                    </a:lnTo>
                    <a:lnTo>
                      <a:pt x="180" y="54"/>
                    </a:lnTo>
                    <a:lnTo>
                      <a:pt x="182" y="56"/>
                    </a:lnTo>
                    <a:lnTo>
                      <a:pt x="186" y="58"/>
                    </a:lnTo>
                    <a:lnTo>
                      <a:pt x="190" y="60"/>
                    </a:lnTo>
                    <a:lnTo>
                      <a:pt x="194" y="60"/>
                    </a:lnTo>
                    <a:lnTo>
                      <a:pt x="196" y="60"/>
                    </a:lnTo>
                    <a:lnTo>
                      <a:pt x="198" y="62"/>
                    </a:lnTo>
                    <a:lnTo>
                      <a:pt x="198" y="60"/>
                    </a:lnTo>
                    <a:lnTo>
                      <a:pt x="200" y="58"/>
                    </a:lnTo>
                    <a:lnTo>
                      <a:pt x="202" y="56"/>
                    </a:lnTo>
                    <a:lnTo>
                      <a:pt x="202" y="54"/>
                    </a:lnTo>
                    <a:lnTo>
                      <a:pt x="202" y="52"/>
                    </a:lnTo>
                    <a:lnTo>
                      <a:pt x="200" y="50"/>
                    </a:lnTo>
                    <a:lnTo>
                      <a:pt x="198" y="48"/>
                    </a:lnTo>
                    <a:lnTo>
                      <a:pt x="196" y="46"/>
                    </a:lnTo>
                    <a:lnTo>
                      <a:pt x="196" y="44"/>
                    </a:lnTo>
                    <a:lnTo>
                      <a:pt x="198" y="42"/>
                    </a:lnTo>
                    <a:lnTo>
                      <a:pt x="202" y="40"/>
                    </a:lnTo>
                    <a:lnTo>
                      <a:pt x="204" y="32"/>
                    </a:lnTo>
                    <a:lnTo>
                      <a:pt x="202" y="32"/>
                    </a:lnTo>
                    <a:lnTo>
                      <a:pt x="204" y="30"/>
                    </a:lnTo>
                    <a:lnTo>
                      <a:pt x="204" y="28"/>
                    </a:lnTo>
                    <a:lnTo>
                      <a:pt x="206" y="24"/>
                    </a:lnTo>
                    <a:lnTo>
                      <a:pt x="208" y="22"/>
                    </a:lnTo>
                    <a:lnTo>
                      <a:pt x="212" y="20"/>
                    </a:lnTo>
                    <a:lnTo>
                      <a:pt x="228" y="20"/>
                    </a:lnTo>
                    <a:lnTo>
                      <a:pt x="228" y="18"/>
                    </a:lnTo>
                    <a:lnTo>
                      <a:pt x="230" y="18"/>
                    </a:lnTo>
                    <a:lnTo>
                      <a:pt x="232" y="16"/>
                    </a:lnTo>
                    <a:lnTo>
                      <a:pt x="232" y="14"/>
                    </a:lnTo>
                    <a:lnTo>
                      <a:pt x="232" y="10"/>
                    </a:lnTo>
                    <a:lnTo>
                      <a:pt x="222" y="10"/>
                    </a:lnTo>
                    <a:lnTo>
                      <a:pt x="222" y="10"/>
                    </a:lnTo>
                    <a:lnTo>
                      <a:pt x="222" y="8"/>
                    </a:lnTo>
                    <a:lnTo>
                      <a:pt x="224" y="6"/>
                    </a:lnTo>
                    <a:lnTo>
                      <a:pt x="224" y="4"/>
                    </a:lnTo>
                    <a:lnTo>
                      <a:pt x="228" y="2"/>
                    </a:lnTo>
                    <a:lnTo>
                      <a:pt x="232" y="0"/>
                    </a:lnTo>
                    <a:lnTo>
                      <a:pt x="234" y="0"/>
                    </a:lnTo>
                    <a:lnTo>
                      <a:pt x="238" y="0"/>
                    </a:lnTo>
                    <a:lnTo>
                      <a:pt x="242" y="0"/>
                    </a:lnTo>
                    <a:lnTo>
                      <a:pt x="244" y="0"/>
                    </a:lnTo>
                    <a:lnTo>
                      <a:pt x="246" y="2"/>
                    </a:lnTo>
                    <a:lnTo>
                      <a:pt x="248" y="2"/>
                    </a:lnTo>
                    <a:lnTo>
                      <a:pt x="246" y="6"/>
                    </a:lnTo>
                    <a:lnTo>
                      <a:pt x="246" y="8"/>
                    </a:lnTo>
                    <a:lnTo>
                      <a:pt x="244" y="8"/>
                    </a:lnTo>
                    <a:lnTo>
                      <a:pt x="244" y="10"/>
                    </a:lnTo>
                    <a:lnTo>
                      <a:pt x="244" y="10"/>
                    </a:lnTo>
                    <a:lnTo>
                      <a:pt x="246" y="10"/>
                    </a:lnTo>
                    <a:lnTo>
                      <a:pt x="248" y="12"/>
                    </a:lnTo>
                    <a:lnTo>
                      <a:pt x="252" y="12"/>
                    </a:lnTo>
                    <a:lnTo>
                      <a:pt x="252" y="12"/>
                    </a:lnTo>
                    <a:lnTo>
                      <a:pt x="254" y="10"/>
                    </a:lnTo>
                    <a:lnTo>
                      <a:pt x="254" y="8"/>
                    </a:lnTo>
                    <a:lnTo>
                      <a:pt x="254" y="6"/>
                    </a:lnTo>
                    <a:lnTo>
                      <a:pt x="254" y="4"/>
                    </a:lnTo>
                    <a:lnTo>
                      <a:pt x="256" y="4"/>
                    </a:lnTo>
                    <a:lnTo>
                      <a:pt x="258" y="4"/>
                    </a:lnTo>
                    <a:lnTo>
                      <a:pt x="262" y="6"/>
                    </a:lnTo>
                    <a:lnTo>
                      <a:pt x="264" y="12"/>
                    </a:lnTo>
                    <a:lnTo>
                      <a:pt x="266" y="16"/>
                    </a:lnTo>
                    <a:lnTo>
                      <a:pt x="268" y="18"/>
                    </a:lnTo>
                    <a:lnTo>
                      <a:pt x="268" y="20"/>
                    </a:lnTo>
                    <a:lnTo>
                      <a:pt x="280" y="14"/>
                    </a:lnTo>
                    <a:lnTo>
                      <a:pt x="282" y="14"/>
                    </a:lnTo>
                    <a:lnTo>
                      <a:pt x="284" y="14"/>
                    </a:lnTo>
                    <a:lnTo>
                      <a:pt x="290" y="14"/>
                    </a:lnTo>
                    <a:lnTo>
                      <a:pt x="294" y="16"/>
                    </a:lnTo>
                    <a:lnTo>
                      <a:pt x="298" y="18"/>
                    </a:lnTo>
                    <a:lnTo>
                      <a:pt x="300" y="20"/>
                    </a:lnTo>
                    <a:lnTo>
                      <a:pt x="302" y="24"/>
                    </a:lnTo>
                    <a:lnTo>
                      <a:pt x="304" y="28"/>
                    </a:lnTo>
                    <a:lnTo>
                      <a:pt x="302" y="30"/>
                    </a:lnTo>
                    <a:lnTo>
                      <a:pt x="302" y="32"/>
                    </a:lnTo>
                    <a:lnTo>
                      <a:pt x="300" y="32"/>
                    </a:lnTo>
                    <a:lnTo>
                      <a:pt x="298" y="34"/>
                    </a:lnTo>
                    <a:lnTo>
                      <a:pt x="294" y="36"/>
                    </a:lnTo>
                    <a:lnTo>
                      <a:pt x="292" y="40"/>
                    </a:lnTo>
                    <a:lnTo>
                      <a:pt x="290" y="44"/>
                    </a:lnTo>
                    <a:lnTo>
                      <a:pt x="288" y="48"/>
                    </a:lnTo>
                    <a:lnTo>
                      <a:pt x="286" y="52"/>
                    </a:lnTo>
                    <a:lnTo>
                      <a:pt x="286" y="54"/>
                    </a:lnTo>
                    <a:lnTo>
                      <a:pt x="290" y="56"/>
                    </a:lnTo>
                    <a:lnTo>
                      <a:pt x="298" y="62"/>
                    </a:lnTo>
                    <a:lnTo>
                      <a:pt x="308" y="70"/>
                    </a:lnTo>
                    <a:lnTo>
                      <a:pt x="318" y="76"/>
                    </a:lnTo>
                    <a:lnTo>
                      <a:pt x="326" y="82"/>
                    </a:lnTo>
                    <a:lnTo>
                      <a:pt x="330" y="82"/>
                    </a:lnTo>
                    <a:lnTo>
                      <a:pt x="330" y="84"/>
                    </a:lnTo>
                    <a:lnTo>
                      <a:pt x="334" y="84"/>
                    </a:lnTo>
                    <a:lnTo>
                      <a:pt x="336" y="84"/>
                    </a:lnTo>
                    <a:lnTo>
                      <a:pt x="340" y="82"/>
                    </a:lnTo>
                    <a:lnTo>
                      <a:pt x="344" y="78"/>
                    </a:lnTo>
                    <a:lnTo>
                      <a:pt x="348" y="70"/>
                    </a:lnTo>
                    <a:lnTo>
                      <a:pt x="352" y="58"/>
                    </a:lnTo>
                    <a:lnTo>
                      <a:pt x="354" y="48"/>
                    </a:lnTo>
                    <a:lnTo>
                      <a:pt x="356" y="42"/>
                    </a:lnTo>
                    <a:lnTo>
                      <a:pt x="358" y="12"/>
                    </a:lnTo>
                    <a:lnTo>
                      <a:pt x="358" y="10"/>
                    </a:lnTo>
                    <a:lnTo>
                      <a:pt x="358" y="10"/>
                    </a:lnTo>
                    <a:lnTo>
                      <a:pt x="358" y="6"/>
                    </a:lnTo>
                    <a:lnTo>
                      <a:pt x="358" y="4"/>
                    </a:lnTo>
                    <a:lnTo>
                      <a:pt x="360" y="2"/>
                    </a:lnTo>
                    <a:lnTo>
                      <a:pt x="360" y="0"/>
                    </a:lnTo>
                    <a:lnTo>
                      <a:pt x="364" y="0"/>
                    </a:lnTo>
                    <a:lnTo>
                      <a:pt x="368" y="0"/>
                    </a:lnTo>
                    <a:lnTo>
                      <a:pt x="372" y="4"/>
                    </a:lnTo>
                    <a:lnTo>
                      <a:pt x="376" y="6"/>
                    </a:lnTo>
                    <a:lnTo>
                      <a:pt x="376" y="12"/>
                    </a:lnTo>
                    <a:lnTo>
                      <a:pt x="378" y="16"/>
                    </a:lnTo>
                    <a:lnTo>
                      <a:pt x="378" y="20"/>
                    </a:lnTo>
                    <a:lnTo>
                      <a:pt x="378" y="22"/>
                    </a:lnTo>
                    <a:lnTo>
                      <a:pt x="378" y="24"/>
                    </a:lnTo>
                    <a:lnTo>
                      <a:pt x="376" y="24"/>
                    </a:lnTo>
                    <a:lnTo>
                      <a:pt x="376" y="28"/>
                    </a:lnTo>
                    <a:lnTo>
                      <a:pt x="376" y="32"/>
                    </a:lnTo>
                    <a:lnTo>
                      <a:pt x="376" y="36"/>
                    </a:lnTo>
                    <a:lnTo>
                      <a:pt x="378" y="40"/>
                    </a:lnTo>
                    <a:lnTo>
                      <a:pt x="378" y="42"/>
                    </a:lnTo>
                    <a:lnTo>
                      <a:pt x="382" y="42"/>
                    </a:lnTo>
                    <a:lnTo>
                      <a:pt x="384" y="42"/>
                    </a:lnTo>
                    <a:lnTo>
                      <a:pt x="388" y="42"/>
                    </a:lnTo>
                    <a:lnTo>
                      <a:pt x="390" y="42"/>
                    </a:lnTo>
                    <a:lnTo>
                      <a:pt x="392" y="44"/>
                    </a:lnTo>
                    <a:lnTo>
                      <a:pt x="394" y="46"/>
                    </a:lnTo>
                    <a:lnTo>
                      <a:pt x="396" y="50"/>
                    </a:lnTo>
                    <a:lnTo>
                      <a:pt x="398" y="56"/>
                    </a:lnTo>
                    <a:lnTo>
                      <a:pt x="402" y="62"/>
                    </a:lnTo>
                    <a:lnTo>
                      <a:pt x="404" y="66"/>
                    </a:lnTo>
                    <a:lnTo>
                      <a:pt x="408" y="68"/>
                    </a:lnTo>
                    <a:lnTo>
                      <a:pt x="408" y="68"/>
                    </a:lnTo>
                    <a:lnTo>
                      <a:pt x="408" y="70"/>
                    </a:lnTo>
                    <a:lnTo>
                      <a:pt x="410" y="72"/>
                    </a:lnTo>
                    <a:lnTo>
                      <a:pt x="410" y="76"/>
                    </a:lnTo>
                    <a:lnTo>
                      <a:pt x="412" y="80"/>
                    </a:lnTo>
                    <a:lnTo>
                      <a:pt x="414" y="84"/>
                    </a:lnTo>
                    <a:lnTo>
                      <a:pt x="416" y="88"/>
                    </a:lnTo>
                    <a:lnTo>
                      <a:pt x="416" y="92"/>
                    </a:lnTo>
                    <a:lnTo>
                      <a:pt x="418" y="94"/>
                    </a:lnTo>
                    <a:lnTo>
                      <a:pt x="420" y="98"/>
                    </a:lnTo>
                    <a:lnTo>
                      <a:pt x="424" y="100"/>
                    </a:lnTo>
                    <a:lnTo>
                      <a:pt x="426" y="104"/>
                    </a:lnTo>
                    <a:lnTo>
                      <a:pt x="430" y="108"/>
                    </a:lnTo>
                    <a:lnTo>
                      <a:pt x="434" y="112"/>
                    </a:lnTo>
                    <a:lnTo>
                      <a:pt x="436" y="114"/>
                    </a:lnTo>
                    <a:lnTo>
                      <a:pt x="436" y="114"/>
                    </a:lnTo>
                    <a:lnTo>
                      <a:pt x="454" y="136"/>
                    </a:lnTo>
                    <a:lnTo>
                      <a:pt x="454" y="144"/>
                    </a:lnTo>
                    <a:lnTo>
                      <a:pt x="488" y="170"/>
                    </a:lnTo>
                    <a:lnTo>
                      <a:pt x="490" y="174"/>
                    </a:lnTo>
                    <a:lnTo>
                      <a:pt x="496" y="182"/>
                    </a:lnTo>
                    <a:lnTo>
                      <a:pt x="502" y="194"/>
                    </a:lnTo>
                    <a:lnTo>
                      <a:pt x="506" y="210"/>
                    </a:lnTo>
                    <a:lnTo>
                      <a:pt x="506" y="224"/>
                    </a:lnTo>
                    <a:lnTo>
                      <a:pt x="508" y="240"/>
                    </a:lnTo>
                    <a:lnTo>
                      <a:pt x="508" y="256"/>
                    </a:lnTo>
                    <a:lnTo>
                      <a:pt x="508" y="268"/>
                    </a:lnTo>
                    <a:lnTo>
                      <a:pt x="508" y="272"/>
                    </a:lnTo>
                    <a:lnTo>
                      <a:pt x="508" y="272"/>
                    </a:lnTo>
                    <a:lnTo>
                      <a:pt x="508" y="276"/>
                    </a:lnTo>
                    <a:lnTo>
                      <a:pt x="504" y="280"/>
                    </a:lnTo>
                    <a:lnTo>
                      <a:pt x="502" y="284"/>
                    </a:lnTo>
                    <a:lnTo>
                      <a:pt x="498" y="288"/>
                    </a:lnTo>
                    <a:lnTo>
                      <a:pt x="494" y="292"/>
                    </a:lnTo>
                    <a:lnTo>
                      <a:pt x="488" y="294"/>
                    </a:lnTo>
                    <a:lnTo>
                      <a:pt x="480" y="312"/>
                    </a:lnTo>
                    <a:lnTo>
                      <a:pt x="480" y="312"/>
                    </a:lnTo>
                    <a:lnTo>
                      <a:pt x="478" y="316"/>
                    </a:lnTo>
                    <a:lnTo>
                      <a:pt x="476" y="322"/>
                    </a:lnTo>
                    <a:lnTo>
                      <a:pt x="474" y="326"/>
                    </a:lnTo>
                    <a:lnTo>
                      <a:pt x="472" y="332"/>
                    </a:lnTo>
                    <a:lnTo>
                      <a:pt x="470" y="336"/>
                    </a:lnTo>
                    <a:lnTo>
                      <a:pt x="466" y="338"/>
                    </a:lnTo>
                    <a:lnTo>
                      <a:pt x="462" y="340"/>
                    </a:lnTo>
                    <a:lnTo>
                      <a:pt x="460" y="344"/>
                    </a:lnTo>
                    <a:lnTo>
                      <a:pt x="460" y="346"/>
                    </a:lnTo>
                    <a:lnTo>
                      <a:pt x="460" y="352"/>
                    </a:lnTo>
                    <a:lnTo>
                      <a:pt x="462" y="358"/>
                    </a:lnTo>
                    <a:lnTo>
                      <a:pt x="464" y="364"/>
                    </a:lnTo>
                    <a:lnTo>
                      <a:pt x="466" y="370"/>
                    </a:lnTo>
                    <a:lnTo>
                      <a:pt x="466" y="376"/>
                    </a:lnTo>
                    <a:lnTo>
                      <a:pt x="464" y="380"/>
                    </a:lnTo>
                    <a:lnTo>
                      <a:pt x="460" y="384"/>
                    </a:lnTo>
                    <a:lnTo>
                      <a:pt x="452" y="388"/>
                    </a:lnTo>
                    <a:lnTo>
                      <a:pt x="440" y="394"/>
                    </a:lnTo>
                    <a:lnTo>
                      <a:pt x="430" y="402"/>
                    </a:lnTo>
                    <a:lnTo>
                      <a:pt x="420" y="406"/>
                    </a:lnTo>
                    <a:lnTo>
                      <a:pt x="416" y="408"/>
                    </a:lnTo>
                    <a:lnTo>
                      <a:pt x="414" y="408"/>
                    </a:lnTo>
                    <a:lnTo>
                      <a:pt x="412" y="406"/>
                    </a:lnTo>
                    <a:lnTo>
                      <a:pt x="408" y="404"/>
                    </a:lnTo>
                    <a:lnTo>
                      <a:pt x="402" y="400"/>
                    </a:lnTo>
                    <a:lnTo>
                      <a:pt x="398" y="396"/>
                    </a:lnTo>
                    <a:lnTo>
                      <a:pt x="396" y="392"/>
                    </a:lnTo>
                    <a:lnTo>
                      <a:pt x="394" y="392"/>
                    </a:lnTo>
                    <a:lnTo>
                      <a:pt x="392" y="392"/>
                    </a:lnTo>
                    <a:lnTo>
                      <a:pt x="390" y="392"/>
                    </a:lnTo>
                    <a:lnTo>
                      <a:pt x="386" y="394"/>
                    </a:lnTo>
                    <a:lnTo>
                      <a:pt x="384" y="396"/>
                    </a:lnTo>
                    <a:lnTo>
                      <a:pt x="380" y="396"/>
                    </a:lnTo>
                    <a:lnTo>
                      <a:pt x="376" y="396"/>
                    </a:lnTo>
                    <a:lnTo>
                      <a:pt x="372" y="396"/>
                    </a:lnTo>
                    <a:lnTo>
                      <a:pt x="368" y="394"/>
                    </a:lnTo>
                    <a:lnTo>
                      <a:pt x="366" y="394"/>
                    </a:lnTo>
                    <a:lnTo>
                      <a:pt x="364" y="392"/>
                    </a:lnTo>
                    <a:lnTo>
                      <a:pt x="346" y="392"/>
                    </a:lnTo>
                    <a:lnTo>
                      <a:pt x="344" y="388"/>
                    </a:lnTo>
                    <a:lnTo>
                      <a:pt x="338" y="380"/>
                    </a:lnTo>
                    <a:lnTo>
                      <a:pt x="334" y="366"/>
                    </a:lnTo>
                    <a:lnTo>
                      <a:pt x="330" y="354"/>
                    </a:lnTo>
                    <a:lnTo>
                      <a:pt x="318" y="334"/>
                    </a:lnTo>
                    <a:lnTo>
                      <a:pt x="292" y="332"/>
                    </a:lnTo>
                    <a:lnTo>
                      <a:pt x="274" y="318"/>
                    </a:lnTo>
                    <a:lnTo>
                      <a:pt x="272" y="316"/>
                    </a:lnTo>
                    <a:lnTo>
                      <a:pt x="266" y="310"/>
                    </a:lnTo>
                    <a:lnTo>
                      <a:pt x="256" y="304"/>
                    </a:lnTo>
                    <a:lnTo>
                      <a:pt x="240" y="296"/>
                    </a:lnTo>
                    <a:lnTo>
                      <a:pt x="220" y="292"/>
                    </a:lnTo>
                    <a:lnTo>
                      <a:pt x="214" y="294"/>
                    </a:lnTo>
                    <a:lnTo>
                      <a:pt x="204" y="296"/>
                    </a:lnTo>
                    <a:lnTo>
                      <a:pt x="190" y="300"/>
                    </a:lnTo>
                    <a:lnTo>
                      <a:pt x="178" y="304"/>
                    </a:lnTo>
                    <a:lnTo>
                      <a:pt x="144" y="324"/>
                    </a:lnTo>
                    <a:lnTo>
                      <a:pt x="136" y="324"/>
                    </a:lnTo>
                    <a:lnTo>
                      <a:pt x="134" y="326"/>
                    </a:lnTo>
                    <a:lnTo>
                      <a:pt x="134" y="328"/>
                    </a:lnTo>
                    <a:lnTo>
                      <a:pt x="132" y="332"/>
                    </a:lnTo>
                    <a:lnTo>
                      <a:pt x="130" y="334"/>
                    </a:lnTo>
                    <a:lnTo>
                      <a:pt x="128" y="338"/>
                    </a:lnTo>
                    <a:lnTo>
                      <a:pt x="124" y="340"/>
                    </a:lnTo>
                    <a:lnTo>
                      <a:pt x="120" y="340"/>
                    </a:lnTo>
                    <a:lnTo>
                      <a:pt x="116" y="340"/>
                    </a:lnTo>
                    <a:lnTo>
                      <a:pt x="110" y="340"/>
                    </a:lnTo>
                    <a:lnTo>
                      <a:pt x="106" y="340"/>
                    </a:lnTo>
                    <a:lnTo>
                      <a:pt x="104" y="338"/>
                    </a:lnTo>
                    <a:lnTo>
                      <a:pt x="102" y="338"/>
                    </a:lnTo>
                    <a:lnTo>
                      <a:pt x="80" y="338"/>
                    </a:lnTo>
                    <a:lnTo>
                      <a:pt x="78" y="338"/>
                    </a:lnTo>
                    <a:lnTo>
                      <a:pt x="76" y="340"/>
                    </a:lnTo>
                    <a:lnTo>
                      <a:pt x="74" y="342"/>
                    </a:lnTo>
                    <a:lnTo>
                      <a:pt x="70" y="344"/>
                    </a:lnTo>
                    <a:lnTo>
                      <a:pt x="68" y="346"/>
                    </a:lnTo>
                    <a:lnTo>
                      <a:pt x="64" y="352"/>
                    </a:lnTo>
                    <a:lnTo>
                      <a:pt x="60" y="352"/>
                    </a:lnTo>
                    <a:lnTo>
                      <a:pt x="52" y="352"/>
                    </a:lnTo>
                    <a:lnTo>
                      <a:pt x="48" y="352"/>
                    </a:lnTo>
                    <a:lnTo>
                      <a:pt x="44" y="352"/>
                    </a:lnTo>
                    <a:lnTo>
                      <a:pt x="40" y="352"/>
                    </a:lnTo>
                    <a:lnTo>
                      <a:pt x="36" y="350"/>
                    </a:lnTo>
                    <a:lnTo>
                      <a:pt x="34" y="350"/>
                    </a:lnTo>
                    <a:lnTo>
                      <a:pt x="32" y="348"/>
                    </a:lnTo>
                    <a:lnTo>
                      <a:pt x="32" y="346"/>
                    </a:lnTo>
                    <a:lnTo>
                      <a:pt x="32" y="342"/>
                    </a:lnTo>
                    <a:lnTo>
                      <a:pt x="32" y="342"/>
                    </a:lnTo>
                    <a:lnTo>
                      <a:pt x="30" y="340"/>
                    </a:lnTo>
                    <a:lnTo>
                      <a:pt x="30" y="342"/>
                    </a:lnTo>
                    <a:lnTo>
                      <a:pt x="28" y="342"/>
                    </a:lnTo>
                    <a:lnTo>
                      <a:pt x="26" y="344"/>
                    </a:lnTo>
                    <a:lnTo>
                      <a:pt x="24" y="344"/>
                    </a:lnTo>
                    <a:lnTo>
                      <a:pt x="22" y="344"/>
                    </a:lnTo>
                    <a:lnTo>
                      <a:pt x="20" y="342"/>
                    </a:lnTo>
                    <a:lnTo>
                      <a:pt x="18" y="342"/>
                    </a:lnTo>
                    <a:lnTo>
                      <a:pt x="16" y="338"/>
                    </a:lnTo>
                    <a:lnTo>
                      <a:pt x="16" y="336"/>
                    </a:lnTo>
                    <a:lnTo>
                      <a:pt x="16" y="332"/>
                    </a:lnTo>
                    <a:lnTo>
                      <a:pt x="20" y="330"/>
                    </a:lnTo>
                    <a:lnTo>
                      <a:pt x="26" y="326"/>
                    </a:lnTo>
                    <a:lnTo>
                      <a:pt x="30" y="300"/>
                    </a:lnTo>
                    <a:lnTo>
                      <a:pt x="30" y="300"/>
                    </a:lnTo>
                    <a:lnTo>
                      <a:pt x="28" y="296"/>
                    </a:lnTo>
                    <a:lnTo>
                      <a:pt x="28" y="292"/>
                    </a:lnTo>
                    <a:lnTo>
                      <a:pt x="26" y="288"/>
                    </a:lnTo>
                    <a:lnTo>
                      <a:pt x="24" y="284"/>
                    </a:lnTo>
                    <a:lnTo>
                      <a:pt x="22" y="280"/>
                    </a:lnTo>
                    <a:lnTo>
                      <a:pt x="22" y="278"/>
                    </a:lnTo>
                    <a:lnTo>
                      <a:pt x="18" y="272"/>
                    </a:lnTo>
                    <a:lnTo>
                      <a:pt x="12" y="258"/>
                    </a:lnTo>
                    <a:lnTo>
                      <a:pt x="8" y="242"/>
                    </a:lnTo>
                    <a:lnTo>
                      <a:pt x="4" y="228"/>
                    </a:lnTo>
                    <a:lnTo>
                      <a:pt x="4" y="218"/>
                    </a:lnTo>
                    <a:lnTo>
                      <a:pt x="8" y="214"/>
                    </a:lnTo>
                    <a:lnTo>
                      <a:pt x="8" y="208"/>
                    </a:lnTo>
                    <a:lnTo>
                      <a:pt x="8" y="202"/>
                    </a:lnTo>
                    <a:lnTo>
                      <a:pt x="6" y="196"/>
                    </a:lnTo>
                    <a:lnTo>
                      <a:pt x="4" y="194"/>
                    </a:lnTo>
                    <a:lnTo>
                      <a:pt x="2" y="188"/>
                    </a:lnTo>
                    <a:lnTo>
                      <a:pt x="0" y="178"/>
                    </a:lnTo>
                    <a:lnTo>
                      <a:pt x="0" y="168"/>
                    </a:lnTo>
                    <a:lnTo>
                      <a:pt x="4" y="160"/>
                    </a:lnTo>
                    <a:lnTo>
                      <a:pt x="8" y="158"/>
                    </a:lnTo>
                    <a:lnTo>
                      <a:pt x="12" y="154"/>
                    </a:lnTo>
                    <a:lnTo>
                      <a:pt x="16" y="150"/>
                    </a:lnTo>
                    <a:lnTo>
                      <a:pt x="20" y="148"/>
                    </a:lnTo>
                    <a:lnTo>
                      <a:pt x="24" y="144"/>
                    </a:lnTo>
                    <a:lnTo>
                      <a:pt x="28" y="140"/>
                    </a:lnTo>
                    <a:lnTo>
                      <a:pt x="30" y="138"/>
                    </a:lnTo>
                    <a:lnTo>
                      <a:pt x="30" y="138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4" name="Freeform 134"/>
              <p:cNvSpPr>
                <a:spLocks/>
              </p:cNvSpPr>
              <p:nvPr/>
            </p:nvSpPr>
            <p:spPr bwMode="gray">
              <a:xfrm>
                <a:off x="2353" y="3084"/>
                <a:ext cx="82" cy="96"/>
              </a:xfrm>
              <a:custGeom>
                <a:avLst/>
                <a:gdLst/>
                <a:ahLst/>
                <a:cxnLst>
                  <a:cxn ang="0">
                    <a:pos x="10" y="92"/>
                  </a:cxn>
                  <a:cxn ang="0">
                    <a:pos x="8" y="86"/>
                  </a:cxn>
                  <a:cxn ang="0">
                    <a:pos x="8" y="78"/>
                  </a:cxn>
                  <a:cxn ang="0">
                    <a:pos x="10" y="68"/>
                  </a:cxn>
                  <a:cxn ang="0">
                    <a:pos x="12" y="62"/>
                  </a:cxn>
                  <a:cxn ang="0">
                    <a:pos x="10" y="56"/>
                  </a:cxn>
                  <a:cxn ang="0">
                    <a:pos x="6" y="52"/>
                  </a:cxn>
                  <a:cxn ang="0">
                    <a:pos x="2" y="52"/>
                  </a:cxn>
                  <a:cxn ang="0">
                    <a:pos x="0" y="46"/>
                  </a:cxn>
                  <a:cxn ang="0">
                    <a:pos x="4" y="38"/>
                  </a:cxn>
                  <a:cxn ang="0">
                    <a:pos x="8" y="32"/>
                  </a:cxn>
                  <a:cxn ang="0">
                    <a:pos x="8" y="30"/>
                  </a:cxn>
                  <a:cxn ang="0">
                    <a:pos x="8" y="24"/>
                  </a:cxn>
                  <a:cxn ang="0">
                    <a:pos x="10" y="18"/>
                  </a:cxn>
                  <a:cxn ang="0">
                    <a:pos x="14" y="18"/>
                  </a:cxn>
                  <a:cxn ang="0">
                    <a:pos x="18" y="16"/>
                  </a:cxn>
                  <a:cxn ang="0">
                    <a:pos x="20" y="12"/>
                  </a:cxn>
                  <a:cxn ang="0">
                    <a:pos x="24" y="8"/>
                  </a:cxn>
                  <a:cxn ang="0">
                    <a:pos x="34" y="2"/>
                  </a:cxn>
                  <a:cxn ang="0">
                    <a:pos x="44" y="0"/>
                  </a:cxn>
                  <a:cxn ang="0">
                    <a:pos x="52" y="0"/>
                  </a:cxn>
                  <a:cxn ang="0">
                    <a:pos x="62" y="2"/>
                  </a:cxn>
                  <a:cxn ang="0">
                    <a:pos x="68" y="4"/>
                  </a:cxn>
                  <a:cxn ang="0">
                    <a:pos x="72" y="6"/>
                  </a:cxn>
                  <a:cxn ang="0">
                    <a:pos x="76" y="6"/>
                  </a:cxn>
                  <a:cxn ang="0">
                    <a:pos x="78" y="4"/>
                  </a:cxn>
                  <a:cxn ang="0">
                    <a:pos x="82" y="10"/>
                  </a:cxn>
                  <a:cxn ang="0">
                    <a:pos x="82" y="18"/>
                  </a:cxn>
                  <a:cxn ang="0">
                    <a:pos x="74" y="22"/>
                  </a:cxn>
                  <a:cxn ang="0">
                    <a:pos x="68" y="22"/>
                  </a:cxn>
                  <a:cxn ang="0">
                    <a:pos x="64" y="16"/>
                  </a:cxn>
                  <a:cxn ang="0">
                    <a:pos x="60" y="12"/>
                  </a:cxn>
                  <a:cxn ang="0">
                    <a:pos x="54" y="8"/>
                  </a:cxn>
                  <a:cxn ang="0">
                    <a:pos x="46" y="6"/>
                  </a:cxn>
                  <a:cxn ang="0">
                    <a:pos x="36" y="10"/>
                  </a:cxn>
                  <a:cxn ang="0">
                    <a:pos x="26" y="16"/>
                  </a:cxn>
                  <a:cxn ang="0">
                    <a:pos x="22" y="22"/>
                  </a:cxn>
                  <a:cxn ang="0">
                    <a:pos x="22" y="28"/>
                  </a:cxn>
                  <a:cxn ang="0">
                    <a:pos x="20" y="34"/>
                  </a:cxn>
                  <a:cxn ang="0">
                    <a:pos x="20" y="38"/>
                  </a:cxn>
                  <a:cxn ang="0">
                    <a:pos x="24" y="38"/>
                  </a:cxn>
                  <a:cxn ang="0">
                    <a:pos x="34" y="36"/>
                  </a:cxn>
                  <a:cxn ang="0">
                    <a:pos x="42" y="34"/>
                  </a:cxn>
                  <a:cxn ang="0">
                    <a:pos x="44" y="30"/>
                  </a:cxn>
                  <a:cxn ang="0">
                    <a:pos x="50" y="28"/>
                  </a:cxn>
                  <a:cxn ang="0">
                    <a:pos x="54" y="28"/>
                  </a:cxn>
                  <a:cxn ang="0">
                    <a:pos x="54" y="32"/>
                  </a:cxn>
                  <a:cxn ang="0">
                    <a:pos x="54" y="36"/>
                  </a:cxn>
                  <a:cxn ang="0">
                    <a:pos x="50" y="38"/>
                  </a:cxn>
                  <a:cxn ang="0">
                    <a:pos x="42" y="40"/>
                  </a:cxn>
                  <a:cxn ang="0">
                    <a:pos x="36" y="44"/>
                  </a:cxn>
                  <a:cxn ang="0">
                    <a:pos x="32" y="44"/>
                  </a:cxn>
                  <a:cxn ang="0">
                    <a:pos x="32" y="46"/>
                  </a:cxn>
                  <a:cxn ang="0">
                    <a:pos x="32" y="50"/>
                  </a:cxn>
                  <a:cxn ang="0">
                    <a:pos x="36" y="52"/>
                  </a:cxn>
                  <a:cxn ang="0">
                    <a:pos x="42" y="58"/>
                  </a:cxn>
                  <a:cxn ang="0">
                    <a:pos x="46" y="66"/>
                  </a:cxn>
                  <a:cxn ang="0">
                    <a:pos x="46" y="70"/>
                  </a:cxn>
                  <a:cxn ang="0">
                    <a:pos x="62" y="90"/>
                  </a:cxn>
                  <a:cxn ang="0">
                    <a:pos x="38" y="96"/>
                  </a:cxn>
                  <a:cxn ang="0">
                    <a:pos x="34" y="64"/>
                  </a:cxn>
                  <a:cxn ang="0">
                    <a:pos x="28" y="58"/>
                  </a:cxn>
                  <a:cxn ang="0">
                    <a:pos x="24" y="78"/>
                  </a:cxn>
                </a:cxnLst>
                <a:rect l="0" t="0" r="r" b="b"/>
                <a:pathLst>
                  <a:path w="82" h="96">
                    <a:moveTo>
                      <a:pt x="16" y="88"/>
                    </a:moveTo>
                    <a:lnTo>
                      <a:pt x="10" y="92"/>
                    </a:lnTo>
                    <a:lnTo>
                      <a:pt x="10" y="90"/>
                    </a:lnTo>
                    <a:lnTo>
                      <a:pt x="8" y="86"/>
                    </a:lnTo>
                    <a:lnTo>
                      <a:pt x="8" y="82"/>
                    </a:lnTo>
                    <a:lnTo>
                      <a:pt x="8" y="78"/>
                    </a:lnTo>
                    <a:lnTo>
                      <a:pt x="8" y="72"/>
                    </a:lnTo>
                    <a:lnTo>
                      <a:pt x="10" y="68"/>
                    </a:lnTo>
                    <a:lnTo>
                      <a:pt x="12" y="64"/>
                    </a:lnTo>
                    <a:lnTo>
                      <a:pt x="12" y="62"/>
                    </a:lnTo>
                    <a:lnTo>
                      <a:pt x="12" y="58"/>
                    </a:lnTo>
                    <a:lnTo>
                      <a:pt x="10" y="56"/>
                    </a:lnTo>
                    <a:lnTo>
                      <a:pt x="8" y="54"/>
                    </a:lnTo>
                    <a:lnTo>
                      <a:pt x="6" y="52"/>
                    </a:lnTo>
                    <a:lnTo>
                      <a:pt x="2" y="52"/>
                    </a:lnTo>
                    <a:lnTo>
                      <a:pt x="2" y="52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2" y="42"/>
                    </a:lnTo>
                    <a:lnTo>
                      <a:pt x="4" y="38"/>
                    </a:lnTo>
                    <a:lnTo>
                      <a:pt x="6" y="34"/>
                    </a:lnTo>
                    <a:lnTo>
                      <a:pt x="8" y="32"/>
                    </a:lnTo>
                    <a:lnTo>
                      <a:pt x="8" y="30"/>
                    </a:lnTo>
                    <a:lnTo>
                      <a:pt x="8" y="30"/>
                    </a:lnTo>
                    <a:lnTo>
                      <a:pt x="8" y="28"/>
                    </a:lnTo>
                    <a:lnTo>
                      <a:pt x="8" y="24"/>
                    </a:lnTo>
                    <a:lnTo>
                      <a:pt x="8" y="20"/>
                    </a:lnTo>
                    <a:lnTo>
                      <a:pt x="10" y="18"/>
                    </a:lnTo>
                    <a:lnTo>
                      <a:pt x="14" y="16"/>
                    </a:lnTo>
                    <a:lnTo>
                      <a:pt x="14" y="18"/>
                    </a:lnTo>
                    <a:lnTo>
                      <a:pt x="16" y="18"/>
                    </a:lnTo>
                    <a:lnTo>
                      <a:pt x="18" y="16"/>
                    </a:lnTo>
                    <a:lnTo>
                      <a:pt x="20" y="16"/>
                    </a:lnTo>
                    <a:lnTo>
                      <a:pt x="20" y="12"/>
                    </a:lnTo>
                    <a:lnTo>
                      <a:pt x="22" y="10"/>
                    </a:lnTo>
                    <a:lnTo>
                      <a:pt x="24" y="8"/>
                    </a:lnTo>
                    <a:lnTo>
                      <a:pt x="30" y="4"/>
                    </a:lnTo>
                    <a:lnTo>
                      <a:pt x="34" y="2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52" y="0"/>
                    </a:lnTo>
                    <a:lnTo>
                      <a:pt x="56" y="0"/>
                    </a:lnTo>
                    <a:lnTo>
                      <a:pt x="62" y="2"/>
                    </a:lnTo>
                    <a:lnTo>
                      <a:pt x="68" y="4"/>
                    </a:lnTo>
                    <a:lnTo>
                      <a:pt x="68" y="4"/>
                    </a:lnTo>
                    <a:lnTo>
                      <a:pt x="70" y="6"/>
                    </a:lnTo>
                    <a:lnTo>
                      <a:pt x="72" y="6"/>
                    </a:lnTo>
                    <a:lnTo>
                      <a:pt x="74" y="6"/>
                    </a:lnTo>
                    <a:lnTo>
                      <a:pt x="76" y="6"/>
                    </a:lnTo>
                    <a:lnTo>
                      <a:pt x="76" y="4"/>
                    </a:lnTo>
                    <a:lnTo>
                      <a:pt x="78" y="4"/>
                    </a:lnTo>
                    <a:lnTo>
                      <a:pt x="80" y="6"/>
                    </a:lnTo>
                    <a:lnTo>
                      <a:pt x="82" y="10"/>
                    </a:lnTo>
                    <a:lnTo>
                      <a:pt x="82" y="14"/>
                    </a:lnTo>
                    <a:lnTo>
                      <a:pt x="82" y="18"/>
                    </a:lnTo>
                    <a:lnTo>
                      <a:pt x="78" y="20"/>
                    </a:lnTo>
                    <a:lnTo>
                      <a:pt x="74" y="22"/>
                    </a:lnTo>
                    <a:lnTo>
                      <a:pt x="72" y="22"/>
                    </a:lnTo>
                    <a:lnTo>
                      <a:pt x="68" y="22"/>
                    </a:lnTo>
                    <a:lnTo>
                      <a:pt x="66" y="20"/>
                    </a:lnTo>
                    <a:lnTo>
                      <a:pt x="64" y="16"/>
                    </a:lnTo>
                    <a:lnTo>
                      <a:pt x="62" y="14"/>
                    </a:lnTo>
                    <a:lnTo>
                      <a:pt x="60" y="12"/>
                    </a:lnTo>
                    <a:lnTo>
                      <a:pt x="58" y="10"/>
                    </a:lnTo>
                    <a:lnTo>
                      <a:pt x="54" y="8"/>
                    </a:lnTo>
                    <a:lnTo>
                      <a:pt x="50" y="8"/>
                    </a:lnTo>
                    <a:lnTo>
                      <a:pt x="46" y="6"/>
                    </a:lnTo>
                    <a:lnTo>
                      <a:pt x="40" y="8"/>
                    </a:lnTo>
                    <a:lnTo>
                      <a:pt x="36" y="10"/>
                    </a:lnTo>
                    <a:lnTo>
                      <a:pt x="30" y="14"/>
                    </a:lnTo>
                    <a:lnTo>
                      <a:pt x="26" y="16"/>
                    </a:lnTo>
                    <a:lnTo>
                      <a:pt x="24" y="18"/>
                    </a:lnTo>
                    <a:lnTo>
                      <a:pt x="22" y="22"/>
                    </a:lnTo>
                    <a:lnTo>
                      <a:pt x="22" y="24"/>
                    </a:lnTo>
                    <a:lnTo>
                      <a:pt x="22" y="28"/>
                    </a:lnTo>
                    <a:lnTo>
                      <a:pt x="22" y="30"/>
                    </a:lnTo>
                    <a:lnTo>
                      <a:pt x="20" y="34"/>
                    </a:lnTo>
                    <a:lnTo>
                      <a:pt x="20" y="36"/>
                    </a:lnTo>
                    <a:lnTo>
                      <a:pt x="20" y="38"/>
                    </a:lnTo>
                    <a:lnTo>
                      <a:pt x="20" y="38"/>
                    </a:lnTo>
                    <a:lnTo>
                      <a:pt x="24" y="38"/>
                    </a:lnTo>
                    <a:lnTo>
                      <a:pt x="28" y="36"/>
                    </a:lnTo>
                    <a:lnTo>
                      <a:pt x="34" y="36"/>
                    </a:lnTo>
                    <a:lnTo>
                      <a:pt x="40" y="36"/>
                    </a:lnTo>
                    <a:lnTo>
                      <a:pt x="42" y="34"/>
                    </a:lnTo>
                    <a:lnTo>
                      <a:pt x="44" y="32"/>
                    </a:lnTo>
                    <a:lnTo>
                      <a:pt x="44" y="30"/>
                    </a:lnTo>
                    <a:lnTo>
                      <a:pt x="48" y="28"/>
                    </a:lnTo>
                    <a:lnTo>
                      <a:pt x="50" y="28"/>
                    </a:lnTo>
                    <a:lnTo>
                      <a:pt x="52" y="28"/>
                    </a:lnTo>
                    <a:lnTo>
                      <a:pt x="54" y="28"/>
                    </a:lnTo>
                    <a:lnTo>
                      <a:pt x="54" y="30"/>
                    </a:lnTo>
                    <a:lnTo>
                      <a:pt x="54" y="32"/>
                    </a:lnTo>
                    <a:lnTo>
                      <a:pt x="54" y="34"/>
                    </a:lnTo>
                    <a:lnTo>
                      <a:pt x="54" y="36"/>
                    </a:lnTo>
                    <a:lnTo>
                      <a:pt x="52" y="38"/>
                    </a:lnTo>
                    <a:lnTo>
                      <a:pt x="50" y="38"/>
                    </a:lnTo>
                    <a:lnTo>
                      <a:pt x="46" y="40"/>
                    </a:lnTo>
                    <a:lnTo>
                      <a:pt x="42" y="40"/>
                    </a:lnTo>
                    <a:lnTo>
                      <a:pt x="38" y="42"/>
                    </a:lnTo>
                    <a:lnTo>
                      <a:pt x="36" y="44"/>
                    </a:lnTo>
                    <a:lnTo>
                      <a:pt x="32" y="44"/>
                    </a:lnTo>
                    <a:lnTo>
                      <a:pt x="32" y="44"/>
                    </a:lnTo>
                    <a:lnTo>
                      <a:pt x="32" y="46"/>
                    </a:lnTo>
                    <a:lnTo>
                      <a:pt x="32" y="46"/>
                    </a:lnTo>
                    <a:lnTo>
                      <a:pt x="30" y="48"/>
                    </a:lnTo>
                    <a:lnTo>
                      <a:pt x="32" y="50"/>
                    </a:lnTo>
                    <a:lnTo>
                      <a:pt x="32" y="50"/>
                    </a:lnTo>
                    <a:lnTo>
                      <a:pt x="36" y="52"/>
                    </a:lnTo>
                    <a:lnTo>
                      <a:pt x="40" y="54"/>
                    </a:lnTo>
                    <a:lnTo>
                      <a:pt x="42" y="58"/>
                    </a:lnTo>
                    <a:lnTo>
                      <a:pt x="44" y="62"/>
                    </a:lnTo>
                    <a:lnTo>
                      <a:pt x="46" y="66"/>
                    </a:lnTo>
                    <a:lnTo>
                      <a:pt x="46" y="68"/>
                    </a:lnTo>
                    <a:lnTo>
                      <a:pt x="46" y="70"/>
                    </a:lnTo>
                    <a:lnTo>
                      <a:pt x="58" y="76"/>
                    </a:lnTo>
                    <a:lnTo>
                      <a:pt x="62" y="90"/>
                    </a:lnTo>
                    <a:lnTo>
                      <a:pt x="46" y="92"/>
                    </a:lnTo>
                    <a:lnTo>
                      <a:pt x="38" y="96"/>
                    </a:lnTo>
                    <a:lnTo>
                      <a:pt x="34" y="80"/>
                    </a:lnTo>
                    <a:lnTo>
                      <a:pt x="34" y="64"/>
                    </a:lnTo>
                    <a:lnTo>
                      <a:pt x="32" y="62"/>
                    </a:lnTo>
                    <a:lnTo>
                      <a:pt x="28" y="58"/>
                    </a:lnTo>
                    <a:lnTo>
                      <a:pt x="24" y="58"/>
                    </a:lnTo>
                    <a:lnTo>
                      <a:pt x="24" y="78"/>
                    </a:lnTo>
                    <a:lnTo>
                      <a:pt x="16" y="88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5" name="Freeform 135"/>
              <p:cNvSpPr>
                <a:spLocks/>
              </p:cNvSpPr>
              <p:nvPr/>
            </p:nvSpPr>
            <p:spPr bwMode="gray">
              <a:xfrm>
                <a:off x="2047" y="3042"/>
                <a:ext cx="136" cy="148"/>
              </a:xfrm>
              <a:custGeom>
                <a:avLst/>
                <a:gdLst/>
                <a:ahLst/>
                <a:cxnLst>
                  <a:cxn ang="0">
                    <a:pos x="2" y="2"/>
                  </a:cxn>
                  <a:cxn ang="0">
                    <a:pos x="8" y="4"/>
                  </a:cxn>
                  <a:cxn ang="0">
                    <a:pos x="18" y="2"/>
                  </a:cxn>
                  <a:cxn ang="0">
                    <a:pos x="24" y="0"/>
                  </a:cxn>
                  <a:cxn ang="0">
                    <a:pos x="32" y="4"/>
                  </a:cxn>
                  <a:cxn ang="0">
                    <a:pos x="38" y="14"/>
                  </a:cxn>
                  <a:cxn ang="0">
                    <a:pos x="42" y="18"/>
                  </a:cxn>
                  <a:cxn ang="0">
                    <a:pos x="42" y="20"/>
                  </a:cxn>
                  <a:cxn ang="0">
                    <a:pos x="66" y="42"/>
                  </a:cxn>
                  <a:cxn ang="0">
                    <a:pos x="72" y="42"/>
                  </a:cxn>
                  <a:cxn ang="0">
                    <a:pos x="92" y="60"/>
                  </a:cxn>
                  <a:cxn ang="0">
                    <a:pos x="110" y="74"/>
                  </a:cxn>
                  <a:cxn ang="0">
                    <a:pos x="108" y="74"/>
                  </a:cxn>
                  <a:cxn ang="0">
                    <a:pos x="104" y="76"/>
                  </a:cxn>
                  <a:cxn ang="0">
                    <a:pos x="104" y="78"/>
                  </a:cxn>
                  <a:cxn ang="0">
                    <a:pos x="114" y="88"/>
                  </a:cxn>
                  <a:cxn ang="0">
                    <a:pos x="126" y="100"/>
                  </a:cxn>
                  <a:cxn ang="0">
                    <a:pos x="128" y="102"/>
                  </a:cxn>
                  <a:cxn ang="0">
                    <a:pos x="132" y="108"/>
                  </a:cxn>
                  <a:cxn ang="0">
                    <a:pos x="136" y="116"/>
                  </a:cxn>
                  <a:cxn ang="0">
                    <a:pos x="134" y="116"/>
                  </a:cxn>
                  <a:cxn ang="0">
                    <a:pos x="134" y="120"/>
                  </a:cxn>
                  <a:cxn ang="0">
                    <a:pos x="136" y="128"/>
                  </a:cxn>
                  <a:cxn ang="0">
                    <a:pos x="136" y="132"/>
                  </a:cxn>
                  <a:cxn ang="0">
                    <a:pos x="136" y="140"/>
                  </a:cxn>
                  <a:cxn ang="0">
                    <a:pos x="132" y="146"/>
                  </a:cxn>
                  <a:cxn ang="0">
                    <a:pos x="126" y="148"/>
                  </a:cxn>
                  <a:cxn ang="0">
                    <a:pos x="122" y="148"/>
                  </a:cxn>
                  <a:cxn ang="0">
                    <a:pos x="100" y="138"/>
                  </a:cxn>
                  <a:cxn ang="0">
                    <a:pos x="82" y="116"/>
                  </a:cxn>
                  <a:cxn ang="0">
                    <a:pos x="62" y="88"/>
                  </a:cxn>
                  <a:cxn ang="0">
                    <a:pos x="52" y="68"/>
                  </a:cxn>
                  <a:cxn ang="0">
                    <a:pos x="44" y="60"/>
                  </a:cxn>
                  <a:cxn ang="0">
                    <a:pos x="40" y="54"/>
                  </a:cxn>
                  <a:cxn ang="0">
                    <a:pos x="34" y="46"/>
                  </a:cxn>
                  <a:cxn ang="0">
                    <a:pos x="14" y="18"/>
                  </a:cxn>
                  <a:cxn ang="0">
                    <a:pos x="12" y="16"/>
                  </a:cxn>
                  <a:cxn ang="0">
                    <a:pos x="6" y="12"/>
                  </a:cxn>
                  <a:cxn ang="0">
                    <a:pos x="0" y="6"/>
                  </a:cxn>
                  <a:cxn ang="0">
                    <a:pos x="0" y="0"/>
                  </a:cxn>
                </a:cxnLst>
                <a:rect l="0" t="0" r="r" b="b"/>
                <a:pathLst>
                  <a:path w="136" h="148">
                    <a:moveTo>
                      <a:pt x="0" y="0"/>
                    </a:moveTo>
                    <a:lnTo>
                      <a:pt x="2" y="2"/>
                    </a:lnTo>
                    <a:lnTo>
                      <a:pt x="4" y="2"/>
                    </a:lnTo>
                    <a:lnTo>
                      <a:pt x="8" y="4"/>
                    </a:lnTo>
                    <a:lnTo>
                      <a:pt x="12" y="4"/>
                    </a:lnTo>
                    <a:lnTo>
                      <a:pt x="18" y="2"/>
                    </a:lnTo>
                    <a:lnTo>
                      <a:pt x="20" y="2"/>
                    </a:lnTo>
                    <a:lnTo>
                      <a:pt x="24" y="0"/>
                    </a:lnTo>
                    <a:lnTo>
                      <a:pt x="28" y="2"/>
                    </a:lnTo>
                    <a:lnTo>
                      <a:pt x="32" y="4"/>
                    </a:lnTo>
                    <a:lnTo>
                      <a:pt x="36" y="8"/>
                    </a:lnTo>
                    <a:lnTo>
                      <a:pt x="38" y="14"/>
                    </a:lnTo>
                    <a:lnTo>
                      <a:pt x="40" y="16"/>
                    </a:lnTo>
                    <a:lnTo>
                      <a:pt x="42" y="18"/>
                    </a:lnTo>
                    <a:lnTo>
                      <a:pt x="42" y="20"/>
                    </a:lnTo>
                    <a:lnTo>
                      <a:pt x="42" y="20"/>
                    </a:lnTo>
                    <a:lnTo>
                      <a:pt x="42" y="20"/>
                    </a:lnTo>
                    <a:lnTo>
                      <a:pt x="66" y="42"/>
                    </a:lnTo>
                    <a:lnTo>
                      <a:pt x="68" y="40"/>
                    </a:lnTo>
                    <a:lnTo>
                      <a:pt x="72" y="42"/>
                    </a:lnTo>
                    <a:lnTo>
                      <a:pt x="82" y="50"/>
                    </a:lnTo>
                    <a:lnTo>
                      <a:pt x="92" y="60"/>
                    </a:lnTo>
                    <a:lnTo>
                      <a:pt x="104" y="68"/>
                    </a:lnTo>
                    <a:lnTo>
                      <a:pt x="110" y="74"/>
                    </a:lnTo>
                    <a:lnTo>
                      <a:pt x="108" y="74"/>
                    </a:lnTo>
                    <a:lnTo>
                      <a:pt x="108" y="74"/>
                    </a:lnTo>
                    <a:lnTo>
                      <a:pt x="106" y="74"/>
                    </a:lnTo>
                    <a:lnTo>
                      <a:pt x="104" y="76"/>
                    </a:lnTo>
                    <a:lnTo>
                      <a:pt x="102" y="76"/>
                    </a:lnTo>
                    <a:lnTo>
                      <a:pt x="104" y="78"/>
                    </a:lnTo>
                    <a:lnTo>
                      <a:pt x="106" y="82"/>
                    </a:lnTo>
                    <a:lnTo>
                      <a:pt x="114" y="88"/>
                    </a:lnTo>
                    <a:lnTo>
                      <a:pt x="114" y="100"/>
                    </a:lnTo>
                    <a:lnTo>
                      <a:pt x="126" y="100"/>
                    </a:lnTo>
                    <a:lnTo>
                      <a:pt x="126" y="100"/>
                    </a:lnTo>
                    <a:lnTo>
                      <a:pt x="128" y="102"/>
                    </a:lnTo>
                    <a:lnTo>
                      <a:pt x="130" y="104"/>
                    </a:lnTo>
                    <a:lnTo>
                      <a:pt x="132" y="108"/>
                    </a:lnTo>
                    <a:lnTo>
                      <a:pt x="134" y="112"/>
                    </a:lnTo>
                    <a:lnTo>
                      <a:pt x="136" y="116"/>
                    </a:lnTo>
                    <a:lnTo>
                      <a:pt x="136" y="116"/>
                    </a:lnTo>
                    <a:lnTo>
                      <a:pt x="134" y="116"/>
                    </a:lnTo>
                    <a:lnTo>
                      <a:pt x="134" y="118"/>
                    </a:lnTo>
                    <a:lnTo>
                      <a:pt x="134" y="120"/>
                    </a:lnTo>
                    <a:lnTo>
                      <a:pt x="134" y="124"/>
                    </a:lnTo>
                    <a:lnTo>
                      <a:pt x="136" y="128"/>
                    </a:lnTo>
                    <a:lnTo>
                      <a:pt x="136" y="130"/>
                    </a:lnTo>
                    <a:lnTo>
                      <a:pt x="136" y="132"/>
                    </a:lnTo>
                    <a:lnTo>
                      <a:pt x="136" y="136"/>
                    </a:lnTo>
                    <a:lnTo>
                      <a:pt x="136" y="140"/>
                    </a:lnTo>
                    <a:lnTo>
                      <a:pt x="134" y="144"/>
                    </a:lnTo>
                    <a:lnTo>
                      <a:pt x="132" y="146"/>
                    </a:lnTo>
                    <a:lnTo>
                      <a:pt x="128" y="148"/>
                    </a:lnTo>
                    <a:lnTo>
                      <a:pt x="126" y="148"/>
                    </a:lnTo>
                    <a:lnTo>
                      <a:pt x="122" y="148"/>
                    </a:lnTo>
                    <a:lnTo>
                      <a:pt x="122" y="148"/>
                    </a:lnTo>
                    <a:lnTo>
                      <a:pt x="102" y="142"/>
                    </a:lnTo>
                    <a:lnTo>
                      <a:pt x="100" y="138"/>
                    </a:lnTo>
                    <a:lnTo>
                      <a:pt x="92" y="128"/>
                    </a:lnTo>
                    <a:lnTo>
                      <a:pt x="82" y="116"/>
                    </a:lnTo>
                    <a:lnTo>
                      <a:pt x="72" y="102"/>
                    </a:lnTo>
                    <a:lnTo>
                      <a:pt x="62" y="88"/>
                    </a:lnTo>
                    <a:lnTo>
                      <a:pt x="56" y="78"/>
                    </a:lnTo>
                    <a:lnTo>
                      <a:pt x="52" y="68"/>
                    </a:lnTo>
                    <a:lnTo>
                      <a:pt x="44" y="62"/>
                    </a:lnTo>
                    <a:lnTo>
                      <a:pt x="44" y="60"/>
                    </a:lnTo>
                    <a:lnTo>
                      <a:pt x="42" y="58"/>
                    </a:lnTo>
                    <a:lnTo>
                      <a:pt x="40" y="54"/>
                    </a:lnTo>
                    <a:lnTo>
                      <a:pt x="38" y="50"/>
                    </a:lnTo>
                    <a:lnTo>
                      <a:pt x="34" y="46"/>
                    </a:lnTo>
                    <a:lnTo>
                      <a:pt x="32" y="42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12" y="16"/>
                    </a:lnTo>
                    <a:lnTo>
                      <a:pt x="8" y="14"/>
                    </a:lnTo>
                    <a:lnTo>
                      <a:pt x="6" y="12"/>
                    </a:lnTo>
                    <a:lnTo>
                      <a:pt x="2" y="8"/>
                    </a:lnTo>
                    <a:lnTo>
                      <a:pt x="0" y="6"/>
                    </a:lnTo>
                    <a:lnTo>
                      <a:pt x="0" y="2"/>
                    </a:lnTo>
                    <a:lnTo>
                      <a:pt x="0" y="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6" name="Freeform 136"/>
              <p:cNvSpPr>
                <a:spLocks/>
              </p:cNvSpPr>
              <p:nvPr/>
            </p:nvSpPr>
            <p:spPr bwMode="gray">
              <a:xfrm>
                <a:off x="2179" y="3194"/>
                <a:ext cx="116" cy="32"/>
              </a:xfrm>
              <a:custGeom>
                <a:avLst/>
                <a:gdLst/>
                <a:ahLst/>
                <a:cxnLst>
                  <a:cxn ang="0">
                    <a:pos x="50" y="22"/>
                  </a:cxn>
                  <a:cxn ang="0">
                    <a:pos x="22" y="22"/>
                  </a:cxn>
                  <a:cxn ang="0">
                    <a:pos x="0" y="10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6" y="2"/>
                  </a:cxn>
                  <a:cxn ang="0">
                    <a:pos x="10" y="0"/>
                  </a:cxn>
                  <a:cxn ang="0">
                    <a:pos x="14" y="0"/>
                  </a:cxn>
                  <a:cxn ang="0">
                    <a:pos x="20" y="0"/>
                  </a:cxn>
                  <a:cxn ang="0">
                    <a:pos x="26" y="0"/>
                  </a:cxn>
                  <a:cxn ang="0">
                    <a:pos x="56" y="8"/>
                  </a:cxn>
                  <a:cxn ang="0">
                    <a:pos x="58" y="8"/>
                  </a:cxn>
                  <a:cxn ang="0">
                    <a:pos x="62" y="6"/>
                  </a:cxn>
                  <a:cxn ang="0">
                    <a:pos x="66" y="6"/>
                  </a:cxn>
                  <a:cxn ang="0">
                    <a:pos x="72" y="6"/>
                  </a:cxn>
                  <a:cxn ang="0">
                    <a:pos x="80" y="6"/>
                  </a:cxn>
                  <a:cxn ang="0">
                    <a:pos x="84" y="8"/>
                  </a:cxn>
                  <a:cxn ang="0">
                    <a:pos x="90" y="12"/>
                  </a:cxn>
                  <a:cxn ang="0">
                    <a:pos x="96" y="14"/>
                  </a:cxn>
                  <a:cxn ang="0">
                    <a:pos x="102" y="16"/>
                  </a:cxn>
                  <a:cxn ang="0">
                    <a:pos x="108" y="18"/>
                  </a:cxn>
                  <a:cxn ang="0">
                    <a:pos x="110" y="20"/>
                  </a:cxn>
                  <a:cxn ang="0">
                    <a:pos x="112" y="20"/>
                  </a:cxn>
                  <a:cxn ang="0">
                    <a:pos x="112" y="20"/>
                  </a:cxn>
                  <a:cxn ang="0">
                    <a:pos x="114" y="22"/>
                  </a:cxn>
                  <a:cxn ang="0">
                    <a:pos x="114" y="24"/>
                  </a:cxn>
                  <a:cxn ang="0">
                    <a:pos x="116" y="28"/>
                  </a:cxn>
                  <a:cxn ang="0">
                    <a:pos x="114" y="30"/>
                  </a:cxn>
                  <a:cxn ang="0">
                    <a:pos x="114" y="32"/>
                  </a:cxn>
                  <a:cxn ang="0">
                    <a:pos x="110" y="32"/>
                  </a:cxn>
                  <a:cxn ang="0">
                    <a:pos x="100" y="32"/>
                  </a:cxn>
                  <a:cxn ang="0">
                    <a:pos x="88" y="30"/>
                  </a:cxn>
                  <a:cxn ang="0">
                    <a:pos x="76" y="30"/>
                  </a:cxn>
                  <a:cxn ang="0">
                    <a:pos x="72" y="28"/>
                  </a:cxn>
                  <a:cxn ang="0">
                    <a:pos x="50" y="22"/>
                  </a:cxn>
                </a:cxnLst>
                <a:rect l="0" t="0" r="r" b="b"/>
                <a:pathLst>
                  <a:path w="116" h="32">
                    <a:moveTo>
                      <a:pt x="50" y="22"/>
                    </a:moveTo>
                    <a:lnTo>
                      <a:pt x="22" y="22"/>
                    </a:lnTo>
                    <a:lnTo>
                      <a:pt x="0" y="10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6" y="2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20" y="0"/>
                    </a:lnTo>
                    <a:lnTo>
                      <a:pt x="26" y="0"/>
                    </a:lnTo>
                    <a:lnTo>
                      <a:pt x="56" y="8"/>
                    </a:lnTo>
                    <a:lnTo>
                      <a:pt x="58" y="8"/>
                    </a:lnTo>
                    <a:lnTo>
                      <a:pt x="62" y="6"/>
                    </a:lnTo>
                    <a:lnTo>
                      <a:pt x="66" y="6"/>
                    </a:lnTo>
                    <a:lnTo>
                      <a:pt x="72" y="6"/>
                    </a:lnTo>
                    <a:lnTo>
                      <a:pt x="80" y="6"/>
                    </a:lnTo>
                    <a:lnTo>
                      <a:pt x="84" y="8"/>
                    </a:lnTo>
                    <a:lnTo>
                      <a:pt x="90" y="12"/>
                    </a:lnTo>
                    <a:lnTo>
                      <a:pt x="96" y="14"/>
                    </a:lnTo>
                    <a:lnTo>
                      <a:pt x="102" y="16"/>
                    </a:lnTo>
                    <a:lnTo>
                      <a:pt x="108" y="18"/>
                    </a:lnTo>
                    <a:lnTo>
                      <a:pt x="110" y="20"/>
                    </a:lnTo>
                    <a:lnTo>
                      <a:pt x="112" y="20"/>
                    </a:lnTo>
                    <a:lnTo>
                      <a:pt x="112" y="20"/>
                    </a:lnTo>
                    <a:lnTo>
                      <a:pt x="114" y="22"/>
                    </a:lnTo>
                    <a:lnTo>
                      <a:pt x="114" y="24"/>
                    </a:lnTo>
                    <a:lnTo>
                      <a:pt x="116" y="28"/>
                    </a:lnTo>
                    <a:lnTo>
                      <a:pt x="114" y="30"/>
                    </a:lnTo>
                    <a:lnTo>
                      <a:pt x="114" y="32"/>
                    </a:lnTo>
                    <a:lnTo>
                      <a:pt x="110" y="32"/>
                    </a:lnTo>
                    <a:lnTo>
                      <a:pt x="100" y="32"/>
                    </a:lnTo>
                    <a:lnTo>
                      <a:pt x="88" y="30"/>
                    </a:lnTo>
                    <a:lnTo>
                      <a:pt x="76" y="30"/>
                    </a:lnTo>
                    <a:lnTo>
                      <a:pt x="72" y="28"/>
                    </a:lnTo>
                    <a:lnTo>
                      <a:pt x="50" y="22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7" name="Freeform 137"/>
              <p:cNvSpPr>
                <a:spLocks/>
              </p:cNvSpPr>
              <p:nvPr/>
            </p:nvSpPr>
            <p:spPr bwMode="gray">
              <a:xfrm>
                <a:off x="4551" y="3258"/>
                <a:ext cx="176" cy="204"/>
              </a:xfrm>
              <a:custGeom>
                <a:avLst/>
                <a:gdLst/>
                <a:ahLst/>
                <a:cxnLst>
                  <a:cxn ang="0">
                    <a:pos x="2" y="94"/>
                  </a:cxn>
                  <a:cxn ang="0">
                    <a:pos x="8" y="90"/>
                  </a:cxn>
                  <a:cxn ang="0">
                    <a:pos x="22" y="84"/>
                  </a:cxn>
                  <a:cxn ang="0">
                    <a:pos x="28" y="80"/>
                  </a:cxn>
                  <a:cxn ang="0">
                    <a:pos x="26" y="70"/>
                  </a:cxn>
                  <a:cxn ang="0">
                    <a:pos x="24" y="66"/>
                  </a:cxn>
                  <a:cxn ang="0">
                    <a:pos x="24" y="52"/>
                  </a:cxn>
                  <a:cxn ang="0">
                    <a:pos x="28" y="44"/>
                  </a:cxn>
                  <a:cxn ang="0">
                    <a:pos x="26" y="36"/>
                  </a:cxn>
                  <a:cxn ang="0">
                    <a:pos x="34" y="18"/>
                  </a:cxn>
                  <a:cxn ang="0">
                    <a:pos x="42" y="16"/>
                  </a:cxn>
                  <a:cxn ang="0">
                    <a:pos x="48" y="8"/>
                  </a:cxn>
                  <a:cxn ang="0">
                    <a:pos x="58" y="4"/>
                  </a:cxn>
                  <a:cxn ang="0">
                    <a:pos x="64" y="6"/>
                  </a:cxn>
                  <a:cxn ang="0">
                    <a:pos x="68" y="0"/>
                  </a:cxn>
                  <a:cxn ang="0">
                    <a:pos x="74" y="2"/>
                  </a:cxn>
                  <a:cxn ang="0">
                    <a:pos x="72" y="20"/>
                  </a:cxn>
                  <a:cxn ang="0">
                    <a:pos x="98" y="46"/>
                  </a:cxn>
                  <a:cxn ang="0">
                    <a:pos x="110" y="48"/>
                  </a:cxn>
                  <a:cxn ang="0">
                    <a:pos x="118" y="60"/>
                  </a:cxn>
                  <a:cxn ang="0">
                    <a:pos x="128" y="66"/>
                  </a:cxn>
                  <a:cxn ang="0">
                    <a:pos x="140" y="78"/>
                  </a:cxn>
                  <a:cxn ang="0">
                    <a:pos x="166" y="90"/>
                  </a:cxn>
                  <a:cxn ang="0">
                    <a:pos x="166" y="98"/>
                  </a:cxn>
                  <a:cxn ang="0">
                    <a:pos x="168" y="104"/>
                  </a:cxn>
                  <a:cxn ang="0">
                    <a:pos x="174" y="108"/>
                  </a:cxn>
                  <a:cxn ang="0">
                    <a:pos x="176" y="120"/>
                  </a:cxn>
                  <a:cxn ang="0">
                    <a:pos x="174" y="156"/>
                  </a:cxn>
                  <a:cxn ang="0">
                    <a:pos x="162" y="152"/>
                  </a:cxn>
                  <a:cxn ang="0">
                    <a:pos x="132" y="150"/>
                  </a:cxn>
                  <a:cxn ang="0">
                    <a:pos x="112" y="180"/>
                  </a:cxn>
                  <a:cxn ang="0">
                    <a:pos x="106" y="190"/>
                  </a:cxn>
                  <a:cxn ang="0">
                    <a:pos x="98" y="186"/>
                  </a:cxn>
                  <a:cxn ang="0">
                    <a:pos x="84" y="200"/>
                  </a:cxn>
                  <a:cxn ang="0">
                    <a:pos x="82" y="194"/>
                  </a:cxn>
                  <a:cxn ang="0">
                    <a:pos x="76" y="188"/>
                  </a:cxn>
                  <a:cxn ang="0">
                    <a:pos x="56" y="188"/>
                  </a:cxn>
                  <a:cxn ang="0">
                    <a:pos x="50" y="198"/>
                  </a:cxn>
                  <a:cxn ang="0">
                    <a:pos x="46" y="202"/>
                  </a:cxn>
                  <a:cxn ang="0">
                    <a:pos x="40" y="204"/>
                  </a:cxn>
                  <a:cxn ang="0">
                    <a:pos x="30" y="160"/>
                  </a:cxn>
                  <a:cxn ang="0">
                    <a:pos x="30" y="150"/>
                  </a:cxn>
                  <a:cxn ang="0">
                    <a:pos x="24" y="138"/>
                  </a:cxn>
                  <a:cxn ang="0">
                    <a:pos x="10" y="118"/>
                  </a:cxn>
                  <a:cxn ang="0">
                    <a:pos x="2" y="102"/>
                  </a:cxn>
                </a:cxnLst>
                <a:rect l="0" t="0" r="r" b="b"/>
                <a:pathLst>
                  <a:path w="176" h="204">
                    <a:moveTo>
                      <a:pt x="0" y="96"/>
                    </a:moveTo>
                    <a:lnTo>
                      <a:pt x="2" y="94"/>
                    </a:lnTo>
                    <a:lnTo>
                      <a:pt x="2" y="94"/>
                    </a:lnTo>
                    <a:lnTo>
                      <a:pt x="4" y="94"/>
                    </a:lnTo>
                    <a:lnTo>
                      <a:pt x="6" y="92"/>
                    </a:lnTo>
                    <a:lnTo>
                      <a:pt x="8" y="90"/>
                    </a:lnTo>
                    <a:lnTo>
                      <a:pt x="12" y="88"/>
                    </a:lnTo>
                    <a:lnTo>
                      <a:pt x="18" y="86"/>
                    </a:lnTo>
                    <a:lnTo>
                      <a:pt x="22" y="84"/>
                    </a:lnTo>
                    <a:lnTo>
                      <a:pt x="24" y="84"/>
                    </a:lnTo>
                    <a:lnTo>
                      <a:pt x="26" y="82"/>
                    </a:lnTo>
                    <a:lnTo>
                      <a:pt x="28" y="80"/>
                    </a:lnTo>
                    <a:lnTo>
                      <a:pt x="28" y="76"/>
                    </a:lnTo>
                    <a:lnTo>
                      <a:pt x="28" y="74"/>
                    </a:lnTo>
                    <a:lnTo>
                      <a:pt x="26" y="70"/>
                    </a:lnTo>
                    <a:lnTo>
                      <a:pt x="26" y="68"/>
                    </a:lnTo>
                    <a:lnTo>
                      <a:pt x="24" y="68"/>
                    </a:lnTo>
                    <a:lnTo>
                      <a:pt x="24" y="66"/>
                    </a:lnTo>
                    <a:lnTo>
                      <a:pt x="24" y="62"/>
                    </a:lnTo>
                    <a:lnTo>
                      <a:pt x="24" y="56"/>
                    </a:lnTo>
                    <a:lnTo>
                      <a:pt x="24" y="52"/>
                    </a:lnTo>
                    <a:lnTo>
                      <a:pt x="26" y="48"/>
                    </a:lnTo>
                    <a:lnTo>
                      <a:pt x="26" y="46"/>
                    </a:lnTo>
                    <a:lnTo>
                      <a:pt x="28" y="44"/>
                    </a:lnTo>
                    <a:lnTo>
                      <a:pt x="28" y="40"/>
                    </a:lnTo>
                    <a:lnTo>
                      <a:pt x="26" y="38"/>
                    </a:lnTo>
                    <a:lnTo>
                      <a:pt x="26" y="36"/>
                    </a:lnTo>
                    <a:lnTo>
                      <a:pt x="26" y="36"/>
                    </a:lnTo>
                    <a:lnTo>
                      <a:pt x="16" y="20"/>
                    </a:lnTo>
                    <a:lnTo>
                      <a:pt x="34" y="18"/>
                    </a:lnTo>
                    <a:lnTo>
                      <a:pt x="36" y="18"/>
                    </a:lnTo>
                    <a:lnTo>
                      <a:pt x="38" y="18"/>
                    </a:lnTo>
                    <a:lnTo>
                      <a:pt x="42" y="16"/>
                    </a:lnTo>
                    <a:lnTo>
                      <a:pt x="44" y="12"/>
                    </a:lnTo>
                    <a:lnTo>
                      <a:pt x="46" y="10"/>
                    </a:lnTo>
                    <a:lnTo>
                      <a:pt x="48" y="8"/>
                    </a:lnTo>
                    <a:lnTo>
                      <a:pt x="52" y="6"/>
                    </a:lnTo>
                    <a:lnTo>
                      <a:pt x="54" y="4"/>
                    </a:lnTo>
                    <a:lnTo>
                      <a:pt x="58" y="4"/>
                    </a:lnTo>
                    <a:lnTo>
                      <a:pt x="60" y="6"/>
                    </a:lnTo>
                    <a:lnTo>
                      <a:pt x="62" y="6"/>
                    </a:lnTo>
                    <a:lnTo>
                      <a:pt x="64" y="6"/>
                    </a:lnTo>
                    <a:lnTo>
                      <a:pt x="66" y="4"/>
                    </a:lnTo>
                    <a:lnTo>
                      <a:pt x="66" y="2"/>
                    </a:lnTo>
                    <a:lnTo>
                      <a:pt x="68" y="0"/>
                    </a:lnTo>
                    <a:lnTo>
                      <a:pt x="70" y="0"/>
                    </a:lnTo>
                    <a:lnTo>
                      <a:pt x="72" y="0"/>
                    </a:lnTo>
                    <a:lnTo>
                      <a:pt x="74" y="2"/>
                    </a:lnTo>
                    <a:lnTo>
                      <a:pt x="74" y="6"/>
                    </a:lnTo>
                    <a:lnTo>
                      <a:pt x="72" y="10"/>
                    </a:lnTo>
                    <a:lnTo>
                      <a:pt x="72" y="20"/>
                    </a:lnTo>
                    <a:lnTo>
                      <a:pt x="76" y="32"/>
                    </a:lnTo>
                    <a:lnTo>
                      <a:pt x="86" y="42"/>
                    </a:lnTo>
                    <a:lnTo>
                      <a:pt x="98" y="46"/>
                    </a:lnTo>
                    <a:lnTo>
                      <a:pt x="108" y="44"/>
                    </a:lnTo>
                    <a:lnTo>
                      <a:pt x="108" y="46"/>
                    </a:lnTo>
                    <a:lnTo>
                      <a:pt x="110" y="48"/>
                    </a:lnTo>
                    <a:lnTo>
                      <a:pt x="112" y="52"/>
                    </a:lnTo>
                    <a:lnTo>
                      <a:pt x="114" y="56"/>
                    </a:lnTo>
                    <a:lnTo>
                      <a:pt x="118" y="60"/>
                    </a:lnTo>
                    <a:lnTo>
                      <a:pt x="124" y="62"/>
                    </a:lnTo>
                    <a:lnTo>
                      <a:pt x="124" y="62"/>
                    </a:lnTo>
                    <a:lnTo>
                      <a:pt x="128" y="66"/>
                    </a:lnTo>
                    <a:lnTo>
                      <a:pt x="132" y="68"/>
                    </a:lnTo>
                    <a:lnTo>
                      <a:pt x="136" y="72"/>
                    </a:lnTo>
                    <a:lnTo>
                      <a:pt x="140" y="78"/>
                    </a:lnTo>
                    <a:lnTo>
                      <a:pt x="142" y="82"/>
                    </a:lnTo>
                    <a:lnTo>
                      <a:pt x="144" y="88"/>
                    </a:lnTo>
                    <a:lnTo>
                      <a:pt x="166" y="90"/>
                    </a:lnTo>
                    <a:lnTo>
                      <a:pt x="166" y="92"/>
                    </a:lnTo>
                    <a:lnTo>
                      <a:pt x="166" y="94"/>
                    </a:lnTo>
                    <a:lnTo>
                      <a:pt x="166" y="98"/>
                    </a:lnTo>
                    <a:lnTo>
                      <a:pt x="166" y="102"/>
                    </a:lnTo>
                    <a:lnTo>
                      <a:pt x="168" y="104"/>
                    </a:lnTo>
                    <a:lnTo>
                      <a:pt x="168" y="104"/>
                    </a:lnTo>
                    <a:lnTo>
                      <a:pt x="170" y="106"/>
                    </a:lnTo>
                    <a:lnTo>
                      <a:pt x="172" y="106"/>
                    </a:lnTo>
                    <a:lnTo>
                      <a:pt x="174" y="108"/>
                    </a:lnTo>
                    <a:lnTo>
                      <a:pt x="176" y="112"/>
                    </a:lnTo>
                    <a:lnTo>
                      <a:pt x="176" y="116"/>
                    </a:lnTo>
                    <a:lnTo>
                      <a:pt x="176" y="120"/>
                    </a:lnTo>
                    <a:lnTo>
                      <a:pt x="176" y="132"/>
                    </a:lnTo>
                    <a:lnTo>
                      <a:pt x="176" y="144"/>
                    </a:lnTo>
                    <a:lnTo>
                      <a:pt x="174" y="156"/>
                    </a:lnTo>
                    <a:lnTo>
                      <a:pt x="172" y="162"/>
                    </a:lnTo>
                    <a:lnTo>
                      <a:pt x="170" y="160"/>
                    </a:lnTo>
                    <a:lnTo>
                      <a:pt x="162" y="152"/>
                    </a:lnTo>
                    <a:lnTo>
                      <a:pt x="150" y="148"/>
                    </a:lnTo>
                    <a:lnTo>
                      <a:pt x="136" y="148"/>
                    </a:lnTo>
                    <a:lnTo>
                      <a:pt x="132" y="150"/>
                    </a:lnTo>
                    <a:lnTo>
                      <a:pt x="126" y="158"/>
                    </a:lnTo>
                    <a:lnTo>
                      <a:pt x="116" y="168"/>
                    </a:lnTo>
                    <a:lnTo>
                      <a:pt x="112" y="180"/>
                    </a:lnTo>
                    <a:lnTo>
                      <a:pt x="108" y="192"/>
                    </a:lnTo>
                    <a:lnTo>
                      <a:pt x="108" y="190"/>
                    </a:lnTo>
                    <a:lnTo>
                      <a:pt x="106" y="190"/>
                    </a:lnTo>
                    <a:lnTo>
                      <a:pt x="104" y="188"/>
                    </a:lnTo>
                    <a:lnTo>
                      <a:pt x="102" y="186"/>
                    </a:lnTo>
                    <a:lnTo>
                      <a:pt x="98" y="186"/>
                    </a:lnTo>
                    <a:lnTo>
                      <a:pt x="94" y="188"/>
                    </a:lnTo>
                    <a:lnTo>
                      <a:pt x="88" y="192"/>
                    </a:lnTo>
                    <a:lnTo>
                      <a:pt x="84" y="200"/>
                    </a:lnTo>
                    <a:lnTo>
                      <a:pt x="84" y="200"/>
                    </a:lnTo>
                    <a:lnTo>
                      <a:pt x="82" y="196"/>
                    </a:lnTo>
                    <a:lnTo>
                      <a:pt x="82" y="194"/>
                    </a:lnTo>
                    <a:lnTo>
                      <a:pt x="80" y="192"/>
                    </a:lnTo>
                    <a:lnTo>
                      <a:pt x="78" y="188"/>
                    </a:lnTo>
                    <a:lnTo>
                      <a:pt x="76" y="188"/>
                    </a:lnTo>
                    <a:lnTo>
                      <a:pt x="58" y="184"/>
                    </a:lnTo>
                    <a:lnTo>
                      <a:pt x="58" y="186"/>
                    </a:lnTo>
                    <a:lnTo>
                      <a:pt x="56" y="188"/>
                    </a:lnTo>
                    <a:lnTo>
                      <a:pt x="54" y="192"/>
                    </a:lnTo>
                    <a:lnTo>
                      <a:pt x="52" y="194"/>
                    </a:lnTo>
                    <a:lnTo>
                      <a:pt x="50" y="198"/>
                    </a:lnTo>
                    <a:lnTo>
                      <a:pt x="48" y="198"/>
                    </a:lnTo>
                    <a:lnTo>
                      <a:pt x="46" y="200"/>
                    </a:lnTo>
                    <a:lnTo>
                      <a:pt x="46" y="202"/>
                    </a:lnTo>
                    <a:lnTo>
                      <a:pt x="44" y="202"/>
                    </a:lnTo>
                    <a:lnTo>
                      <a:pt x="42" y="204"/>
                    </a:lnTo>
                    <a:lnTo>
                      <a:pt x="40" y="204"/>
                    </a:lnTo>
                    <a:lnTo>
                      <a:pt x="38" y="202"/>
                    </a:lnTo>
                    <a:lnTo>
                      <a:pt x="34" y="180"/>
                    </a:lnTo>
                    <a:lnTo>
                      <a:pt x="30" y="160"/>
                    </a:lnTo>
                    <a:lnTo>
                      <a:pt x="30" y="158"/>
                    </a:lnTo>
                    <a:lnTo>
                      <a:pt x="30" y="154"/>
                    </a:lnTo>
                    <a:lnTo>
                      <a:pt x="30" y="150"/>
                    </a:lnTo>
                    <a:lnTo>
                      <a:pt x="28" y="144"/>
                    </a:lnTo>
                    <a:lnTo>
                      <a:pt x="26" y="140"/>
                    </a:lnTo>
                    <a:lnTo>
                      <a:pt x="24" y="138"/>
                    </a:lnTo>
                    <a:lnTo>
                      <a:pt x="12" y="122"/>
                    </a:lnTo>
                    <a:lnTo>
                      <a:pt x="12" y="120"/>
                    </a:lnTo>
                    <a:lnTo>
                      <a:pt x="10" y="118"/>
                    </a:lnTo>
                    <a:lnTo>
                      <a:pt x="6" y="114"/>
                    </a:lnTo>
                    <a:lnTo>
                      <a:pt x="4" y="108"/>
                    </a:lnTo>
                    <a:lnTo>
                      <a:pt x="2" y="102"/>
                    </a:lnTo>
                    <a:lnTo>
                      <a:pt x="0" y="96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" name="Freeform 138"/>
              <p:cNvSpPr>
                <a:spLocks/>
              </p:cNvSpPr>
              <p:nvPr/>
            </p:nvSpPr>
            <p:spPr bwMode="gray">
              <a:xfrm>
                <a:off x="4401" y="3118"/>
                <a:ext cx="178" cy="244"/>
              </a:xfrm>
              <a:custGeom>
                <a:avLst/>
                <a:gdLst/>
                <a:ahLst/>
                <a:cxnLst>
                  <a:cxn ang="0">
                    <a:pos x="72" y="216"/>
                  </a:cxn>
                  <a:cxn ang="0">
                    <a:pos x="68" y="200"/>
                  </a:cxn>
                  <a:cxn ang="0">
                    <a:pos x="58" y="176"/>
                  </a:cxn>
                  <a:cxn ang="0">
                    <a:pos x="46" y="148"/>
                  </a:cxn>
                  <a:cxn ang="0">
                    <a:pos x="18" y="108"/>
                  </a:cxn>
                  <a:cxn ang="0">
                    <a:pos x="4" y="90"/>
                  </a:cxn>
                  <a:cxn ang="0">
                    <a:pos x="6" y="84"/>
                  </a:cxn>
                  <a:cxn ang="0">
                    <a:pos x="4" y="78"/>
                  </a:cxn>
                  <a:cxn ang="0">
                    <a:pos x="0" y="74"/>
                  </a:cxn>
                  <a:cxn ang="0">
                    <a:pos x="6" y="64"/>
                  </a:cxn>
                  <a:cxn ang="0">
                    <a:pos x="14" y="64"/>
                  </a:cxn>
                  <a:cxn ang="0">
                    <a:pos x="28" y="68"/>
                  </a:cxn>
                  <a:cxn ang="0">
                    <a:pos x="36" y="66"/>
                  </a:cxn>
                  <a:cxn ang="0">
                    <a:pos x="38" y="62"/>
                  </a:cxn>
                  <a:cxn ang="0">
                    <a:pos x="42" y="54"/>
                  </a:cxn>
                  <a:cxn ang="0">
                    <a:pos x="46" y="48"/>
                  </a:cxn>
                  <a:cxn ang="0">
                    <a:pos x="60" y="44"/>
                  </a:cxn>
                  <a:cxn ang="0">
                    <a:pos x="82" y="18"/>
                  </a:cxn>
                  <a:cxn ang="0">
                    <a:pos x="82" y="8"/>
                  </a:cxn>
                  <a:cxn ang="0">
                    <a:pos x="88" y="4"/>
                  </a:cxn>
                  <a:cxn ang="0">
                    <a:pos x="100" y="8"/>
                  </a:cxn>
                  <a:cxn ang="0">
                    <a:pos x="116" y="14"/>
                  </a:cxn>
                  <a:cxn ang="0">
                    <a:pos x="124" y="22"/>
                  </a:cxn>
                  <a:cxn ang="0">
                    <a:pos x="126" y="28"/>
                  </a:cxn>
                  <a:cxn ang="0">
                    <a:pos x="134" y="36"/>
                  </a:cxn>
                  <a:cxn ang="0">
                    <a:pos x="146" y="36"/>
                  </a:cxn>
                  <a:cxn ang="0">
                    <a:pos x="158" y="38"/>
                  </a:cxn>
                  <a:cxn ang="0">
                    <a:pos x="162" y="42"/>
                  </a:cxn>
                  <a:cxn ang="0">
                    <a:pos x="162" y="60"/>
                  </a:cxn>
                  <a:cxn ang="0">
                    <a:pos x="156" y="66"/>
                  </a:cxn>
                  <a:cxn ang="0">
                    <a:pos x="148" y="64"/>
                  </a:cxn>
                  <a:cxn ang="0">
                    <a:pos x="142" y="66"/>
                  </a:cxn>
                  <a:cxn ang="0">
                    <a:pos x="128" y="72"/>
                  </a:cxn>
                  <a:cxn ang="0">
                    <a:pos x="122" y="82"/>
                  </a:cxn>
                  <a:cxn ang="0">
                    <a:pos x="118" y="92"/>
                  </a:cxn>
                  <a:cxn ang="0">
                    <a:pos x="114" y="98"/>
                  </a:cxn>
                  <a:cxn ang="0">
                    <a:pos x="110" y="116"/>
                  </a:cxn>
                  <a:cxn ang="0">
                    <a:pos x="114" y="126"/>
                  </a:cxn>
                  <a:cxn ang="0">
                    <a:pos x="116" y="134"/>
                  </a:cxn>
                  <a:cxn ang="0">
                    <a:pos x="118" y="134"/>
                  </a:cxn>
                  <a:cxn ang="0">
                    <a:pos x="126" y="134"/>
                  </a:cxn>
                  <a:cxn ang="0">
                    <a:pos x="126" y="136"/>
                  </a:cxn>
                  <a:cxn ang="0">
                    <a:pos x="138" y="140"/>
                  </a:cxn>
                  <a:cxn ang="0">
                    <a:pos x="142" y="140"/>
                  </a:cxn>
                  <a:cxn ang="0">
                    <a:pos x="150" y="134"/>
                  </a:cxn>
                  <a:cxn ang="0">
                    <a:pos x="152" y="156"/>
                  </a:cxn>
                  <a:cxn ang="0">
                    <a:pos x="156" y="158"/>
                  </a:cxn>
                  <a:cxn ang="0">
                    <a:pos x="164" y="160"/>
                  </a:cxn>
                  <a:cxn ang="0">
                    <a:pos x="176" y="176"/>
                  </a:cxn>
                  <a:cxn ang="0">
                    <a:pos x="178" y="184"/>
                  </a:cxn>
                  <a:cxn ang="0">
                    <a:pos x="174" y="192"/>
                  </a:cxn>
                  <a:cxn ang="0">
                    <a:pos x="174" y="206"/>
                  </a:cxn>
                  <a:cxn ang="0">
                    <a:pos x="176" y="210"/>
                  </a:cxn>
                  <a:cxn ang="0">
                    <a:pos x="178" y="220"/>
                  </a:cxn>
                  <a:cxn ang="0">
                    <a:pos x="170" y="224"/>
                  </a:cxn>
                  <a:cxn ang="0">
                    <a:pos x="156" y="230"/>
                  </a:cxn>
                  <a:cxn ang="0">
                    <a:pos x="148" y="238"/>
                  </a:cxn>
                  <a:cxn ang="0">
                    <a:pos x="132" y="244"/>
                  </a:cxn>
                  <a:cxn ang="0">
                    <a:pos x="120" y="244"/>
                  </a:cxn>
                  <a:cxn ang="0">
                    <a:pos x="112" y="240"/>
                  </a:cxn>
                  <a:cxn ang="0">
                    <a:pos x="98" y="234"/>
                  </a:cxn>
                  <a:cxn ang="0">
                    <a:pos x="82" y="226"/>
                  </a:cxn>
                </a:cxnLst>
                <a:rect l="0" t="0" r="r" b="b"/>
                <a:pathLst>
                  <a:path w="178" h="244">
                    <a:moveTo>
                      <a:pt x="82" y="226"/>
                    </a:moveTo>
                    <a:lnTo>
                      <a:pt x="76" y="222"/>
                    </a:lnTo>
                    <a:lnTo>
                      <a:pt x="72" y="216"/>
                    </a:lnTo>
                    <a:lnTo>
                      <a:pt x="70" y="210"/>
                    </a:lnTo>
                    <a:lnTo>
                      <a:pt x="68" y="204"/>
                    </a:lnTo>
                    <a:lnTo>
                      <a:pt x="68" y="200"/>
                    </a:lnTo>
                    <a:lnTo>
                      <a:pt x="66" y="196"/>
                    </a:lnTo>
                    <a:lnTo>
                      <a:pt x="64" y="190"/>
                    </a:lnTo>
                    <a:lnTo>
                      <a:pt x="58" y="176"/>
                    </a:lnTo>
                    <a:lnTo>
                      <a:pt x="52" y="164"/>
                    </a:lnTo>
                    <a:lnTo>
                      <a:pt x="48" y="152"/>
                    </a:lnTo>
                    <a:lnTo>
                      <a:pt x="46" y="148"/>
                    </a:lnTo>
                    <a:lnTo>
                      <a:pt x="40" y="136"/>
                    </a:lnTo>
                    <a:lnTo>
                      <a:pt x="30" y="122"/>
                    </a:lnTo>
                    <a:lnTo>
                      <a:pt x="18" y="108"/>
                    </a:lnTo>
                    <a:lnTo>
                      <a:pt x="10" y="98"/>
                    </a:lnTo>
                    <a:lnTo>
                      <a:pt x="6" y="94"/>
                    </a:lnTo>
                    <a:lnTo>
                      <a:pt x="4" y="90"/>
                    </a:lnTo>
                    <a:lnTo>
                      <a:pt x="4" y="86"/>
                    </a:lnTo>
                    <a:lnTo>
                      <a:pt x="4" y="84"/>
                    </a:lnTo>
                    <a:lnTo>
                      <a:pt x="6" y="84"/>
                    </a:lnTo>
                    <a:lnTo>
                      <a:pt x="6" y="84"/>
                    </a:lnTo>
                    <a:lnTo>
                      <a:pt x="6" y="80"/>
                    </a:lnTo>
                    <a:lnTo>
                      <a:pt x="4" y="78"/>
                    </a:lnTo>
                    <a:lnTo>
                      <a:pt x="4" y="76"/>
                    </a:lnTo>
                    <a:lnTo>
                      <a:pt x="2" y="74"/>
                    </a:lnTo>
                    <a:lnTo>
                      <a:pt x="0" y="74"/>
                    </a:lnTo>
                    <a:lnTo>
                      <a:pt x="2" y="68"/>
                    </a:lnTo>
                    <a:lnTo>
                      <a:pt x="4" y="66"/>
                    </a:lnTo>
                    <a:lnTo>
                      <a:pt x="6" y="64"/>
                    </a:lnTo>
                    <a:lnTo>
                      <a:pt x="8" y="62"/>
                    </a:lnTo>
                    <a:lnTo>
                      <a:pt x="10" y="62"/>
                    </a:lnTo>
                    <a:lnTo>
                      <a:pt x="14" y="64"/>
                    </a:lnTo>
                    <a:lnTo>
                      <a:pt x="16" y="66"/>
                    </a:lnTo>
                    <a:lnTo>
                      <a:pt x="26" y="66"/>
                    </a:lnTo>
                    <a:lnTo>
                      <a:pt x="28" y="68"/>
                    </a:lnTo>
                    <a:lnTo>
                      <a:pt x="30" y="68"/>
                    </a:lnTo>
                    <a:lnTo>
                      <a:pt x="34" y="68"/>
                    </a:lnTo>
                    <a:lnTo>
                      <a:pt x="36" y="66"/>
                    </a:lnTo>
                    <a:lnTo>
                      <a:pt x="36" y="64"/>
                    </a:lnTo>
                    <a:lnTo>
                      <a:pt x="36" y="64"/>
                    </a:lnTo>
                    <a:lnTo>
                      <a:pt x="38" y="62"/>
                    </a:lnTo>
                    <a:lnTo>
                      <a:pt x="40" y="60"/>
                    </a:lnTo>
                    <a:lnTo>
                      <a:pt x="40" y="56"/>
                    </a:lnTo>
                    <a:lnTo>
                      <a:pt x="42" y="54"/>
                    </a:lnTo>
                    <a:lnTo>
                      <a:pt x="42" y="54"/>
                    </a:lnTo>
                    <a:lnTo>
                      <a:pt x="44" y="50"/>
                    </a:lnTo>
                    <a:lnTo>
                      <a:pt x="46" y="48"/>
                    </a:lnTo>
                    <a:lnTo>
                      <a:pt x="46" y="48"/>
                    </a:lnTo>
                    <a:lnTo>
                      <a:pt x="48" y="48"/>
                    </a:lnTo>
                    <a:lnTo>
                      <a:pt x="60" y="44"/>
                    </a:lnTo>
                    <a:lnTo>
                      <a:pt x="70" y="36"/>
                    </a:lnTo>
                    <a:lnTo>
                      <a:pt x="78" y="28"/>
                    </a:lnTo>
                    <a:lnTo>
                      <a:pt x="82" y="18"/>
                    </a:lnTo>
                    <a:lnTo>
                      <a:pt x="84" y="14"/>
                    </a:lnTo>
                    <a:lnTo>
                      <a:pt x="84" y="10"/>
                    </a:lnTo>
                    <a:lnTo>
                      <a:pt x="82" y="8"/>
                    </a:lnTo>
                    <a:lnTo>
                      <a:pt x="82" y="4"/>
                    </a:lnTo>
                    <a:lnTo>
                      <a:pt x="82" y="0"/>
                    </a:lnTo>
                    <a:lnTo>
                      <a:pt x="88" y="4"/>
                    </a:lnTo>
                    <a:lnTo>
                      <a:pt x="94" y="6"/>
                    </a:lnTo>
                    <a:lnTo>
                      <a:pt x="96" y="6"/>
                    </a:lnTo>
                    <a:lnTo>
                      <a:pt x="100" y="8"/>
                    </a:lnTo>
                    <a:lnTo>
                      <a:pt x="104" y="10"/>
                    </a:lnTo>
                    <a:lnTo>
                      <a:pt x="110" y="12"/>
                    </a:lnTo>
                    <a:lnTo>
                      <a:pt x="116" y="14"/>
                    </a:lnTo>
                    <a:lnTo>
                      <a:pt x="122" y="18"/>
                    </a:lnTo>
                    <a:lnTo>
                      <a:pt x="124" y="22"/>
                    </a:lnTo>
                    <a:lnTo>
                      <a:pt x="124" y="22"/>
                    </a:lnTo>
                    <a:lnTo>
                      <a:pt x="124" y="24"/>
                    </a:lnTo>
                    <a:lnTo>
                      <a:pt x="124" y="26"/>
                    </a:lnTo>
                    <a:lnTo>
                      <a:pt x="126" y="28"/>
                    </a:lnTo>
                    <a:lnTo>
                      <a:pt x="126" y="32"/>
                    </a:lnTo>
                    <a:lnTo>
                      <a:pt x="130" y="34"/>
                    </a:lnTo>
                    <a:lnTo>
                      <a:pt x="134" y="36"/>
                    </a:lnTo>
                    <a:lnTo>
                      <a:pt x="140" y="36"/>
                    </a:lnTo>
                    <a:lnTo>
                      <a:pt x="142" y="36"/>
                    </a:lnTo>
                    <a:lnTo>
                      <a:pt x="146" y="36"/>
                    </a:lnTo>
                    <a:lnTo>
                      <a:pt x="150" y="36"/>
                    </a:lnTo>
                    <a:lnTo>
                      <a:pt x="154" y="38"/>
                    </a:lnTo>
                    <a:lnTo>
                      <a:pt x="158" y="38"/>
                    </a:lnTo>
                    <a:lnTo>
                      <a:pt x="158" y="38"/>
                    </a:lnTo>
                    <a:lnTo>
                      <a:pt x="160" y="40"/>
                    </a:lnTo>
                    <a:lnTo>
                      <a:pt x="162" y="42"/>
                    </a:lnTo>
                    <a:lnTo>
                      <a:pt x="162" y="44"/>
                    </a:lnTo>
                    <a:lnTo>
                      <a:pt x="156" y="60"/>
                    </a:lnTo>
                    <a:lnTo>
                      <a:pt x="162" y="60"/>
                    </a:lnTo>
                    <a:lnTo>
                      <a:pt x="162" y="66"/>
                    </a:lnTo>
                    <a:lnTo>
                      <a:pt x="156" y="66"/>
                    </a:lnTo>
                    <a:lnTo>
                      <a:pt x="156" y="66"/>
                    </a:lnTo>
                    <a:lnTo>
                      <a:pt x="154" y="64"/>
                    </a:lnTo>
                    <a:lnTo>
                      <a:pt x="152" y="64"/>
                    </a:lnTo>
                    <a:lnTo>
                      <a:pt x="148" y="64"/>
                    </a:lnTo>
                    <a:lnTo>
                      <a:pt x="146" y="66"/>
                    </a:lnTo>
                    <a:lnTo>
                      <a:pt x="146" y="66"/>
                    </a:lnTo>
                    <a:lnTo>
                      <a:pt x="142" y="66"/>
                    </a:lnTo>
                    <a:lnTo>
                      <a:pt x="138" y="68"/>
                    </a:lnTo>
                    <a:lnTo>
                      <a:pt x="134" y="68"/>
                    </a:lnTo>
                    <a:lnTo>
                      <a:pt x="128" y="72"/>
                    </a:lnTo>
                    <a:lnTo>
                      <a:pt x="124" y="76"/>
                    </a:lnTo>
                    <a:lnTo>
                      <a:pt x="122" y="80"/>
                    </a:lnTo>
                    <a:lnTo>
                      <a:pt x="122" y="82"/>
                    </a:lnTo>
                    <a:lnTo>
                      <a:pt x="122" y="86"/>
                    </a:lnTo>
                    <a:lnTo>
                      <a:pt x="120" y="90"/>
                    </a:lnTo>
                    <a:lnTo>
                      <a:pt x="118" y="92"/>
                    </a:lnTo>
                    <a:lnTo>
                      <a:pt x="118" y="94"/>
                    </a:lnTo>
                    <a:lnTo>
                      <a:pt x="116" y="96"/>
                    </a:lnTo>
                    <a:lnTo>
                      <a:pt x="114" y="98"/>
                    </a:lnTo>
                    <a:lnTo>
                      <a:pt x="112" y="102"/>
                    </a:lnTo>
                    <a:lnTo>
                      <a:pt x="110" y="108"/>
                    </a:lnTo>
                    <a:lnTo>
                      <a:pt x="110" y="116"/>
                    </a:lnTo>
                    <a:lnTo>
                      <a:pt x="114" y="122"/>
                    </a:lnTo>
                    <a:lnTo>
                      <a:pt x="114" y="124"/>
                    </a:lnTo>
                    <a:lnTo>
                      <a:pt x="114" y="126"/>
                    </a:lnTo>
                    <a:lnTo>
                      <a:pt x="116" y="128"/>
                    </a:lnTo>
                    <a:lnTo>
                      <a:pt x="116" y="132"/>
                    </a:lnTo>
                    <a:lnTo>
                      <a:pt x="116" y="134"/>
                    </a:lnTo>
                    <a:lnTo>
                      <a:pt x="116" y="134"/>
                    </a:lnTo>
                    <a:lnTo>
                      <a:pt x="116" y="134"/>
                    </a:lnTo>
                    <a:lnTo>
                      <a:pt x="118" y="134"/>
                    </a:lnTo>
                    <a:lnTo>
                      <a:pt x="120" y="132"/>
                    </a:lnTo>
                    <a:lnTo>
                      <a:pt x="122" y="132"/>
                    </a:lnTo>
                    <a:lnTo>
                      <a:pt x="126" y="134"/>
                    </a:lnTo>
                    <a:lnTo>
                      <a:pt x="126" y="136"/>
                    </a:lnTo>
                    <a:lnTo>
                      <a:pt x="126" y="136"/>
                    </a:lnTo>
                    <a:lnTo>
                      <a:pt x="126" y="136"/>
                    </a:lnTo>
                    <a:lnTo>
                      <a:pt x="128" y="138"/>
                    </a:lnTo>
                    <a:lnTo>
                      <a:pt x="132" y="138"/>
                    </a:lnTo>
                    <a:lnTo>
                      <a:pt x="138" y="140"/>
                    </a:lnTo>
                    <a:lnTo>
                      <a:pt x="140" y="140"/>
                    </a:lnTo>
                    <a:lnTo>
                      <a:pt x="142" y="140"/>
                    </a:lnTo>
                    <a:lnTo>
                      <a:pt x="142" y="140"/>
                    </a:lnTo>
                    <a:lnTo>
                      <a:pt x="144" y="138"/>
                    </a:lnTo>
                    <a:lnTo>
                      <a:pt x="148" y="136"/>
                    </a:lnTo>
                    <a:lnTo>
                      <a:pt x="150" y="134"/>
                    </a:lnTo>
                    <a:lnTo>
                      <a:pt x="152" y="132"/>
                    </a:lnTo>
                    <a:lnTo>
                      <a:pt x="154" y="130"/>
                    </a:lnTo>
                    <a:lnTo>
                      <a:pt x="152" y="156"/>
                    </a:lnTo>
                    <a:lnTo>
                      <a:pt x="152" y="156"/>
                    </a:lnTo>
                    <a:lnTo>
                      <a:pt x="154" y="158"/>
                    </a:lnTo>
                    <a:lnTo>
                      <a:pt x="156" y="158"/>
                    </a:lnTo>
                    <a:lnTo>
                      <a:pt x="160" y="160"/>
                    </a:lnTo>
                    <a:lnTo>
                      <a:pt x="160" y="160"/>
                    </a:lnTo>
                    <a:lnTo>
                      <a:pt x="164" y="160"/>
                    </a:lnTo>
                    <a:lnTo>
                      <a:pt x="166" y="160"/>
                    </a:lnTo>
                    <a:lnTo>
                      <a:pt x="176" y="176"/>
                    </a:lnTo>
                    <a:lnTo>
                      <a:pt x="176" y="176"/>
                    </a:lnTo>
                    <a:lnTo>
                      <a:pt x="176" y="178"/>
                    </a:lnTo>
                    <a:lnTo>
                      <a:pt x="178" y="180"/>
                    </a:lnTo>
                    <a:lnTo>
                      <a:pt x="178" y="184"/>
                    </a:lnTo>
                    <a:lnTo>
                      <a:pt x="176" y="186"/>
                    </a:lnTo>
                    <a:lnTo>
                      <a:pt x="176" y="188"/>
                    </a:lnTo>
                    <a:lnTo>
                      <a:pt x="174" y="192"/>
                    </a:lnTo>
                    <a:lnTo>
                      <a:pt x="174" y="196"/>
                    </a:lnTo>
                    <a:lnTo>
                      <a:pt x="174" y="202"/>
                    </a:lnTo>
                    <a:lnTo>
                      <a:pt x="174" y="206"/>
                    </a:lnTo>
                    <a:lnTo>
                      <a:pt x="174" y="208"/>
                    </a:lnTo>
                    <a:lnTo>
                      <a:pt x="176" y="208"/>
                    </a:lnTo>
                    <a:lnTo>
                      <a:pt x="176" y="210"/>
                    </a:lnTo>
                    <a:lnTo>
                      <a:pt x="178" y="214"/>
                    </a:lnTo>
                    <a:lnTo>
                      <a:pt x="178" y="216"/>
                    </a:lnTo>
                    <a:lnTo>
                      <a:pt x="178" y="220"/>
                    </a:lnTo>
                    <a:lnTo>
                      <a:pt x="176" y="222"/>
                    </a:lnTo>
                    <a:lnTo>
                      <a:pt x="174" y="224"/>
                    </a:lnTo>
                    <a:lnTo>
                      <a:pt x="170" y="224"/>
                    </a:lnTo>
                    <a:lnTo>
                      <a:pt x="166" y="226"/>
                    </a:lnTo>
                    <a:lnTo>
                      <a:pt x="160" y="228"/>
                    </a:lnTo>
                    <a:lnTo>
                      <a:pt x="156" y="230"/>
                    </a:lnTo>
                    <a:lnTo>
                      <a:pt x="154" y="234"/>
                    </a:lnTo>
                    <a:lnTo>
                      <a:pt x="152" y="236"/>
                    </a:lnTo>
                    <a:lnTo>
                      <a:pt x="148" y="238"/>
                    </a:lnTo>
                    <a:lnTo>
                      <a:pt x="142" y="240"/>
                    </a:lnTo>
                    <a:lnTo>
                      <a:pt x="138" y="242"/>
                    </a:lnTo>
                    <a:lnTo>
                      <a:pt x="132" y="244"/>
                    </a:lnTo>
                    <a:lnTo>
                      <a:pt x="130" y="244"/>
                    </a:lnTo>
                    <a:lnTo>
                      <a:pt x="128" y="244"/>
                    </a:lnTo>
                    <a:lnTo>
                      <a:pt x="120" y="244"/>
                    </a:lnTo>
                    <a:lnTo>
                      <a:pt x="118" y="244"/>
                    </a:lnTo>
                    <a:lnTo>
                      <a:pt x="116" y="242"/>
                    </a:lnTo>
                    <a:lnTo>
                      <a:pt x="112" y="240"/>
                    </a:lnTo>
                    <a:lnTo>
                      <a:pt x="108" y="238"/>
                    </a:lnTo>
                    <a:lnTo>
                      <a:pt x="104" y="236"/>
                    </a:lnTo>
                    <a:lnTo>
                      <a:pt x="98" y="234"/>
                    </a:lnTo>
                    <a:lnTo>
                      <a:pt x="96" y="232"/>
                    </a:lnTo>
                    <a:lnTo>
                      <a:pt x="94" y="230"/>
                    </a:lnTo>
                    <a:lnTo>
                      <a:pt x="82" y="226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" name="Freeform 139"/>
              <p:cNvSpPr>
                <a:spLocks/>
              </p:cNvSpPr>
              <p:nvPr/>
            </p:nvSpPr>
            <p:spPr bwMode="gray">
              <a:xfrm>
                <a:off x="4525" y="2938"/>
                <a:ext cx="176" cy="172"/>
              </a:xfrm>
              <a:custGeom>
                <a:avLst/>
                <a:gdLst/>
                <a:ahLst/>
                <a:cxnLst>
                  <a:cxn ang="0">
                    <a:pos x="166" y="50"/>
                  </a:cxn>
                  <a:cxn ang="0">
                    <a:pos x="162" y="46"/>
                  </a:cxn>
                  <a:cxn ang="0">
                    <a:pos x="152" y="38"/>
                  </a:cxn>
                  <a:cxn ang="0">
                    <a:pos x="142" y="34"/>
                  </a:cxn>
                  <a:cxn ang="0">
                    <a:pos x="134" y="26"/>
                  </a:cxn>
                  <a:cxn ang="0">
                    <a:pos x="126" y="22"/>
                  </a:cxn>
                  <a:cxn ang="0">
                    <a:pos x="110" y="26"/>
                  </a:cxn>
                  <a:cxn ang="0">
                    <a:pos x="100" y="30"/>
                  </a:cxn>
                  <a:cxn ang="0">
                    <a:pos x="84" y="32"/>
                  </a:cxn>
                  <a:cxn ang="0">
                    <a:pos x="72" y="30"/>
                  </a:cxn>
                  <a:cxn ang="0">
                    <a:pos x="62" y="22"/>
                  </a:cxn>
                  <a:cxn ang="0">
                    <a:pos x="54" y="14"/>
                  </a:cxn>
                  <a:cxn ang="0">
                    <a:pos x="48" y="6"/>
                  </a:cxn>
                  <a:cxn ang="0">
                    <a:pos x="42" y="4"/>
                  </a:cxn>
                  <a:cxn ang="0">
                    <a:pos x="42" y="0"/>
                  </a:cxn>
                  <a:cxn ang="0">
                    <a:pos x="40" y="2"/>
                  </a:cxn>
                  <a:cxn ang="0">
                    <a:pos x="40" y="6"/>
                  </a:cxn>
                  <a:cxn ang="0">
                    <a:pos x="38" y="8"/>
                  </a:cxn>
                  <a:cxn ang="0">
                    <a:pos x="36" y="12"/>
                  </a:cxn>
                  <a:cxn ang="0">
                    <a:pos x="36" y="16"/>
                  </a:cxn>
                  <a:cxn ang="0">
                    <a:pos x="36" y="20"/>
                  </a:cxn>
                  <a:cxn ang="0">
                    <a:pos x="32" y="18"/>
                  </a:cxn>
                  <a:cxn ang="0">
                    <a:pos x="32" y="14"/>
                  </a:cxn>
                  <a:cxn ang="0">
                    <a:pos x="34" y="10"/>
                  </a:cxn>
                  <a:cxn ang="0">
                    <a:pos x="32" y="6"/>
                  </a:cxn>
                  <a:cxn ang="0">
                    <a:pos x="24" y="10"/>
                  </a:cxn>
                  <a:cxn ang="0">
                    <a:pos x="18" y="16"/>
                  </a:cxn>
                  <a:cxn ang="0">
                    <a:pos x="10" y="20"/>
                  </a:cxn>
                  <a:cxn ang="0">
                    <a:pos x="0" y="30"/>
                  </a:cxn>
                  <a:cxn ang="0">
                    <a:pos x="0" y="36"/>
                  </a:cxn>
                  <a:cxn ang="0">
                    <a:pos x="2" y="48"/>
                  </a:cxn>
                  <a:cxn ang="0">
                    <a:pos x="4" y="54"/>
                  </a:cxn>
                  <a:cxn ang="0">
                    <a:pos x="2" y="62"/>
                  </a:cxn>
                  <a:cxn ang="0">
                    <a:pos x="0" y="72"/>
                  </a:cxn>
                  <a:cxn ang="0">
                    <a:pos x="6" y="84"/>
                  </a:cxn>
                  <a:cxn ang="0">
                    <a:pos x="48" y="98"/>
                  </a:cxn>
                  <a:cxn ang="0">
                    <a:pos x="56" y="98"/>
                  </a:cxn>
                  <a:cxn ang="0">
                    <a:pos x="62" y="96"/>
                  </a:cxn>
                  <a:cxn ang="0">
                    <a:pos x="66" y="96"/>
                  </a:cxn>
                  <a:cxn ang="0">
                    <a:pos x="66" y="102"/>
                  </a:cxn>
                  <a:cxn ang="0">
                    <a:pos x="60" y="108"/>
                  </a:cxn>
                  <a:cxn ang="0">
                    <a:pos x="60" y="122"/>
                  </a:cxn>
                  <a:cxn ang="0">
                    <a:pos x="60" y="140"/>
                  </a:cxn>
                  <a:cxn ang="0">
                    <a:pos x="64" y="148"/>
                  </a:cxn>
                  <a:cxn ang="0">
                    <a:pos x="68" y="164"/>
                  </a:cxn>
                  <a:cxn ang="0">
                    <a:pos x="116" y="152"/>
                  </a:cxn>
                  <a:cxn ang="0">
                    <a:pos x="122" y="140"/>
                  </a:cxn>
                  <a:cxn ang="0">
                    <a:pos x="116" y="140"/>
                  </a:cxn>
                  <a:cxn ang="0">
                    <a:pos x="112" y="136"/>
                  </a:cxn>
                  <a:cxn ang="0">
                    <a:pos x="108" y="126"/>
                  </a:cxn>
                  <a:cxn ang="0">
                    <a:pos x="104" y="124"/>
                  </a:cxn>
                  <a:cxn ang="0">
                    <a:pos x="106" y="118"/>
                  </a:cxn>
                  <a:cxn ang="0">
                    <a:pos x="126" y="124"/>
                  </a:cxn>
                  <a:cxn ang="0">
                    <a:pos x="144" y="124"/>
                  </a:cxn>
                  <a:cxn ang="0">
                    <a:pos x="156" y="122"/>
                  </a:cxn>
                  <a:cxn ang="0">
                    <a:pos x="162" y="120"/>
                  </a:cxn>
                  <a:cxn ang="0">
                    <a:pos x="156" y="100"/>
                  </a:cxn>
                  <a:cxn ang="0">
                    <a:pos x="154" y="90"/>
                  </a:cxn>
                  <a:cxn ang="0">
                    <a:pos x="166" y="76"/>
                  </a:cxn>
                  <a:cxn ang="0">
                    <a:pos x="168" y="62"/>
                  </a:cxn>
                  <a:cxn ang="0">
                    <a:pos x="176" y="58"/>
                  </a:cxn>
                </a:cxnLst>
                <a:rect l="0" t="0" r="r" b="b"/>
                <a:pathLst>
                  <a:path w="176" h="172">
                    <a:moveTo>
                      <a:pt x="176" y="58"/>
                    </a:moveTo>
                    <a:lnTo>
                      <a:pt x="170" y="54"/>
                    </a:lnTo>
                    <a:lnTo>
                      <a:pt x="166" y="50"/>
                    </a:lnTo>
                    <a:lnTo>
                      <a:pt x="166" y="50"/>
                    </a:lnTo>
                    <a:lnTo>
                      <a:pt x="164" y="48"/>
                    </a:lnTo>
                    <a:lnTo>
                      <a:pt x="162" y="46"/>
                    </a:lnTo>
                    <a:lnTo>
                      <a:pt x="160" y="44"/>
                    </a:lnTo>
                    <a:lnTo>
                      <a:pt x="156" y="40"/>
                    </a:lnTo>
                    <a:lnTo>
                      <a:pt x="152" y="38"/>
                    </a:lnTo>
                    <a:lnTo>
                      <a:pt x="146" y="36"/>
                    </a:lnTo>
                    <a:lnTo>
                      <a:pt x="144" y="34"/>
                    </a:lnTo>
                    <a:lnTo>
                      <a:pt x="142" y="34"/>
                    </a:lnTo>
                    <a:lnTo>
                      <a:pt x="138" y="32"/>
                    </a:lnTo>
                    <a:lnTo>
                      <a:pt x="136" y="28"/>
                    </a:lnTo>
                    <a:lnTo>
                      <a:pt x="134" y="26"/>
                    </a:lnTo>
                    <a:lnTo>
                      <a:pt x="132" y="24"/>
                    </a:lnTo>
                    <a:lnTo>
                      <a:pt x="132" y="24"/>
                    </a:lnTo>
                    <a:lnTo>
                      <a:pt x="126" y="22"/>
                    </a:lnTo>
                    <a:lnTo>
                      <a:pt x="120" y="24"/>
                    </a:lnTo>
                    <a:lnTo>
                      <a:pt x="116" y="24"/>
                    </a:lnTo>
                    <a:lnTo>
                      <a:pt x="110" y="26"/>
                    </a:lnTo>
                    <a:lnTo>
                      <a:pt x="108" y="26"/>
                    </a:lnTo>
                    <a:lnTo>
                      <a:pt x="106" y="28"/>
                    </a:lnTo>
                    <a:lnTo>
                      <a:pt x="100" y="30"/>
                    </a:lnTo>
                    <a:lnTo>
                      <a:pt x="94" y="32"/>
                    </a:lnTo>
                    <a:lnTo>
                      <a:pt x="88" y="32"/>
                    </a:lnTo>
                    <a:lnTo>
                      <a:pt x="84" y="32"/>
                    </a:lnTo>
                    <a:lnTo>
                      <a:pt x="80" y="32"/>
                    </a:lnTo>
                    <a:lnTo>
                      <a:pt x="78" y="32"/>
                    </a:lnTo>
                    <a:lnTo>
                      <a:pt x="72" y="30"/>
                    </a:lnTo>
                    <a:lnTo>
                      <a:pt x="68" y="28"/>
                    </a:lnTo>
                    <a:lnTo>
                      <a:pt x="64" y="24"/>
                    </a:lnTo>
                    <a:lnTo>
                      <a:pt x="62" y="22"/>
                    </a:lnTo>
                    <a:lnTo>
                      <a:pt x="62" y="22"/>
                    </a:lnTo>
                    <a:lnTo>
                      <a:pt x="56" y="18"/>
                    </a:lnTo>
                    <a:lnTo>
                      <a:pt x="54" y="14"/>
                    </a:lnTo>
                    <a:lnTo>
                      <a:pt x="50" y="10"/>
                    </a:lnTo>
                    <a:lnTo>
                      <a:pt x="50" y="8"/>
                    </a:lnTo>
                    <a:lnTo>
                      <a:pt x="48" y="6"/>
                    </a:lnTo>
                    <a:lnTo>
                      <a:pt x="46" y="4"/>
                    </a:lnTo>
                    <a:lnTo>
                      <a:pt x="44" y="4"/>
                    </a:lnTo>
                    <a:lnTo>
                      <a:pt x="42" y="4"/>
                    </a:lnTo>
                    <a:lnTo>
                      <a:pt x="42" y="2"/>
                    </a:lnTo>
                    <a:lnTo>
                      <a:pt x="42" y="2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40" y="0"/>
                    </a:lnTo>
                    <a:lnTo>
                      <a:pt x="40" y="2"/>
                    </a:lnTo>
                    <a:lnTo>
                      <a:pt x="42" y="4"/>
                    </a:lnTo>
                    <a:lnTo>
                      <a:pt x="40" y="4"/>
                    </a:lnTo>
                    <a:lnTo>
                      <a:pt x="40" y="6"/>
                    </a:lnTo>
                    <a:lnTo>
                      <a:pt x="40" y="8"/>
                    </a:lnTo>
                    <a:lnTo>
                      <a:pt x="38" y="8"/>
                    </a:lnTo>
                    <a:lnTo>
                      <a:pt x="38" y="8"/>
                    </a:lnTo>
                    <a:lnTo>
                      <a:pt x="38" y="10"/>
                    </a:lnTo>
                    <a:lnTo>
                      <a:pt x="36" y="12"/>
                    </a:lnTo>
                    <a:lnTo>
                      <a:pt x="36" y="12"/>
                    </a:lnTo>
                    <a:lnTo>
                      <a:pt x="36" y="12"/>
                    </a:lnTo>
                    <a:lnTo>
                      <a:pt x="36" y="14"/>
                    </a:lnTo>
                    <a:lnTo>
                      <a:pt x="36" y="16"/>
                    </a:lnTo>
                    <a:lnTo>
                      <a:pt x="36" y="16"/>
                    </a:lnTo>
                    <a:lnTo>
                      <a:pt x="36" y="18"/>
                    </a:lnTo>
                    <a:lnTo>
                      <a:pt x="36" y="20"/>
                    </a:lnTo>
                    <a:lnTo>
                      <a:pt x="34" y="20"/>
                    </a:lnTo>
                    <a:lnTo>
                      <a:pt x="34" y="20"/>
                    </a:lnTo>
                    <a:lnTo>
                      <a:pt x="32" y="18"/>
                    </a:lnTo>
                    <a:lnTo>
                      <a:pt x="32" y="16"/>
                    </a:lnTo>
                    <a:lnTo>
                      <a:pt x="32" y="16"/>
                    </a:lnTo>
                    <a:lnTo>
                      <a:pt x="32" y="14"/>
                    </a:lnTo>
                    <a:lnTo>
                      <a:pt x="34" y="14"/>
                    </a:lnTo>
                    <a:lnTo>
                      <a:pt x="34" y="12"/>
                    </a:lnTo>
                    <a:lnTo>
                      <a:pt x="34" y="10"/>
                    </a:lnTo>
                    <a:lnTo>
                      <a:pt x="32" y="8"/>
                    </a:lnTo>
                    <a:lnTo>
                      <a:pt x="32" y="6"/>
                    </a:lnTo>
                    <a:lnTo>
                      <a:pt x="32" y="6"/>
                    </a:lnTo>
                    <a:lnTo>
                      <a:pt x="32" y="4"/>
                    </a:lnTo>
                    <a:lnTo>
                      <a:pt x="28" y="6"/>
                    </a:lnTo>
                    <a:lnTo>
                      <a:pt x="24" y="10"/>
                    </a:lnTo>
                    <a:lnTo>
                      <a:pt x="22" y="14"/>
                    </a:lnTo>
                    <a:lnTo>
                      <a:pt x="20" y="16"/>
                    </a:lnTo>
                    <a:lnTo>
                      <a:pt x="18" y="16"/>
                    </a:lnTo>
                    <a:lnTo>
                      <a:pt x="18" y="18"/>
                    </a:lnTo>
                    <a:lnTo>
                      <a:pt x="14" y="18"/>
                    </a:lnTo>
                    <a:lnTo>
                      <a:pt x="10" y="20"/>
                    </a:lnTo>
                    <a:lnTo>
                      <a:pt x="6" y="24"/>
                    </a:lnTo>
                    <a:lnTo>
                      <a:pt x="2" y="26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0" y="32"/>
                    </a:lnTo>
                    <a:lnTo>
                      <a:pt x="0" y="36"/>
                    </a:lnTo>
                    <a:lnTo>
                      <a:pt x="0" y="42"/>
                    </a:lnTo>
                    <a:lnTo>
                      <a:pt x="0" y="46"/>
                    </a:lnTo>
                    <a:lnTo>
                      <a:pt x="2" y="48"/>
                    </a:lnTo>
                    <a:lnTo>
                      <a:pt x="2" y="48"/>
                    </a:lnTo>
                    <a:lnTo>
                      <a:pt x="2" y="50"/>
                    </a:lnTo>
                    <a:lnTo>
                      <a:pt x="4" y="54"/>
                    </a:lnTo>
                    <a:lnTo>
                      <a:pt x="4" y="58"/>
                    </a:lnTo>
                    <a:lnTo>
                      <a:pt x="2" y="60"/>
                    </a:lnTo>
                    <a:lnTo>
                      <a:pt x="2" y="62"/>
                    </a:lnTo>
                    <a:lnTo>
                      <a:pt x="2" y="64"/>
                    </a:lnTo>
                    <a:lnTo>
                      <a:pt x="0" y="68"/>
                    </a:lnTo>
                    <a:lnTo>
                      <a:pt x="0" y="72"/>
                    </a:lnTo>
                    <a:lnTo>
                      <a:pt x="2" y="76"/>
                    </a:lnTo>
                    <a:lnTo>
                      <a:pt x="2" y="80"/>
                    </a:lnTo>
                    <a:lnTo>
                      <a:pt x="6" y="84"/>
                    </a:lnTo>
                    <a:lnTo>
                      <a:pt x="12" y="86"/>
                    </a:lnTo>
                    <a:lnTo>
                      <a:pt x="44" y="90"/>
                    </a:lnTo>
                    <a:lnTo>
                      <a:pt x="48" y="98"/>
                    </a:lnTo>
                    <a:lnTo>
                      <a:pt x="48" y="98"/>
                    </a:lnTo>
                    <a:lnTo>
                      <a:pt x="52" y="98"/>
                    </a:lnTo>
                    <a:lnTo>
                      <a:pt x="56" y="98"/>
                    </a:lnTo>
                    <a:lnTo>
                      <a:pt x="60" y="98"/>
                    </a:lnTo>
                    <a:lnTo>
                      <a:pt x="60" y="98"/>
                    </a:lnTo>
                    <a:lnTo>
                      <a:pt x="62" y="96"/>
                    </a:lnTo>
                    <a:lnTo>
                      <a:pt x="62" y="96"/>
                    </a:lnTo>
                    <a:lnTo>
                      <a:pt x="64" y="96"/>
                    </a:lnTo>
                    <a:lnTo>
                      <a:pt x="66" y="96"/>
                    </a:lnTo>
                    <a:lnTo>
                      <a:pt x="66" y="98"/>
                    </a:lnTo>
                    <a:lnTo>
                      <a:pt x="66" y="102"/>
                    </a:lnTo>
                    <a:lnTo>
                      <a:pt x="66" y="102"/>
                    </a:lnTo>
                    <a:lnTo>
                      <a:pt x="64" y="104"/>
                    </a:lnTo>
                    <a:lnTo>
                      <a:pt x="62" y="106"/>
                    </a:lnTo>
                    <a:lnTo>
                      <a:pt x="60" y="108"/>
                    </a:lnTo>
                    <a:lnTo>
                      <a:pt x="60" y="112"/>
                    </a:lnTo>
                    <a:lnTo>
                      <a:pt x="58" y="116"/>
                    </a:lnTo>
                    <a:lnTo>
                      <a:pt x="60" y="122"/>
                    </a:lnTo>
                    <a:lnTo>
                      <a:pt x="62" y="128"/>
                    </a:lnTo>
                    <a:lnTo>
                      <a:pt x="68" y="132"/>
                    </a:lnTo>
                    <a:lnTo>
                      <a:pt x="60" y="140"/>
                    </a:lnTo>
                    <a:lnTo>
                      <a:pt x="62" y="140"/>
                    </a:lnTo>
                    <a:lnTo>
                      <a:pt x="62" y="144"/>
                    </a:lnTo>
                    <a:lnTo>
                      <a:pt x="64" y="148"/>
                    </a:lnTo>
                    <a:lnTo>
                      <a:pt x="66" y="154"/>
                    </a:lnTo>
                    <a:lnTo>
                      <a:pt x="68" y="160"/>
                    </a:lnTo>
                    <a:lnTo>
                      <a:pt x="68" y="164"/>
                    </a:lnTo>
                    <a:lnTo>
                      <a:pt x="80" y="166"/>
                    </a:lnTo>
                    <a:lnTo>
                      <a:pt x="98" y="172"/>
                    </a:lnTo>
                    <a:lnTo>
                      <a:pt x="116" y="152"/>
                    </a:lnTo>
                    <a:lnTo>
                      <a:pt x="124" y="148"/>
                    </a:lnTo>
                    <a:lnTo>
                      <a:pt x="124" y="140"/>
                    </a:lnTo>
                    <a:lnTo>
                      <a:pt x="122" y="140"/>
                    </a:lnTo>
                    <a:lnTo>
                      <a:pt x="122" y="140"/>
                    </a:lnTo>
                    <a:lnTo>
                      <a:pt x="118" y="140"/>
                    </a:lnTo>
                    <a:lnTo>
                      <a:pt x="116" y="140"/>
                    </a:lnTo>
                    <a:lnTo>
                      <a:pt x="114" y="140"/>
                    </a:lnTo>
                    <a:lnTo>
                      <a:pt x="112" y="138"/>
                    </a:lnTo>
                    <a:lnTo>
                      <a:pt x="112" y="136"/>
                    </a:lnTo>
                    <a:lnTo>
                      <a:pt x="112" y="130"/>
                    </a:lnTo>
                    <a:lnTo>
                      <a:pt x="110" y="128"/>
                    </a:lnTo>
                    <a:lnTo>
                      <a:pt x="108" y="126"/>
                    </a:lnTo>
                    <a:lnTo>
                      <a:pt x="106" y="124"/>
                    </a:lnTo>
                    <a:lnTo>
                      <a:pt x="104" y="124"/>
                    </a:lnTo>
                    <a:lnTo>
                      <a:pt x="104" y="124"/>
                    </a:lnTo>
                    <a:lnTo>
                      <a:pt x="104" y="122"/>
                    </a:lnTo>
                    <a:lnTo>
                      <a:pt x="104" y="118"/>
                    </a:lnTo>
                    <a:lnTo>
                      <a:pt x="106" y="118"/>
                    </a:lnTo>
                    <a:lnTo>
                      <a:pt x="108" y="120"/>
                    </a:lnTo>
                    <a:lnTo>
                      <a:pt x="114" y="122"/>
                    </a:lnTo>
                    <a:lnTo>
                      <a:pt x="126" y="124"/>
                    </a:lnTo>
                    <a:lnTo>
                      <a:pt x="128" y="130"/>
                    </a:lnTo>
                    <a:lnTo>
                      <a:pt x="144" y="128"/>
                    </a:lnTo>
                    <a:lnTo>
                      <a:pt x="144" y="124"/>
                    </a:lnTo>
                    <a:lnTo>
                      <a:pt x="152" y="120"/>
                    </a:lnTo>
                    <a:lnTo>
                      <a:pt x="154" y="120"/>
                    </a:lnTo>
                    <a:lnTo>
                      <a:pt x="156" y="122"/>
                    </a:lnTo>
                    <a:lnTo>
                      <a:pt x="158" y="122"/>
                    </a:lnTo>
                    <a:lnTo>
                      <a:pt x="160" y="120"/>
                    </a:lnTo>
                    <a:lnTo>
                      <a:pt x="162" y="120"/>
                    </a:lnTo>
                    <a:lnTo>
                      <a:pt x="164" y="118"/>
                    </a:lnTo>
                    <a:lnTo>
                      <a:pt x="164" y="116"/>
                    </a:lnTo>
                    <a:lnTo>
                      <a:pt x="156" y="100"/>
                    </a:lnTo>
                    <a:lnTo>
                      <a:pt x="156" y="98"/>
                    </a:lnTo>
                    <a:lnTo>
                      <a:pt x="154" y="96"/>
                    </a:lnTo>
                    <a:lnTo>
                      <a:pt x="154" y="90"/>
                    </a:lnTo>
                    <a:lnTo>
                      <a:pt x="154" y="84"/>
                    </a:lnTo>
                    <a:lnTo>
                      <a:pt x="156" y="78"/>
                    </a:lnTo>
                    <a:lnTo>
                      <a:pt x="166" y="76"/>
                    </a:lnTo>
                    <a:lnTo>
                      <a:pt x="164" y="64"/>
                    </a:lnTo>
                    <a:lnTo>
                      <a:pt x="164" y="64"/>
                    </a:lnTo>
                    <a:lnTo>
                      <a:pt x="168" y="62"/>
                    </a:lnTo>
                    <a:lnTo>
                      <a:pt x="170" y="62"/>
                    </a:lnTo>
                    <a:lnTo>
                      <a:pt x="174" y="60"/>
                    </a:lnTo>
                    <a:lnTo>
                      <a:pt x="176" y="58"/>
                    </a:lnTo>
                    <a:lnTo>
                      <a:pt x="176" y="58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0" name="Freeform 140"/>
              <p:cNvSpPr>
                <a:spLocks/>
              </p:cNvSpPr>
              <p:nvPr/>
            </p:nvSpPr>
            <p:spPr bwMode="gray">
              <a:xfrm>
                <a:off x="4679" y="2996"/>
                <a:ext cx="52" cy="86"/>
              </a:xfrm>
              <a:custGeom>
                <a:avLst/>
                <a:gdLst/>
                <a:ahLst/>
                <a:cxnLst>
                  <a:cxn ang="0">
                    <a:pos x="52" y="28"/>
                  </a:cxn>
                  <a:cxn ang="0">
                    <a:pos x="52" y="28"/>
                  </a:cxn>
                  <a:cxn ang="0">
                    <a:pos x="48" y="26"/>
                  </a:cxn>
                  <a:cxn ang="0">
                    <a:pos x="46" y="22"/>
                  </a:cxn>
                  <a:cxn ang="0">
                    <a:pos x="40" y="16"/>
                  </a:cxn>
                  <a:cxn ang="0">
                    <a:pos x="34" y="12"/>
                  </a:cxn>
                  <a:cxn ang="0">
                    <a:pos x="28" y="6"/>
                  </a:cxn>
                  <a:cxn ang="0">
                    <a:pos x="22" y="0"/>
                  </a:cxn>
                  <a:cxn ang="0">
                    <a:pos x="22" y="0"/>
                  </a:cxn>
                  <a:cxn ang="0">
                    <a:pos x="20" y="2"/>
                  </a:cxn>
                  <a:cxn ang="0">
                    <a:pos x="16" y="4"/>
                  </a:cxn>
                  <a:cxn ang="0">
                    <a:pos x="14" y="4"/>
                  </a:cxn>
                  <a:cxn ang="0">
                    <a:pos x="10" y="6"/>
                  </a:cxn>
                  <a:cxn ang="0">
                    <a:pos x="10" y="6"/>
                  </a:cxn>
                  <a:cxn ang="0">
                    <a:pos x="12" y="18"/>
                  </a:cxn>
                  <a:cxn ang="0">
                    <a:pos x="2" y="20"/>
                  </a:cxn>
                  <a:cxn ang="0">
                    <a:pos x="0" y="26"/>
                  </a:cxn>
                  <a:cxn ang="0">
                    <a:pos x="0" y="32"/>
                  </a:cxn>
                  <a:cxn ang="0">
                    <a:pos x="0" y="38"/>
                  </a:cxn>
                  <a:cxn ang="0">
                    <a:pos x="2" y="40"/>
                  </a:cxn>
                  <a:cxn ang="0">
                    <a:pos x="2" y="42"/>
                  </a:cxn>
                  <a:cxn ang="0">
                    <a:pos x="10" y="58"/>
                  </a:cxn>
                  <a:cxn ang="0">
                    <a:pos x="14" y="58"/>
                  </a:cxn>
                  <a:cxn ang="0">
                    <a:pos x="16" y="60"/>
                  </a:cxn>
                  <a:cxn ang="0">
                    <a:pos x="16" y="62"/>
                  </a:cxn>
                  <a:cxn ang="0">
                    <a:pos x="18" y="66"/>
                  </a:cxn>
                  <a:cxn ang="0">
                    <a:pos x="18" y="70"/>
                  </a:cxn>
                  <a:cxn ang="0">
                    <a:pos x="18" y="72"/>
                  </a:cxn>
                  <a:cxn ang="0">
                    <a:pos x="16" y="74"/>
                  </a:cxn>
                  <a:cxn ang="0">
                    <a:pos x="16" y="78"/>
                  </a:cxn>
                  <a:cxn ang="0">
                    <a:pos x="16" y="80"/>
                  </a:cxn>
                  <a:cxn ang="0">
                    <a:pos x="16" y="84"/>
                  </a:cxn>
                  <a:cxn ang="0">
                    <a:pos x="18" y="86"/>
                  </a:cxn>
                  <a:cxn ang="0">
                    <a:pos x="24" y="84"/>
                  </a:cxn>
                  <a:cxn ang="0">
                    <a:pos x="26" y="84"/>
                  </a:cxn>
                  <a:cxn ang="0">
                    <a:pos x="36" y="82"/>
                  </a:cxn>
                  <a:cxn ang="0">
                    <a:pos x="40" y="82"/>
                  </a:cxn>
                  <a:cxn ang="0">
                    <a:pos x="46" y="82"/>
                  </a:cxn>
                  <a:cxn ang="0">
                    <a:pos x="46" y="82"/>
                  </a:cxn>
                  <a:cxn ang="0">
                    <a:pos x="44" y="80"/>
                  </a:cxn>
                  <a:cxn ang="0">
                    <a:pos x="42" y="78"/>
                  </a:cxn>
                  <a:cxn ang="0">
                    <a:pos x="42" y="74"/>
                  </a:cxn>
                  <a:cxn ang="0">
                    <a:pos x="40" y="64"/>
                  </a:cxn>
                  <a:cxn ang="0">
                    <a:pos x="36" y="62"/>
                  </a:cxn>
                  <a:cxn ang="0">
                    <a:pos x="36" y="62"/>
                  </a:cxn>
                  <a:cxn ang="0">
                    <a:pos x="34" y="58"/>
                  </a:cxn>
                  <a:cxn ang="0">
                    <a:pos x="32" y="54"/>
                  </a:cxn>
                  <a:cxn ang="0">
                    <a:pos x="32" y="50"/>
                  </a:cxn>
                  <a:cxn ang="0">
                    <a:pos x="32" y="44"/>
                  </a:cxn>
                  <a:cxn ang="0">
                    <a:pos x="34" y="40"/>
                  </a:cxn>
                  <a:cxn ang="0">
                    <a:pos x="38" y="40"/>
                  </a:cxn>
                  <a:cxn ang="0">
                    <a:pos x="40" y="40"/>
                  </a:cxn>
                  <a:cxn ang="0">
                    <a:pos x="42" y="42"/>
                  </a:cxn>
                  <a:cxn ang="0">
                    <a:pos x="44" y="42"/>
                  </a:cxn>
                  <a:cxn ang="0">
                    <a:pos x="44" y="40"/>
                  </a:cxn>
                  <a:cxn ang="0">
                    <a:pos x="46" y="38"/>
                  </a:cxn>
                  <a:cxn ang="0">
                    <a:pos x="46" y="38"/>
                  </a:cxn>
                  <a:cxn ang="0">
                    <a:pos x="46" y="36"/>
                  </a:cxn>
                  <a:cxn ang="0">
                    <a:pos x="48" y="34"/>
                  </a:cxn>
                  <a:cxn ang="0">
                    <a:pos x="48" y="32"/>
                  </a:cxn>
                  <a:cxn ang="0">
                    <a:pos x="52" y="28"/>
                  </a:cxn>
                </a:cxnLst>
                <a:rect l="0" t="0" r="r" b="b"/>
                <a:pathLst>
                  <a:path w="52" h="86">
                    <a:moveTo>
                      <a:pt x="52" y="28"/>
                    </a:moveTo>
                    <a:lnTo>
                      <a:pt x="52" y="28"/>
                    </a:lnTo>
                    <a:lnTo>
                      <a:pt x="48" y="26"/>
                    </a:lnTo>
                    <a:lnTo>
                      <a:pt x="46" y="22"/>
                    </a:lnTo>
                    <a:lnTo>
                      <a:pt x="40" y="16"/>
                    </a:lnTo>
                    <a:lnTo>
                      <a:pt x="34" y="12"/>
                    </a:lnTo>
                    <a:lnTo>
                      <a:pt x="28" y="6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20" y="2"/>
                    </a:lnTo>
                    <a:lnTo>
                      <a:pt x="16" y="4"/>
                    </a:lnTo>
                    <a:lnTo>
                      <a:pt x="14" y="4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2" y="18"/>
                    </a:lnTo>
                    <a:lnTo>
                      <a:pt x="2" y="20"/>
                    </a:lnTo>
                    <a:lnTo>
                      <a:pt x="0" y="26"/>
                    </a:lnTo>
                    <a:lnTo>
                      <a:pt x="0" y="32"/>
                    </a:lnTo>
                    <a:lnTo>
                      <a:pt x="0" y="38"/>
                    </a:lnTo>
                    <a:lnTo>
                      <a:pt x="2" y="40"/>
                    </a:lnTo>
                    <a:lnTo>
                      <a:pt x="2" y="42"/>
                    </a:lnTo>
                    <a:lnTo>
                      <a:pt x="10" y="58"/>
                    </a:lnTo>
                    <a:lnTo>
                      <a:pt x="14" y="58"/>
                    </a:lnTo>
                    <a:lnTo>
                      <a:pt x="16" y="60"/>
                    </a:lnTo>
                    <a:lnTo>
                      <a:pt x="16" y="62"/>
                    </a:lnTo>
                    <a:lnTo>
                      <a:pt x="18" y="66"/>
                    </a:lnTo>
                    <a:lnTo>
                      <a:pt x="18" y="70"/>
                    </a:lnTo>
                    <a:lnTo>
                      <a:pt x="18" y="72"/>
                    </a:lnTo>
                    <a:lnTo>
                      <a:pt x="16" y="74"/>
                    </a:lnTo>
                    <a:lnTo>
                      <a:pt x="16" y="78"/>
                    </a:lnTo>
                    <a:lnTo>
                      <a:pt x="16" y="80"/>
                    </a:lnTo>
                    <a:lnTo>
                      <a:pt x="16" y="84"/>
                    </a:lnTo>
                    <a:lnTo>
                      <a:pt x="18" y="86"/>
                    </a:lnTo>
                    <a:lnTo>
                      <a:pt x="24" y="84"/>
                    </a:lnTo>
                    <a:lnTo>
                      <a:pt x="26" y="84"/>
                    </a:lnTo>
                    <a:lnTo>
                      <a:pt x="36" y="82"/>
                    </a:lnTo>
                    <a:lnTo>
                      <a:pt x="40" y="82"/>
                    </a:lnTo>
                    <a:lnTo>
                      <a:pt x="46" y="82"/>
                    </a:lnTo>
                    <a:lnTo>
                      <a:pt x="46" y="82"/>
                    </a:lnTo>
                    <a:lnTo>
                      <a:pt x="44" y="80"/>
                    </a:lnTo>
                    <a:lnTo>
                      <a:pt x="42" y="78"/>
                    </a:lnTo>
                    <a:lnTo>
                      <a:pt x="42" y="74"/>
                    </a:lnTo>
                    <a:lnTo>
                      <a:pt x="40" y="64"/>
                    </a:lnTo>
                    <a:lnTo>
                      <a:pt x="36" y="62"/>
                    </a:lnTo>
                    <a:lnTo>
                      <a:pt x="36" y="62"/>
                    </a:lnTo>
                    <a:lnTo>
                      <a:pt x="34" y="58"/>
                    </a:lnTo>
                    <a:lnTo>
                      <a:pt x="32" y="54"/>
                    </a:lnTo>
                    <a:lnTo>
                      <a:pt x="32" y="50"/>
                    </a:lnTo>
                    <a:lnTo>
                      <a:pt x="32" y="44"/>
                    </a:lnTo>
                    <a:lnTo>
                      <a:pt x="34" y="40"/>
                    </a:lnTo>
                    <a:lnTo>
                      <a:pt x="38" y="40"/>
                    </a:lnTo>
                    <a:lnTo>
                      <a:pt x="40" y="40"/>
                    </a:lnTo>
                    <a:lnTo>
                      <a:pt x="42" y="42"/>
                    </a:lnTo>
                    <a:lnTo>
                      <a:pt x="44" y="42"/>
                    </a:lnTo>
                    <a:lnTo>
                      <a:pt x="44" y="40"/>
                    </a:lnTo>
                    <a:lnTo>
                      <a:pt x="46" y="38"/>
                    </a:lnTo>
                    <a:lnTo>
                      <a:pt x="46" y="38"/>
                    </a:lnTo>
                    <a:lnTo>
                      <a:pt x="46" y="36"/>
                    </a:lnTo>
                    <a:lnTo>
                      <a:pt x="48" y="34"/>
                    </a:lnTo>
                    <a:lnTo>
                      <a:pt x="48" y="32"/>
                    </a:lnTo>
                    <a:lnTo>
                      <a:pt x="52" y="28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1" name="Freeform 141"/>
              <p:cNvSpPr>
                <a:spLocks/>
              </p:cNvSpPr>
              <p:nvPr/>
            </p:nvSpPr>
            <p:spPr bwMode="gray">
              <a:xfrm>
                <a:off x="4711" y="3024"/>
                <a:ext cx="46" cy="56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28" y="4"/>
                  </a:cxn>
                  <a:cxn ang="0">
                    <a:pos x="36" y="8"/>
                  </a:cxn>
                  <a:cxn ang="0">
                    <a:pos x="46" y="10"/>
                  </a:cxn>
                  <a:cxn ang="0">
                    <a:pos x="44" y="16"/>
                  </a:cxn>
                  <a:cxn ang="0">
                    <a:pos x="44" y="16"/>
                  </a:cxn>
                  <a:cxn ang="0">
                    <a:pos x="42" y="18"/>
                  </a:cxn>
                  <a:cxn ang="0">
                    <a:pos x="40" y="20"/>
                  </a:cxn>
                  <a:cxn ang="0">
                    <a:pos x="38" y="22"/>
                  </a:cxn>
                  <a:cxn ang="0">
                    <a:pos x="38" y="24"/>
                  </a:cxn>
                  <a:cxn ang="0">
                    <a:pos x="36" y="26"/>
                  </a:cxn>
                  <a:cxn ang="0">
                    <a:pos x="36" y="28"/>
                  </a:cxn>
                  <a:cxn ang="0">
                    <a:pos x="38" y="30"/>
                  </a:cxn>
                  <a:cxn ang="0">
                    <a:pos x="38" y="30"/>
                  </a:cxn>
                  <a:cxn ang="0">
                    <a:pos x="40" y="32"/>
                  </a:cxn>
                  <a:cxn ang="0">
                    <a:pos x="42" y="36"/>
                  </a:cxn>
                  <a:cxn ang="0">
                    <a:pos x="42" y="38"/>
                  </a:cxn>
                  <a:cxn ang="0">
                    <a:pos x="42" y="38"/>
                  </a:cxn>
                  <a:cxn ang="0">
                    <a:pos x="40" y="42"/>
                  </a:cxn>
                  <a:cxn ang="0">
                    <a:pos x="40" y="44"/>
                  </a:cxn>
                  <a:cxn ang="0">
                    <a:pos x="40" y="46"/>
                  </a:cxn>
                  <a:cxn ang="0">
                    <a:pos x="40" y="48"/>
                  </a:cxn>
                  <a:cxn ang="0">
                    <a:pos x="40" y="50"/>
                  </a:cxn>
                  <a:cxn ang="0">
                    <a:pos x="38" y="52"/>
                  </a:cxn>
                  <a:cxn ang="0">
                    <a:pos x="36" y="52"/>
                  </a:cxn>
                  <a:cxn ang="0">
                    <a:pos x="34" y="52"/>
                  </a:cxn>
                  <a:cxn ang="0">
                    <a:pos x="34" y="52"/>
                  </a:cxn>
                  <a:cxn ang="0">
                    <a:pos x="32" y="50"/>
                  </a:cxn>
                  <a:cxn ang="0">
                    <a:pos x="28" y="50"/>
                  </a:cxn>
                  <a:cxn ang="0">
                    <a:pos x="26" y="52"/>
                  </a:cxn>
                  <a:cxn ang="0">
                    <a:pos x="24" y="52"/>
                  </a:cxn>
                  <a:cxn ang="0">
                    <a:pos x="20" y="50"/>
                  </a:cxn>
                  <a:cxn ang="0">
                    <a:pos x="20" y="50"/>
                  </a:cxn>
                  <a:cxn ang="0">
                    <a:pos x="18" y="54"/>
                  </a:cxn>
                  <a:cxn ang="0">
                    <a:pos x="20" y="56"/>
                  </a:cxn>
                  <a:cxn ang="0">
                    <a:pos x="14" y="54"/>
                  </a:cxn>
                  <a:cxn ang="0">
                    <a:pos x="14" y="54"/>
                  </a:cxn>
                  <a:cxn ang="0">
                    <a:pos x="12" y="52"/>
                  </a:cxn>
                  <a:cxn ang="0">
                    <a:pos x="10" y="50"/>
                  </a:cxn>
                  <a:cxn ang="0">
                    <a:pos x="10" y="46"/>
                  </a:cxn>
                  <a:cxn ang="0">
                    <a:pos x="8" y="36"/>
                  </a:cxn>
                  <a:cxn ang="0">
                    <a:pos x="4" y="34"/>
                  </a:cxn>
                  <a:cxn ang="0">
                    <a:pos x="4" y="34"/>
                  </a:cxn>
                  <a:cxn ang="0">
                    <a:pos x="2" y="30"/>
                  </a:cxn>
                  <a:cxn ang="0">
                    <a:pos x="0" y="26"/>
                  </a:cxn>
                  <a:cxn ang="0">
                    <a:pos x="0" y="22"/>
                  </a:cxn>
                  <a:cxn ang="0">
                    <a:pos x="0" y="16"/>
                  </a:cxn>
                  <a:cxn ang="0">
                    <a:pos x="2" y="12"/>
                  </a:cxn>
                  <a:cxn ang="0">
                    <a:pos x="6" y="12"/>
                  </a:cxn>
                  <a:cxn ang="0">
                    <a:pos x="8" y="12"/>
                  </a:cxn>
                  <a:cxn ang="0">
                    <a:pos x="10" y="14"/>
                  </a:cxn>
                  <a:cxn ang="0">
                    <a:pos x="12" y="14"/>
                  </a:cxn>
                  <a:cxn ang="0">
                    <a:pos x="12" y="12"/>
                  </a:cxn>
                  <a:cxn ang="0">
                    <a:pos x="14" y="10"/>
                  </a:cxn>
                  <a:cxn ang="0">
                    <a:pos x="14" y="10"/>
                  </a:cxn>
                  <a:cxn ang="0">
                    <a:pos x="14" y="8"/>
                  </a:cxn>
                  <a:cxn ang="0">
                    <a:pos x="16" y="6"/>
                  </a:cxn>
                  <a:cxn ang="0">
                    <a:pos x="16" y="4"/>
                  </a:cxn>
                  <a:cxn ang="0">
                    <a:pos x="20" y="0"/>
                  </a:cxn>
                </a:cxnLst>
                <a:rect l="0" t="0" r="r" b="b"/>
                <a:pathLst>
                  <a:path w="46" h="56">
                    <a:moveTo>
                      <a:pt x="20" y="0"/>
                    </a:moveTo>
                    <a:lnTo>
                      <a:pt x="28" y="4"/>
                    </a:lnTo>
                    <a:lnTo>
                      <a:pt x="36" y="8"/>
                    </a:lnTo>
                    <a:lnTo>
                      <a:pt x="46" y="10"/>
                    </a:lnTo>
                    <a:lnTo>
                      <a:pt x="44" y="16"/>
                    </a:lnTo>
                    <a:lnTo>
                      <a:pt x="44" y="16"/>
                    </a:lnTo>
                    <a:lnTo>
                      <a:pt x="42" y="18"/>
                    </a:lnTo>
                    <a:lnTo>
                      <a:pt x="40" y="20"/>
                    </a:lnTo>
                    <a:lnTo>
                      <a:pt x="38" y="22"/>
                    </a:lnTo>
                    <a:lnTo>
                      <a:pt x="38" y="24"/>
                    </a:lnTo>
                    <a:lnTo>
                      <a:pt x="36" y="26"/>
                    </a:lnTo>
                    <a:lnTo>
                      <a:pt x="36" y="28"/>
                    </a:lnTo>
                    <a:lnTo>
                      <a:pt x="38" y="30"/>
                    </a:lnTo>
                    <a:lnTo>
                      <a:pt x="38" y="30"/>
                    </a:lnTo>
                    <a:lnTo>
                      <a:pt x="40" y="32"/>
                    </a:lnTo>
                    <a:lnTo>
                      <a:pt x="42" y="36"/>
                    </a:lnTo>
                    <a:lnTo>
                      <a:pt x="42" y="38"/>
                    </a:lnTo>
                    <a:lnTo>
                      <a:pt x="42" y="38"/>
                    </a:lnTo>
                    <a:lnTo>
                      <a:pt x="40" y="42"/>
                    </a:lnTo>
                    <a:lnTo>
                      <a:pt x="40" y="44"/>
                    </a:lnTo>
                    <a:lnTo>
                      <a:pt x="40" y="46"/>
                    </a:lnTo>
                    <a:lnTo>
                      <a:pt x="40" y="48"/>
                    </a:lnTo>
                    <a:lnTo>
                      <a:pt x="40" y="50"/>
                    </a:lnTo>
                    <a:lnTo>
                      <a:pt x="38" y="52"/>
                    </a:lnTo>
                    <a:lnTo>
                      <a:pt x="36" y="52"/>
                    </a:lnTo>
                    <a:lnTo>
                      <a:pt x="34" y="52"/>
                    </a:lnTo>
                    <a:lnTo>
                      <a:pt x="34" y="52"/>
                    </a:lnTo>
                    <a:lnTo>
                      <a:pt x="32" y="50"/>
                    </a:lnTo>
                    <a:lnTo>
                      <a:pt x="28" y="50"/>
                    </a:lnTo>
                    <a:lnTo>
                      <a:pt x="26" y="52"/>
                    </a:lnTo>
                    <a:lnTo>
                      <a:pt x="24" y="52"/>
                    </a:lnTo>
                    <a:lnTo>
                      <a:pt x="20" y="50"/>
                    </a:lnTo>
                    <a:lnTo>
                      <a:pt x="20" y="50"/>
                    </a:lnTo>
                    <a:lnTo>
                      <a:pt x="18" y="54"/>
                    </a:lnTo>
                    <a:lnTo>
                      <a:pt x="20" y="56"/>
                    </a:lnTo>
                    <a:lnTo>
                      <a:pt x="14" y="54"/>
                    </a:lnTo>
                    <a:lnTo>
                      <a:pt x="14" y="54"/>
                    </a:lnTo>
                    <a:lnTo>
                      <a:pt x="12" y="52"/>
                    </a:lnTo>
                    <a:lnTo>
                      <a:pt x="10" y="50"/>
                    </a:lnTo>
                    <a:lnTo>
                      <a:pt x="10" y="46"/>
                    </a:lnTo>
                    <a:lnTo>
                      <a:pt x="8" y="36"/>
                    </a:lnTo>
                    <a:lnTo>
                      <a:pt x="4" y="34"/>
                    </a:lnTo>
                    <a:lnTo>
                      <a:pt x="4" y="34"/>
                    </a:lnTo>
                    <a:lnTo>
                      <a:pt x="2" y="30"/>
                    </a:lnTo>
                    <a:lnTo>
                      <a:pt x="0" y="26"/>
                    </a:lnTo>
                    <a:lnTo>
                      <a:pt x="0" y="22"/>
                    </a:lnTo>
                    <a:lnTo>
                      <a:pt x="0" y="16"/>
                    </a:lnTo>
                    <a:lnTo>
                      <a:pt x="2" y="12"/>
                    </a:lnTo>
                    <a:lnTo>
                      <a:pt x="6" y="12"/>
                    </a:lnTo>
                    <a:lnTo>
                      <a:pt x="8" y="12"/>
                    </a:lnTo>
                    <a:lnTo>
                      <a:pt x="10" y="14"/>
                    </a:lnTo>
                    <a:lnTo>
                      <a:pt x="12" y="14"/>
                    </a:lnTo>
                    <a:lnTo>
                      <a:pt x="12" y="12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4" y="8"/>
                    </a:lnTo>
                    <a:lnTo>
                      <a:pt x="16" y="6"/>
                    </a:lnTo>
                    <a:lnTo>
                      <a:pt x="16" y="4"/>
                    </a:lnTo>
                    <a:lnTo>
                      <a:pt x="20" y="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2" name="Freeform 142"/>
              <p:cNvSpPr>
                <a:spLocks/>
              </p:cNvSpPr>
              <p:nvPr/>
            </p:nvSpPr>
            <p:spPr bwMode="gray">
              <a:xfrm>
                <a:off x="4747" y="3034"/>
                <a:ext cx="46" cy="42"/>
              </a:xfrm>
              <a:custGeom>
                <a:avLst/>
                <a:gdLst/>
                <a:ahLst/>
                <a:cxnLst>
                  <a:cxn ang="0">
                    <a:pos x="46" y="18"/>
                  </a:cxn>
                  <a:cxn ang="0">
                    <a:pos x="38" y="12"/>
                  </a:cxn>
                  <a:cxn ang="0">
                    <a:pos x="32" y="8"/>
                  </a:cxn>
                  <a:cxn ang="0">
                    <a:pos x="20" y="4"/>
                  </a:cxn>
                  <a:cxn ang="0">
                    <a:pos x="10" y="0"/>
                  </a:cxn>
                  <a:cxn ang="0">
                    <a:pos x="8" y="2"/>
                  </a:cxn>
                  <a:cxn ang="0">
                    <a:pos x="8" y="6"/>
                  </a:cxn>
                  <a:cxn ang="0">
                    <a:pos x="8" y="6"/>
                  </a:cxn>
                  <a:cxn ang="0">
                    <a:pos x="6" y="8"/>
                  </a:cxn>
                  <a:cxn ang="0">
                    <a:pos x="4" y="10"/>
                  </a:cxn>
                  <a:cxn ang="0">
                    <a:pos x="2" y="12"/>
                  </a:cxn>
                  <a:cxn ang="0">
                    <a:pos x="2" y="14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2" y="20"/>
                  </a:cxn>
                  <a:cxn ang="0">
                    <a:pos x="2" y="20"/>
                  </a:cxn>
                  <a:cxn ang="0">
                    <a:pos x="4" y="22"/>
                  </a:cxn>
                  <a:cxn ang="0">
                    <a:pos x="6" y="26"/>
                  </a:cxn>
                  <a:cxn ang="0">
                    <a:pos x="6" y="28"/>
                  </a:cxn>
                  <a:cxn ang="0">
                    <a:pos x="6" y="28"/>
                  </a:cxn>
                  <a:cxn ang="0">
                    <a:pos x="4" y="32"/>
                  </a:cxn>
                  <a:cxn ang="0">
                    <a:pos x="4" y="34"/>
                  </a:cxn>
                  <a:cxn ang="0">
                    <a:pos x="4" y="36"/>
                  </a:cxn>
                  <a:cxn ang="0">
                    <a:pos x="4" y="38"/>
                  </a:cxn>
                  <a:cxn ang="0">
                    <a:pos x="4" y="40"/>
                  </a:cxn>
                  <a:cxn ang="0">
                    <a:pos x="2" y="40"/>
                  </a:cxn>
                  <a:cxn ang="0">
                    <a:pos x="2" y="42"/>
                  </a:cxn>
                  <a:cxn ang="0">
                    <a:pos x="4" y="42"/>
                  </a:cxn>
                  <a:cxn ang="0">
                    <a:pos x="8" y="42"/>
                  </a:cxn>
                  <a:cxn ang="0">
                    <a:pos x="8" y="42"/>
                  </a:cxn>
                  <a:cxn ang="0">
                    <a:pos x="10" y="40"/>
                  </a:cxn>
                  <a:cxn ang="0">
                    <a:pos x="10" y="40"/>
                  </a:cxn>
                  <a:cxn ang="0">
                    <a:pos x="12" y="40"/>
                  </a:cxn>
                  <a:cxn ang="0">
                    <a:pos x="14" y="40"/>
                  </a:cxn>
                  <a:cxn ang="0">
                    <a:pos x="16" y="40"/>
                  </a:cxn>
                  <a:cxn ang="0">
                    <a:pos x="16" y="40"/>
                  </a:cxn>
                  <a:cxn ang="0">
                    <a:pos x="18" y="40"/>
                  </a:cxn>
                  <a:cxn ang="0">
                    <a:pos x="20" y="40"/>
                  </a:cxn>
                  <a:cxn ang="0">
                    <a:pos x="22" y="42"/>
                  </a:cxn>
                  <a:cxn ang="0">
                    <a:pos x="24" y="42"/>
                  </a:cxn>
                  <a:cxn ang="0">
                    <a:pos x="26" y="42"/>
                  </a:cxn>
                  <a:cxn ang="0">
                    <a:pos x="26" y="42"/>
                  </a:cxn>
                  <a:cxn ang="0">
                    <a:pos x="28" y="42"/>
                  </a:cxn>
                  <a:cxn ang="0">
                    <a:pos x="28" y="40"/>
                  </a:cxn>
                  <a:cxn ang="0">
                    <a:pos x="30" y="38"/>
                  </a:cxn>
                  <a:cxn ang="0">
                    <a:pos x="30" y="36"/>
                  </a:cxn>
                  <a:cxn ang="0">
                    <a:pos x="32" y="32"/>
                  </a:cxn>
                  <a:cxn ang="0">
                    <a:pos x="34" y="28"/>
                  </a:cxn>
                  <a:cxn ang="0">
                    <a:pos x="36" y="26"/>
                  </a:cxn>
                  <a:cxn ang="0">
                    <a:pos x="40" y="26"/>
                  </a:cxn>
                  <a:cxn ang="0">
                    <a:pos x="42" y="22"/>
                  </a:cxn>
                  <a:cxn ang="0">
                    <a:pos x="46" y="18"/>
                  </a:cxn>
                </a:cxnLst>
                <a:rect l="0" t="0" r="r" b="b"/>
                <a:pathLst>
                  <a:path w="46" h="42">
                    <a:moveTo>
                      <a:pt x="46" y="18"/>
                    </a:moveTo>
                    <a:lnTo>
                      <a:pt x="38" y="12"/>
                    </a:lnTo>
                    <a:lnTo>
                      <a:pt x="32" y="8"/>
                    </a:lnTo>
                    <a:lnTo>
                      <a:pt x="20" y="4"/>
                    </a:lnTo>
                    <a:lnTo>
                      <a:pt x="10" y="0"/>
                    </a:lnTo>
                    <a:lnTo>
                      <a:pt x="8" y="2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6" y="8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2" y="14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4" y="22"/>
                    </a:lnTo>
                    <a:lnTo>
                      <a:pt x="6" y="26"/>
                    </a:lnTo>
                    <a:lnTo>
                      <a:pt x="6" y="28"/>
                    </a:lnTo>
                    <a:lnTo>
                      <a:pt x="6" y="28"/>
                    </a:lnTo>
                    <a:lnTo>
                      <a:pt x="4" y="32"/>
                    </a:lnTo>
                    <a:lnTo>
                      <a:pt x="4" y="34"/>
                    </a:lnTo>
                    <a:lnTo>
                      <a:pt x="4" y="36"/>
                    </a:lnTo>
                    <a:lnTo>
                      <a:pt x="4" y="38"/>
                    </a:lnTo>
                    <a:lnTo>
                      <a:pt x="4" y="40"/>
                    </a:lnTo>
                    <a:lnTo>
                      <a:pt x="2" y="40"/>
                    </a:lnTo>
                    <a:lnTo>
                      <a:pt x="2" y="42"/>
                    </a:lnTo>
                    <a:lnTo>
                      <a:pt x="4" y="42"/>
                    </a:lnTo>
                    <a:lnTo>
                      <a:pt x="8" y="42"/>
                    </a:lnTo>
                    <a:lnTo>
                      <a:pt x="8" y="42"/>
                    </a:lnTo>
                    <a:lnTo>
                      <a:pt x="10" y="40"/>
                    </a:lnTo>
                    <a:lnTo>
                      <a:pt x="10" y="40"/>
                    </a:lnTo>
                    <a:lnTo>
                      <a:pt x="12" y="40"/>
                    </a:lnTo>
                    <a:lnTo>
                      <a:pt x="14" y="40"/>
                    </a:lnTo>
                    <a:lnTo>
                      <a:pt x="16" y="40"/>
                    </a:lnTo>
                    <a:lnTo>
                      <a:pt x="16" y="40"/>
                    </a:lnTo>
                    <a:lnTo>
                      <a:pt x="18" y="40"/>
                    </a:lnTo>
                    <a:lnTo>
                      <a:pt x="20" y="40"/>
                    </a:lnTo>
                    <a:lnTo>
                      <a:pt x="22" y="42"/>
                    </a:lnTo>
                    <a:lnTo>
                      <a:pt x="24" y="42"/>
                    </a:lnTo>
                    <a:lnTo>
                      <a:pt x="26" y="42"/>
                    </a:lnTo>
                    <a:lnTo>
                      <a:pt x="26" y="42"/>
                    </a:lnTo>
                    <a:lnTo>
                      <a:pt x="28" y="42"/>
                    </a:lnTo>
                    <a:lnTo>
                      <a:pt x="28" y="40"/>
                    </a:lnTo>
                    <a:lnTo>
                      <a:pt x="30" y="38"/>
                    </a:lnTo>
                    <a:lnTo>
                      <a:pt x="30" y="36"/>
                    </a:lnTo>
                    <a:lnTo>
                      <a:pt x="32" y="32"/>
                    </a:lnTo>
                    <a:lnTo>
                      <a:pt x="34" y="28"/>
                    </a:lnTo>
                    <a:lnTo>
                      <a:pt x="36" y="26"/>
                    </a:lnTo>
                    <a:lnTo>
                      <a:pt x="40" y="26"/>
                    </a:lnTo>
                    <a:lnTo>
                      <a:pt x="42" y="22"/>
                    </a:lnTo>
                    <a:lnTo>
                      <a:pt x="46" y="18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3" name="Freeform 143"/>
              <p:cNvSpPr>
                <a:spLocks/>
              </p:cNvSpPr>
              <p:nvPr/>
            </p:nvSpPr>
            <p:spPr bwMode="gray">
              <a:xfrm>
                <a:off x="4445" y="2936"/>
                <a:ext cx="148" cy="242"/>
              </a:xfrm>
              <a:custGeom>
                <a:avLst/>
                <a:gdLst/>
                <a:ahLst/>
                <a:cxnLst>
                  <a:cxn ang="0">
                    <a:pos x="128" y="204"/>
                  </a:cxn>
                  <a:cxn ang="0">
                    <a:pos x="126" y="212"/>
                  </a:cxn>
                  <a:cxn ang="0">
                    <a:pos x="114" y="240"/>
                  </a:cxn>
                  <a:cxn ang="0">
                    <a:pos x="118" y="226"/>
                  </a:cxn>
                  <a:cxn ang="0">
                    <a:pos x="114" y="220"/>
                  </a:cxn>
                  <a:cxn ang="0">
                    <a:pos x="106" y="218"/>
                  </a:cxn>
                  <a:cxn ang="0">
                    <a:pos x="96" y="218"/>
                  </a:cxn>
                  <a:cxn ang="0">
                    <a:pos x="82" y="214"/>
                  </a:cxn>
                  <a:cxn ang="0">
                    <a:pos x="80" y="206"/>
                  </a:cxn>
                  <a:cxn ang="0">
                    <a:pos x="78" y="200"/>
                  </a:cxn>
                  <a:cxn ang="0">
                    <a:pos x="60" y="192"/>
                  </a:cxn>
                  <a:cxn ang="0">
                    <a:pos x="50" y="188"/>
                  </a:cxn>
                  <a:cxn ang="0">
                    <a:pos x="36" y="180"/>
                  </a:cxn>
                  <a:cxn ang="0">
                    <a:pos x="26" y="172"/>
                  </a:cxn>
                  <a:cxn ang="0">
                    <a:pos x="26" y="172"/>
                  </a:cxn>
                  <a:cxn ang="0">
                    <a:pos x="14" y="168"/>
                  </a:cxn>
                  <a:cxn ang="0">
                    <a:pos x="2" y="166"/>
                  </a:cxn>
                  <a:cxn ang="0">
                    <a:pos x="4" y="160"/>
                  </a:cxn>
                  <a:cxn ang="0">
                    <a:pos x="14" y="142"/>
                  </a:cxn>
                  <a:cxn ang="0">
                    <a:pos x="18" y="122"/>
                  </a:cxn>
                  <a:cxn ang="0">
                    <a:pos x="18" y="92"/>
                  </a:cxn>
                  <a:cxn ang="0">
                    <a:pos x="20" y="72"/>
                  </a:cxn>
                  <a:cxn ang="0">
                    <a:pos x="18" y="66"/>
                  </a:cxn>
                  <a:cxn ang="0">
                    <a:pos x="18" y="56"/>
                  </a:cxn>
                  <a:cxn ang="0">
                    <a:pos x="34" y="50"/>
                  </a:cxn>
                  <a:cxn ang="0">
                    <a:pos x="68" y="22"/>
                  </a:cxn>
                  <a:cxn ang="0">
                    <a:pos x="78" y="12"/>
                  </a:cxn>
                  <a:cxn ang="0">
                    <a:pos x="86" y="8"/>
                  </a:cxn>
                  <a:cxn ang="0">
                    <a:pos x="94" y="6"/>
                  </a:cxn>
                  <a:cxn ang="0">
                    <a:pos x="102" y="2"/>
                  </a:cxn>
                  <a:cxn ang="0">
                    <a:pos x="112" y="0"/>
                  </a:cxn>
                  <a:cxn ang="0">
                    <a:pos x="116" y="2"/>
                  </a:cxn>
                  <a:cxn ang="0">
                    <a:pos x="114" y="6"/>
                  </a:cxn>
                  <a:cxn ang="0">
                    <a:pos x="106" y="10"/>
                  </a:cxn>
                  <a:cxn ang="0">
                    <a:pos x="98" y="20"/>
                  </a:cxn>
                  <a:cxn ang="0">
                    <a:pos x="86" y="26"/>
                  </a:cxn>
                  <a:cxn ang="0">
                    <a:pos x="80" y="32"/>
                  </a:cxn>
                  <a:cxn ang="0">
                    <a:pos x="80" y="44"/>
                  </a:cxn>
                  <a:cxn ang="0">
                    <a:pos x="82" y="50"/>
                  </a:cxn>
                  <a:cxn ang="0">
                    <a:pos x="84" y="60"/>
                  </a:cxn>
                  <a:cxn ang="0">
                    <a:pos x="82" y="66"/>
                  </a:cxn>
                  <a:cxn ang="0">
                    <a:pos x="82" y="78"/>
                  </a:cxn>
                  <a:cxn ang="0">
                    <a:pos x="92" y="88"/>
                  </a:cxn>
                  <a:cxn ang="0">
                    <a:pos x="128" y="100"/>
                  </a:cxn>
                  <a:cxn ang="0">
                    <a:pos x="140" y="100"/>
                  </a:cxn>
                  <a:cxn ang="0">
                    <a:pos x="142" y="98"/>
                  </a:cxn>
                  <a:cxn ang="0">
                    <a:pos x="146" y="100"/>
                  </a:cxn>
                  <a:cxn ang="0">
                    <a:pos x="144" y="106"/>
                  </a:cxn>
                  <a:cxn ang="0">
                    <a:pos x="140" y="114"/>
                  </a:cxn>
                  <a:cxn ang="0">
                    <a:pos x="142" y="130"/>
                  </a:cxn>
                  <a:cxn ang="0">
                    <a:pos x="142" y="142"/>
                  </a:cxn>
                  <a:cxn ang="0">
                    <a:pos x="146" y="156"/>
                  </a:cxn>
                  <a:cxn ang="0">
                    <a:pos x="146" y="166"/>
                  </a:cxn>
                  <a:cxn ang="0">
                    <a:pos x="144" y="160"/>
                  </a:cxn>
                  <a:cxn ang="0">
                    <a:pos x="120" y="168"/>
                  </a:cxn>
                  <a:cxn ang="0">
                    <a:pos x="128" y="178"/>
                  </a:cxn>
                  <a:cxn ang="0">
                    <a:pos x="122" y="174"/>
                  </a:cxn>
                  <a:cxn ang="0">
                    <a:pos x="120" y="186"/>
                  </a:cxn>
                  <a:cxn ang="0">
                    <a:pos x="124" y="194"/>
                  </a:cxn>
                </a:cxnLst>
                <a:rect l="0" t="0" r="r" b="b"/>
                <a:pathLst>
                  <a:path w="148" h="242">
                    <a:moveTo>
                      <a:pt x="124" y="194"/>
                    </a:moveTo>
                    <a:lnTo>
                      <a:pt x="126" y="200"/>
                    </a:lnTo>
                    <a:lnTo>
                      <a:pt x="128" y="204"/>
                    </a:lnTo>
                    <a:lnTo>
                      <a:pt x="128" y="208"/>
                    </a:lnTo>
                    <a:lnTo>
                      <a:pt x="126" y="212"/>
                    </a:lnTo>
                    <a:lnTo>
                      <a:pt x="126" y="212"/>
                    </a:lnTo>
                    <a:lnTo>
                      <a:pt x="118" y="242"/>
                    </a:lnTo>
                    <a:lnTo>
                      <a:pt x="116" y="240"/>
                    </a:lnTo>
                    <a:lnTo>
                      <a:pt x="114" y="240"/>
                    </a:lnTo>
                    <a:lnTo>
                      <a:pt x="112" y="242"/>
                    </a:lnTo>
                    <a:lnTo>
                      <a:pt x="112" y="242"/>
                    </a:lnTo>
                    <a:lnTo>
                      <a:pt x="118" y="226"/>
                    </a:lnTo>
                    <a:lnTo>
                      <a:pt x="118" y="224"/>
                    </a:lnTo>
                    <a:lnTo>
                      <a:pt x="116" y="222"/>
                    </a:lnTo>
                    <a:lnTo>
                      <a:pt x="114" y="220"/>
                    </a:lnTo>
                    <a:lnTo>
                      <a:pt x="114" y="220"/>
                    </a:lnTo>
                    <a:lnTo>
                      <a:pt x="110" y="220"/>
                    </a:lnTo>
                    <a:lnTo>
                      <a:pt x="106" y="218"/>
                    </a:lnTo>
                    <a:lnTo>
                      <a:pt x="102" y="218"/>
                    </a:lnTo>
                    <a:lnTo>
                      <a:pt x="98" y="218"/>
                    </a:lnTo>
                    <a:lnTo>
                      <a:pt x="96" y="218"/>
                    </a:lnTo>
                    <a:lnTo>
                      <a:pt x="90" y="218"/>
                    </a:lnTo>
                    <a:lnTo>
                      <a:pt x="86" y="216"/>
                    </a:lnTo>
                    <a:lnTo>
                      <a:pt x="82" y="214"/>
                    </a:lnTo>
                    <a:lnTo>
                      <a:pt x="82" y="210"/>
                    </a:lnTo>
                    <a:lnTo>
                      <a:pt x="80" y="208"/>
                    </a:lnTo>
                    <a:lnTo>
                      <a:pt x="80" y="206"/>
                    </a:lnTo>
                    <a:lnTo>
                      <a:pt x="80" y="204"/>
                    </a:lnTo>
                    <a:lnTo>
                      <a:pt x="80" y="204"/>
                    </a:lnTo>
                    <a:lnTo>
                      <a:pt x="78" y="200"/>
                    </a:lnTo>
                    <a:lnTo>
                      <a:pt x="72" y="196"/>
                    </a:lnTo>
                    <a:lnTo>
                      <a:pt x="66" y="194"/>
                    </a:lnTo>
                    <a:lnTo>
                      <a:pt x="60" y="192"/>
                    </a:lnTo>
                    <a:lnTo>
                      <a:pt x="56" y="190"/>
                    </a:lnTo>
                    <a:lnTo>
                      <a:pt x="52" y="188"/>
                    </a:lnTo>
                    <a:lnTo>
                      <a:pt x="50" y="188"/>
                    </a:lnTo>
                    <a:lnTo>
                      <a:pt x="46" y="186"/>
                    </a:lnTo>
                    <a:lnTo>
                      <a:pt x="40" y="184"/>
                    </a:lnTo>
                    <a:lnTo>
                      <a:pt x="36" y="180"/>
                    </a:lnTo>
                    <a:lnTo>
                      <a:pt x="32" y="178"/>
                    </a:lnTo>
                    <a:lnTo>
                      <a:pt x="28" y="174"/>
                    </a:lnTo>
                    <a:lnTo>
                      <a:pt x="26" y="172"/>
                    </a:lnTo>
                    <a:lnTo>
                      <a:pt x="26" y="172"/>
                    </a:lnTo>
                    <a:lnTo>
                      <a:pt x="26" y="172"/>
                    </a:lnTo>
                    <a:lnTo>
                      <a:pt x="26" y="172"/>
                    </a:lnTo>
                    <a:lnTo>
                      <a:pt x="26" y="172"/>
                    </a:lnTo>
                    <a:lnTo>
                      <a:pt x="20" y="170"/>
                    </a:lnTo>
                    <a:lnTo>
                      <a:pt x="14" y="168"/>
                    </a:lnTo>
                    <a:lnTo>
                      <a:pt x="10" y="168"/>
                    </a:lnTo>
                    <a:lnTo>
                      <a:pt x="4" y="166"/>
                    </a:lnTo>
                    <a:lnTo>
                      <a:pt x="2" y="166"/>
                    </a:lnTo>
                    <a:lnTo>
                      <a:pt x="0" y="166"/>
                    </a:lnTo>
                    <a:lnTo>
                      <a:pt x="2" y="162"/>
                    </a:lnTo>
                    <a:lnTo>
                      <a:pt x="4" y="160"/>
                    </a:lnTo>
                    <a:lnTo>
                      <a:pt x="4" y="160"/>
                    </a:lnTo>
                    <a:lnTo>
                      <a:pt x="10" y="154"/>
                    </a:lnTo>
                    <a:lnTo>
                      <a:pt x="14" y="142"/>
                    </a:lnTo>
                    <a:lnTo>
                      <a:pt x="16" y="136"/>
                    </a:lnTo>
                    <a:lnTo>
                      <a:pt x="18" y="130"/>
                    </a:lnTo>
                    <a:lnTo>
                      <a:pt x="18" y="122"/>
                    </a:lnTo>
                    <a:lnTo>
                      <a:pt x="18" y="114"/>
                    </a:lnTo>
                    <a:lnTo>
                      <a:pt x="18" y="104"/>
                    </a:lnTo>
                    <a:lnTo>
                      <a:pt x="18" y="92"/>
                    </a:lnTo>
                    <a:lnTo>
                      <a:pt x="18" y="80"/>
                    </a:lnTo>
                    <a:lnTo>
                      <a:pt x="20" y="74"/>
                    </a:lnTo>
                    <a:lnTo>
                      <a:pt x="20" y="72"/>
                    </a:lnTo>
                    <a:lnTo>
                      <a:pt x="20" y="70"/>
                    </a:lnTo>
                    <a:lnTo>
                      <a:pt x="18" y="68"/>
                    </a:lnTo>
                    <a:lnTo>
                      <a:pt x="18" y="66"/>
                    </a:lnTo>
                    <a:lnTo>
                      <a:pt x="20" y="62"/>
                    </a:lnTo>
                    <a:lnTo>
                      <a:pt x="18" y="58"/>
                    </a:lnTo>
                    <a:lnTo>
                      <a:pt x="18" y="56"/>
                    </a:lnTo>
                    <a:lnTo>
                      <a:pt x="20" y="56"/>
                    </a:lnTo>
                    <a:lnTo>
                      <a:pt x="20" y="54"/>
                    </a:lnTo>
                    <a:lnTo>
                      <a:pt x="34" y="50"/>
                    </a:lnTo>
                    <a:lnTo>
                      <a:pt x="44" y="34"/>
                    </a:lnTo>
                    <a:lnTo>
                      <a:pt x="50" y="24"/>
                    </a:lnTo>
                    <a:lnTo>
                      <a:pt x="68" y="22"/>
                    </a:lnTo>
                    <a:lnTo>
                      <a:pt x="76" y="14"/>
                    </a:lnTo>
                    <a:lnTo>
                      <a:pt x="76" y="14"/>
                    </a:lnTo>
                    <a:lnTo>
                      <a:pt x="78" y="12"/>
                    </a:lnTo>
                    <a:lnTo>
                      <a:pt x="80" y="10"/>
                    </a:lnTo>
                    <a:lnTo>
                      <a:pt x="84" y="8"/>
                    </a:lnTo>
                    <a:lnTo>
                      <a:pt x="86" y="8"/>
                    </a:lnTo>
                    <a:lnTo>
                      <a:pt x="88" y="8"/>
                    </a:lnTo>
                    <a:lnTo>
                      <a:pt x="92" y="8"/>
                    </a:lnTo>
                    <a:lnTo>
                      <a:pt x="94" y="6"/>
                    </a:lnTo>
                    <a:lnTo>
                      <a:pt x="96" y="6"/>
                    </a:lnTo>
                    <a:lnTo>
                      <a:pt x="98" y="4"/>
                    </a:lnTo>
                    <a:lnTo>
                      <a:pt x="102" y="2"/>
                    </a:lnTo>
                    <a:lnTo>
                      <a:pt x="106" y="2"/>
                    </a:lnTo>
                    <a:lnTo>
                      <a:pt x="110" y="0"/>
                    </a:lnTo>
                    <a:lnTo>
                      <a:pt x="112" y="0"/>
                    </a:lnTo>
                    <a:lnTo>
                      <a:pt x="114" y="0"/>
                    </a:lnTo>
                    <a:lnTo>
                      <a:pt x="114" y="2"/>
                    </a:lnTo>
                    <a:lnTo>
                      <a:pt x="116" y="2"/>
                    </a:lnTo>
                    <a:lnTo>
                      <a:pt x="116" y="4"/>
                    </a:lnTo>
                    <a:lnTo>
                      <a:pt x="114" y="4"/>
                    </a:lnTo>
                    <a:lnTo>
                      <a:pt x="114" y="6"/>
                    </a:lnTo>
                    <a:lnTo>
                      <a:pt x="112" y="6"/>
                    </a:lnTo>
                    <a:lnTo>
                      <a:pt x="110" y="8"/>
                    </a:lnTo>
                    <a:lnTo>
                      <a:pt x="106" y="10"/>
                    </a:lnTo>
                    <a:lnTo>
                      <a:pt x="102" y="14"/>
                    </a:lnTo>
                    <a:lnTo>
                      <a:pt x="98" y="18"/>
                    </a:lnTo>
                    <a:lnTo>
                      <a:pt x="98" y="20"/>
                    </a:lnTo>
                    <a:lnTo>
                      <a:pt x="94" y="20"/>
                    </a:lnTo>
                    <a:lnTo>
                      <a:pt x="90" y="22"/>
                    </a:lnTo>
                    <a:lnTo>
                      <a:pt x="86" y="26"/>
                    </a:lnTo>
                    <a:lnTo>
                      <a:pt x="82" y="28"/>
                    </a:lnTo>
                    <a:lnTo>
                      <a:pt x="80" y="32"/>
                    </a:lnTo>
                    <a:lnTo>
                      <a:pt x="80" y="32"/>
                    </a:lnTo>
                    <a:lnTo>
                      <a:pt x="80" y="34"/>
                    </a:lnTo>
                    <a:lnTo>
                      <a:pt x="80" y="38"/>
                    </a:lnTo>
                    <a:lnTo>
                      <a:pt x="80" y="44"/>
                    </a:lnTo>
                    <a:lnTo>
                      <a:pt x="80" y="48"/>
                    </a:lnTo>
                    <a:lnTo>
                      <a:pt x="82" y="50"/>
                    </a:lnTo>
                    <a:lnTo>
                      <a:pt x="82" y="50"/>
                    </a:lnTo>
                    <a:lnTo>
                      <a:pt x="82" y="52"/>
                    </a:lnTo>
                    <a:lnTo>
                      <a:pt x="84" y="56"/>
                    </a:lnTo>
                    <a:lnTo>
                      <a:pt x="84" y="60"/>
                    </a:lnTo>
                    <a:lnTo>
                      <a:pt x="82" y="62"/>
                    </a:lnTo>
                    <a:lnTo>
                      <a:pt x="82" y="64"/>
                    </a:lnTo>
                    <a:lnTo>
                      <a:pt x="82" y="66"/>
                    </a:lnTo>
                    <a:lnTo>
                      <a:pt x="80" y="70"/>
                    </a:lnTo>
                    <a:lnTo>
                      <a:pt x="80" y="74"/>
                    </a:lnTo>
                    <a:lnTo>
                      <a:pt x="82" y="78"/>
                    </a:lnTo>
                    <a:lnTo>
                      <a:pt x="82" y="82"/>
                    </a:lnTo>
                    <a:lnTo>
                      <a:pt x="86" y="86"/>
                    </a:lnTo>
                    <a:lnTo>
                      <a:pt x="92" y="88"/>
                    </a:lnTo>
                    <a:lnTo>
                      <a:pt x="124" y="92"/>
                    </a:lnTo>
                    <a:lnTo>
                      <a:pt x="128" y="100"/>
                    </a:lnTo>
                    <a:lnTo>
                      <a:pt x="128" y="100"/>
                    </a:lnTo>
                    <a:lnTo>
                      <a:pt x="132" y="100"/>
                    </a:lnTo>
                    <a:lnTo>
                      <a:pt x="136" y="100"/>
                    </a:lnTo>
                    <a:lnTo>
                      <a:pt x="140" y="100"/>
                    </a:lnTo>
                    <a:lnTo>
                      <a:pt x="140" y="100"/>
                    </a:lnTo>
                    <a:lnTo>
                      <a:pt x="142" y="98"/>
                    </a:lnTo>
                    <a:lnTo>
                      <a:pt x="142" y="98"/>
                    </a:lnTo>
                    <a:lnTo>
                      <a:pt x="144" y="98"/>
                    </a:lnTo>
                    <a:lnTo>
                      <a:pt x="146" y="98"/>
                    </a:lnTo>
                    <a:lnTo>
                      <a:pt x="146" y="100"/>
                    </a:lnTo>
                    <a:lnTo>
                      <a:pt x="146" y="104"/>
                    </a:lnTo>
                    <a:lnTo>
                      <a:pt x="146" y="104"/>
                    </a:lnTo>
                    <a:lnTo>
                      <a:pt x="144" y="106"/>
                    </a:lnTo>
                    <a:lnTo>
                      <a:pt x="142" y="108"/>
                    </a:lnTo>
                    <a:lnTo>
                      <a:pt x="140" y="110"/>
                    </a:lnTo>
                    <a:lnTo>
                      <a:pt x="140" y="114"/>
                    </a:lnTo>
                    <a:lnTo>
                      <a:pt x="138" y="118"/>
                    </a:lnTo>
                    <a:lnTo>
                      <a:pt x="140" y="124"/>
                    </a:lnTo>
                    <a:lnTo>
                      <a:pt x="142" y="130"/>
                    </a:lnTo>
                    <a:lnTo>
                      <a:pt x="148" y="134"/>
                    </a:lnTo>
                    <a:lnTo>
                      <a:pt x="140" y="142"/>
                    </a:lnTo>
                    <a:lnTo>
                      <a:pt x="142" y="142"/>
                    </a:lnTo>
                    <a:lnTo>
                      <a:pt x="142" y="146"/>
                    </a:lnTo>
                    <a:lnTo>
                      <a:pt x="144" y="150"/>
                    </a:lnTo>
                    <a:lnTo>
                      <a:pt x="146" y="156"/>
                    </a:lnTo>
                    <a:lnTo>
                      <a:pt x="148" y="162"/>
                    </a:lnTo>
                    <a:lnTo>
                      <a:pt x="148" y="166"/>
                    </a:lnTo>
                    <a:lnTo>
                      <a:pt x="146" y="166"/>
                    </a:lnTo>
                    <a:lnTo>
                      <a:pt x="146" y="166"/>
                    </a:lnTo>
                    <a:lnTo>
                      <a:pt x="146" y="164"/>
                    </a:lnTo>
                    <a:lnTo>
                      <a:pt x="144" y="160"/>
                    </a:lnTo>
                    <a:lnTo>
                      <a:pt x="142" y="156"/>
                    </a:lnTo>
                    <a:lnTo>
                      <a:pt x="118" y="160"/>
                    </a:lnTo>
                    <a:lnTo>
                      <a:pt x="120" y="168"/>
                    </a:lnTo>
                    <a:lnTo>
                      <a:pt x="126" y="168"/>
                    </a:lnTo>
                    <a:lnTo>
                      <a:pt x="130" y="178"/>
                    </a:lnTo>
                    <a:lnTo>
                      <a:pt x="128" y="178"/>
                    </a:lnTo>
                    <a:lnTo>
                      <a:pt x="126" y="176"/>
                    </a:lnTo>
                    <a:lnTo>
                      <a:pt x="124" y="176"/>
                    </a:lnTo>
                    <a:lnTo>
                      <a:pt x="122" y="174"/>
                    </a:lnTo>
                    <a:lnTo>
                      <a:pt x="120" y="174"/>
                    </a:lnTo>
                    <a:lnTo>
                      <a:pt x="120" y="176"/>
                    </a:lnTo>
                    <a:lnTo>
                      <a:pt x="120" y="186"/>
                    </a:lnTo>
                    <a:lnTo>
                      <a:pt x="120" y="186"/>
                    </a:lnTo>
                    <a:lnTo>
                      <a:pt x="122" y="188"/>
                    </a:lnTo>
                    <a:lnTo>
                      <a:pt x="124" y="194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4" name="Freeform 144"/>
              <p:cNvSpPr>
                <a:spLocks/>
              </p:cNvSpPr>
              <p:nvPr/>
            </p:nvSpPr>
            <p:spPr bwMode="gray">
              <a:xfrm>
                <a:off x="4405" y="3102"/>
                <a:ext cx="80" cy="84"/>
              </a:xfrm>
              <a:custGeom>
                <a:avLst/>
                <a:gdLst/>
                <a:ahLst/>
                <a:cxnLst>
                  <a:cxn ang="0">
                    <a:pos x="10" y="80"/>
                  </a:cxn>
                  <a:cxn ang="0">
                    <a:pos x="10" y="74"/>
                  </a:cxn>
                  <a:cxn ang="0">
                    <a:pos x="6" y="74"/>
                  </a:cxn>
                  <a:cxn ang="0">
                    <a:pos x="4" y="72"/>
                  </a:cxn>
                  <a:cxn ang="0">
                    <a:pos x="2" y="70"/>
                  </a:cxn>
                  <a:cxn ang="0">
                    <a:pos x="0" y="68"/>
                  </a:cxn>
                  <a:cxn ang="0">
                    <a:pos x="0" y="66"/>
                  </a:cxn>
                  <a:cxn ang="0">
                    <a:pos x="6" y="54"/>
                  </a:cxn>
                  <a:cxn ang="0">
                    <a:pos x="14" y="44"/>
                  </a:cxn>
                  <a:cxn ang="0">
                    <a:pos x="24" y="36"/>
                  </a:cxn>
                  <a:cxn ang="0">
                    <a:pos x="28" y="34"/>
                  </a:cxn>
                  <a:cxn ang="0">
                    <a:pos x="30" y="22"/>
                  </a:cxn>
                  <a:cxn ang="0">
                    <a:pos x="32" y="20"/>
                  </a:cxn>
                  <a:cxn ang="0">
                    <a:pos x="34" y="18"/>
                  </a:cxn>
                  <a:cxn ang="0">
                    <a:pos x="36" y="18"/>
                  </a:cxn>
                  <a:cxn ang="0">
                    <a:pos x="38" y="16"/>
                  </a:cxn>
                  <a:cxn ang="0">
                    <a:pos x="38" y="12"/>
                  </a:cxn>
                  <a:cxn ang="0">
                    <a:pos x="38" y="8"/>
                  </a:cxn>
                  <a:cxn ang="0">
                    <a:pos x="38" y="6"/>
                  </a:cxn>
                  <a:cxn ang="0">
                    <a:pos x="40" y="2"/>
                  </a:cxn>
                  <a:cxn ang="0">
                    <a:pos x="40" y="0"/>
                  </a:cxn>
                  <a:cxn ang="0">
                    <a:pos x="42" y="0"/>
                  </a:cxn>
                  <a:cxn ang="0">
                    <a:pos x="44" y="0"/>
                  </a:cxn>
                  <a:cxn ang="0">
                    <a:pos x="50" y="2"/>
                  </a:cxn>
                  <a:cxn ang="0">
                    <a:pos x="54" y="2"/>
                  </a:cxn>
                  <a:cxn ang="0">
                    <a:pos x="60" y="4"/>
                  </a:cxn>
                  <a:cxn ang="0">
                    <a:pos x="66" y="6"/>
                  </a:cxn>
                  <a:cxn ang="0">
                    <a:pos x="66" y="6"/>
                  </a:cxn>
                  <a:cxn ang="0">
                    <a:pos x="66" y="6"/>
                  </a:cxn>
                  <a:cxn ang="0">
                    <a:pos x="66" y="6"/>
                  </a:cxn>
                  <a:cxn ang="0">
                    <a:pos x="68" y="6"/>
                  </a:cxn>
                  <a:cxn ang="0">
                    <a:pos x="70" y="10"/>
                  </a:cxn>
                  <a:cxn ang="0">
                    <a:pos x="74" y="12"/>
                  </a:cxn>
                  <a:cxn ang="0">
                    <a:pos x="78" y="16"/>
                  </a:cxn>
                  <a:cxn ang="0">
                    <a:pos x="78" y="18"/>
                  </a:cxn>
                  <a:cxn ang="0">
                    <a:pos x="78" y="20"/>
                  </a:cxn>
                  <a:cxn ang="0">
                    <a:pos x="78" y="24"/>
                  </a:cxn>
                  <a:cxn ang="0">
                    <a:pos x="80" y="26"/>
                  </a:cxn>
                  <a:cxn ang="0">
                    <a:pos x="80" y="30"/>
                  </a:cxn>
                  <a:cxn ang="0">
                    <a:pos x="78" y="34"/>
                  </a:cxn>
                  <a:cxn ang="0">
                    <a:pos x="74" y="44"/>
                  </a:cxn>
                  <a:cxn ang="0">
                    <a:pos x="66" y="52"/>
                  </a:cxn>
                  <a:cxn ang="0">
                    <a:pos x="56" y="60"/>
                  </a:cxn>
                  <a:cxn ang="0">
                    <a:pos x="44" y="64"/>
                  </a:cxn>
                  <a:cxn ang="0">
                    <a:pos x="42" y="64"/>
                  </a:cxn>
                  <a:cxn ang="0">
                    <a:pos x="42" y="64"/>
                  </a:cxn>
                  <a:cxn ang="0">
                    <a:pos x="40" y="66"/>
                  </a:cxn>
                  <a:cxn ang="0">
                    <a:pos x="38" y="70"/>
                  </a:cxn>
                  <a:cxn ang="0">
                    <a:pos x="38" y="70"/>
                  </a:cxn>
                  <a:cxn ang="0">
                    <a:pos x="36" y="72"/>
                  </a:cxn>
                  <a:cxn ang="0">
                    <a:pos x="36" y="76"/>
                  </a:cxn>
                  <a:cxn ang="0">
                    <a:pos x="34" y="78"/>
                  </a:cxn>
                  <a:cxn ang="0">
                    <a:pos x="32" y="80"/>
                  </a:cxn>
                  <a:cxn ang="0">
                    <a:pos x="32" y="80"/>
                  </a:cxn>
                  <a:cxn ang="0">
                    <a:pos x="32" y="82"/>
                  </a:cxn>
                  <a:cxn ang="0">
                    <a:pos x="30" y="84"/>
                  </a:cxn>
                  <a:cxn ang="0">
                    <a:pos x="26" y="84"/>
                  </a:cxn>
                  <a:cxn ang="0">
                    <a:pos x="24" y="84"/>
                  </a:cxn>
                  <a:cxn ang="0">
                    <a:pos x="22" y="82"/>
                  </a:cxn>
                  <a:cxn ang="0">
                    <a:pos x="12" y="82"/>
                  </a:cxn>
                  <a:cxn ang="0">
                    <a:pos x="10" y="80"/>
                  </a:cxn>
                </a:cxnLst>
                <a:rect l="0" t="0" r="r" b="b"/>
                <a:pathLst>
                  <a:path w="80" h="84">
                    <a:moveTo>
                      <a:pt x="10" y="80"/>
                    </a:moveTo>
                    <a:lnTo>
                      <a:pt x="10" y="74"/>
                    </a:lnTo>
                    <a:lnTo>
                      <a:pt x="6" y="74"/>
                    </a:lnTo>
                    <a:lnTo>
                      <a:pt x="4" y="72"/>
                    </a:lnTo>
                    <a:lnTo>
                      <a:pt x="2" y="70"/>
                    </a:lnTo>
                    <a:lnTo>
                      <a:pt x="0" y="68"/>
                    </a:lnTo>
                    <a:lnTo>
                      <a:pt x="0" y="66"/>
                    </a:lnTo>
                    <a:lnTo>
                      <a:pt x="6" y="54"/>
                    </a:lnTo>
                    <a:lnTo>
                      <a:pt x="14" y="44"/>
                    </a:lnTo>
                    <a:lnTo>
                      <a:pt x="24" y="36"/>
                    </a:lnTo>
                    <a:lnTo>
                      <a:pt x="28" y="34"/>
                    </a:lnTo>
                    <a:lnTo>
                      <a:pt x="30" y="22"/>
                    </a:lnTo>
                    <a:lnTo>
                      <a:pt x="32" y="20"/>
                    </a:lnTo>
                    <a:lnTo>
                      <a:pt x="34" y="18"/>
                    </a:lnTo>
                    <a:lnTo>
                      <a:pt x="36" y="18"/>
                    </a:lnTo>
                    <a:lnTo>
                      <a:pt x="38" y="16"/>
                    </a:lnTo>
                    <a:lnTo>
                      <a:pt x="38" y="12"/>
                    </a:lnTo>
                    <a:lnTo>
                      <a:pt x="38" y="8"/>
                    </a:lnTo>
                    <a:lnTo>
                      <a:pt x="38" y="6"/>
                    </a:lnTo>
                    <a:lnTo>
                      <a:pt x="40" y="2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50" y="2"/>
                    </a:lnTo>
                    <a:lnTo>
                      <a:pt x="54" y="2"/>
                    </a:lnTo>
                    <a:lnTo>
                      <a:pt x="60" y="4"/>
                    </a:lnTo>
                    <a:lnTo>
                      <a:pt x="66" y="6"/>
                    </a:lnTo>
                    <a:lnTo>
                      <a:pt x="66" y="6"/>
                    </a:lnTo>
                    <a:lnTo>
                      <a:pt x="66" y="6"/>
                    </a:lnTo>
                    <a:lnTo>
                      <a:pt x="66" y="6"/>
                    </a:lnTo>
                    <a:lnTo>
                      <a:pt x="68" y="6"/>
                    </a:lnTo>
                    <a:lnTo>
                      <a:pt x="70" y="10"/>
                    </a:lnTo>
                    <a:lnTo>
                      <a:pt x="74" y="12"/>
                    </a:lnTo>
                    <a:lnTo>
                      <a:pt x="78" y="16"/>
                    </a:lnTo>
                    <a:lnTo>
                      <a:pt x="78" y="18"/>
                    </a:lnTo>
                    <a:lnTo>
                      <a:pt x="78" y="20"/>
                    </a:lnTo>
                    <a:lnTo>
                      <a:pt x="78" y="24"/>
                    </a:lnTo>
                    <a:lnTo>
                      <a:pt x="80" y="26"/>
                    </a:lnTo>
                    <a:lnTo>
                      <a:pt x="80" y="30"/>
                    </a:lnTo>
                    <a:lnTo>
                      <a:pt x="78" y="34"/>
                    </a:lnTo>
                    <a:lnTo>
                      <a:pt x="74" y="44"/>
                    </a:lnTo>
                    <a:lnTo>
                      <a:pt x="66" y="52"/>
                    </a:lnTo>
                    <a:lnTo>
                      <a:pt x="56" y="60"/>
                    </a:lnTo>
                    <a:lnTo>
                      <a:pt x="44" y="64"/>
                    </a:lnTo>
                    <a:lnTo>
                      <a:pt x="42" y="64"/>
                    </a:lnTo>
                    <a:lnTo>
                      <a:pt x="42" y="64"/>
                    </a:lnTo>
                    <a:lnTo>
                      <a:pt x="40" y="66"/>
                    </a:lnTo>
                    <a:lnTo>
                      <a:pt x="38" y="70"/>
                    </a:lnTo>
                    <a:lnTo>
                      <a:pt x="38" y="70"/>
                    </a:lnTo>
                    <a:lnTo>
                      <a:pt x="36" y="72"/>
                    </a:lnTo>
                    <a:lnTo>
                      <a:pt x="36" y="76"/>
                    </a:lnTo>
                    <a:lnTo>
                      <a:pt x="34" y="78"/>
                    </a:lnTo>
                    <a:lnTo>
                      <a:pt x="32" y="80"/>
                    </a:lnTo>
                    <a:lnTo>
                      <a:pt x="32" y="80"/>
                    </a:lnTo>
                    <a:lnTo>
                      <a:pt x="32" y="82"/>
                    </a:lnTo>
                    <a:lnTo>
                      <a:pt x="30" y="84"/>
                    </a:lnTo>
                    <a:lnTo>
                      <a:pt x="26" y="84"/>
                    </a:lnTo>
                    <a:lnTo>
                      <a:pt x="24" y="84"/>
                    </a:lnTo>
                    <a:lnTo>
                      <a:pt x="22" y="82"/>
                    </a:lnTo>
                    <a:lnTo>
                      <a:pt x="12" y="82"/>
                    </a:lnTo>
                    <a:lnTo>
                      <a:pt x="10" y="8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5" name="Freeform 145"/>
              <p:cNvSpPr>
                <a:spLocks/>
              </p:cNvSpPr>
              <p:nvPr/>
            </p:nvSpPr>
            <p:spPr bwMode="gray">
              <a:xfrm>
                <a:off x="4515" y="3442"/>
                <a:ext cx="268" cy="660"/>
              </a:xfrm>
              <a:custGeom>
                <a:avLst/>
                <a:gdLst/>
                <a:ahLst/>
                <a:cxnLst>
                  <a:cxn ang="0">
                    <a:pos x="82" y="28"/>
                  </a:cxn>
                  <a:cxn ang="0">
                    <a:pos x="78" y="38"/>
                  </a:cxn>
                  <a:cxn ang="0">
                    <a:pos x="68" y="58"/>
                  </a:cxn>
                  <a:cxn ang="0">
                    <a:pos x="52" y="90"/>
                  </a:cxn>
                  <a:cxn ang="0">
                    <a:pos x="46" y="126"/>
                  </a:cxn>
                  <a:cxn ang="0">
                    <a:pos x="44" y="238"/>
                  </a:cxn>
                  <a:cxn ang="0">
                    <a:pos x="32" y="256"/>
                  </a:cxn>
                  <a:cxn ang="0">
                    <a:pos x="22" y="282"/>
                  </a:cxn>
                  <a:cxn ang="0">
                    <a:pos x="24" y="310"/>
                  </a:cxn>
                  <a:cxn ang="0">
                    <a:pos x="20" y="332"/>
                  </a:cxn>
                  <a:cxn ang="0">
                    <a:pos x="20" y="370"/>
                  </a:cxn>
                  <a:cxn ang="0">
                    <a:pos x="18" y="382"/>
                  </a:cxn>
                  <a:cxn ang="0">
                    <a:pos x="22" y="390"/>
                  </a:cxn>
                  <a:cxn ang="0">
                    <a:pos x="20" y="428"/>
                  </a:cxn>
                  <a:cxn ang="0">
                    <a:pos x="10" y="438"/>
                  </a:cxn>
                  <a:cxn ang="0">
                    <a:pos x="2" y="466"/>
                  </a:cxn>
                  <a:cxn ang="0">
                    <a:pos x="2" y="530"/>
                  </a:cxn>
                  <a:cxn ang="0">
                    <a:pos x="2" y="554"/>
                  </a:cxn>
                  <a:cxn ang="0">
                    <a:pos x="54" y="570"/>
                  </a:cxn>
                  <a:cxn ang="0">
                    <a:pos x="56" y="588"/>
                  </a:cxn>
                  <a:cxn ang="0">
                    <a:pos x="114" y="660"/>
                  </a:cxn>
                  <a:cxn ang="0">
                    <a:pos x="106" y="624"/>
                  </a:cxn>
                  <a:cxn ang="0">
                    <a:pos x="82" y="616"/>
                  </a:cxn>
                  <a:cxn ang="0">
                    <a:pos x="56" y="568"/>
                  </a:cxn>
                  <a:cxn ang="0">
                    <a:pos x="54" y="534"/>
                  </a:cxn>
                  <a:cxn ang="0">
                    <a:pos x="78" y="506"/>
                  </a:cxn>
                  <a:cxn ang="0">
                    <a:pos x="92" y="492"/>
                  </a:cxn>
                  <a:cxn ang="0">
                    <a:pos x="96" y="482"/>
                  </a:cxn>
                  <a:cxn ang="0">
                    <a:pos x="96" y="466"/>
                  </a:cxn>
                  <a:cxn ang="0">
                    <a:pos x="82" y="456"/>
                  </a:cxn>
                  <a:cxn ang="0">
                    <a:pos x="74" y="436"/>
                  </a:cxn>
                  <a:cxn ang="0">
                    <a:pos x="82" y="424"/>
                  </a:cxn>
                  <a:cxn ang="0">
                    <a:pos x="88" y="424"/>
                  </a:cxn>
                  <a:cxn ang="0">
                    <a:pos x="124" y="368"/>
                  </a:cxn>
                  <a:cxn ang="0">
                    <a:pos x="112" y="346"/>
                  </a:cxn>
                  <a:cxn ang="0">
                    <a:pos x="112" y="334"/>
                  </a:cxn>
                  <a:cxn ang="0">
                    <a:pos x="142" y="314"/>
                  </a:cxn>
                  <a:cxn ang="0">
                    <a:pos x="148" y="300"/>
                  </a:cxn>
                  <a:cxn ang="0">
                    <a:pos x="164" y="294"/>
                  </a:cxn>
                  <a:cxn ang="0">
                    <a:pos x="210" y="282"/>
                  </a:cxn>
                  <a:cxn ang="0">
                    <a:pos x="218" y="250"/>
                  </a:cxn>
                  <a:cxn ang="0">
                    <a:pos x="206" y="216"/>
                  </a:cxn>
                  <a:cxn ang="0">
                    <a:pos x="200" y="202"/>
                  </a:cxn>
                  <a:cxn ang="0">
                    <a:pos x="200" y="180"/>
                  </a:cxn>
                  <a:cxn ang="0">
                    <a:pos x="214" y="134"/>
                  </a:cxn>
                  <a:cxn ang="0">
                    <a:pos x="220" y="120"/>
                  </a:cxn>
                  <a:cxn ang="0">
                    <a:pos x="230" y="110"/>
                  </a:cxn>
                  <a:cxn ang="0">
                    <a:pos x="262" y="84"/>
                  </a:cxn>
                  <a:cxn ang="0">
                    <a:pos x="268" y="68"/>
                  </a:cxn>
                  <a:cxn ang="0">
                    <a:pos x="262" y="62"/>
                  </a:cxn>
                  <a:cxn ang="0">
                    <a:pos x="258" y="58"/>
                  </a:cxn>
                  <a:cxn ang="0">
                    <a:pos x="252" y="58"/>
                  </a:cxn>
                  <a:cxn ang="0">
                    <a:pos x="250" y="72"/>
                  </a:cxn>
                  <a:cxn ang="0">
                    <a:pos x="246" y="86"/>
                  </a:cxn>
                  <a:cxn ang="0">
                    <a:pos x="176" y="34"/>
                  </a:cxn>
                  <a:cxn ang="0">
                    <a:pos x="146" y="18"/>
                  </a:cxn>
                  <a:cxn ang="0">
                    <a:pos x="144" y="6"/>
                  </a:cxn>
                  <a:cxn ang="0">
                    <a:pos x="138" y="2"/>
                  </a:cxn>
                  <a:cxn ang="0">
                    <a:pos x="120" y="16"/>
                  </a:cxn>
                  <a:cxn ang="0">
                    <a:pos x="118" y="8"/>
                  </a:cxn>
                  <a:cxn ang="0">
                    <a:pos x="94" y="0"/>
                  </a:cxn>
                  <a:cxn ang="0">
                    <a:pos x="86" y="14"/>
                  </a:cxn>
                </a:cxnLst>
                <a:rect l="0" t="0" r="r" b="b"/>
                <a:pathLst>
                  <a:path w="268" h="660">
                    <a:moveTo>
                      <a:pt x="82" y="18"/>
                    </a:moveTo>
                    <a:lnTo>
                      <a:pt x="82" y="20"/>
                    </a:lnTo>
                    <a:lnTo>
                      <a:pt x="82" y="22"/>
                    </a:lnTo>
                    <a:lnTo>
                      <a:pt x="82" y="28"/>
                    </a:lnTo>
                    <a:lnTo>
                      <a:pt x="82" y="32"/>
                    </a:lnTo>
                    <a:lnTo>
                      <a:pt x="82" y="36"/>
                    </a:lnTo>
                    <a:lnTo>
                      <a:pt x="80" y="36"/>
                    </a:lnTo>
                    <a:lnTo>
                      <a:pt x="78" y="38"/>
                    </a:lnTo>
                    <a:lnTo>
                      <a:pt x="76" y="40"/>
                    </a:lnTo>
                    <a:lnTo>
                      <a:pt x="72" y="44"/>
                    </a:lnTo>
                    <a:lnTo>
                      <a:pt x="70" y="50"/>
                    </a:lnTo>
                    <a:lnTo>
                      <a:pt x="68" y="58"/>
                    </a:lnTo>
                    <a:lnTo>
                      <a:pt x="66" y="62"/>
                    </a:lnTo>
                    <a:lnTo>
                      <a:pt x="62" y="70"/>
                    </a:lnTo>
                    <a:lnTo>
                      <a:pt x="56" y="80"/>
                    </a:lnTo>
                    <a:lnTo>
                      <a:pt x="52" y="90"/>
                    </a:lnTo>
                    <a:lnTo>
                      <a:pt x="50" y="98"/>
                    </a:lnTo>
                    <a:lnTo>
                      <a:pt x="48" y="104"/>
                    </a:lnTo>
                    <a:lnTo>
                      <a:pt x="48" y="112"/>
                    </a:lnTo>
                    <a:lnTo>
                      <a:pt x="46" y="126"/>
                    </a:lnTo>
                    <a:lnTo>
                      <a:pt x="48" y="144"/>
                    </a:lnTo>
                    <a:lnTo>
                      <a:pt x="46" y="234"/>
                    </a:lnTo>
                    <a:lnTo>
                      <a:pt x="46" y="236"/>
                    </a:lnTo>
                    <a:lnTo>
                      <a:pt x="44" y="238"/>
                    </a:lnTo>
                    <a:lnTo>
                      <a:pt x="40" y="242"/>
                    </a:lnTo>
                    <a:lnTo>
                      <a:pt x="38" y="246"/>
                    </a:lnTo>
                    <a:lnTo>
                      <a:pt x="34" y="250"/>
                    </a:lnTo>
                    <a:lnTo>
                      <a:pt x="32" y="256"/>
                    </a:lnTo>
                    <a:lnTo>
                      <a:pt x="30" y="260"/>
                    </a:lnTo>
                    <a:lnTo>
                      <a:pt x="28" y="262"/>
                    </a:lnTo>
                    <a:lnTo>
                      <a:pt x="24" y="280"/>
                    </a:lnTo>
                    <a:lnTo>
                      <a:pt x="22" y="282"/>
                    </a:lnTo>
                    <a:lnTo>
                      <a:pt x="22" y="284"/>
                    </a:lnTo>
                    <a:lnTo>
                      <a:pt x="24" y="292"/>
                    </a:lnTo>
                    <a:lnTo>
                      <a:pt x="22" y="302"/>
                    </a:lnTo>
                    <a:lnTo>
                      <a:pt x="24" y="310"/>
                    </a:lnTo>
                    <a:lnTo>
                      <a:pt x="22" y="322"/>
                    </a:lnTo>
                    <a:lnTo>
                      <a:pt x="18" y="324"/>
                    </a:lnTo>
                    <a:lnTo>
                      <a:pt x="18" y="332"/>
                    </a:lnTo>
                    <a:lnTo>
                      <a:pt x="20" y="332"/>
                    </a:lnTo>
                    <a:lnTo>
                      <a:pt x="20" y="336"/>
                    </a:lnTo>
                    <a:lnTo>
                      <a:pt x="20" y="348"/>
                    </a:lnTo>
                    <a:lnTo>
                      <a:pt x="20" y="360"/>
                    </a:lnTo>
                    <a:lnTo>
                      <a:pt x="20" y="370"/>
                    </a:lnTo>
                    <a:lnTo>
                      <a:pt x="20" y="374"/>
                    </a:lnTo>
                    <a:lnTo>
                      <a:pt x="18" y="378"/>
                    </a:lnTo>
                    <a:lnTo>
                      <a:pt x="18" y="380"/>
                    </a:lnTo>
                    <a:lnTo>
                      <a:pt x="18" y="382"/>
                    </a:lnTo>
                    <a:lnTo>
                      <a:pt x="18" y="384"/>
                    </a:lnTo>
                    <a:lnTo>
                      <a:pt x="20" y="386"/>
                    </a:lnTo>
                    <a:lnTo>
                      <a:pt x="20" y="388"/>
                    </a:lnTo>
                    <a:lnTo>
                      <a:pt x="22" y="390"/>
                    </a:lnTo>
                    <a:lnTo>
                      <a:pt x="22" y="396"/>
                    </a:lnTo>
                    <a:lnTo>
                      <a:pt x="22" y="408"/>
                    </a:lnTo>
                    <a:lnTo>
                      <a:pt x="22" y="420"/>
                    </a:lnTo>
                    <a:lnTo>
                      <a:pt x="20" y="428"/>
                    </a:lnTo>
                    <a:lnTo>
                      <a:pt x="20" y="430"/>
                    </a:lnTo>
                    <a:lnTo>
                      <a:pt x="16" y="432"/>
                    </a:lnTo>
                    <a:lnTo>
                      <a:pt x="14" y="434"/>
                    </a:lnTo>
                    <a:lnTo>
                      <a:pt x="10" y="438"/>
                    </a:lnTo>
                    <a:lnTo>
                      <a:pt x="6" y="442"/>
                    </a:lnTo>
                    <a:lnTo>
                      <a:pt x="4" y="446"/>
                    </a:lnTo>
                    <a:lnTo>
                      <a:pt x="2" y="452"/>
                    </a:lnTo>
                    <a:lnTo>
                      <a:pt x="2" y="466"/>
                    </a:lnTo>
                    <a:lnTo>
                      <a:pt x="2" y="486"/>
                    </a:lnTo>
                    <a:lnTo>
                      <a:pt x="2" y="506"/>
                    </a:lnTo>
                    <a:lnTo>
                      <a:pt x="2" y="524"/>
                    </a:lnTo>
                    <a:lnTo>
                      <a:pt x="2" y="530"/>
                    </a:lnTo>
                    <a:lnTo>
                      <a:pt x="0" y="532"/>
                    </a:lnTo>
                    <a:lnTo>
                      <a:pt x="0" y="536"/>
                    </a:lnTo>
                    <a:lnTo>
                      <a:pt x="2" y="542"/>
                    </a:lnTo>
                    <a:lnTo>
                      <a:pt x="2" y="554"/>
                    </a:lnTo>
                    <a:lnTo>
                      <a:pt x="14" y="568"/>
                    </a:lnTo>
                    <a:lnTo>
                      <a:pt x="52" y="568"/>
                    </a:lnTo>
                    <a:lnTo>
                      <a:pt x="54" y="568"/>
                    </a:lnTo>
                    <a:lnTo>
                      <a:pt x="54" y="570"/>
                    </a:lnTo>
                    <a:lnTo>
                      <a:pt x="54" y="572"/>
                    </a:lnTo>
                    <a:lnTo>
                      <a:pt x="54" y="574"/>
                    </a:lnTo>
                    <a:lnTo>
                      <a:pt x="54" y="580"/>
                    </a:lnTo>
                    <a:lnTo>
                      <a:pt x="56" y="588"/>
                    </a:lnTo>
                    <a:lnTo>
                      <a:pt x="56" y="612"/>
                    </a:lnTo>
                    <a:lnTo>
                      <a:pt x="60" y="638"/>
                    </a:lnTo>
                    <a:lnTo>
                      <a:pt x="100" y="640"/>
                    </a:lnTo>
                    <a:lnTo>
                      <a:pt x="114" y="660"/>
                    </a:lnTo>
                    <a:lnTo>
                      <a:pt x="116" y="654"/>
                    </a:lnTo>
                    <a:lnTo>
                      <a:pt x="118" y="648"/>
                    </a:lnTo>
                    <a:lnTo>
                      <a:pt x="118" y="638"/>
                    </a:lnTo>
                    <a:lnTo>
                      <a:pt x="106" y="624"/>
                    </a:lnTo>
                    <a:lnTo>
                      <a:pt x="94" y="614"/>
                    </a:lnTo>
                    <a:lnTo>
                      <a:pt x="92" y="616"/>
                    </a:lnTo>
                    <a:lnTo>
                      <a:pt x="88" y="616"/>
                    </a:lnTo>
                    <a:lnTo>
                      <a:pt x="82" y="616"/>
                    </a:lnTo>
                    <a:lnTo>
                      <a:pt x="74" y="612"/>
                    </a:lnTo>
                    <a:lnTo>
                      <a:pt x="66" y="604"/>
                    </a:lnTo>
                    <a:lnTo>
                      <a:pt x="60" y="590"/>
                    </a:lnTo>
                    <a:lnTo>
                      <a:pt x="56" y="568"/>
                    </a:lnTo>
                    <a:lnTo>
                      <a:pt x="56" y="564"/>
                    </a:lnTo>
                    <a:lnTo>
                      <a:pt x="54" y="554"/>
                    </a:lnTo>
                    <a:lnTo>
                      <a:pt x="52" y="544"/>
                    </a:lnTo>
                    <a:lnTo>
                      <a:pt x="54" y="534"/>
                    </a:lnTo>
                    <a:lnTo>
                      <a:pt x="62" y="526"/>
                    </a:lnTo>
                    <a:lnTo>
                      <a:pt x="74" y="508"/>
                    </a:lnTo>
                    <a:lnTo>
                      <a:pt x="74" y="508"/>
                    </a:lnTo>
                    <a:lnTo>
                      <a:pt x="78" y="506"/>
                    </a:lnTo>
                    <a:lnTo>
                      <a:pt x="80" y="502"/>
                    </a:lnTo>
                    <a:lnTo>
                      <a:pt x="84" y="500"/>
                    </a:lnTo>
                    <a:lnTo>
                      <a:pt x="88" y="496"/>
                    </a:lnTo>
                    <a:lnTo>
                      <a:pt x="92" y="492"/>
                    </a:lnTo>
                    <a:lnTo>
                      <a:pt x="94" y="490"/>
                    </a:lnTo>
                    <a:lnTo>
                      <a:pt x="94" y="486"/>
                    </a:lnTo>
                    <a:lnTo>
                      <a:pt x="94" y="484"/>
                    </a:lnTo>
                    <a:lnTo>
                      <a:pt x="96" y="482"/>
                    </a:lnTo>
                    <a:lnTo>
                      <a:pt x="96" y="478"/>
                    </a:lnTo>
                    <a:lnTo>
                      <a:pt x="96" y="474"/>
                    </a:lnTo>
                    <a:lnTo>
                      <a:pt x="96" y="470"/>
                    </a:lnTo>
                    <a:lnTo>
                      <a:pt x="96" y="466"/>
                    </a:lnTo>
                    <a:lnTo>
                      <a:pt x="94" y="462"/>
                    </a:lnTo>
                    <a:lnTo>
                      <a:pt x="90" y="460"/>
                    </a:lnTo>
                    <a:lnTo>
                      <a:pt x="86" y="458"/>
                    </a:lnTo>
                    <a:lnTo>
                      <a:pt x="82" y="456"/>
                    </a:lnTo>
                    <a:lnTo>
                      <a:pt x="78" y="452"/>
                    </a:lnTo>
                    <a:lnTo>
                      <a:pt x="76" y="448"/>
                    </a:lnTo>
                    <a:lnTo>
                      <a:pt x="74" y="444"/>
                    </a:lnTo>
                    <a:lnTo>
                      <a:pt x="74" y="436"/>
                    </a:lnTo>
                    <a:lnTo>
                      <a:pt x="74" y="432"/>
                    </a:lnTo>
                    <a:lnTo>
                      <a:pt x="76" y="428"/>
                    </a:lnTo>
                    <a:lnTo>
                      <a:pt x="78" y="426"/>
                    </a:lnTo>
                    <a:lnTo>
                      <a:pt x="82" y="424"/>
                    </a:lnTo>
                    <a:lnTo>
                      <a:pt x="84" y="424"/>
                    </a:lnTo>
                    <a:lnTo>
                      <a:pt x="86" y="424"/>
                    </a:lnTo>
                    <a:lnTo>
                      <a:pt x="88" y="424"/>
                    </a:lnTo>
                    <a:lnTo>
                      <a:pt x="88" y="424"/>
                    </a:lnTo>
                    <a:lnTo>
                      <a:pt x="104" y="402"/>
                    </a:lnTo>
                    <a:lnTo>
                      <a:pt x="112" y="382"/>
                    </a:lnTo>
                    <a:lnTo>
                      <a:pt x="112" y="370"/>
                    </a:lnTo>
                    <a:lnTo>
                      <a:pt x="124" y="368"/>
                    </a:lnTo>
                    <a:lnTo>
                      <a:pt x="124" y="354"/>
                    </a:lnTo>
                    <a:lnTo>
                      <a:pt x="112" y="348"/>
                    </a:lnTo>
                    <a:lnTo>
                      <a:pt x="112" y="348"/>
                    </a:lnTo>
                    <a:lnTo>
                      <a:pt x="112" y="346"/>
                    </a:lnTo>
                    <a:lnTo>
                      <a:pt x="110" y="344"/>
                    </a:lnTo>
                    <a:lnTo>
                      <a:pt x="110" y="340"/>
                    </a:lnTo>
                    <a:lnTo>
                      <a:pt x="110" y="336"/>
                    </a:lnTo>
                    <a:lnTo>
                      <a:pt x="112" y="334"/>
                    </a:lnTo>
                    <a:lnTo>
                      <a:pt x="114" y="332"/>
                    </a:lnTo>
                    <a:lnTo>
                      <a:pt x="118" y="332"/>
                    </a:lnTo>
                    <a:lnTo>
                      <a:pt x="138" y="334"/>
                    </a:lnTo>
                    <a:lnTo>
                      <a:pt x="142" y="314"/>
                    </a:lnTo>
                    <a:lnTo>
                      <a:pt x="142" y="312"/>
                    </a:lnTo>
                    <a:lnTo>
                      <a:pt x="144" y="310"/>
                    </a:lnTo>
                    <a:lnTo>
                      <a:pt x="144" y="306"/>
                    </a:lnTo>
                    <a:lnTo>
                      <a:pt x="148" y="300"/>
                    </a:lnTo>
                    <a:lnTo>
                      <a:pt x="150" y="296"/>
                    </a:lnTo>
                    <a:lnTo>
                      <a:pt x="154" y="294"/>
                    </a:lnTo>
                    <a:lnTo>
                      <a:pt x="160" y="292"/>
                    </a:lnTo>
                    <a:lnTo>
                      <a:pt x="164" y="294"/>
                    </a:lnTo>
                    <a:lnTo>
                      <a:pt x="172" y="294"/>
                    </a:lnTo>
                    <a:lnTo>
                      <a:pt x="184" y="294"/>
                    </a:lnTo>
                    <a:lnTo>
                      <a:pt x="198" y="290"/>
                    </a:lnTo>
                    <a:lnTo>
                      <a:pt x="210" y="282"/>
                    </a:lnTo>
                    <a:lnTo>
                      <a:pt x="218" y="266"/>
                    </a:lnTo>
                    <a:lnTo>
                      <a:pt x="220" y="262"/>
                    </a:lnTo>
                    <a:lnTo>
                      <a:pt x="220" y="256"/>
                    </a:lnTo>
                    <a:lnTo>
                      <a:pt x="218" y="250"/>
                    </a:lnTo>
                    <a:lnTo>
                      <a:pt x="216" y="242"/>
                    </a:lnTo>
                    <a:lnTo>
                      <a:pt x="214" y="234"/>
                    </a:lnTo>
                    <a:lnTo>
                      <a:pt x="208" y="218"/>
                    </a:lnTo>
                    <a:lnTo>
                      <a:pt x="206" y="216"/>
                    </a:lnTo>
                    <a:lnTo>
                      <a:pt x="206" y="214"/>
                    </a:lnTo>
                    <a:lnTo>
                      <a:pt x="204" y="210"/>
                    </a:lnTo>
                    <a:lnTo>
                      <a:pt x="202" y="206"/>
                    </a:lnTo>
                    <a:lnTo>
                      <a:pt x="200" y="202"/>
                    </a:lnTo>
                    <a:lnTo>
                      <a:pt x="200" y="196"/>
                    </a:lnTo>
                    <a:lnTo>
                      <a:pt x="202" y="194"/>
                    </a:lnTo>
                    <a:lnTo>
                      <a:pt x="202" y="190"/>
                    </a:lnTo>
                    <a:lnTo>
                      <a:pt x="200" y="180"/>
                    </a:lnTo>
                    <a:lnTo>
                      <a:pt x="200" y="168"/>
                    </a:lnTo>
                    <a:lnTo>
                      <a:pt x="200" y="158"/>
                    </a:lnTo>
                    <a:lnTo>
                      <a:pt x="202" y="152"/>
                    </a:lnTo>
                    <a:lnTo>
                      <a:pt x="214" y="134"/>
                    </a:lnTo>
                    <a:lnTo>
                      <a:pt x="214" y="132"/>
                    </a:lnTo>
                    <a:lnTo>
                      <a:pt x="214" y="128"/>
                    </a:lnTo>
                    <a:lnTo>
                      <a:pt x="218" y="124"/>
                    </a:lnTo>
                    <a:lnTo>
                      <a:pt x="220" y="120"/>
                    </a:lnTo>
                    <a:lnTo>
                      <a:pt x="224" y="116"/>
                    </a:lnTo>
                    <a:lnTo>
                      <a:pt x="228" y="112"/>
                    </a:lnTo>
                    <a:lnTo>
                      <a:pt x="230" y="110"/>
                    </a:lnTo>
                    <a:lnTo>
                      <a:pt x="230" y="110"/>
                    </a:lnTo>
                    <a:lnTo>
                      <a:pt x="238" y="104"/>
                    </a:lnTo>
                    <a:lnTo>
                      <a:pt x="246" y="98"/>
                    </a:lnTo>
                    <a:lnTo>
                      <a:pt x="254" y="90"/>
                    </a:lnTo>
                    <a:lnTo>
                      <a:pt x="262" y="84"/>
                    </a:lnTo>
                    <a:lnTo>
                      <a:pt x="264" y="82"/>
                    </a:lnTo>
                    <a:lnTo>
                      <a:pt x="266" y="76"/>
                    </a:lnTo>
                    <a:lnTo>
                      <a:pt x="268" y="72"/>
                    </a:lnTo>
                    <a:lnTo>
                      <a:pt x="268" y="68"/>
                    </a:lnTo>
                    <a:lnTo>
                      <a:pt x="268" y="64"/>
                    </a:lnTo>
                    <a:lnTo>
                      <a:pt x="266" y="62"/>
                    </a:lnTo>
                    <a:lnTo>
                      <a:pt x="264" y="62"/>
                    </a:lnTo>
                    <a:lnTo>
                      <a:pt x="262" y="62"/>
                    </a:lnTo>
                    <a:lnTo>
                      <a:pt x="262" y="60"/>
                    </a:lnTo>
                    <a:lnTo>
                      <a:pt x="260" y="60"/>
                    </a:lnTo>
                    <a:lnTo>
                      <a:pt x="258" y="60"/>
                    </a:lnTo>
                    <a:lnTo>
                      <a:pt x="258" y="58"/>
                    </a:lnTo>
                    <a:lnTo>
                      <a:pt x="258" y="58"/>
                    </a:lnTo>
                    <a:lnTo>
                      <a:pt x="258" y="56"/>
                    </a:lnTo>
                    <a:lnTo>
                      <a:pt x="260" y="56"/>
                    </a:lnTo>
                    <a:lnTo>
                      <a:pt x="252" y="58"/>
                    </a:lnTo>
                    <a:lnTo>
                      <a:pt x="252" y="60"/>
                    </a:lnTo>
                    <a:lnTo>
                      <a:pt x="250" y="66"/>
                    </a:lnTo>
                    <a:lnTo>
                      <a:pt x="250" y="70"/>
                    </a:lnTo>
                    <a:lnTo>
                      <a:pt x="250" y="72"/>
                    </a:lnTo>
                    <a:lnTo>
                      <a:pt x="250" y="74"/>
                    </a:lnTo>
                    <a:lnTo>
                      <a:pt x="248" y="78"/>
                    </a:lnTo>
                    <a:lnTo>
                      <a:pt x="246" y="82"/>
                    </a:lnTo>
                    <a:lnTo>
                      <a:pt x="246" y="86"/>
                    </a:lnTo>
                    <a:lnTo>
                      <a:pt x="246" y="88"/>
                    </a:lnTo>
                    <a:lnTo>
                      <a:pt x="194" y="88"/>
                    </a:lnTo>
                    <a:lnTo>
                      <a:pt x="210" y="52"/>
                    </a:lnTo>
                    <a:lnTo>
                      <a:pt x="176" y="34"/>
                    </a:lnTo>
                    <a:lnTo>
                      <a:pt x="170" y="28"/>
                    </a:lnTo>
                    <a:lnTo>
                      <a:pt x="154" y="22"/>
                    </a:lnTo>
                    <a:lnTo>
                      <a:pt x="150" y="20"/>
                    </a:lnTo>
                    <a:lnTo>
                      <a:pt x="146" y="18"/>
                    </a:lnTo>
                    <a:lnTo>
                      <a:pt x="144" y="16"/>
                    </a:lnTo>
                    <a:lnTo>
                      <a:pt x="144" y="14"/>
                    </a:lnTo>
                    <a:lnTo>
                      <a:pt x="144" y="10"/>
                    </a:lnTo>
                    <a:lnTo>
                      <a:pt x="144" y="6"/>
                    </a:lnTo>
                    <a:lnTo>
                      <a:pt x="144" y="6"/>
                    </a:lnTo>
                    <a:lnTo>
                      <a:pt x="142" y="4"/>
                    </a:lnTo>
                    <a:lnTo>
                      <a:pt x="140" y="2"/>
                    </a:lnTo>
                    <a:lnTo>
                      <a:pt x="138" y="2"/>
                    </a:lnTo>
                    <a:lnTo>
                      <a:pt x="134" y="0"/>
                    </a:lnTo>
                    <a:lnTo>
                      <a:pt x="132" y="2"/>
                    </a:lnTo>
                    <a:lnTo>
                      <a:pt x="130" y="4"/>
                    </a:lnTo>
                    <a:lnTo>
                      <a:pt x="120" y="16"/>
                    </a:lnTo>
                    <a:lnTo>
                      <a:pt x="120" y="16"/>
                    </a:lnTo>
                    <a:lnTo>
                      <a:pt x="120" y="14"/>
                    </a:lnTo>
                    <a:lnTo>
                      <a:pt x="120" y="12"/>
                    </a:lnTo>
                    <a:lnTo>
                      <a:pt x="118" y="8"/>
                    </a:lnTo>
                    <a:lnTo>
                      <a:pt x="116" y="6"/>
                    </a:lnTo>
                    <a:lnTo>
                      <a:pt x="114" y="4"/>
                    </a:lnTo>
                    <a:lnTo>
                      <a:pt x="108" y="4"/>
                    </a:lnTo>
                    <a:lnTo>
                      <a:pt x="94" y="0"/>
                    </a:lnTo>
                    <a:lnTo>
                      <a:pt x="94" y="2"/>
                    </a:lnTo>
                    <a:lnTo>
                      <a:pt x="92" y="6"/>
                    </a:lnTo>
                    <a:lnTo>
                      <a:pt x="90" y="10"/>
                    </a:lnTo>
                    <a:lnTo>
                      <a:pt x="86" y="14"/>
                    </a:lnTo>
                    <a:lnTo>
                      <a:pt x="82" y="18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6" name="Freeform 146"/>
              <p:cNvSpPr>
                <a:spLocks/>
              </p:cNvSpPr>
              <p:nvPr/>
            </p:nvSpPr>
            <p:spPr bwMode="gray">
              <a:xfrm>
                <a:off x="4511" y="3052"/>
                <a:ext cx="532" cy="572"/>
              </a:xfrm>
              <a:custGeom>
                <a:avLst/>
                <a:gdLst/>
                <a:ahLst/>
                <a:cxnLst>
                  <a:cxn ang="0">
                    <a:pos x="324" y="492"/>
                  </a:cxn>
                  <a:cxn ang="0">
                    <a:pos x="418" y="404"/>
                  </a:cxn>
                  <a:cxn ang="0">
                    <a:pos x="474" y="284"/>
                  </a:cxn>
                  <a:cxn ang="0">
                    <a:pos x="532" y="162"/>
                  </a:cxn>
                  <a:cxn ang="0">
                    <a:pos x="478" y="116"/>
                  </a:cxn>
                  <a:cxn ang="0">
                    <a:pos x="382" y="96"/>
                  </a:cxn>
                  <a:cxn ang="0">
                    <a:pos x="384" y="80"/>
                  </a:cxn>
                  <a:cxn ang="0">
                    <a:pos x="366" y="76"/>
                  </a:cxn>
                  <a:cxn ang="0">
                    <a:pos x="336" y="72"/>
                  </a:cxn>
                  <a:cxn ang="0">
                    <a:pos x="306" y="84"/>
                  </a:cxn>
                  <a:cxn ang="0">
                    <a:pos x="282" y="96"/>
                  </a:cxn>
                  <a:cxn ang="0">
                    <a:pos x="300" y="76"/>
                  </a:cxn>
                  <a:cxn ang="0">
                    <a:pos x="322" y="50"/>
                  </a:cxn>
                  <a:cxn ang="0">
                    <a:pos x="282" y="0"/>
                  </a:cxn>
                  <a:cxn ang="0">
                    <a:pos x="264" y="20"/>
                  </a:cxn>
                  <a:cxn ang="0">
                    <a:pos x="254" y="22"/>
                  </a:cxn>
                  <a:cxn ang="0">
                    <a:pos x="244" y="22"/>
                  </a:cxn>
                  <a:cxn ang="0">
                    <a:pos x="234" y="24"/>
                  </a:cxn>
                  <a:cxn ang="0">
                    <a:pos x="218" y="22"/>
                  </a:cxn>
                  <a:cxn ang="0">
                    <a:pos x="202" y="26"/>
                  </a:cxn>
                  <a:cxn ang="0">
                    <a:pos x="184" y="24"/>
                  </a:cxn>
                  <a:cxn ang="0">
                    <a:pos x="176" y="2"/>
                  </a:cxn>
                  <a:cxn ang="0">
                    <a:pos x="156" y="14"/>
                  </a:cxn>
                  <a:cxn ang="0">
                    <a:pos x="120" y="6"/>
                  </a:cxn>
                  <a:cxn ang="0">
                    <a:pos x="120" y="10"/>
                  </a:cxn>
                  <a:cxn ang="0">
                    <a:pos x="130" y="26"/>
                  </a:cxn>
                  <a:cxn ang="0">
                    <a:pos x="90" y="52"/>
                  </a:cxn>
                  <a:cxn ang="0">
                    <a:pos x="76" y="44"/>
                  </a:cxn>
                  <a:cxn ang="0">
                    <a:pos x="62" y="62"/>
                  </a:cxn>
                  <a:cxn ang="0">
                    <a:pos x="52" y="70"/>
                  </a:cxn>
                  <a:cxn ang="0">
                    <a:pos x="60" y="96"/>
                  </a:cxn>
                  <a:cxn ang="0">
                    <a:pos x="36" y="132"/>
                  </a:cxn>
                  <a:cxn ang="0">
                    <a:pos x="10" y="146"/>
                  </a:cxn>
                  <a:cxn ang="0">
                    <a:pos x="2" y="164"/>
                  </a:cxn>
                  <a:cxn ang="0">
                    <a:pos x="4" y="194"/>
                  </a:cxn>
                  <a:cxn ang="0">
                    <a:pos x="12" y="198"/>
                  </a:cxn>
                  <a:cxn ang="0">
                    <a:pos x="26" y="206"/>
                  </a:cxn>
                  <a:cxn ang="0">
                    <a:pos x="42" y="198"/>
                  </a:cxn>
                  <a:cxn ang="0">
                    <a:pos x="50" y="226"/>
                  </a:cxn>
                  <a:cxn ang="0">
                    <a:pos x="78" y="224"/>
                  </a:cxn>
                  <a:cxn ang="0">
                    <a:pos x="96" y="210"/>
                  </a:cxn>
                  <a:cxn ang="0">
                    <a:pos x="110" y="206"/>
                  </a:cxn>
                  <a:cxn ang="0">
                    <a:pos x="124" y="248"/>
                  </a:cxn>
                  <a:cxn ang="0">
                    <a:pos x="156" y="266"/>
                  </a:cxn>
                  <a:cxn ang="0">
                    <a:pos x="182" y="288"/>
                  </a:cxn>
                  <a:cxn ang="0">
                    <a:pos x="206" y="310"/>
                  </a:cxn>
                  <a:cxn ang="0">
                    <a:pos x="214" y="326"/>
                  </a:cxn>
                  <a:cxn ang="0">
                    <a:pos x="214" y="372"/>
                  </a:cxn>
                  <a:cxn ang="0">
                    <a:pos x="220" y="416"/>
                  </a:cxn>
                  <a:cxn ang="0">
                    <a:pos x="242" y="422"/>
                  </a:cxn>
                  <a:cxn ang="0">
                    <a:pos x="254" y="436"/>
                  </a:cxn>
                  <a:cxn ang="0">
                    <a:pos x="264" y="450"/>
                  </a:cxn>
                  <a:cxn ang="0">
                    <a:pos x="270" y="466"/>
                  </a:cxn>
                  <a:cxn ang="0">
                    <a:pos x="232" y="500"/>
                  </a:cxn>
                  <a:cxn ang="0">
                    <a:pos x="216" y="524"/>
                  </a:cxn>
                  <a:cxn ang="0">
                    <a:pos x="240" y="538"/>
                  </a:cxn>
                  <a:cxn ang="0">
                    <a:pos x="264" y="552"/>
                  </a:cxn>
                </a:cxnLst>
                <a:rect l="0" t="0" r="r" b="b"/>
                <a:pathLst>
                  <a:path w="532" h="572">
                    <a:moveTo>
                      <a:pt x="290" y="562"/>
                    </a:moveTo>
                    <a:lnTo>
                      <a:pt x="292" y="556"/>
                    </a:lnTo>
                    <a:lnTo>
                      <a:pt x="294" y="552"/>
                    </a:lnTo>
                    <a:lnTo>
                      <a:pt x="296" y="548"/>
                    </a:lnTo>
                    <a:lnTo>
                      <a:pt x="304" y="536"/>
                    </a:lnTo>
                    <a:lnTo>
                      <a:pt x="314" y="518"/>
                    </a:lnTo>
                    <a:lnTo>
                      <a:pt x="324" y="492"/>
                    </a:lnTo>
                    <a:lnTo>
                      <a:pt x="336" y="458"/>
                    </a:lnTo>
                    <a:lnTo>
                      <a:pt x="342" y="452"/>
                    </a:lnTo>
                    <a:lnTo>
                      <a:pt x="354" y="440"/>
                    </a:lnTo>
                    <a:lnTo>
                      <a:pt x="370" y="426"/>
                    </a:lnTo>
                    <a:lnTo>
                      <a:pt x="392" y="414"/>
                    </a:lnTo>
                    <a:lnTo>
                      <a:pt x="416" y="406"/>
                    </a:lnTo>
                    <a:lnTo>
                      <a:pt x="418" y="404"/>
                    </a:lnTo>
                    <a:lnTo>
                      <a:pt x="426" y="400"/>
                    </a:lnTo>
                    <a:lnTo>
                      <a:pt x="434" y="394"/>
                    </a:lnTo>
                    <a:lnTo>
                      <a:pt x="446" y="382"/>
                    </a:lnTo>
                    <a:lnTo>
                      <a:pt x="456" y="366"/>
                    </a:lnTo>
                    <a:lnTo>
                      <a:pt x="466" y="344"/>
                    </a:lnTo>
                    <a:lnTo>
                      <a:pt x="472" y="318"/>
                    </a:lnTo>
                    <a:lnTo>
                      <a:pt x="474" y="284"/>
                    </a:lnTo>
                    <a:lnTo>
                      <a:pt x="514" y="216"/>
                    </a:lnTo>
                    <a:lnTo>
                      <a:pt x="516" y="214"/>
                    </a:lnTo>
                    <a:lnTo>
                      <a:pt x="524" y="204"/>
                    </a:lnTo>
                    <a:lnTo>
                      <a:pt x="530" y="190"/>
                    </a:lnTo>
                    <a:lnTo>
                      <a:pt x="532" y="170"/>
                    </a:lnTo>
                    <a:lnTo>
                      <a:pt x="532" y="168"/>
                    </a:lnTo>
                    <a:lnTo>
                      <a:pt x="532" y="162"/>
                    </a:lnTo>
                    <a:lnTo>
                      <a:pt x="532" y="154"/>
                    </a:lnTo>
                    <a:lnTo>
                      <a:pt x="528" y="146"/>
                    </a:lnTo>
                    <a:lnTo>
                      <a:pt x="518" y="138"/>
                    </a:lnTo>
                    <a:lnTo>
                      <a:pt x="502" y="132"/>
                    </a:lnTo>
                    <a:lnTo>
                      <a:pt x="498" y="130"/>
                    </a:lnTo>
                    <a:lnTo>
                      <a:pt x="490" y="124"/>
                    </a:lnTo>
                    <a:lnTo>
                      <a:pt x="478" y="116"/>
                    </a:lnTo>
                    <a:lnTo>
                      <a:pt x="464" y="110"/>
                    </a:lnTo>
                    <a:lnTo>
                      <a:pt x="448" y="110"/>
                    </a:lnTo>
                    <a:lnTo>
                      <a:pt x="398" y="94"/>
                    </a:lnTo>
                    <a:lnTo>
                      <a:pt x="394" y="92"/>
                    </a:lnTo>
                    <a:lnTo>
                      <a:pt x="390" y="94"/>
                    </a:lnTo>
                    <a:lnTo>
                      <a:pt x="386" y="94"/>
                    </a:lnTo>
                    <a:lnTo>
                      <a:pt x="382" y="96"/>
                    </a:lnTo>
                    <a:lnTo>
                      <a:pt x="380" y="98"/>
                    </a:lnTo>
                    <a:lnTo>
                      <a:pt x="378" y="98"/>
                    </a:lnTo>
                    <a:lnTo>
                      <a:pt x="380" y="94"/>
                    </a:lnTo>
                    <a:lnTo>
                      <a:pt x="382" y="90"/>
                    </a:lnTo>
                    <a:lnTo>
                      <a:pt x="382" y="86"/>
                    </a:lnTo>
                    <a:lnTo>
                      <a:pt x="384" y="82"/>
                    </a:lnTo>
                    <a:lnTo>
                      <a:pt x="384" y="80"/>
                    </a:lnTo>
                    <a:lnTo>
                      <a:pt x="382" y="78"/>
                    </a:lnTo>
                    <a:lnTo>
                      <a:pt x="380" y="76"/>
                    </a:lnTo>
                    <a:lnTo>
                      <a:pt x="376" y="76"/>
                    </a:lnTo>
                    <a:lnTo>
                      <a:pt x="374" y="76"/>
                    </a:lnTo>
                    <a:lnTo>
                      <a:pt x="370" y="76"/>
                    </a:lnTo>
                    <a:lnTo>
                      <a:pt x="368" y="76"/>
                    </a:lnTo>
                    <a:lnTo>
                      <a:pt x="366" y="76"/>
                    </a:lnTo>
                    <a:lnTo>
                      <a:pt x="362" y="76"/>
                    </a:lnTo>
                    <a:lnTo>
                      <a:pt x="358" y="74"/>
                    </a:lnTo>
                    <a:lnTo>
                      <a:pt x="352" y="74"/>
                    </a:lnTo>
                    <a:lnTo>
                      <a:pt x="346" y="72"/>
                    </a:lnTo>
                    <a:lnTo>
                      <a:pt x="340" y="72"/>
                    </a:lnTo>
                    <a:lnTo>
                      <a:pt x="338" y="72"/>
                    </a:lnTo>
                    <a:lnTo>
                      <a:pt x="336" y="72"/>
                    </a:lnTo>
                    <a:lnTo>
                      <a:pt x="330" y="72"/>
                    </a:lnTo>
                    <a:lnTo>
                      <a:pt x="324" y="76"/>
                    </a:lnTo>
                    <a:lnTo>
                      <a:pt x="318" y="78"/>
                    </a:lnTo>
                    <a:lnTo>
                      <a:pt x="314" y="80"/>
                    </a:lnTo>
                    <a:lnTo>
                      <a:pt x="310" y="82"/>
                    </a:lnTo>
                    <a:lnTo>
                      <a:pt x="306" y="84"/>
                    </a:lnTo>
                    <a:lnTo>
                      <a:pt x="306" y="84"/>
                    </a:lnTo>
                    <a:lnTo>
                      <a:pt x="298" y="90"/>
                    </a:lnTo>
                    <a:lnTo>
                      <a:pt x="292" y="94"/>
                    </a:lnTo>
                    <a:lnTo>
                      <a:pt x="286" y="98"/>
                    </a:lnTo>
                    <a:lnTo>
                      <a:pt x="282" y="98"/>
                    </a:lnTo>
                    <a:lnTo>
                      <a:pt x="278" y="98"/>
                    </a:lnTo>
                    <a:lnTo>
                      <a:pt x="278" y="98"/>
                    </a:lnTo>
                    <a:lnTo>
                      <a:pt x="282" y="96"/>
                    </a:lnTo>
                    <a:lnTo>
                      <a:pt x="286" y="94"/>
                    </a:lnTo>
                    <a:lnTo>
                      <a:pt x="290" y="90"/>
                    </a:lnTo>
                    <a:lnTo>
                      <a:pt x="292" y="86"/>
                    </a:lnTo>
                    <a:lnTo>
                      <a:pt x="294" y="84"/>
                    </a:lnTo>
                    <a:lnTo>
                      <a:pt x="294" y="84"/>
                    </a:lnTo>
                    <a:lnTo>
                      <a:pt x="298" y="80"/>
                    </a:lnTo>
                    <a:lnTo>
                      <a:pt x="300" y="76"/>
                    </a:lnTo>
                    <a:lnTo>
                      <a:pt x="304" y="72"/>
                    </a:lnTo>
                    <a:lnTo>
                      <a:pt x="308" y="68"/>
                    </a:lnTo>
                    <a:lnTo>
                      <a:pt x="312" y="66"/>
                    </a:lnTo>
                    <a:lnTo>
                      <a:pt x="314" y="64"/>
                    </a:lnTo>
                    <a:lnTo>
                      <a:pt x="316" y="62"/>
                    </a:lnTo>
                    <a:lnTo>
                      <a:pt x="320" y="56"/>
                    </a:lnTo>
                    <a:lnTo>
                      <a:pt x="322" y="50"/>
                    </a:lnTo>
                    <a:lnTo>
                      <a:pt x="322" y="46"/>
                    </a:lnTo>
                    <a:lnTo>
                      <a:pt x="322" y="46"/>
                    </a:lnTo>
                    <a:lnTo>
                      <a:pt x="312" y="26"/>
                    </a:lnTo>
                    <a:lnTo>
                      <a:pt x="296" y="8"/>
                    </a:lnTo>
                    <a:lnTo>
                      <a:pt x="290" y="4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4"/>
                    </a:lnTo>
                    <a:lnTo>
                      <a:pt x="274" y="8"/>
                    </a:lnTo>
                    <a:lnTo>
                      <a:pt x="270" y="8"/>
                    </a:lnTo>
                    <a:lnTo>
                      <a:pt x="270" y="10"/>
                    </a:lnTo>
                    <a:lnTo>
                      <a:pt x="268" y="14"/>
                    </a:lnTo>
                    <a:lnTo>
                      <a:pt x="266" y="18"/>
                    </a:lnTo>
                    <a:lnTo>
                      <a:pt x="264" y="20"/>
                    </a:lnTo>
                    <a:lnTo>
                      <a:pt x="264" y="22"/>
                    </a:lnTo>
                    <a:lnTo>
                      <a:pt x="262" y="24"/>
                    </a:lnTo>
                    <a:lnTo>
                      <a:pt x="260" y="24"/>
                    </a:lnTo>
                    <a:lnTo>
                      <a:pt x="260" y="24"/>
                    </a:lnTo>
                    <a:lnTo>
                      <a:pt x="258" y="24"/>
                    </a:lnTo>
                    <a:lnTo>
                      <a:pt x="256" y="24"/>
                    </a:lnTo>
                    <a:lnTo>
                      <a:pt x="254" y="22"/>
                    </a:lnTo>
                    <a:lnTo>
                      <a:pt x="252" y="22"/>
                    </a:lnTo>
                    <a:lnTo>
                      <a:pt x="252" y="22"/>
                    </a:lnTo>
                    <a:lnTo>
                      <a:pt x="250" y="22"/>
                    </a:lnTo>
                    <a:lnTo>
                      <a:pt x="248" y="22"/>
                    </a:lnTo>
                    <a:lnTo>
                      <a:pt x="248" y="22"/>
                    </a:lnTo>
                    <a:lnTo>
                      <a:pt x="246" y="22"/>
                    </a:lnTo>
                    <a:lnTo>
                      <a:pt x="244" y="22"/>
                    </a:lnTo>
                    <a:lnTo>
                      <a:pt x="242" y="24"/>
                    </a:lnTo>
                    <a:lnTo>
                      <a:pt x="242" y="24"/>
                    </a:lnTo>
                    <a:lnTo>
                      <a:pt x="240" y="24"/>
                    </a:lnTo>
                    <a:lnTo>
                      <a:pt x="238" y="24"/>
                    </a:lnTo>
                    <a:lnTo>
                      <a:pt x="236" y="24"/>
                    </a:lnTo>
                    <a:lnTo>
                      <a:pt x="236" y="24"/>
                    </a:lnTo>
                    <a:lnTo>
                      <a:pt x="234" y="24"/>
                    </a:lnTo>
                    <a:lnTo>
                      <a:pt x="232" y="22"/>
                    </a:lnTo>
                    <a:lnTo>
                      <a:pt x="230" y="22"/>
                    </a:lnTo>
                    <a:lnTo>
                      <a:pt x="230" y="22"/>
                    </a:lnTo>
                    <a:lnTo>
                      <a:pt x="228" y="22"/>
                    </a:lnTo>
                    <a:lnTo>
                      <a:pt x="226" y="24"/>
                    </a:lnTo>
                    <a:lnTo>
                      <a:pt x="224" y="24"/>
                    </a:lnTo>
                    <a:lnTo>
                      <a:pt x="218" y="22"/>
                    </a:lnTo>
                    <a:lnTo>
                      <a:pt x="218" y="26"/>
                    </a:lnTo>
                    <a:lnTo>
                      <a:pt x="218" y="28"/>
                    </a:lnTo>
                    <a:lnTo>
                      <a:pt x="218" y="28"/>
                    </a:lnTo>
                    <a:lnTo>
                      <a:pt x="214" y="28"/>
                    </a:lnTo>
                    <a:lnTo>
                      <a:pt x="212" y="26"/>
                    </a:lnTo>
                    <a:lnTo>
                      <a:pt x="206" y="26"/>
                    </a:lnTo>
                    <a:lnTo>
                      <a:pt x="202" y="26"/>
                    </a:lnTo>
                    <a:lnTo>
                      <a:pt x="194" y="28"/>
                    </a:lnTo>
                    <a:lnTo>
                      <a:pt x="192" y="28"/>
                    </a:lnTo>
                    <a:lnTo>
                      <a:pt x="184" y="30"/>
                    </a:lnTo>
                    <a:lnTo>
                      <a:pt x="184" y="30"/>
                    </a:lnTo>
                    <a:lnTo>
                      <a:pt x="184" y="30"/>
                    </a:lnTo>
                    <a:lnTo>
                      <a:pt x="184" y="28"/>
                    </a:lnTo>
                    <a:lnTo>
                      <a:pt x="184" y="24"/>
                    </a:lnTo>
                    <a:lnTo>
                      <a:pt x="184" y="20"/>
                    </a:lnTo>
                    <a:lnTo>
                      <a:pt x="184" y="18"/>
                    </a:lnTo>
                    <a:lnTo>
                      <a:pt x="184" y="14"/>
                    </a:lnTo>
                    <a:lnTo>
                      <a:pt x="184" y="10"/>
                    </a:lnTo>
                    <a:lnTo>
                      <a:pt x="184" y="6"/>
                    </a:lnTo>
                    <a:lnTo>
                      <a:pt x="182" y="2"/>
                    </a:lnTo>
                    <a:lnTo>
                      <a:pt x="176" y="2"/>
                    </a:lnTo>
                    <a:lnTo>
                      <a:pt x="176" y="2"/>
                    </a:lnTo>
                    <a:lnTo>
                      <a:pt x="176" y="4"/>
                    </a:lnTo>
                    <a:lnTo>
                      <a:pt x="174" y="6"/>
                    </a:lnTo>
                    <a:lnTo>
                      <a:pt x="172" y="8"/>
                    </a:lnTo>
                    <a:lnTo>
                      <a:pt x="166" y="6"/>
                    </a:lnTo>
                    <a:lnTo>
                      <a:pt x="156" y="10"/>
                    </a:lnTo>
                    <a:lnTo>
                      <a:pt x="156" y="14"/>
                    </a:lnTo>
                    <a:lnTo>
                      <a:pt x="142" y="16"/>
                    </a:lnTo>
                    <a:lnTo>
                      <a:pt x="138" y="10"/>
                    </a:lnTo>
                    <a:lnTo>
                      <a:pt x="136" y="10"/>
                    </a:lnTo>
                    <a:lnTo>
                      <a:pt x="134" y="10"/>
                    </a:lnTo>
                    <a:lnTo>
                      <a:pt x="128" y="8"/>
                    </a:lnTo>
                    <a:lnTo>
                      <a:pt x="124" y="8"/>
                    </a:lnTo>
                    <a:lnTo>
                      <a:pt x="120" y="6"/>
                    </a:lnTo>
                    <a:lnTo>
                      <a:pt x="116" y="4"/>
                    </a:lnTo>
                    <a:lnTo>
                      <a:pt x="116" y="6"/>
                    </a:lnTo>
                    <a:lnTo>
                      <a:pt x="116" y="8"/>
                    </a:lnTo>
                    <a:lnTo>
                      <a:pt x="116" y="8"/>
                    </a:lnTo>
                    <a:lnTo>
                      <a:pt x="116" y="10"/>
                    </a:lnTo>
                    <a:lnTo>
                      <a:pt x="118" y="10"/>
                    </a:lnTo>
                    <a:lnTo>
                      <a:pt x="120" y="10"/>
                    </a:lnTo>
                    <a:lnTo>
                      <a:pt x="122" y="12"/>
                    </a:lnTo>
                    <a:lnTo>
                      <a:pt x="124" y="14"/>
                    </a:lnTo>
                    <a:lnTo>
                      <a:pt x="124" y="18"/>
                    </a:lnTo>
                    <a:lnTo>
                      <a:pt x="124" y="22"/>
                    </a:lnTo>
                    <a:lnTo>
                      <a:pt x="126" y="24"/>
                    </a:lnTo>
                    <a:lnTo>
                      <a:pt x="128" y="26"/>
                    </a:lnTo>
                    <a:lnTo>
                      <a:pt x="130" y="26"/>
                    </a:lnTo>
                    <a:lnTo>
                      <a:pt x="134" y="26"/>
                    </a:lnTo>
                    <a:lnTo>
                      <a:pt x="136" y="26"/>
                    </a:lnTo>
                    <a:lnTo>
                      <a:pt x="136" y="34"/>
                    </a:lnTo>
                    <a:lnTo>
                      <a:pt x="128" y="38"/>
                    </a:lnTo>
                    <a:lnTo>
                      <a:pt x="110" y="58"/>
                    </a:lnTo>
                    <a:lnTo>
                      <a:pt x="92" y="52"/>
                    </a:lnTo>
                    <a:lnTo>
                      <a:pt x="90" y="52"/>
                    </a:lnTo>
                    <a:lnTo>
                      <a:pt x="88" y="52"/>
                    </a:lnTo>
                    <a:lnTo>
                      <a:pt x="84" y="50"/>
                    </a:lnTo>
                    <a:lnTo>
                      <a:pt x="80" y="50"/>
                    </a:lnTo>
                    <a:lnTo>
                      <a:pt x="78" y="50"/>
                    </a:lnTo>
                    <a:lnTo>
                      <a:pt x="78" y="50"/>
                    </a:lnTo>
                    <a:lnTo>
                      <a:pt x="78" y="46"/>
                    </a:lnTo>
                    <a:lnTo>
                      <a:pt x="76" y="44"/>
                    </a:lnTo>
                    <a:lnTo>
                      <a:pt x="76" y="42"/>
                    </a:lnTo>
                    <a:lnTo>
                      <a:pt x="76" y="42"/>
                    </a:lnTo>
                    <a:lnTo>
                      <a:pt x="74" y="40"/>
                    </a:lnTo>
                    <a:lnTo>
                      <a:pt x="52" y="44"/>
                    </a:lnTo>
                    <a:lnTo>
                      <a:pt x="52" y="52"/>
                    </a:lnTo>
                    <a:lnTo>
                      <a:pt x="60" y="52"/>
                    </a:lnTo>
                    <a:lnTo>
                      <a:pt x="62" y="62"/>
                    </a:lnTo>
                    <a:lnTo>
                      <a:pt x="62" y="62"/>
                    </a:lnTo>
                    <a:lnTo>
                      <a:pt x="60" y="60"/>
                    </a:lnTo>
                    <a:lnTo>
                      <a:pt x="58" y="60"/>
                    </a:lnTo>
                    <a:lnTo>
                      <a:pt x="56" y="58"/>
                    </a:lnTo>
                    <a:lnTo>
                      <a:pt x="54" y="58"/>
                    </a:lnTo>
                    <a:lnTo>
                      <a:pt x="52" y="60"/>
                    </a:lnTo>
                    <a:lnTo>
                      <a:pt x="52" y="70"/>
                    </a:lnTo>
                    <a:lnTo>
                      <a:pt x="54" y="70"/>
                    </a:lnTo>
                    <a:lnTo>
                      <a:pt x="54" y="72"/>
                    </a:lnTo>
                    <a:lnTo>
                      <a:pt x="56" y="76"/>
                    </a:lnTo>
                    <a:lnTo>
                      <a:pt x="58" y="80"/>
                    </a:lnTo>
                    <a:lnTo>
                      <a:pt x="60" y="86"/>
                    </a:lnTo>
                    <a:lnTo>
                      <a:pt x="60" y="92"/>
                    </a:lnTo>
                    <a:lnTo>
                      <a:pt x="60" y="96"/>
                    </a:lnTo>
                    <a:lnTo>
                      <a:pt x="52" y="126"/>
                    </a:lnTo>
                    <a:lnTo>
                      <a:pt x="50" y="132"/>
                    </a:lnTo>
                    <a:lnTo>
                      <a:pt x="44" y="132"/>
                    </a:lnTo>
                    <a:lnTo>
                      <a:pt x="44" y="132"/>
                    </a:lnTo>
                    <a:lnTo>
                      <a:pt x="42" y="130"/>
                    </a:lnTo>
                    <a:lnTo>
                      <a:pt x="38" y="130"/>
                    </a:lnTo>
                    <a:lnTo>
                      <a:pt x="36" y="132"/>
                    </a:lnTo>
                    <a:lnTo>
                      <a:pt x="34" y="132"/>
                    </a:lnTo>
                    <a:lnTo>
                      <a:pt x="32" y="132"/>
                    </a:lnTo>
                    <a:lnTo>
                      <a:pt x="28" y="134"/>
                    </a:lnTo>
                    <a:lnTo>
                      <a:pt x="22" y="134"/>
                    </a:lnTo>
                    <a:lnTo>
                      <a:pt x="18" y="138"/>
                    </a:lnTo>
                    <a:lnTo>
                      <a:pt x="14" y="142"/>
                    </a:lnTo>
                    <a:lnTo>
                      <a:pt x="10" y="146"/>
                    </a:lnTo>
                    <a:lnTo>
                      <a:pt x="10" y="148"/>
                    </a:lnTo>
                    <a:lnTo>
                      <a:pt x="10" y="152"/>
                    </a:lnTo>
                    <a:lnTo>
                      <a:pt x="8" y="156"/>
                    </a:lnTo>
                    <a:lnTo>
                      <a:pt x="6" y="158"/>
                    </a:lnTo>
                    <a:lnTo>
                      <a:pt x="6" y="160"/>
                    </a:lnTo>
                    <a:lnTo>
                      <a:pt x="4" y="162"/>
                    </a:lnTo>
                    <a:lnTo>
                      <a:pt x="2" y="164"/>
                    </a:lnTo>
                    <a:lnTo>
                      <a:pt x="0" y="168"/>
                    </a:lnTo>
                    <a:lnTo>
                      <a:pt x="0" y="174"/>
                    </a:lnTo>
                    <a:lnTo>
                      <a:pt x="0" y="182"/>
                    </a:lnTo>
                    <a:lnTo>
                      <a:pt x="2" y="188"/>
                    </a:lnTo>
                    <a:lnTo>
                      <a:pt x="2" y="190"/>
                    </a:lnTo>
                    <a:lnTo>
                      <a:pt x="4" y="192"/>
                    </a:lnTo>
                    <a:lnTo>
                      <a:pt x="4" y="194"/>
                    </a:lnTo>
                    <a:lnTo>
                      <a:pt x="6" y="198"/>
                    </a:lnTo>
                    <a:lnTo>
                      <a:pt x="6" y="200"/>
                    </a:lnTo>
                    <a:lnTo>
                      <a:pt x="4" y="200"/>
                    </a:lnTo>
                    <a:lnTo>
                      <a:pt x="4" y="200"/>
                    </a:lnTo>
                    <a:lnTo>
                      <a:pt x="6" y="200"/>
                    </a:lnTo>
                    <a:lnTo>
                      <a:pt x="10" y="198"/>
                    </a:lnTo>
                    <a:lnTo>
                      <a:pt x="12" y="198"/>
                    </a:lnTo>
                    <a:lnTo>
                      <a:pt x="14" y="200"/>
                    </a:lnTo>
                    <a:lnTo>
                      <a:pt x="16" y="202"/>
                    </a:lnTo>
                    <a:lnTo>
                      <a:pt x="16" y="202"/>
                    </a:lnTo>
                    <a:lnTo>
                      <a:pt x="16" y="202"/>
                    </a:lnTo>
                    <a:lnTo>
                      <a:pt x="18" y="204"/>
                    </a:lnTo>
                    <a:lnTo>
                      <a:pt x="22" y="204"/>
                    </a:lnTo>
                    <a:lnTo>
                      <a:pt x="26" y="206"/>
                    </a:lnTo>
                    <a:lnTo>
                      <a:pt x="30" y="206"/>
                    </a:lnTo>
                    <a:lnTo>
                      <a:pt x="30" y="206"/>
                    </a:lnTo>
                    <a:lnTo>
                      <a:pt x="30" y="206"/>
                    </a:lnTo>
                    <a:lnTo>
                      <a:pt x="34" y="204"/>
                    </a:lnTo>
                    <a:lnTo>
                      <a:pt x="36" y="202"/>
                    </a:lnTo>
                    <a:lnTo>
                      <a:pt x="38" y="200"/>
                    </a:lnTo>
                    <a:lnTo>
                      <a:pt x="42" y="198"/>
                    </a:lnTo>
                    <a:lnTo>
                      <a:pt x="42" y="196"/>
                    </a:lnTo>
                    <a:lnTo>
                      <a:pt x="42" y="222"/>
                    </a:lnTo>
                    <a:lnTo>
                      <a:pt x="42" y="222"/>
                    </a:lnTo>
                    <a:lnTo>
                      <a:pt x="42" y="224"/>
                    </a:lnTo>
                    <a:lnTo>
                      <a:pt x="44" y="224"/>
                    </a:lnTo>
                    <a:lnTo>
                      <a:pt x="48" y="226"/>
                    </a:lnTo>
                    <a:lnTo>
                      <a:pt x="50" y="226"/>
                    </a:lnTo>
                    <a:lnTo>
                      <a:pt x="54" y="226"/>
                    </a:lnTo>
                    <a:lnTo>
                      <a:pt x="58" y="226"/>
                    </a:lnTo>
                    <a:lnTo>
                      <a:pt x="64" y="226"/>
                    </a:lnTo>
                    <a:lnTo>
                      <a:pt x="70" y="226"/>
                    </a:lnTo>
                    <a:lnTo>
                      <a:pt x="74" y="224"/>
                    </a:lnTo>
                    <a:lnTo>
                      <a:pt x="74" y="224"/>
                    </a:lnTo>
                    <a:lnTo>
                      <a:pt x="78" y="224"/>
                    </a:lnTo>
                    <a:lnTo>
                      <a:pt x="80" y="222"/>
                    </a:lnTo>
                    <a:lnTo>
                      <a:pt x="84" y="218"/>
                    </a:lnTo>
                    <a:lnTo>
                      <a:pt x="86" y="216"/>
                    </a:lnTo>
                    <a:lnTo>
                      <a:pt x="86" y="214"/>
                    </a:lnTo>
                    <a:lnTo>
                      <a:pt x="90" y="212"/>
                    </a:lnTo>
                    <a:lnTo>
                      <a:pt x="94" y="210"/>
                    </a:lnTo>
                    <a:lnTo>
                      <a:pt x="96" y="210"/>
                    </a:lnTo>
                    <a:lnTo>
                      <a:pt x="100" y="212"/>
                    </a:lnTo>
                    <a:lnTo>
                      <a:pt x="102" y="212"/>
                    </a:lnTo>
                    <a:lnTo>
                      <a:pt x="102" y="212"/>
                    </a:lnTo>
                    <a:lnTo>
                      <a:pt x="104" y="210"/>
                    </a:lnTo>
                    <a:lnTo>
                      <a:pt x="106" y="208"/>
                    </a:lnTo>
                    <a:lnTo>
                      <a:pt x="108" y="206"/>
                    </a:lnTo>
                    <a:lnTo>
                      <a:pt x="110" y="206"/>
                    </a:lnTo>
                    <a:lnTo>
                      <a:pt x="112" y="206"/>
                    </a:lnTo>
                    <a:lnTo>
                      <a:pt x="112" y="208"/>
                    </a:lnTo>
                    <a:lnTo>
                      <a:pt x="112" y="212"/>
                    </a:lnTo>
                    <a:lnTo>
                      <a:pt x="112" y="216"/>
                    </a:lnTo>
                    <a:lnTo>
                      <a:pt x="112" y="226"/>
                    </a:lnTo>
                    <a:lnTo>
                      <a:pt x="114" y="238"/>
                    </a:lnTo>
                    <a:lnTo>
                      <a:pt x="124" y="248"/>
                    </a:lnTo>
                    <a:lnTo>
                      <a:pt x="136" y="252"/>
                    </a:lnTo>
                    <a:lnTo>
                      <a:pt x="146" y="250"/>
                    </a:lnTo>
                    <a:lnTo>
                      <a:pt x="148" y="252"/>
                    </a:lnTo>
                    <a:lnTo>
                      <a:pt x="148" y="254"/>
                    </a:lnTo>
                    <a:lnTo>
                      <a:pt x="150" y="258"/>
                    </a:lnTo>
                    <a:lnTo>
                      <a:pt x="152" y="262"/>
                    </a:lnTo>
                    <a:lnTo>
                      <a:pt x="156" y="266"/>
                    </a:lnTo>
                    <a:lnTo>
                      <a:pt x="162" y="268"/>
                    </a:lnTo>
                    <a:lnTo>
                      <a:pt x="164" y="268"/>
                    </a:lnTo>
                    <a:lnTo>
                      <a:pt x="166" y="272"/>
                    </a:lnTo>
                    <a:lnTo>
                      <a:pt x="170" y="274"/>
                    </a:lnTo>
                    <a:lnTo>
                      <a:pt x="174" y="278"/>
                    </a:lnTo>
                    <a:lnTo>
                      <a:pt x="178" y="284"/>
                    </a:lnTo>
                    <a:lnTo>
                      <a:pt x="182" y="288"/>
                    </a:lnTo>
                    <a:lnTo>
                      <a:pt x="182" y="294"/>
                    </a:lnTo>
                    <a:lnTo>
                      <a:pt x="206" y="296"/>
                    </a:lnTo>
                    <a:lnTo>
                      <a:pt x="206" y="298"/>
                    </a:lnTo>
                    <a:lnTo>
                      <a:pt x="204" y="300"/>
                    </a:lnTo>
                    <a:lnTo>
                      <a:pt x="204" y="304"/>
                    </a:lnTo>
                    <a:lnTo>
                      <a:pt x="204" y="308"/>
                    </a:lnTo>
                    <a:lnTo>
                      <a:pt x="206" y="310"/>
                    </a:lnTo>
                    <a:lnTo>
                      <a:pt x="206" y="310"/>
                    </a:lnTo>
                    <a:lnTo>
                      <a:pt x="208" y="312"/>
                    </a:lnTo>
                    <a:lnTo>
                      <a:pt x="210" y="312"/>
                    </a:lnTo>
                    <a:lnTo>
                      <a:pt x="212" y="314"/>
                    </a:lnTo>
                    <a:lnTo>
                      <a:pt x="214" y="318"/>
                    </a:lnTo>
                    <a:lnTo>
                      <a:pt x="214" y="322"/>
                    </a:lnTo>
                    <a:lnTo>
                      <a:pt x="214" y="326"/>
                    </a:lnTo>
                    <a:lnTo>
                      <a:pt x="214" y="338"/>
                    </a:lnTo>
                    <a:lnTo>
                      <a:pt x="214" y="350"/>
                    </a:lnTo>
                    <a:lnTo>
                      <a:pt x="214" y="362"/>
                    </a:lnTo>
                    <a:lnTo>
                      <a:pt x="210" y="368"/>
                    </a:lnTo>
                    <a:lnTo>
                      <a:pt x="212" y="368"/>
                    </a:lnTo>
                    <a:lnTo>
                      <a:pt x="212" y="370"/>
                    </a:lnTo>
                    <a:lnTo>
                      <a:pt x="214" y="372"/>
                    </a:lnTo>
                    <a:lnTo>
                      <a:pt x="214" y="374"/>
                    </a:lnTo>
                    <a:lnTo>
                      <a:pt x="214" y="380"/>
                    </a:lnTo>
                    <a:lnTo>
                      <a:pt x="216" y="384"/>
                    </a:lnTo>
                    <a:lnTo>
                      <a:pt x="216" y="396"/>
                    </a:lnTo>
                    <a:lnTo>
                      <a:pt x="218" y="408"/>
                    </a:lnTo>
                    <a:lnTo>
                      <a:pt x="218" y="416"/>
                    </a:lnTo>
                    <a:lnTo>
                      <a:pt x="220" y="416"/>
                    </a:lnTo>
                    <a:lnTo>
                      <a:pt x="220" y="418"/>
                    </a:lnTo>
                    <a:lnTo>
                      <a:pt x="222" y="420"/>
                    </a:lnTo>
                    <a:lnTo>
                      <a:pt x="226" y="420"/>
                    </a:lnTo>
                    <a:lnTo>
                      <a:pt x="236" y="424"/>
                    </a:lnTo>
                    <a:lnTo>
                      <a:pt x="238" y="422"/>
                    </a:lnTo>
                    <a:lnTo>
                      <a:pt x="240" y="422"/>
                    </a:lnTo>
                    <a:lnTo>
                      <a:pt x="242" y="422"/>
                    </a:lnTo>
                    <a:lnTo>
                      <a:pt x="244" y="422"/>
                    </a:lnTo>
                    <a:lnTo>
                      <a:pt x="246" y="422"/>
                    </a:lnTo>
                    <a:lnTo>
                      <a:pt x="248" y="424"/>
                    </a:lnTo>
                    <a:lnTo>
                      <a:pt x="248" y="424"/>
                    </a:lnTo>
                    <a:lnTo>
                      <a:pt x="250" y="428"/>
                    </a:lnTo>
                    <a:lnTo>
                      <a:pt x="252" y="432"/>
                    </a:lnTo>
                    <a:lnTo>
                      <a:pt x="254" y="436"/>
                    </a:lnTo>
                    <a:lnTo>
                      <a:pt x="256" y="442"/>
                    </a:lnTo>
                    <a:lnTo>
                      <a:pt x="256" y="446"/>
                    </a:lnTo>
                    <a:lnTo>
                      <a:pt x="256" y="448"/>
                    </a:lnTo>
                    <a:lnTo>
                      <a:pt x="256" y="448"/>
                    </a:lnTo>
                    <a:lnTo>
                      <a:pt x="260" y="450"/>
                    </a:lnTo>
                    <a:lnTo>
                      <a:pt x="264" y="450"/>
                    </a:lnTo>
                    <a:lnTo>
                      <a:pt x="264" y="450"/>
                    </a:lnTo>
                    <a:lnTo>
                      <a:pt x="266" y="452"/>
                    </a:lnTo>
                    <a:lnTo>
                      <a:pt x="266" y="452"/>
                    </a:lnTo>
                    <a:lnTo>
                      <a:pt x="268" y="452"/>
                    </a:lnTo>
                    <a:lnTo>
                      <a:pt x="270" y="454"/>
                    </a:lnTo>
                    <a:lnTo>
                      <a:pt x="270" y="458"/>
                    </a:lnTo>
                    <a:lnTo>
                      <a:pt x="270" y="462"/>
                    </a:lnTo>
                    <a:lnTo>
                      <a:pt x="270" y="466"/>
                    </a:lnTo>
                    <a:lnTo>
                      <a:pt x="266" y="472"/>
                    </a:lnTo>
                    <a:lnTo>
                      <a:pt x="264" y="474"/>
                    </a:lnTo>
                    <a:lnTo>
                      <a:pt x="258" y="480"/>
                    </a:lnTo>
                    <a:lnTo>
                      <a:pt x="248" y="488"/>
                    </a:lnTo>
                    <a:lnTo>
                      <a:pt x="240" y="494"/>
                    </a:lnTo>
                    <a:lnTo>
                      <a:pt x="234" y="500"/>
                    </a:lnTo>
                    <a:lnTo>
                      <a:pt x="232" y="500"/>
                    </a:lnTo>
                    <a:lnTo>
                      <a:pt x="230" y="502"/>
                    </a:lnTo>
                    <a:lnTo>
                      <a:pt x="228" y="506"/>
                    </a:lnTo>
                    <a:lnTo>
                      <a:pt x="224" y="510"/>
                    </a:lnTo>
                    <a:lnTo>
                      <a:pt x="220" y="514"/>
                    </a:lnTo>
                    <a:lnTo>
                      <a:pt x="218" y="518"/>
                    </a:lnTo>
                    <a:lnTo>
                      <a:pt x="216" y="522"/>
                    </a:lnTo>
                    <a:lnTo>
                      <a:pt x="216" y="524"/>
                    </a:lnTo>
                    <a:lnTo>
                      <a:pt x="216" y="524"/>
                    </a:lnTo>
                    <a:lnTo>
                      <a:pt x="218" y="524"/>
                    </a:lnTo>
                    <a:lnTo>
                      <a:pt x="220" y="522"/>
                    </a:lnTo>
                    <a:lnTo>
                      <a:pt x="224" y="524"/>
                    </a:lnTo>
                    <a:lnTo>
                      <a:pt x="226" y="526"/>
                    </a:lnTo>
                    <a:lnTo>
                      <a:pt x="230" y="530"/>
                    </a:lnTo>
                    <a:lnTo>
                      <a:pt x="240" y="538"/>
                    </a:lnTo>
                    <a:lnTo>
                      <a:pt x="240" y="540"/>
                    </a:lnTo>
                    <a:lnTo>
                      <a:pt x="244" y="540"/>
                    </a:lnTo>
                    <a:lnTo>
                      <a:pt x="248" y="542"/>
                    </a:lnTo>
                    <a:lnTo>
                      <a:pt x="254" y="544"/>
                    </a:lnTo>
                    <a:lnTo>
                      <a:pt x="258" y="546"/>
                    </a:lnTo>
                    <a:lnTo>
                      <a:pt x="262" y="548"/>
                    </a:lnTo>
                    <a:lnTo>
                      <a:pt x="264" y="552"/>
                    </a:lnTo>
                    <a:lnTo>
                      <a:pt x="278" y="568"/>
                    </a:lnTo>
                    <a:lnTo>
                      <a:pt x="282" y="572"/>
                    </a:lnTo>
                    <a:lnTo>
                      <a:pt x="290" y="562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7" name="Freeform 147"/>
              <p:cNvSpPr>
                <a:spLocks/>
              </p:cNvSpPr>
              <p:nvPr/>
            </p:nvSpPr>
            <p:spPr bwMode="gray">
              <a:xfrm>
                <a:off x="4479" y="3354"/>
                <a:ext cx="150" cy="756"/>
              </a:xfrm>
              <a:custGeom>
                <a:avLst/>
                <a:gdLst/>
                <a:ahLst/>
                <a:cxnLst>
                  <a:cxn ang="0">
                    <a:pos x="130" y="742"/>
                  </a:cxn>
                  <a:cxn ang="0">
                    <a:pos x="102" y="748"/>
                  </a:cxn>
                  <a:cxn ang="0">
                    <a:pos x="92" y="748"/>
                  </a:cxn>
                  <a:cxn ang="0">
                    <a:pos x="54" y="716"/>
                  </a:cxn>
                  <a:cxn ang="0">
                    <a:pos x="70" y="688"/>
                  </a:cxn>
                  <a:cxn ang="0">
                    <a:pos x="58" y="678"/>
                  </a:cxn>
                  <a:cxn ang="0">
                    <a:pos x="42" y="678"/>
                  </a:cxn>
                  <a:cxn ang="0">
                    <a:pos x="34" y="686"/>
                  </a:cxn>
                  <a:cxn ang="0">
                    <a:pos x="0" y="622"/>
                  </a:cxn>
                  <a:cxn ang="0">
                    <a:pos x="8" y="540"/>
                  </a:cxn>
                  <a:cxn ang="0">
                    <a:pos x="30" y="452"/>
                  </a:cxn>
                  <a:cxn ang="0">
                    <a:pos x="28" y="398"/>
                  </a:cxn>
                  <a:cxn ang="0">
                    <a:pos x="48" y="368"/>
                  </a:cxn>
                  <a:cxn ang="0">
                    <a:pos x="46" y="336"/>
                  </a:cxn>
                  <a:cxn ang="0">
                    <a:pos x="38" y="352"/>
                  </a:cxn>
                  <a:cxn ang="0">
                    <a:pos x="36" y="372"/>
                  </a:cxn>
                  <a:cxn ang="0">
                    <a:pos x="30" y="380"/>
                  </a:cxn>
                  <a:cxn ang="0">
                    <a:pos x="50" y="260"/>
                  </a:cxn>
                  <a:cxn ang="0">
                    <a:pos x="56" y="214"/>
                  </a:cxn>
                  <a:cxn ang="0">
                    <a:pos x="66" y="184"/>
                  </a:cxn>
                  <a:cxn ang="0">
                    <a:pos x="66" y="166"/>
                  </a:cxn>
                  <a:cxn ang="0">
                    <a:pos x="68" y="150"/>
                  </a:cxn>
                  <a:cxn ang="0">
                    <a:pos x="70" y="134"/>
                  </a:cxn>
                  <a:cxn ang="0">
                    <a:pos x="68" y="110"/>
                  </a:cxn>
                  <a:cxn ang="0">
                    <a:pos x="72" y="88"/>
                  </a:cxn>
                  <a:cxn ang="0">
                    <a:pos x="64" y="30"/>
                  </a:cxn>
                  <a:cxn ang="0">
                    <a:pos x="46" y="10"/>
                  </a:cxn>
                  <a:cxn ang="0">
                    <a:pos x="60" y="6"/>
                  </a:cxn>
                  <a:cxn ang="0">
                    <a:pos x="74" y="8"/>
                  </a:cxn>
                  <a:cxn ang="0">
                    <a:pos x="100" y="46"/>
                  </a:cxn>
                  <a:cxn ang="0">
                    <a:pos x="110" y="106"/>
                  </a:cxn>
                  <a:cxn ang="0">
                    <a:pos x="116" y="108"/>
                  </a:cxn>
                  <a:cxn ang="0">
                    <a:pos x="118" y="116"/>
                  </a:cxn>
                  <a:cxn ang="0">
                    <a:pos x="114" y="126"/>
                  </a:cxn>
                  <a:cxn ang="0">
                    <a:pos x="104" y="146"/>
                  </a:cxn>
                  <a:cxn ang="0">
                    <a:pos x="88" y="178"/>
                  </a:cxn>
                  <a:cxn ang="0">
                    <a:pos x="82" y="214"/>
                  </a:cxn>
                  <a:cxn ang="0">
                    <a:pos x="80" y="326"/>
                  </a:cxn>
                  <a:cxn ang="0">
                    <a:pos x="68" y="344"/>
                  </a:cxn>
                  <a:cxn ang="0">
                    <a:pos x="58" y="370"/>
                  </a:cxn>
                  <a:cxn ang="0">
                    <a:pos x="60" y="398"/>
                  </a:cxn>
                  <a:cxn ang="0">
                    <a:pos x="56" y="420"/>
                  </a:cxn>
                  <a:cxn ang="0">
                    <a:pos x="56" y="458"/>
                  </a:cxn>
                  <a:cxn ang="0">
                    <a:pos x="54" y="470"/>
                  </a:cxn>
                  <a:cxn ang="0">
                    <a:pos x="58" y="478"/>
                  </a:cxn>
                  <a:cxn ang="0">
                    <a:pos x="56" y="516"/>
                  </a:cxn>
                  <a:cxn ang="0">
                    <a:pos x="46" y="526"/>
                  </a:cxn>
                  <a:cxn ang="0">
                    <a:pos x="38" y="554"/>
                  </a:cxn>
                  <a:cxn ang="0">
                    <a:pos x="38" y="618"/>
                  </a:cxn>
                  <a:cxn ang="0">
                    <a:pos x="38" y="642"/>
                  </a:cxn>
                  <a:cxn ang="0">
                    <a:pos x="90" y="658"/>
                  </a:cxn>
                  <a:cxn ang="0">
                    <a:pos x="92" y="676"/>
                  </a:cxn>
                  <a:cxn ang="0">
                    <a:pos x="150" y="748"/>
                  </a:cxn>
                </a:cxnLst>
                <a:rect l="0" t="0" r="r" b="b"/>
                <a:pathLst>
                  <a:path w="150" h="756">
                    <a:moveTo>
                      <a:pt x="150" y="748"/>
                    </a:moveTo>
                    <a:lnTo>
                      <a:pt x="144" y="752"/>
                    </a:lnTo>
                    <a:lnTo>
                      <a:pt x="136" y="748"/>
                    </a:lnTo>
                    <a:lnTo>
                      <a:pt x="130" y="742"/>
                    </a:lnTo>
                    <a:lnTo>
                      <a:pt x="122" y="744"/>
                    </a:lnTo>
                    <a:lnTo>
                      <a:pt x="112" y="750"/>
                    </a:lnTo>
                    <a:lnTo>
                      <a:pt x="106" y="756"/>
                    </a:lnTo>
                    <a:lnTo>
                      <a:pt x="102" y="748"/>
                    </a:lnTo>
                    <a:lnTo>
                      <a:pt x="104" y="738"/>
                    </a:lnTo>
                    <a:lnTo>
                      <a:pt x="102" y="732"/>
                    </a:lnTo>
                    <a:lnTo>
                      <a:pt x="92" y="736"/>
                    </a:lnTo>
                    <a:lnTo>
                      <a:pt x="92" y="748"/>
                    </a:lnTo>
                    <a:lnTo>
                      <a:pt x="76" y="748"/>
                    </a:lnTo>
                    <a:lnTo>
                      <a:pt x="70" y="728"/>
                    </a:lnTo>
                    <a:lnTo>
                      <a:pt x="54" y="730"/>
                    </a:lnTo>
                    <a:lnTo>
                      <a:pt x="54" y="716"/>
                    </a:lnTo>
                    <a:lnTo>
                      <a:pt x="66" y="712"/>
                    </a:lnTo>
                    <a:lnTo>
                      <a:pt x="72" y="694"/>
                    </a:lnTo>
                    <a:lnTo>
                      <a:pt x="72" y="690"/>
                    </a:lnTo>
                    <a:lnTo>
                      <a:pt x="70" y="688"/>
                    </a:lnTo>
                    <a:lnTo>
                      <a:pt x="66" y="684"/>
                    </a:lnTo>
                    <a:lnTo>
                      <a:pt x="62" y="682"/>
                    </a:lnTo>
                    <a:lnTo>
                      <a:pt x="60" y="680"/>
                    </a:lnTo>
                    <a:lnTo>
                      <a:pt x="58" y="678"/>
                    </a:lnTo>
                    <a:lnTo>
                      <a:pt x="56" y="676"/>
                    </a:lnTo>
                    <a:lnTo>
                      <a:pt x="50" y="676"/>
                    </a:lnTo>
                    <a:lnTo>
                      <a:pt x="46" y="676"/>
                    </a:lnTo>
                    <a:lnTo>
                      <a:pt x="42" y="678"/>
                    </a:lnTo>
                    <a:lnTo>
                      <a:pt x="38" y="680"/>
                    </a:lnTo>
                    <a:lnTo>
                      <a:pt x="36" y="682"/>
                    </a:lnTo>
                    <a:lnTo>
                      <a:pt x="34" y="684"/>
                    </a:lnTo>
                    <a:lnTo>
                      <a:pt x="34" y="686"/>
                    </a:lnTo>
                    <a:lnTo>
                      <a:pt x="34" y="686"/>
                    </a:lnTo>
                    <a:lnTo>
                      <a:pt x="2" y="654"/>
                    </a:lnTo>
                    <a:lnTo>
                      <a:pt x="0" y="642"/>
                    </a:lnTo>
                    <a:lnTo>
                      <a:pt x="0" y="622"/>
                    </a:lnTo>
                    <a:lnTo>
                      <a:pt x="0" y="600"/>
                    </a:lnTo>
                    <a:lnTo>
                      <a:pt x="4" y="576"/>
                    </a:lnTo>
                    <a:lnTo>
                      <a:pt x="6" y="554"/>
                    </a:lnTo>
                    <a:lnTo>
                      <a:pt x="8" y="540"/>
                    </a:lnTo>
                    <a:lnTo>
                      <a:pt x="8" y="534"/>
                    </a:lnTo>
                    <a:lnTo>
                      <a:pt x="26" y="510"/>
                    </a:lnTo>
                    <a:lnTo>
                      <a:pt x="30" y="484"/>
                    </a:lnTo>
                    <a:lnTo>
                      <a:pt x="30" y="452"/>
                    </a:lnTo>
                    <a:lnTo>
                      <a:pt x="16" y="432"/>
                    </a:lnTo>
                    <a:lnTo>
                      <a:pt x="34" y="414"/>
                    </a:lnTo>
                    <a:lnTo>
                      <a:pt x="36" y="398"/>
                    </a:lnTo>
                    <a:lnTo>
                      <a:pt x="28" y="398"/>
                    </a:lnTo>
                    <a:lnTo>
                      <a:pt x="32" y="388"/>
                    </a:lnTo>
                    <a:lnTo>
                      <a:pt x="38" y="388"/>
                    </a:lnTo>
                    <a:lnTo>
                      <a:pt x="46" y="384"/>
                    </a:lnTo>
                    <a:lnTo>
                      <a:pt x="48" y="368"/>
                    </a:lnTo>
                    <a:lnTo>
                      <a:pt x="48" y="358"/>
                    </a:lnTo>
                    <a:lnTo>
                      <a:pt x="50" y="348"/>
                    </a:lnTo>
                    <a:lnTo>
                      <a:pt x="54" y="332"/>
                    </a:lnTo>
                    <a:lnTo>
                      <a:pt x="46" y="336"/>
                    </a:lnTo>
                    <a:lnTo>
                      <a:pt x="42" y="344"/>
                    </a:lnTo>
                    <a:lnTo>
                      <a:pt x="40" y="346"/>
                    </a:lnTo>
                    <a:lnTo>
                      <a:pt x="40" y="348"/>
                    </a:lnTo>
                    <a:lnTo>
                      <a:pt x="38" y="352"/>
                    </a:lnTo>
                    <a:lnTo>
                      <a:pt x="38" y="356"/>
                    </a:lnTo>
                    <a:lnTo>
                      <a:pt x="38" y="362"/>
                    </a:lnTo>
                    <a:lnTo>
                      <a:pt x="38" y="368"/>
                    </a:lnTo>
                    <a:lnTo>
                      <a:pt x="36" y="372"/>
                    </a:lnTo>
                    <a:lnTo>
                      <a:pt x="34" y="376"/>
                    </a:lnTo>
                    <a:lnTo>
                      <a:pt x="32" y="378"/>
                    </a:lnTo>
                    <a:lnTo>
                      <a:pt x="30" y="378"/>
                    </a:lnTo>
                    <a:lnTo>
                      <a:pt x="30" y="380"/>
                    </a:lnTo>
                    <a:lnTo>
                      <a:pt x="28" y="352"/>
                    </a:lnTo>
                    <a:lnTo>
                      <a:pt x="40" y="314"/>
                    </a:lnTo>
                    <a:lnTo>
                      <a:pt x="46" y="282"/>
                    </a:lnTo>
                    <a:lnTo>
                      <a:pt x="50" y="260"/>
                    </a:lnTo>
                    <a:lnTo>
                      <a:pt x="50" y="244"/>
                    </a:lnTo>
                    <a:lnTo>
                      <a:pt x="50" y="240"/>
                    </a:lnTo>
                    <a:lnTo>
                      <a:pt x="50" y="228"/>
                    </a:lnTo>
                    <a:lnTo>
                      <a:pt x="56" y="214"/>
                    </a:lnTo>
                    <a:lnTo>
                      <a:pt x="60" y="200"/>
                    </a:lnTo>
                    <a:lnTo>
                      <a:pt x="64" y="190"/>
                    </a:lnTo>
                    <a:lnTo>
                      <a:pt x="66" y="186"/>
                    </a:lnTo>
                    <a:lnTo>
                      <a:pt x="66" y="184"/>
                    </a:lnTo>
                    <a:lnTo>
                      <a:pt x="66" y="182"/>
                    </a:lnTo>
                    <a:lnTo>
                      <a:pt x="66" y="176"/>
                    </a:lnTo>
                    <a:lnTo>
                      <a:pt x="66" y="172"/>
                    </a:lnTo>
                    <a:lnTo>
                      <a:pt x="66" y="166"/>
                    </a:lnTo>
                    <a:lnTo>
                      <a:pt x="66" y="164"/>
                    </a:lnTo>
                    <a:lnTo>
                      <a:pt x="68" y="160"/>
                    </a:lnTo>
                    <a:lnTo>
                      <a:pt x="68" y="154"/>
                    </a:lnTo>
                    <a:lnTo>
                      <a:pt x="68" y="150"/>
                    </a:lnTo>
                    <a:lnTo>
                      <a:pt x="70" y="146"/>
                    </a:lnTo>
                    <a:lnTo>
                      <a:pt x="70" y="142"/>
                    </a:lnTo>
                    <a:lnTo>
                      <a:pt x="70" y="140"/>
                    </a:lnTo>
                    <a:lnTo>
                      <a:pt x="70" y="134"/>
                    </a:lnTo>
                    <a:lnTo>
                      <a:pt x="70" y="128"/>
                    </a:lnTo>
                    <a:lnTo>
                      <a:pt x="70" y="122"/>
                    </a:lnTo>
                    <a:lnTo>
                      <a:pt x="70" y="116"/>
                    </a:lnTo>
                    <a:lnTo>
                      <a:pt x="68" y="110"/>
                    </a:lnTo>
                    <a:lnTo>
                      <a:pt x="70" y="106"/>
                    </a:lnTo>
                    <a:lnTo>
                      <a:pt x="70" y="100"/>
                    </a:lnTo>
                    <a:lnTo>
                      <a:pt x="72" y="96"/>
                    </a:lnTo>
                    <a:lnTo>
                      <a:pt x="72" y="88"/>
                    </a:lnTo>
                    <a:lnTo>
                      <a:pt x="74" y="74"/>
                    </a:lnTo>
                    <a:lnTo>
                      <a:pt x="72" y="56"/>
                    </a:lnTo>
                    <a:lnTo>
                      <a:pt x="68" y="36"/>
                    </a:lnTo>
                    <a:lnTo>
                      <a:pt x="64" y="30"/>
                    </a:lnTo>
                    <a:lnTo>
                      <a:pt x="60" y="22"/>
                    </a:lnTo>
                    <a:lnTo>
                      <a:pt x="54" y="16"/>
                    </a:lnTo>
                    <a:lnTo>
                      <a:pt x="48" y="12"/>
                    </a:lnTo>
                    <a:lnTo>
                      <a:pt x="46" y="10"/>
                    </a:lnTo>
                    <a:lnTo>
                      <a:pt x="46" y="10"/>
                    </a:lnTo>
                    <a:lnTo>
                      <a:pt x="50" y="8"/>
                    </a:lnTo>
                    <a:lnTo>
                      <a:pt x="54" y="8"/>
                    </a:lnTo>
                    <a:lnTo>
                      <a:pt x="60" y="6"/>
                    </a:lnTo>
                    <a:lnTo>
                      <a:pt x="66" y="2"/>
                    </a:lnTo>
                    <a:lnTo>
                      <a:pt x="72" y="0"/>
                    </a:lnTo>
                    <a:lnTo>
                      <a:pt x="72" y="2"/>
                    </a:lnTo>
                    <a:lnTo>
                      <a:pt x="74" y="8"/>
                    </a:lnTo>
                    <a:lnTo>
                      <a:pt x="80" y="18"/>
                    </a:lnTo>
                    <a:lnTo>
                      <a:pt x="90" y="34"/>
                    </a:lnTo>
                    <a:lnTo>
                      <a:pt x="98" y="46"/>
                    </a:lnTo>
                    <a:lnTo>
                      <a:pt x="100" y="46"/>
                    </a:lnTo>
                    <a:lnTo>
                      <a:pt x="100" y="48"/>
                    </a:lnTo>
                    <a:lnTo>
                      <a:pt x="102" y="52"/>
                    </a:lnTo>
                    <a:lnTo>
                      <a:pt x="102" y="60"/>
                    </a:lnTo>
                    <a:lnTo>
                      <a:pt x="110" y="106"/>
                    </a:lnTo>
                    <a:lnTo>
                      <a:pt x="112" y="106"/>
                    </a:lnTo>
                    <a:lnTo>
                      <a:pt x="112" y="106"/>
                    </a:lnTo>
                    <a:lnTo>
                      <a:pt x="114" y="108"/>
                    </a:lnTo>
                    <a:lnTo>
                      <a:pt x="116" y="108"/>
                    </a:lnTo>
                    <a:lnTo>
                      <a:pt x="118" y="106"/>
                    </a:lnTo>
                    <a:lnTo>
                      <a:pt x="118" y="108"/>
                    </a:lnTo>
                    <a:lnTo>
                      <a:pt x="118" y="110"/>
                    </a:lnTo>
                    <a:lnTo>
                      <a:pt x="118" y="116"/>
                    </a:lnTo>
                    <a:lnTo>
                      <a:pt x="118" y="120"/>
                    </a:lnTo>
                    <a:lnTo>
                      <a:pt x="118" y="124"/>
                    </a:lnTo>
                    <a:lnTo>
                      <a:pt x="116" y="124"/>
                    </a:lnTo>
                    <a:lnTo>
                      <a:pt x="114" y="126"/>
                    </a:lnTo>
                    <a:lnTo>
                      <a:pt x="112" y="128"/>
                    </a:lnTo>
                    <a:lnTo>
                      <a:pt x="108" y="132"/>
                    </a:lnTo>
                    <a:lnTo>
                      <a:pt x="106" y="138"/>
                    </a:lnTo>
                    <a:lnTo>
                      <a:pt x="104" y="146"/>
                    </a:lnTo>
                    <a:lnTo>
                      <a:pt x="102" y="150"/>
                    </a:lnTo>
                    <a:lnTo>
                      <a:pt x="98" y="158"/>
                    </a:lnTo>
                    <a:lnTo>
                      <a:pt x="92" y="168"/>
                    </a:lnTo>
                    <a:lnTo>
                      <a:pt x="88" y="178"/>
                    </a:lnTo>
                    <a:lnTo>
                      <a:pt x="86" y="186"/>
                    </a:lnTo>
                    <a:lnTo>
                      <a:pt x="84" y="192"/>
                    </a:lnTo>
                    <a:lnTo>
                      <a:pt x="84" y="200"/>
                    </a:lnTo>
                    <a:lnTo>
                      <a:pt x="82" y="214"/>
                    </a:lnTo>
                    <a:lnTo>
                      <a:pt x="84" y="232"/>
                    </a:lnTo>
                    <a:lnTo>
                      <a:pt x="82" y="322"/>
                    </a:lnTo>
                    <a:lnTo>
                      <a:pt x="82" y="324"/>
                    </a:lnTo>
                    <a:lnTo>
                      <a:pt x="80" y="326"/>
                    </a:lnTo>
                    <a:lnTo>
                      <a:pt x="76" y="330"/>
                    </a:lnTo>
                    <a:lnTo>
                      <a:pt x="74" y="334"/>
                    </a:lnTo>
                    <a:lnTo>
                      <a:pt x="70" y="338"/>
                    </a:lnTo>
                    <a:lnTo>
                      <a:pt x="68" y="344"/>
                    </a:lnTo>
                    <a:lnTo>
                      <a:pt x="66" y="348"/>
                    </a:lnTo>
                    <a:lnTo>
                      <a:pt x="64" y="350"/>
                    </a:lnTo>
                    <a:lnTo>
                      <a:pt x="60" y="368"/>
                    </a:lnTo>
                    <a:lnTo>
                      <a:pt x="58" y="370"/>
                    </a:lnTo>
                    <a:lnTo>
                      <a:pt x="58" y="372"/>
                    </a:lnTo>
                    <a:lnTo>
                      <a:pt x="60" y="380"/>
                    </a:lnTo>
                    <a:lnTo>
                      <a:pt x="58" y="390"/>
                    </a:lnTo>
                    <a:lnTo>
                      <a:pt x="60" y="398"/>
                    </a:lnTo>
                    <a:lnTo>
                      <a:pt x="58" y="410"/>
                    </a:lnTo>
                    <a:lnTo>
                      <a:pt x="54" y="412"/>
                    </a:lnTo>
                    <a:lnTo>
                      <a:pt x="54" y="420"/>
                    </a:lnTo>
                    <a:lnTo>
                      <a:pt x="56" y="420"/>
                    </a:lnTo>
                    <a:lnTo>
                      <a:pt x="56" y="424"/>
                    </a:lnTo>
                    <a:lnTo>
                      <a:pt x="56" y="436"/>
                    </a:lnTo>
                    <a:lnTo>
                      <a:pt x="56" y="448"/>
                    </a:lnTo>
                    <a:lnTo>
                      <a:pt x="56" y="458"/>
                    </a:lnTo>
                    <a:lnTo>
                      <a:pt x="56" y="462"/>
                    </a:lnTo>
                    <a:lnTo>
                      <a:pt x="54" y="466"/>
                    </a:lnTo>
                    <a:lnTo>
                      <a:pt x="54" y="468"/>
                    </a:lnTo>
                    <a:lnTo>
                      <a:pt x="54" y="470"/>
                    </a:lnTo>
                    <a:lnTo>
                      <a:pt x="54" y="472"/>
                    </a:lnTo>
                    <a:lnTo>
                      <a:pt x="56" y="474"/>
                    </a:lnTo>
                    <a:lnTo>
                      <a:pt x="56" y="476"/>
                    </a:lnTo>
                    <a:lnTo>
                      <a:pt x="58" y="478"/>
                    </a:lnTo>
                    <a:lnTo>
                      <a:pt x="58" y="484"/>
                    </a:lnTo>
                    <a:lnTo>
                      <a:pt x="58" y="496"/>
                    </a:lnTo>
                    <a:lnTo>
                      <a:pt x="58" y="508"/>
                    </a:lnTo>
                    <a:lnTo>
                      <a:pt x="56" y="516"/>
                    </a:lnTo>
                    <a:lnTo>
                      <a:pt x="56" y="518"/>
                    </a:lnTo>
                    <a:lnTo>
                      <a:pt x="52" y="520"/>
                    </a:lnTo>
                    <a:lnTo>
                      <a:pt x="50" y="522"/>
                    </a:lnTo>
                    <a:lnTo>
                      <a:pt x="46" y="526"/>
                    </a:lnTo>
                    <a:lnTo>
                      <a:pt x="42" y="530"/>
                    </a:lnTo>
                    <a:lnTo>
                      <a:pt x="40" y="534"/>
                    </a:lnTo>
                    <a:lnTo>
                      <a:pt x="38" y="540"/>
                    </a:lnTo>
                    <a:lnTo>
                      <a:pt x="38" y="554"/>
                    </a:lnTo>
                    <a:lnTo>
                      <a:pt x="38" y="574"/>
                    </a:lnTo>
                    <a:lnTo>
                      <a:pt x="38" y="594"/>
                    </a:lnTo>
                    <a:lnTo>
                      <a:pt x="38" y="612"/>
                    </a:lnTo>
                    <a:lnTo>
                      <a:pt x="38" y="618"/>
                    </a:lnTo>
                    <a:lnTo>
                      <a:pt x="36" y="620"/>
                    </a:lnTo>
                    <a:lnTo>
                      <a:pt x="36" y="624"/>
                    </a:lnTo>
                    <a:lnTo>
                      <a:pt x="38" y="630"/>
                    </a:lnTo>
                    <a:lnTo>
                      <a:pt x="38" y="642"/>
                    </a:lnTo>
                    <a:lnTo>
                      <a:pt x="50" y="656"/>
                    </a:lnTo>
                    <a:lnTo>
                      <a:pt x="88" y="656"/>
                    </a:lnTo>
                    <a:lnTo>
                      <a:pt x="90" y="656"/>
                    </a:lnTo>
                    <a:lnTo>
                      <a:pt x="90" y="658"/>
                    </a:lnTo>
                    <a:lnTo>
                      <a:pt x="90" y="660"/>
                    </a:lnTo>
                    <a:lnTo>
                      <a:pt x="90" y="662"/>
                    </a:lnTo>
                    <a:lnTo>
                      <a:pt x="90" y="668"/>
                    </a:lnTo>
                    <a:lnTo>
                      <a:pt x="92" y="676"/>
                    </a:lnTo>
                    <a:lnTo>
                      <a:pt x="92" y="700"/>
                    </a:lnTo>
                    <a:lnTo>
                      <a:pt x="96" y="726"/>
                    </a:lnTo>
                    <a:lnTo>
                      <a:pt x="136" y="728"/>
                    </a:lnTo>
                    <a:lnTo>
                      <a:pt x="150" y="748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" name="Freeform 148"/>
              <p:cNvSpPr>
                <a:spLocks/>
              </p:cNvSpPr>
              <p:nvPr/>
            </p:nvSpPr>
            <p:spPr bwMode="gray">
              <a:xfrm>
                <a:off x="4659" y="3404"/>
                <a:ext cx="110" cy="126"/>
              </a:xfrm>
              <a:custGeom>
                <a:avLst/>
                <a:gdLst/>
                <a:ahLst/>
                <a:cxnLst>
                  <a:cxn ang="0">
                    <a:pos x="110" y="94"/>
                  </a:cxn>
                  <a:cxn ang="0">
                    <a:pos x="108" y="84"/>
                  </a:cxn>
                  <a:cxn ang="0">
                    <a:pos x="104" y="76"/>
                  </a:cxn>
                  <a:cxn ang="0">
                    <a:pos x="102" y="72"/>
                  </a:cxn>
                  <a:cxn ang="0">
                    <a:pos x="98" y="70"/>
                  </a:cxn>
                  <a:cxn ang="0">
                    <a:pos x="92" y="70"/>
                  </a:cxn>
                  <a:cxn ang="0">
                    <a:pos x="90" y="72"/>
                  </a:cxn>
                  <a:cxn ang="0">
                    <a:pos x="76" y="68"/>
                  </a:cxn>
                  <a:cxn ang="0">
                    <a:pos x="72" y="64"/>
                  </a:cxn>
                  <a:cxn ang="0">
                    <a:pos x="72" y="54"/>
                  </a:cxn>
                  <a:cxn ang="0">
                    <a:pos x="68" y="32"/>
                  </a:cxn>
                  <a:cxn ang="0">
                    <a:pos x="68" y="24"/>
                  </a:cxn>
                  <a:cxn ang="0">
                    <a:pos x="68" y="18"/>
                  </a:cxn>
                  <a:cxn ang="0">
                    <a:pos x="68" y="18"/>
                  </a:cxn>
                  <a:cxn ang="0">
                    <a:pos x="64" y="16"/>
                  </a:cxn>
                  <a:cxn ang="0">
                    <a:pos x="56" y="8"/>
                  </a:cxn>
                  <a:cxn ang="0">
                    <a:pos x="46" y="2"/>
                  </a:cxn>
                  <a:cxn ang="0">
                    <a:pos x="36" y="0"/>
                  </a:cxn>
                  <a:cxn ang="0">
                    <a:pos x="30" y="4"/>
                  </a:cxn>
                  <a:cxn ang="0">
                    <a:pos x="18" y="10"/>
                  </a:cxn>
                  <a:cxn ang="0">
                    <a:pos x="8" y="24"/>
                  </a:cxn>
                  <a:cxn ang="0">
                    <a:pos x="6" y="28"/>
                  </a:cxn>
                  <a:cxn ang="0">
                    <a:pos x="2" y="38"/>
                  </a:cxn>
                  <a:cxn ang="0">
                    <a:pos x="0" y="52"/>
                  </a:cxn>
                  <a:cxn ang="0">
                    <a:pos x="2" y="56"/>
                  </a:cxn>
                  <a:cxn ang="0">
                    <a:pos x="10" y="60"/>
                  </a:cxn>
                  <a:cxn ang="0">
                    <a:pos x="32" y="72"/>
                  </a:cxn>
                  <a:cxn ang="0">
                    <a:pos x="50" y="126"/>
                  </a:cxn>
                  <a:cxn ang="0">
                    <a:pos x="102" y="124"/>
                  </a:cxn>
                  <a:cxn ang="0">
                    <a:pos x="104" y="116"/>
                  </a:cxn>
                  <a:cxn ang="0">
                    <a:pos x="106" y="110"/>
                  </a:cxn>
                  <a:cxn ang="0">
                    <a:pos x="106" y="104"/>
                  </a:cxn>
                  <a:cxn ang="0">
                    <a:pos x="108" y="96"/>
                  </a:cxn>
                </a:cxnLst>
                <a:rect l="0" t="0" r="r" b="b"/>
                <a:pathLst>
                  <a:path w="110" h="126">
                    <a:moveTo>
                      <a:pt x="108" y="96"/>
                    </a:moveTo>
                    <a:lnTo>
                      <a:pt x="110" y="94"/>
                    </a:lnTo>
                    <a:lnTo>
                      <a:pt x="108" y="90"/>
                    </a:lnTo>
                    <a:lnTo>
                      <a:pt x="108" y="84"/>
                    </a:lnTo>
                    <a:lnTo>
                      <a:pt x="106" y="80"/>
                    </a:lnTo>
                    <a:lnTo>
                      <a:pt x="104" y="76"/>
                    </a:lnTo>
                    <a:lnTo>
                      <a:pt x="102" y="72"/>
                    </a:lnTo>
                    <a:lnTo>
                      <a:pt x="102" y="72"/>
                    </a:lnTo>
                    <a:lnTo>
                      <a:pt x="100" y="70"/>
                    </a:lnTo>
                    <a:lnTo>
                      <a:pt x="98" y="70"/>
                    </a:lnTo>
                    <a:lnTo>
                      <a:pt x="94" y="70"/>
                    </a:lnTo>
                    <a:lnTo>
                      <a:pt x="92" y="70"/>
                    </a:lnTo>
                    <a:lnTo>
                      <a:pt x="90" y="70"/>
                    </a:lnTo>
                    <a:lnTo>
                      <a:pt x="90" y="72"/>
                    </a:lnTo>
                    <a:lnTo>
                      <a:pt x="78" y="68"/>
                    </a:lnTo>
                    <a:lnTo>
                      <a:pt x="76" y="68"/>
                    </a:lnTo>
                    <a:lnTo>
                      <a:pt x="74" y="66"/>
                    </a:lnTo>
                    <a:lnTo>
                      <a:pt x="72" y="64"/>
                    </a:lnTo>
                    <a:lnTo>
                      <a:pt x="72" y="64"/>
                    </a:lnTo>
                    <a:lnTo>
                      <a:pt x="72" y="54"/>
                    </a:lnTo>
                    <a:lnTo>
                      <a:pt x="70" y="42"/>
                    </a:lnTo>
                    <a:lnTo>
                      <a:pt x="68" y="32"/>
                    </a:lnTo>
                    <a:lnTo>
                      <a:pt x="68" y="28"/>
                    </a:lnTo>
                    <a:lnTo>
                      <a:pt x="68" y="24"/>
                    </a:lnTo>
                    <a:lnTo>
                      <a:pt x="68" y="20"/>
                    </a:lnTo>
                    <a:lnTo>
                      <a:pt x="68" y="18"/>
                    </a:lnTo>
                    <a:lnTo>
                      <a:pt x="68" y="18"/>
                    </a:lnTo>
                    <a:lnTo>
                      <a:pt x="68" y="18"/>
                    </a:lnTo>
                    <a:lnTo>
                      <a:pt x="66" y="18"/>
                    </a:lnTo>
                    <a:lnTo>
                      <a:pt x="64" y="16"/>
                    </a:lnTo>
                    <a:lnTo>
                      <a:pt x="60" y="12"/>
                    </a:lnTo>
                    <a:lnTo>
                      <a:pt x="56" y="8"/>
                    </a:lnTo>
                    <a:lnTo>
                      <a:pt x="52" y="6"/>
                    </a:lnTo>
                    <a:lnTo>
                      <a:pt x="46" y="2"/>
                    </a:lnTo>
                    <a:lnTo>
                      <a:pt x="42" y="2"/>
                    </a:lnTo>
                    <a:lnTo>
                      <a:pt x="36" y="0"/>
                    </a:lnTo>
                    <a:lnTo>
                      <a:pt x="34" y="2"/>
                    </a:lnTo>
                    <a:lnTo>
                      <a:pt x="30" y="4"/>
                    </a:lnTo>
                    <a:lnTo>
                      <a:pt x="24" y="6"/>
                    </a:lnTo>
                    <a:lnTo>
                      <a:pt x="18" y="10"/>
                    </a:lnTo>
                    <a:lnTo>
                      <a:pt x="12" y="16"/>
                    </a:lnTo>
                    <a:lnTo>
                      <a:pt x="8" y="24"/>
                    </a:lnTo>
                    <a:lnTo>
                      <a:pt x="6" y="24"/>
                    </a:lnTo>
                    <a:lnTo>
                      <a:pt x="6" y="28"/>
                    </a:lnTo>
                    <a:lnTo>
                      <a:pt x="4" y="32"/>
                    </a:lnTo>
                    <a:lnTo>
                      <a:pt x="2" y="38"/>
                    </a:lnTo>
                    <a:lnTo>
                      <a:pt x="0" y="46"/>
                    </a:lnTo>
                    <a:lnTo>
                      <a:pt x="0" y="52"/>
                    </a:lnTo>
                    <a:lnTo>
                      <a:pt x="0" y="54"/>
                    </a:lnTo>
                    <a:lnTo>
                      <a:pt x="2" y="56"/>
                    </a:lnTo>
                    <a:lnTo>
                      <a:pt x="6" y="58"/>
                    </a:lnTo>
                    <a:lnTo>
                      <a:pt x="10" y="60"/>
                    </a:lnTo>
                    <a:lnTo>
                      <a:pt x="26" y="66"/>
                    </a:lnTo>
                    <a:lnTo>
                      <a:pt x="32" y="72"/>
                    </a:lnTo>
                    <a:lnTo>
                      <a:pt x="66" y="90"/>
                    </a:lnTo>
                    <a:lnTo>
                      <a:pt x="50" y="126"/>
                    </a:lnTo>
                    <a:lnTo>
                      <a:pt x="102" y="126"/>
                    </a:lnTo>
                    <a:lnTo>
                      <a:pt x="102" y="124"/>
                    </a:lnTo>
                    <a:lnTo>
                      <a:pt x="102" y="120"/>
                    </a:lnTo>
                    <a:lnTo>
                      <a:pt x="104" y="116"/>
                    </a:lnTo>
                    <a:lnTo>
                      <a:pt x="106" y="112"/>
                    </a:lnTo>
                    <a:lnTo>
                      <a:pt x="106" y="110"/>
                    </a:lnTo>
                    <a:lnTo>
                      <a:pt x="106" y="108"/>
                    </a:lnTo>
                    <a:lnTo>
                      <a:pt x="106" y="104"/>
                    </a:lnTo>
                    <a:lnTo>
                      <a:pt x="108" y="98"/>
                    </a:lnTo>
                    <a:lnTo>
                      <a:pt x="108" y="96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" name="Freeform 149"/>
              <p:cNvSpPr>
                <a:spLocks/>
              </p:cNvSpPr>
              <p:nvPr/>
            </p:nvSpPr>
            <p:spPr bwMode="gray">
              <a:xfrm>
                <a:off x="4335" y="2928"/>
                <a:ext cx="52" cy="70"/>
              </a:xfrm>
              <a:custGeom>
                <a:avLst/>
                <a:gdLst/>
                <a:ahLst/>
                <a:cxnLst>
                  <a:cxn ang="0">
                    <a:pos x="50" y="64"/>
                  </a:cxn>
                  <a:cxn ang="0">
                    <a:pos x="46" y="60"/>
                  </a:cxn>
                  <a:cxn ang="0">
                    <a:pos x="44" y="54"/>
                  </a:cxn>
                  <a:cxn ang="0">
                    <a:pos x="46" y="46"/>
                  </a:cxn>
                  <a:cxn ang="0">
                    <a:pos x="48" y="42"/>
                  </a:cxn>
                  <a:cxn ang="0">
                    <a:pos x="48" y="36"/>
                  </a:cxn>
                  <a:cxn ang="0">
                    <a:pos x="48" y="32"/>
                  </a:cxn>
                  <a:cxn ang="0">
                    <a:pos x="50" y="20"/>
                  </a:cxn>
                  <a:cxn ang="0">
                    <a:pos x="52" y="10"/>
                  </a:cxn>
                  <a:cxn ang="0">
                    <a:pos x="52" y="6"/>
                  </a:cxn>
                  <a:cxn ang="0">
                    <a:pos x="52" y="0"/>
                  </a:cxn>
                  <a:cxn ang="0">
                    <a:pos x="48" y="0"/>
                  </a:cxn>
                  <a:cxn ang="0">
                    <a:pos x="44" y="0"/>
                  </a:cxn>
                  <a:cxn ang="0">
                    <a:pos x="40" y="2"/>
                  </a:cxn>
                  <a:cxn ang="0">
                    <a:pos x="36" y="0"/>
                  </a:cxn>
                  <a:cxn ang="0">
                    <a:pos x="34" y="2"/>
                  </a:cxn>
                  <a:cxn ang="0">
                    <a:pos x="30" y="10"/>
                  </a:cxn>
                  <a:cxn ang="0">
                    <a:pos x="28" y="14"/>
                  </a:cxn>
                  <a:cxn ang="0">
                    <a:pos x="24" y="20"/>
                  </a:cxn>
                  <a:cxn ang="0">
                    <a:pos x="20" y="22"/>
                  </a:cxn>
                  <a:cxn ang="0">
                    <a:pos x="16" y="24"/>
                  </a:cxn>
                  <a:cxn ang="0">
                    <a:pos x="14" y="28"/>
                  </a:cxn>
                  <a:cxn ang="0">
                    <a:pos x="14" y="32"/>
                  </a:cxn>
                  <a:cxn ang="0">
                    <a:pos x="10" y="36"/>
                  </a:cxn>
                  <a:cxn ang="0">
                    <a:pos x="8" y="38"/>
                  </a:cxn>
                  <a:cxn ang="0">
                    <a:pos x="6" y="40"/>
                  </a:cxn>
                  <a:cxn ang="0">
                    <a:pos x="6" y="42"/>
                  </a:cxn>
                  <a:cxn ang="0">
                    <a:pos x="4" y="44"/>
                  </a:cxn>
                  <a:cxn ang="0">
                    <a:pos x="2" y="44"/>
                  </a:cxn>
                  <a:cxn ang="0">
                    <a:pos x="0" y="42"/>
                  </a:cxn>
                  <a:cxn ang="0">
                    <a:pos x="0" y="44"/>
                  </a:cxn>
                  <a:cxn ang="0">
                    <a:pos x="8" y="52"/>
                  </a:cxn>
                  <a:cxn ang="0">
                    <a:pos x="12" y="60"/>
                  </a:cxn>
                  <a:cxn ang="0">
                    <a:pos x="16" y="64"/>
                  </a:cxn>
                  <a:cxn ang="0">
                    <a:pos x="20" y="62"/>
                  </a:cxn>
                  <a:cxn ang="0">
                    <a:pos x="26" y="66"/>
                  </a:cxn>
                  <a:cxn ang="0">
                    <a:pos x="30" y="66"/>
                  </a:cxn>
                  <a:cxn ang="0">
                    <a:pos x="36" y="66"/>
                  </a:cxn>
                  <a:cxn ang="0">
                    <a:pos x="40" y="66"/>
                  </a:cxn>
                  <a:cxn ang="0">
                    <a:pos x="44" y="68"/>
                  </a:cxn>
                  <a:cxn ang="0">
                    <a:pos x="48" y="70"/>
                  </a:cxn>
                  <a:cxn ang="0">
                    <a:pos x="50" y="70"/>
                  </a:cxn>
                  <a:cxn ang="0">
                    <a:pos x="52" y="70"/>
                  </a:cxn>
                </a:cxnLst>
                <a:rect l="0" t="0" r="r" b="b"/>
                <a:pathLst>
                  <a:path w="52" h="70">
                    <a:moveTo>
                      <a:pt x="52" y="70"/>
                    </a:moveTo>
                    <a:lnTo>
                      <a:pt x="50" y="64"/>
                    </a:lnTo>
                    <a:lnTo>
                      <a:pt x="46" y="60"/>
                    </a:lnTo>
                    <a:lnTo>
                      <a:pt x="46" y="60"/>
                    </a:lnTo>
                    <a:lnTo>
                      <a:pt x="44" y="58"/>
                    </a:lnTo>
                    <a:lnTo>
                      <a:pt x="44" y="54"/>
                    </a:lnTo>
                    <a:lnTo>
                      <a:pt x="44" y="50"/>
                    </a:lnTo>
                    <a:lnTo>
                      <a:pt x="46" y="46"/>
                    </a:lnTo>
                    <a:lnTo>
                      <a:pt x="46" y="46"/>
                    </a:lnTo>
                    <a:lnTo>
                      <a:pt x="48" y="42"/>
                    </a:lnTo>
                    <a:lnTo>
                      <a:pt x="48" y="40"/>
                    </a:lnTo>
                    <a:lnTo>
                      <a:pt x="48" y="36"/>
                    </a:lnTo>
                    <a:lnTo>
                      <a:pt x="48" y="34"/>
                    </a:lnTo>
                    <a:lnTo>
                      <a:pt x="48" y="32"/>
                    </a:lnTo>
                    <a:lnTo>
                      <a:pt x="48" y="26"/>
                    </a:lnTo>
                    <a:lnTo>
                      <a:pt x="50" y="20"/>
                    </a:lnTo>
                    <a:lnTo>
                      <a:pt x="50" y="14"/>
                    </a:lnTo>
                    <a:lnTo>
                      <a:pt x="52" y="10"/>
                    </a:lnTo>
                    <a:lnTo>
                      <a:pt x="52" y="8"/>
                    </a:lnTo>
                    <a:lnTo>
                      <a:pt x="52" y="6"/>
                    </a:lnTo>
                    <a:lnTo>
                      <a:pt x="52" y="2"/>
                    </a:lnTo>
                    <a:lnTo>
                      <a:pt x="52" y="0"/>
                    </a:lnTo>
                    <a:lnTo>
                      <a:pt x="50" y="0"/>
                    </a:lnTo>
                    <a:lnTo>
                      <a:pt x="48" y="0"/>
                    </a:lnTo>
                    <a:lnTo>
                      <a:pt x="46" y="0"/>
                    </a:lnTo>
                    <a:lnTo>
                      <a:pt x="44" y="0"/>
                    </a:lnTo>
                    <a:lnTo>
                      <a:pt x="42" y="0"/>
                    </a:lnTo>
                    <a:lnTo>
                      <a:pt x="40" y="2"/>
                    </a:lnTo>
                    <a:lnTo>
                      <a:pt x="38" y="0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34" y="2"/>
                    </a:lnTo>
                    <a:lnTo>
                      <a:pt x="32" y="4"/>
                    </a:lnTo>
                    <a:lnTo>
                      <a:pt x="30" y="10"/>
                    </a:lnTo>
                    <a:lnTo>
                      <a:pt x="30" y="10"/>
                    </a:lnTo>
                    <a:lnTo>
                      <a:pt x="28" y="14"/>
                    </a:lnTo>
                    <a:lnTo>
                      <a:pt x="26" y="16"/>
                    </a:lnTo>
                    <a:lnTo>
                      <a:pt x="24" y="20"/>
                    </a:lnTo>
                    <a:lnTo>
                      <a:pt x="20" y="22"/>
                    </a:lnTo>
                    <a:lnTo>
                      <a:pt x="20" y="22"/>
                    </a:lnTo>
                    <a:lnTo>
                      <a:pt x="18" y="22"/>
                    </a:lnTo>
                    <a:lnTo>
                      <a:pt x="16" y="24"/>
                    </a:lnTo>
                    <a:lnTo>
                      <a:pt x="14" y="26"/>
                    </a:lnTo>
                    <a:lnTo>
                      <a:pt x="14" y="28"/>
                    </a:lnTo>
                    <a:lnTo>
                      <a:pt x="14" y="30"/>
                    </a:lnTo>
                    <a:lnTo>
                      <a:pt x="14" y="32"/>
                    </a:lnTo>
                    <a:lnTo>
                      <a:pt x="12" y="34"/>
                    </a:lnTo>
                    <a:lnTo>
                      <a:pt x="10" y="36"/>
                    </a:lnTo>
                    <a:lnTo>
                      <a:pt x="8" y="36"/>
                    </a:lnTo>
                    <a:lnTo>
                      <a:pt x="8" y="38"/>
                    </a:lnTo>
                    <a:lnTo>
                      <a:pt x="6" y="40"/>
                    </a:lnTo>
                    <a:lnTo>
                      <a:pt x="6" y="40"/>
                    </a:lnTo>
                    <a:lnTo>
                      <a:pt x="6" y="40"/>
                    </a:lnTo>
                    <a:lnTo>
                      <a:pt x="6" y="42"/>
                    </a:lnTo>
                    <a:lnTo>
                      <a:pt x="6" y="42"/>
                    </a:lnTo>
                    <a:lnTo>
                      <a:pt x="4" y="44"/>
                    </a:lnTo>
                    <a:lnTo>
                      <a:pt x="2" y="44"/>
                    </a:lnTo>
                    <a:lnTo>
                      <a:pt x="2" y="44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8" y="52"/>
                    </a:lnTo>
                    <a:lnTo>
                      <a:pt x="8" y="52"/>
                    </a:lnTo>
                    <a:lnTo>
                      <a:pt x="10" y="56"/>
                    </a:lnTo>
                    <a:lnTo>
                      <a:pt x="12" y="60"/>
                    </a:lnTo>
                    <a:lnTo>
                      <a:pt x="14" y="64"/>
                    </a:lnTo>
                    <a:lnTo>
                      <a:pt x="16" y="64"/>
                    </a:lnTo>
                    <a:lnTo>
                      <a:pt x="18" y="62"/>
                    </a:lnTo>
                    <a:lnTo>
                      <a:pt x="20" y="62"/>
                    </a:lnTo>
                    <a:lnTo>
                      <a:pt x="24" y="64"/>
                    </a:lnTo>
                    <a:lnTo>
                      <a:pt x="26" y="66"/>
                    </a:lnTo>
                    <a:lnTo>
                      <a:pt x="28" y="66"/>
                    </a:lnTo>
                    <a:lnTo>
                      <a:pt x="30" y="66"/>
                    </a:lnTo>
                    <a:lnTo>
                      <a:pt x="34" y="66"/>
                    </a:lnTo>
                    <a:lnTo>
                      <a:pt x="36" y="66"/>
                    </a:lnTo>
                    <a:lnTo>
                      <a:pt x="40" y="66"/>
                    </a:lnTo>
                    <a:lnTo>
                      <a:pt x="40" y="66"/>
                    </a:lnTo>
                    <a:lnTo>
                      <a:pt x="42" y="66"/>
                    </a:lnTo>
                    <a:lnTo>
                      <a:pt x="44" y="68"/>
                    </a:lnTo>
                    <a:lnTo>
                      <a:pt x="48" y="68"/>
                    </a:lnTo>
                    <a:lnTo>
                      <a:pt x="48" y="70"/>
                    </a:lnTo>
                    <a:lnTo>
                      <a:pt x="50" y="70"/>
                    </a:lnTo>
                    <a:lnTo>
                      <a:pt x="50" y="70"/>
                    </a:lnTo>
                    <a:lnTo>
                      <a:pt x="52" y="70"/>
                    </a:lnTo>
                    <a:lnTo>
                      <a:pt x="52" y="7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" name="Freeform 150"/>
              <p:cNvSpPr>
                <a:spLocks/>
              </p:cNvSpPr>
              <p:nvPr/>
            </p:nvSpPr>
            <p:spPr bwMode="gray">
              <a:xfrm>
                <a:off x="4275" y="2880"/>
                <a:ext cx="60" cy="74"/>
              </a:xfrm>
              <a:custGeom>
                <a:avLst/>
                <a:gdLst/>
                <a:ahLst/>
                <a:cxnLst>
                  <a:cxn ang="0">
                    <a:pos x="60" y="40"/>
                  </a:cxn>
                  <a:cxn ang="0">
                    <a:pos x="60" y="40"/>
                  </a:cxn>
                  <a:cxn ang="0">
                    <a:pos x="58" y="42"/>
                  </a:cxn>
                  <a:cxn ang="0">
                    <a:pos x="56" y="46"/>
                  </a:cxn>
                  <a:cxn ang="0">
                    <a:pos x="54" y="48"/>
                  </a:cxn>
                  <a:cxn ang="0">
                    <a:pos x="50" y="50"/>
                  </a:cxn>
                  <a:cxn ang="0">
                    <a:pos x="46" y="52"/>
                  </a:cxn>
                  <a:cxn ang="0">
                    <a:pos x="46" y="52"/>
                  </a:cxn>
                  <a:cxn ang="0">
                    <a:pos x="44" y="52"/>
                  </a:cxn>
                  <a:cxn ang="0">
                    <a:pos x="42" y="54"/>
                  </a:cxn>
                  <a:cxn ang="0">
                    <a:pos x="40" y="58"/>
                  </a:cxn>
                  <a:cxn ang="0">
                    <a:pos x="40" y="58"/>
                  </a:cxn>
                  <a:cxn ang="0">
                    <a:pos x="38" y="60"/>
                  </a:cxn>
                  <a:cxn ang="0">
                    <a:pos x="36" y="62"/>
                  </a:cxn>
                  <a:cxn ang="0">
                    <a:pos x="32" y="62"/>
                  </a:cxn>
                  <a:cxn ang="0">
                    <a:pos x="32" y="62"/>
                  </a:cxn>
                  <a:cxn ang="0">
                    <a:pos x="30" y="64"/>
                  </a:cxn>
                  <a:cxn ang="0">
                    <a:pos x="26" y="66"/>
                  </a:cxn>
                  <a:cxn ang="0">
                    <a:pos x="24" y="68"/>
                  </a:cxn>
                  <a:cxn ang="0">
                    <a:pos x="16" y="74"/>
                  </a:cxn>
                  <a:cxn ang="0">
                    <a:pos x="10" y="70"/>
                  </a:cxn>
                  <a:cxn ang="0">
                    <a:pos x="6" y="66"/>
                  </a:cxn>
                  <a:cxn ang="0">
                    <a:pos x="4" y="62"/>
                  </a:cxn>
                  <a:cxn ang="0">
                    <a:pos x="0" y="54"/>
                  </a:cxn>
                  <a:cxn ang="0">
                    <a:pos x="2" y="54"/>
                  </a:cxn>
                  <a:cxn ang="0">
                    <a:pos x="2" y="50"/>
                  </a:cxn>
                  <a:cxn ang="0">
                    <a:pos x="4" y="48"/>
                  </a:cxn>
                  <a:cxn ang="0">
                    <a:pos x="6" y="44"/>
                  </a:cxn>
                  <a:cxn ang="0">
                    <a:pos x="8" y="42"/>
                  </a:cxn>
                  <a:cxn ang="0">
                    <a:pos x="8" y="40"/>
                  </a:cxn>
                  <a:cxn ang="0">
                    <a:pos x="8" y="38"/>
                  </a:cxn>
                  <a:cxn ang="0">
                    <a:pos x="8" y="36"/>
                  </a:cxn>
                  <a:cxn ang="0">
                    <a:pos x="6" y="34"/>
                  </a:cxn>
                  <a:cxn ang="0">
                    <a:pos x="6" y="32"/>
                  </a:cxn>
                  <a:cxn ang="0">
                    <a:pos x="6" y="32"/>
                  </a:cxn>
                  <a:cxn ang="0">
                    <a:pos x="6" y="30"/>
                  </a:cxn>
                  <a:cxn ang="0">
                    <a:pos x="6" y="28"/>
                  </a:cxn>
                  <a:cxn ang="0">
                    <a:pos x="8" y="28"/>
                  </a:cxn>
                  <a:cxn ang="0">
                    <a:pos x="32" y="28"/>
                  </a:cxn>
                  <a:cxn ang="0">
                    <a:pos x="32" y="18"/>
                  </a:cxn>
                  <a:cxn ang="0">
                    <a:pos x="22" y="8"/>
                  </a:cxn>
                  <a:cxn ang="0">
                    <a:pos x="26" y="8"/>
                  </a:cxn>
                  <a:cxn ang="0">
                    <a:pos x="26" y="0"/>
                  </a:cxn>
                  <a:cxn ang="0">
                    <a:pos x="46" y="0"/>
                  </a:cxn>
                  <a:cxn ang="0">
                    <a:pos x="46" y="2"/>
                  </a:cxn>
                  <a:cxn ang="0">
                    <a:pos x="46" y="32"/>
                  </a:cxn>
                  <a:cxn ang="0">
                    <a:pos x="54" y="32"/>
                  </a:cxn>
                  <a:cxn ang="0">
                    <a:pos x="54" y="34"/>
                  </a:cxn>
                  <a:cxn ang="0">
                    <a:pos x="54" y="34"/>
                  </a:cxn>
                  <a:cxn ang="0">
                    <a:pos x="54" y="36"/>
                  </a:cxn>
                  <a:cxn ang="0">
                    <a:pos x="56" y="38"/>
                  </a:cxn>
                  <a:cxn ang="0">
                    <a:pos x="60" y="40"/>
                  </a:cxn>
                </a:cxnLst>
                <a:rect l="0" t="0" r="r" b="b"/>
                <a:pathLst>
                  <a:path w="60" h="74">
                    <a:moveTo>
                      <a:pt x="60" y="40"/>
                    </a:moveTo>
                    <a:lnTo>
                      <a:pt x="60" y="40"/>
                    </a:lnTo>
                    <a:lnTo>
                      <a:pt x="58" y="42"/>
                    </a:lnTo>
                    <a:lnTo>
                      <a:pt x="56" y="46"/>
                    </a:lnTo>
                    <a:lnTo>
                      <a:pt x="54" y="48"/>
                    </a:lnTo>
                    <a:lnTo>
                      <a:pt x="50" y="50"/>
                    </a:lnTo>
                    <a:lnTo>
                      <a:pt x="46" y="52"/>
                    </a:lnTo>
                    <a:lnTo>
                      <a:pt x="46" y="52"/>
                    </a:lnTo>
                    <a:lnTo>
                      <a:pt x="44" y="52"/>
                    </a:lnTo>
                    <a:lnTo>
                      <a:pt x="42" y="54"/>
                    </a:lnTo>
                    <a:lnTo>
                      <a:pt x="40" y="58"/>
                    </a:lnTo>
                    <a:lnTo>
                      <a:pt x="40" y="58"/>
                    </a:lnTo>
                    <a:lnTo>
                      <a:pt x="38" y="60"/>
                    </a:lnTo>
                    <a:lnTo>
                      <a:pt x="36" y="62"/>
                    </a:lnTo>
                    <a:lnTo>
                      <a:pt x="32" y="62"/>
                    </a:lnTo>
                    <a:lnTo>
                      <a:pt x="32" y="62"/>
                    </a:lnTo>
                    <a:lnTo>
                      <a:pt x="30" y="64"/>
                    </a:lnTo>
                    <a:lnTo>
                      <a:pt x="26" y="66"/>
                    </a:lnTo>
                    <a:lnTo>
                      <a:pt x="24" y="68"/>
                    </a:lnTo>
                    <a:lnTo>
                      <a:pt x="16" y="74"/>
                    </a:lnTo>
                    <a:lnTo>
                      <a:pt x="10" y="70"/>
                    </a:lnTo>
                    <a:lnTo>
                      <a:pt x="6" y="66"/>
                    </a:lnTo>
                    <a:lnTo>
                      <a:pt x="4" y="62"/>
                    </a:lnTo>
                    <a:lnTo>
                      <a:pt x="0" y="54"/>
                    </a:lnTo>
                    <a:lnTo>
                      <a:pt x="2" y="54"/>
                    </a:lnTo>
                    <a:lnTo>
                      <a:pt x="2" y="50"/>
                    </a:lnTo>
                    <a:lnTo>
                      <a:pt x="4" y="48"/>
                    </a:lnTo>
                    <a:lnTo>
                      <a:pt x="6" y="44"/>
                    </a:lnTo>
                    <a:lnTo>
                      <a:pt x="8" y="42"/>
                    </a:lnTo>
                    <a:lnTo>
                      <a:pt x="8" y="40"/>
                    </a:lnTo>
                    <a:lnTo>
                      <a:pt x="8" y="38"/>
                    </a:lnTo>
                    <a:lnTo>
                      <a:pt x="8" y="36"/>
                    </a:lnTo>
                    <a:lnTo>
                      <a:pt x="6" y="34"/>
                    </a:lnTo>
                    <a:lnTo>
                      <a:pt x="6" y="32"/>
                    </a:lnTo>
                    <a:lnTo>
                      <a:pt x="6" y="32"/>
                    </a:lnTo>
                    <a:lnTo>
                      <a:pt x="6" y="30"/>
                    </a:lnTo>
                    <a:lnTo>
                      <a:pt x="6" y="28"/>
                    </a:lnTo>
                    <a:lnTo>
                      <a:pt x="8" y="28"/>
                    </a:lnTo>
                    <a:lnTo>
                      <a:pt x="32" y="28"/>
                    </a:lnTo>
                    <a:lnTo>
                      <a:pt x="32" y="18"/>
                    </a:lnTo>
                    <a:lnTo>
                      <a:pt x="22" y="8"/>
                    </a:lnTo>
                    <a:lnTo>
                      <a:pt x="26" y="8"/>
                    </a:lnTo>
                    <a:lnTo>
                      <a:pt x="26" y="0"/>
                    </a:lnTo>
                    <a:lnTo>
                      <a:pt x="46" y="0"/>
                    </a:lnTo>
                    <a:lnTo>
                      <a:pt x="46" y="2"/>
                    </a:lnTo>
                    <a:lnTo>
                      <a:pt x="46" y="32"/>
                    </a:lnTo>
                    <a:lnTo>
                      <a:pt x="54" y="32"/>
                    </a:lnTo>
                    <a:lnTo>
                      <a:pt x="54" y="34"/>
                    </a:lnTo>
                    <a:lnTo>
                      <a:pt x="54" y="34"/>
                    </a:lnTo>
                    <a:lnTo>
                      <a:pt x="54" y="36"/>
                    </a:lnTo>
                    <a:lnTo>
                      <a:pt x="56" y="38"/>
                    </a:lnTo>
                    <a:lnTo>
                      <a:pt x="60" y="4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1" name="Freeform 151"/>
              <p:cNvSpPr>
                <a:spLocks/>
              </p:cNvSpPr>
              <p:nvPr/>
            </p:nvSpPr>
            <p:spPr bwMode="gray">
              <a:xfrm>
                <a:off x="4321" y="2872"/>
                <a:ext cx="14" cy="40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4" y="0"/>
                  </a:cxn>
                  <a:cxn ang="0">
                    <a:pos x="12" y="0"/>
                  </a:cxn>
                  <a:cxn ang="0">
                    <a:pos x="10" y="0"/>
                  </a:cxn>
                  <a:cxn ang="0">
                    <a:pos x="10" y="2"/>
                  </a:cxn>
                  <a:cxn ang="0">
                    <a:pos x="8" y="2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4" y="6"/>
                  </a:cxn>
                  <a:cxn ang="0">
                    <a:pos x="2" y="4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40"/>
                  </a:cxn>
                  <a:cxn ang="0">
                    <a:pos x="8" y="40"/>
                  </a:cxn>
                  <a:cxn ang="0">
                    <a:pos x="8" y="40"/>
                  </a:cxn>
                  <a:cxn ang="0">
                    <a:pos x="8" y="38"/>
                  </a:cxn>
                  <a:cxn ang="0">
                    <a:pos x="10" y="36"/>
                  </a:cxn>
                  <a:cxn ang="0">
                    <a:pos x="12" y="34"/>
                  </a:cxn>
                  <a:cxn ang="0">
                    <a:pos x="12" y="32"/>
                  </a:cxn>
                  <a:cxn ang="0">
                    <a:pos x="12" y="30"/>
                  </a:cxn>
                  <a:cxn ang="0">
                    <a:pos x="12" y="28"/>
                  </a:cxn>
                  <a:cxn ang="0">
                    <a:pos x="10" y="24"/>
                  </a:cxn>
                  <a:cxn ang="0">
                    <a:pos x="10" y="18"/>
                  </a:cxn>
                  <a:cxn ang="0">
                    <a:pos x="10" y="14"/>
                  </a:cxn>
                  <a:cxn ang="0">
                    <a:pos x="10" y="12"/>
                  </a:cxn>
                  <a:cxn ang="0">
                    <a:pos x="12" y="10"/>
                  </a:cxn>
                  <a:cxn ang="0">
                    <a:pos x="12" y="8"/>
                  </a:cxn>
                  <a:cxn ang="0">
                    <a:pos x="14" y="4"/>
                  </a:cxn>
                  <a:cxn ang="0">
                    <a:pos x="14" y="0"/>
                  </a:cxn>
                </a:cxnLst>
                <a:rect l="0" t="0" r="r" b="b"/>
                <a:pathLst>
                  <a:path w="14" h="40">
                    <a:moveTo>
                      <a:pt x="14" y="0"/>
                    </a:moveTo>
                    <a:lnTo>
                      <a:pt x="14" y="0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10" y="2"/>
                    </a:lnTo>
                    <a:lnTo>
                      <a:pt x="8" y="2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4" y="6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40"/>
                    </a:lnTo>
                    <a:lnTo>
                      <a:pt x="8" y="40"/>
                    </a:lnTo>
                    <a:lnTo>
                      <a:pt x="8" y="40"/>
                    </a:lnTo>
                    <a:lnTo>
                      <a:pt x="8" y="38"/>
                    </a:lnTo>
                    <a:lnTo>
                      <a:pt x="10" y="36"/>
                    </a:lnTo>
                    <a:lnTo>
                      <a:pt x="12" y="34"/>
                    </a:lnTo>
                    <a:lnTo>
                      <a:pt x="12" y="32"/>
                    </a:lnTo>
                    <a:lnTo>
                      <a:pt x="12" y="30"/>
                    </a:lnTo>
                    <a:lnTo>
                      <a:pt x="12" y="28"/>
                    </a:lnTo>
                    <a:lnTo>
                      <a:pt x="10" y="24"/>
                    </a:lnTo>
                    <a:lnTo>
                      <a:pt x="10" y="18"/>
                    </a:lnTo>
                    <a:lnTo>
                      <a:pt x="10" y="14"/>
                    </a:lnTo>
                    <a:lnTo>
                      <a:pt x="10" y="12"/>
                    </a:lnTo>
                    <a:lnTo>
                      <a:pt x="12" y="10"/>
                    </a:lnTo>
                    <a:lnTo>
                      <a:pt x="12" y="8"/>
                    </a:lnTo>
                    <a:lnTo>
                      <a:pt x="14" y="4"/>
                    </a:lnTo>
                    <a:lnTo>
                      <a:pt x="14" y="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2" name="Freeform 152"/>
              <p:cNvSpPr>
                <a:spLocks/>
              </p:cNvSpPr>
              <p:nvPr/>
            </p:nvSpPr>
            <p:spPr bwMode="gray">
              <a:xfrm>
                <a:off x="4349" y="2992"/>
                <a:ext cx="48" cy="40"/>
              </a:xfrm>
              <a:custGeom>
                <a:avLst/>
                <a:gdLst/>
                <a:ahLst/>
                <a:cxnLst>
                  <a:cxn ang="0">
                    <a:pos x="48" y="16"/>
                  </a:cxn>
                  <a:cxn ang="0">
                    <a:pos x="46" y="14"/>
                  </a:cxn>
                  <a:cxn ang="0">
                    <a:pos x="42" y="12"/>
                  </a:cxn>
                  <a:cxn ang="0">
                    <a:pos x="40" y="8"/>
                  </a:cxn>
                  <a:cxn ang="0">
                    <a:pos x="38" y="6"/>
                  </a:cxn>
                  <a:cxn ang="0">
                    <a:pos x="36" y="6"/>
                  </a:cxn>
                  <a:cxn ang="0">
                    <a:pos x="34" y="6"/>
                  </a:cxn>
                  <a:cxn ang="0">
                    <a:pos x="30" y="4"/>
                  </a:cxn>
                  <a:cxn ang="0">
                    <a:pos x="26" y="2"/>
                  </a:cxn>
                  <a:cxn ang="0">
                    <a:pos x="22" y="2"/>
                  </a:cxn>
                  <a:cxn ang="0">
                    <a:pos x="16" y="2"/>
                  </a:cxn>
                  <a:cxn ang="0">
                    <a:pos x="12" y="2"/>
                  </a:cxn>
                  <a:cxn ang="0">
                    <a:pos x="6" y="0"/>
                  </a:cxn>
                  <a:cxn ang="0">
                    <a:pos x="2" y="0"/>
                  </a:cxn>
                  <a:cxn ang="0">
                    <a:pos x="2" y="2"/>
                  </a:cxn>
                  <a:cxn ang="0">
                    <a:pos x="2" y="6"/>
                  </a:cxn>
                  <a:cxn ang="0">
                    <a:pos x="2" y="10"/>
                  </a:cxn>
                  <a:cxn ang="0">
                    <a:pos x="2" y="16"/>
                  </a:cxn>
                  <a:cxn ang="0">
                    <a:pos x="8" y="24"/>
                  </a:cxn>
                  <a:cxn ang="0">
                    <a:pos x="8" y="20"/>
                  </a:cxn>
                  <a:cxn ang="0">
                    <a:pos x="6" y="18"/>
                  </a:cxn>
                  <a:cxn ang="0">
                    <a:pos x="8" y="16"/>
                  </a:cxn>
                  <a:cxn ang="0">
                    <a:pos x="14" y="20"/>
                  </a:cxn>
                  <a:cxn ang="0">
                    <a:pos x="24" y="30"/>
                  </a:cxn>
                  <a:cxn ang="0">
                    <a:pos x="22" y="3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26" y="34"/>
                  </a:cxn>
                  <a:cxn ang="0">
                    <a:pos x="26" y="34"/>
                  </a:cxn>
                  <a:cxn ang="0">
                    <a:pos x="28" y="34"/>
                  </a:cxn>
                  <a:cxn ang="0">
                    <a:pos x="28" y="36"/>
                  </a:cxn>
                  <a:cxn ang="0">
                    <a:pos x="32" y="40"/>
                  </a:cxn>
                  <a:cxn ang="0">
                    <a:pos x="36" y="38"/>
                  </a:cxn>
                  <a:cxn ang="0">
                    <a:pos x="40" y="32"/>
                  </a:cxn>
                  <a:cxn ang="0">
                    <a:pos x="40" y="28"/>
                  </a:cxn>
                  <a:cxn ang="0">
                    <a:pos x="44" y="22"/>
                  </a:cxn>
                </a:cxnLst>
                <a:rect l="0" t="0" r="r" b="b"/>
                <a:pathLst>
                  <a:path w="48" h="40">
                    <a:moveTo>
                      <a:pt x="48" y="16"/>
                    </a:moveTo>
                    <a:lnTo>
                      <a:pt x="48" y="16"/>
                    </a:lnTo>
                    <a:lnTo>
                      <a:pt x="48" y="16"/>
                    </a:lnTo>
                    <a:lnTo>
                      <a:pt x="46" y="14"/>
                    </a:lnTo>
                    <a:lnTo>
                      <a:pt x="44" y="14"/>
                    </a:lnTo>
                    <a:lnTo>
                      <a:pt x="42" y="12"/>
                    </a:lnTo>
                    <a:lnTo>
                      <a:pt x="40" y="10"/>
                    </a:lnTo>
                    <a:lnTo>
                      <a:pt x="40" y="8"/>
                    </a:lnTo>
                    <a:lnTo>
                      <a:pt x="38" y="6"/>
                    </a:lnTo>
                    <a:lnTo>
                      <a:pt x="38" y="6"/>
                    </a:lnTo>
                    <a:lnTo>
                      <a:pt x="38" y="6"/>
                    </a:lnTo>
                    <a:lnTo>
                      <a:pt x="36" y="6"/>
                    </a:lnTo>
                    <a:lnTo>
                      <a:pt x="36" y="6"/>
                    </a:lnTo>
                    <a:lnTo>
                      <a:pt x="34" y="6"/>
                    </a:lnTo>
                    <a:lnTo>
                      <a:pt x="34" y="6"/>
                    </a:lnTo>
                    <a:lnTo>
                      <a:pt x="30" y="4"/>
                    </a:lnTo>
                    <a:lnTo>
                      <a:pt x="28" y="4"/>
                    </a:lnTo>
                    <a:lnTo>
                      <a:pt x="26" y="2"/>
                    </a:lnTo>
                    <a:lnTo>
                      <a:pt x="26" y="2"/>
                    </a:lnTo>
                    <a:lnTo>
                      <a:pt x="22" y="2"/>
                    </a:lnTo>
                    <a:lnTo>
                      <a:pt x="20" y="2"/>
                    </a:lnTo>
                    <a:lnTo>
                      <a:pt x="16" y="2"/>
                    </a:lnTo>
                    <a:lnTo>
                      <a:pt x="14" y="2"/>
                    </a:lnTo>
                    <a:lnTo>
                      <a:pt x="12" y="2"/>
                    </a:lnTo>
                    <a:lnTo>
                      <a:pt x="10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2" y="4"/>
                    </a:lnTo>
                    <a:lnTo>
                      <a:pt x="2" y="6"/>
                    </a:lnTo>
                    <a:lnTo>
                      <a:pt x="2" y="8"/>
                    </a:lnTo>
                    <a:lnTo>
                      <a:pt x="2" y="10"/>
                    </a:lnTo>
                    <a:lnTo>
                      <a:pt x="2" y="12"/>
                    </a:lnTo>
                    <a:lnTo>
                      <a:pt x="2" y="16"/>
                    </a:lnTo>
                    <a:lnTo>
                      <a:pt x="4" y="20"/>
                    </a:lnTo>
                    <a:lnTo>
                      <a:pt x="8" y="24"/>
                    </a:lnTo>
                    <a:lnTo>
                      <a:pt x="10" y="22"/>
                    </a:lnTo>
                    <a:lnTo>
                      <a:pt x="8" y="20"/>
                    </a:lnTo>
                    <a:lnTo>
                      <a:pt x="8" y="18"/>
                    </a:lnTo>
                    <a:lnTo>
                      <a:pt x="6" y="18"/>
                    </a:lnTo>
                    <a:lnTo>
                      <a:pt x="8" y="16"/>
                    </a:lnTo>
                    <a:lnTo>
                      <a:pt x="8" y="16"/>
                    </a:lnTo>
                    <a:lnTo>
                      <a:pt x="10" y="18"/>
                    </a:lnTo>
                    <a:lnTo>
                      <a:pt x="14" y="20"/>
                    </a:lnTo>
                    <a:lnTo>
                      <a:pt x="18" y="24"/>
                    </a:lnTo>
                    <a:lnTo>
                      <a:pt x="24" y="30"/>
                    </a:lnTo>
                    <a:lnTo>
                      <a:pt x="22" y="30"/>
                    </a:lnTo>
                    <a:lnTo>
                      <a:pt x="22" y="32"/>
                    </a:lnTo>
                    <a:lnTo>
                      <a:pt x="22" y="34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26" y="36"/>
                    </a:lnTo>
                    <a:lnTo>
                      <a:pt x="26" y="34"/>
                    </a:lnTo>
                    <a:lnTo>
                      <a:pt x="26" y="34"/>
                    </a:lnTo>
                    <a:lnTo>
                      <a:pt x="26" y="34"/>
                    </a:lnTo>
                    <a:lnTo>
                      <a:pt x="28" y="34"/>
                    </a:lnTo>
                    <a:lnTo>
                      <a:pt x="28" y="34"/>
                    </a:lnTo>
                    <a:lnTo>
                      <a:pt x="28" y="36"/>
                    </a:lnTo>
                    <a:lnTo>
                      <a:pt x="28" y="36"/>
                    </a:lnTo>
                    <a:lnTo>
                      <a:pt x="30" y="38"/>
                    </a:lnTo>
                    <a:lnTo>
                      <a:pt x="32" y="40"/>
                    </a:lnTo>
                    <a:lnTo>
                      <a:pt x="34" y="38"/>
                    </a:lnTo>
                    <a:lnTo>
                      <a:pt x="36" y="38"/>
                    </a:lnTo>
                    <a:lnTo>
                      <a:pt x="38" y="36"/>
                    </a:lnTo>
                    <a:lnTo>
                      <a:pt x="40" y="32"/>
                    </a:lnTo>
                    <a:lnTo>
                      <a:pt x="40" y="30"/>
                    </a:lnTo>
                    <a:lnTo>
                      <a:pt x="40" y="28"/>
                    </a:lnTo>
                    <a:lnTo>
                      <a:pt x="42" y="24"/>
                    </a:lnTo>
                    <a:lnTo>
                      <a:pt x="44" y="22"/>
                    </a:lnTo>
                    <a:lnTo>
                      <a:pt x="48" y="16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" name="Freeform 153"/>
              <p:cNvSpPr>
                <a:spLocks/>
              </p:cNvSpPr>
              <p:nvPr/>
            </p:nvSpPr>
            <p:spPr bwMode="gray">
              <a:xfrm>
                <a:off x="4383" y="3010"/>
                <a:ext cx="82" cy="30"/>
              </a:xfrm>
              <a:custGeom>
                <a:avLst/>
                <a:gdLst/>
                <a:ahLst/>
                <a:cxnLst>
                  <a:cxn ang="0">
                    <a:pos x="12" y="6"/>
                  </a:cxn>
                  <a:cxn ang="0">
                    <a:pos x="8" y="10"/>
                  </a:cxn>
                  <a:cxn ang="0">
                    <a:pos x="6" y="14"/>
                  </a:cxn>
                  <a:cxn ang="0">
                    <a:pos x="2" y="20"/>
                  </a:cxn>
                  <a:cxn ang="0">
                    <a:pos x="0" y="20"/>
                  </a:cxn>
                  <a:cxn ang="0">
                    <a:pos x="6" y="22"/>
                  </a:cxn>
                  <a:cxn ang="0">
                    <a:pos x="10" y="20"/>
                  </a:cxn>
                  <a:cxn ang="0">
                    <a:pos x="16" y="20"/>
                  </a:cxn>
                  <a:cxn ang="0">
                    <a:pos x="28" y="18"/>
                  </a:cxn>
                  <a:cxn ang="0">
                    <a:pos x="32" y="18"/>
                  </a:cxn>
                  <a:cxn ang="0">
                    <a:pos x="40" y="20"/>
                  </a:cxn>
                  <a:cxn ang="0">
                    <a:pos x="42" y="22"/>
                  </a:cxn>
                  <a:cxn ang="0">
                    <a:pos x="46" y="26"/>
                  </a:cxn>
                  <a:cxn ang="0">
                    <a:pos x="50" y="28"/>
                  </a:cxn>
                  <a:cxn ang="0">
                    <a:pos x="56" y="28"/>
                  </a:cxn>
                  <a:cxn ang="0">
                    <a:pos x="56" y="26"/>
                  </a:cxn>
                  <a:cxn ang="0">
                    <a:pos x="56" y="26"/>
                  </a:cxn>
                  <a:cxn ang="0">
                    <a:pos x="54" y="24"/>
                  </a:cxn>
                  <a:cxn ang="0">
                    <a:pos x="52" y="22"/>
                  </a:cxn>
                  <a:cxn ang="0">
                    <a:pos x="54" y="20"/>
                  </a:cxn>
                  <a:cxn ang="0">
                    <a:pos x="60" y="18"/>
                  </a:cxn>
                  <a:cxn ang="0">
                    <a:pos x="62" y="14"/>
                  </a:cxn>
                  <a:cxn ang="0">
                    <a:pos x="64" y="12"/>
                  </a:cxn>
                  <a:cxn ang="0">
                    <a:pos x="68" y="12"/>
                  </a:cxn>
                  <a:cxn ang="0">
                    <a:pos x="72" y="12"/>
                  </a:cxn>
                  <a:cxn ang="0">
                    <a:pos x="76" y="14"/>
                  </a:cxn>
                  <a:cxn ang="0">
                    <a:pos x="80" y="18"/>
                  </a:cxn>
                  <a:cxn ang="0">
                    <a:pos x="82" y="14"/>
                  </a:cxn>
                  <a:cxn ang="0">
                    <a:pos x="80" y="10"/>
                  </a:cxn>
                  <a:cxn ang="0">
                    <a:pos x="78" y="6"/>
                  </a:cxn>
                  <a:cxn ang="0">
                    <a:pos x="70" y="4"/>
                  </a:cxn>
                  <a:cxn ang="0">
                    <a:pos x="66" y="4"/>
                  </a:cxn>
                  <a:cxn ang="0">
                    <a:pos x="62" y="4"/>
                  </a:cxn>
                  <a:cxn ang="0">
                    <a:pos x="50" y="8"/>
                  </a:cxn>
                  <a:cxn ang="0">
                    <a:pos x="44" y="10"/>
                  </a:cxn>
                  <a:cxn ang="0">
                    <a:pos x="40" y="10"/>
                  </a:cxn>
                  <a:cxn ang="0">
                    <a:pos x="34" y="8"/>
                  </a:cxn>
                  <a:cxn ang="0">
                    <a:pos x="32" y="8"/>
                  </a:cxn>
                  <a:cxn ang="0">
                    <a:pos x="30" y="6"/>
                  </a:cxn>
                  <a:cxn ang="0">
                    <a:pos x="16" y="0"/>
                  </a:cxn>
                </a:cxnLst>
                <a:rect l="0" t="0" r="r" b="b"/>
                <a:pathLst>
                  <a:path w="82" h="30">
                    <a:moveTo>
                      <a:pt x="16" y="0"/>
                    </a:moveTo>
                    <a:lnTo>
                      <a:pt x="12" y="6"/>
                    </a:lnTo>
                    <a:lnTo>
                      <a:pt x="10" y="8"/>
                    </a:lnTo>
                    <a:lnTo>
                      <a:pt x="8" y="10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4" y="18"/>
                    </a:lnTo>
                    <a:lnTo>
                      <a:pt x="2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8" y="22"/>
                    </a:lnTo>
                    <a:lnTo>
                      <a:pt x="10" y="20"/>
                    </a:lnTo>
                    <a:lnTo>
                      <a:pt x="12" y="20"/>
                    </a:lnTo>
                    <a:lnTo>
                      <a:pt x="16" y="20"/>
                    </a:lnTo>
                    <a:lnTo>
                      <a:pt x="22" y="18"/>
                    </a:lnTo>
                    <a:lnTo>
                      <a:pt x="28" y="18"/>
                    </a:lnTo>
                    <a:lnTo>
                      <a:pt x="30" y="18"/>
                    </a:lnTo>
                    <a:lnTo>
                      <a:pt x="32" y="18"/>
                    </a:lnTo>
                    <a:lnTo>
                      <a:pt x="36" y="18"/>
                    </a:lnTo>
                    <a:lnTo>
                      <a:pt x="40" y="20"/>
                    </a:lnTo>
                    <a:lnTo>
                      <a:pt x="42" y="22"/>
                    </a:lnTo>
                    <a:lnTo>
                      <a:pt x="42" y="22"/>
                    </a:lnTo>
                    <a:lnTo>
                      <a:pt x="44" y="24"/>
                    </a:lnTo>
                    <a:lnTo>
                      <a:pt x="46" y="26"/>
                    </a:lnTo>
                    <a:lnTo>
                      <a:pt x="50" y="30"/>
                    </a:lnTo>
                    <a:lnTo>
                      <a:pt x="50" y="28"/>
                    </a:lnTo>
                    <a:lnTo>
                      <a:pt x="54" y="28"/>
                    </a:lnTo>
                    <a:lnTo>
                      <a:pt x="56" y="28"/>
                    </a:lnTo>
                    <a:lnTo>
                      <a:pt x="56" y="26"/>
                    </a:lnTo>
                    <a:lnTo>
                      <a:pt x="56" y="26"/>
                    </a:lnTo>
                    <a:lnTo>
                      <a:pt x="56" y="26"/>
                    </a:lnTo>
                    <a:lnTo>
                      <a:pt x="56" y="26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52" y="22"/>
                    </a:lnTo>
                    <a:lnTo>
                      <a:pt x="52" y="22"/>
                    </a:lnTo>
                    <a:lnTo>
                      <a:pt x="54" y="20"/>
                    </a:lnTo>
                    <a:lnTo>
                      <a:pt x="54" y="20"/>
                    </a:lnTo>
                    <a:lnTo>
                      <a:pt x="58" y="18"/>
                    </a:lnTo>
                    <a:lnTo>
                      <a:pt x="60" y="18"/>
                    </a:lnTo>
                    <a:lnTo>
                      <a:pt x="62" y="16"/>
                    </a:lnTo>
                    <a:lnTo>
                      <a:pt x="62" y="14"/>
                    </a:lnTo>
                    <a:lnTo>
                      <a:pt x="64" y="14"/>
                    </a:lnTo>
                    <a:lnTo>
                      <a:pt x="64" y="12"/>
                    </a:lnTo>
                    <a:lnTo>
                      <a:pt x="66" y="12"/>
                    </a:lnTo>
                    <a:lnTo>
                      <a:pt x="68" y="12"/>
                    </a:lnTo>
                    <a:lnTo>
                      <a:pt x="70" y="10"/>
                    </a:lnTo>
                    <a:lnTo>
                      <a:pt x="72" y="12"/>
                    </a:lnTo>
                    <a:lnTo>
                      <a:pt x="76" y="14"/>
                    </a:lnTo>
                    <a:lnTo>
                      <a:pt x="76" y="14"/>
                    </a:lnTo>
                    <a:lnTo>
                      <a:pt x="78" y="16"/>
                    </a:lnTo>
                    <a:lnTo>
                      <a:pt x="80" y="18"/>
                    </a:lnTo>
                    <a:lnTo>
                      <a:pt x="82" y="14"/>
                    </a:lnTo>
                    <a:lnTo>
                      <a:pt x="82" y="14"/>
                    </a:lnTo>
                    <a:lnTo>
                      <a:pt x="80" y="12"/>
                    </a:lnTo>
                    <a:lnTo>
                      <a:pt x="80" y="10"/>
                    </a:lnTo>
                    <a:lnTo>
                      <a:pt x="82" y="8"/>
                    </a:lnTo>
                    <a:lnTo>
                      <a:pt x="78" y="6"/>
                    </a:lnTo>
                    <a:lnTo>
                      <a:pt x="74" y="4"/>
                    </a:lnTo>
                    <a:lnTo>
                      <a:pt x="70" y="4"/>
                    </a:lnTo>
                    <a:lnTo>
                      <a:pt x="68" y="4"/>
                    </a:lnTo>
                    <a:lnTo>
                      <a:pt x="66" y="4"/>
                    </a:lnTo>
                    <a:lnTo>
                      <a:pt x="64" y="4"/>
                    </a:lnTo>
                    <a:lnTo>
                      <a:pt x="62" y="4"/>
                    </a:lnTo>
                    <a:lnTo>
                      <a:pt x="56" y="6"/>
                    </a:lnTo>
                    <a:lnTo>
                      <a:pt x="50" y="8"/>
                    </a:lnTo>
                    <a:lnTo>
                      <a:pt x="46" y="8"/>
                    </a:lnTo>
                    <a:lnTo>
                      <a:pt x="44" y="10"/>
                    </a:lnTo>
                    <a:lnTo>
                      <a:pt x="42" y="10"/>
                    </a:lnTo>
                    <a:lnTo>
                      <a:pt x="40" y="10"/>
                    </a:lnTo>
                    <a:lnTo>
                      <a:pt x="36" y="8"/>
                    </a:lnTo>
                    <a:lnTo>
                      <a:pt x="34" y="8"/>
                    </a:lnTo>
                    <a:lnTo>
                      <a:pt x="32" y="8"/>
                    </a:lnTo>
                    <a:lnTo>
                      <a:pt x="32" y="8"/>
                    </a:lnTo>
                    <a:lnTo>
                      <a:pt x="32" y="6"/>
                    </a:lnTo>
                    <a:lnTo>
                      <a:pt x="30" y="6"/>
                    </a:lnTo>
                    <a:lnTo>
                      <a:pt x="26" y="4"/>
                    </a:lnTo>
                    <a:lnTo>
                      <a:pt x="16" y="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4" name="Freeform 154"/>
              <p:cNvSpPr>
                <a:spLocks/>
              </p:cNvSpPr>
              <p:nvPr/>
            </p:nvSpPr>
            <p:spPr bwMode="gray">
              <a:xfrm>
                <a:off x="3961" y="2686"/>
                <a:ext cx="386" cy="248"/>
              </a:xfrm>
              <a:custGeom>
                <a:avLst/>
                <a:gdLst/>
                <a:ahLst/>
                <a:cxnLst>
                  <a:cxn ang="0">
                    <a:pos x="380" y="178"/>
                  </a:cxn>
                  <a:cxn ang="0">
                    <a:pos x="384" y="170"/>
                  </a:cxn>
                  <a:cxn ang="0">
                    <a:pos x="386" y="164"/>
                  </a:cxn>
                  <a:cxn ang="0">
                    <a:pos x="374" y="162"/>
                  </a:cxn>
                  <a:cxn ang="0">
                    <a:pos x="356" y="162"/>
                  </a:cxn>
                  <a:cxn ang="0">
                    <a:pos x="346" y="166"/>
                  </a:cxn>
                  <a:cxn ang="0">
                    <a:pos x="340" y="164"/>
                  </a:cxn>
                  <a:cxn ang="0">
                    <a:pos x="334" y="170"/>
                  </a:cxn>
                  <a:cxn ang="0">
                    <a:pos x="332" y="184"/>
                  </a:cxn>
                  <a:cxn ang="0">
                    <a:pos x="326" y="192"/>
                  </a:cxn>
                  <a:cxn ang="0">
                    <a:pos x="314" y="196"/>
                  </a:cxn>
                  <a:cxn ang="0">
                    <a:pos x="302" y="198"/>
                  </a:cxn>
                  <a:cxn ang="0">
                    <a:pos x="268" y="190"/>
                  </a:cxn>
                  <a:cxn ang="0">
                    <a:pos x="258" y="184"/>
                  </a:cxn>
                  <a:cxn ang="0">
                    <a:pos x="254" y="162"/>
                  </a:cxn>
                  <a:cxn ang="0">
                    <a:pos x="244" y="136"/>
                  </a:cxn>
                  <a:cxn ang="0">
                    <a:pos x="244" y="116"/>
                  </a:cxn>
                  <a:cxn ang="0">
                    <a:pos x="232" y="90"/>
                  </a:cxn>
                  <a:cxn ang="0">
                    <a:pos x="208" y="62"/>
                  </a:cxn>
                  <a:cxn ang="0">
                    <a:pos x="194" y="50"/>
                  </a:cxn>
                  <a:cxn ang="0">
                    <a:pos x="184" y="54"/>
                  </a:cxn>
                  <a:cxn ang="0">
                    <a:pos x="164" y="48"/>
                  </a:cxn>
                  <a:cxn ang="0">
                    <a:pos x="142" y="12"/>
                  </a:cxn>
                  <a:cxn ang="0">
                    <a:pos x="126" y="10"/>
                  </a:cxn>
                  <a:cxn ang="0">
                    <a:pos x="100" y="20"/>
                  </a:cxn>
                  <a:cxn ang="0">
                    <a:pos x="54" y="14"/>
                  </a:cxn>
                  <a:cxn ang="0">
                    <a:pos x="26" y="0"/>
                  </a:cxn>
                  <a:cxn ang="0">
                    <a:pos x="6" y="22"/>
                  </a:cxn>
                  <a:cxn ang="0">
                    <a:pos x="22" y="58"/>
                  </a:cxn>
                  <a:cxn ang="0">
                    <a:pos x="30" y="80"/>
                  </a:cxn>
                  <a:cxn ang="0">
                    <a:pos x="44" y="88"/>
                  </a:cxn>
                  <a:cxn ang="0">
                    <a:pos x="58" y="108"/>
                  </a:cxn>
                  <a:cxn ang="0">
                    <a:pos x="82" y="142"/>
                  </a:cxn>
                  <a:cxn ang="0">
                    <a:pos x="94" y="148"/>
                  </a:cxn>
                  <a:cxn ang="0">
                    <a:pos x="94" y="140"/>
                  </a:cxn>
                  <a:cxn ang="0">
                    <a:pos x="80" y="116"/>
                  </a:cxn>
                  <a:cxn ang="0">
                    <a:pos x="52" y="72"/>
                  </a:cxn>
                  <a:cxn ang="0">
                    <a:pos x="30" y="24"/>
                  </a:cxn>
                  <a:cxn ang="0">
                    <a:pos x="30" y="16"/>
                  </a:cxn>
                  <a:cxn ang="0">
                    <a:pos x="42" y="18"/>
                  </a:cxn>
                  <a:cxn ang="0">
                    <a:pos x="68" y="66"/>
                  </a:cxn>
                  <a:cxn ang="0">
                    <a:pos x="84" y="80"/>
                  </a:cxn>
                  <a:cxn ang="0">
                    <a:pos x="96" y="90"/>
                  </a:cxn>
                  <a:cxn ang="0">
                    <a:pos x="116" y="116"/>
                  </a:cxn>
                  <a:cxn ang="0">
                    <a:pos x="142" y="148"/>
                  </a:cxn>
                  <a:cxn ang="0">
                    <a:pos x="150" y="198"/>
                  </a:cxn>
                  <a:cxn ang="0">
                    <a:pos x="174" y="204"/>
                  </a:cxn>
                  <a:cxn ang="0">
                    <a:pos x="226" y="224"/>
                  </a:cxn>
                  <a:cxn ang="0">
                    <a:pos x="272" y="240"/>
                  </a:cxn>
                  <a:cxn ang="0">
                    <a:pos x="304" y="240"/>
                  </a:cxn>
                  <a:cxn ang="0">
                    <a:pos x="314" y="244"/>
                  </a:cxn>
                  <a:cxn ang="0">
                    <a:pos x="318" y="242"/>
                  </a:cxn>
                  <a:cxn ang="0">
                    <a:pos x="322" y="232"/>
                  </a:cxn>
                  <a:cxn ang="0">
                    <a:pos x="320" y="226"/>
                  </a:cxn>
                  <a:cxn ang="0">
                    <a:pos x="346" y="222"/>
                  </a:cxn>
                  <a:cxn ang="0">
                    <a:pos x="340" y="194"/>
                  </a:cxn>
                  <a:cxn ang="0">
                    <a:pos x="360" y="190"/>
                  </a:cxn>
                  <a:cxn ang="0">
                    <a:pos x="366" y="190"/>
                  </a:cxn>
                  <a:cxn ang="0">
                    <a:pos x="374" y="186"/>
                  </a:cxn>
                </a:cxnLst>
                <a:rect l="0" t="0" r="r" b="b"/>
                <a:pathLst>
                  <a:path w="386" h="248">
                    <a:moveTo>
                      <a:pt x="374" y="186"/>
                    </a:moveTo>
                    <a:lnTo>
                      <a:pt x="378" y="182"/>
                    </a:lnTo>
                    <a:lnTo>
                      <a:pt x="378" y="178"/>
                    </a:lnTo>
                    <a:lnTo>
                      <a:pt x="380" y="178"/>
                    </a:lnTo>
                    <a:lnTo>
                      <a:pt x="382" y="174"/>
                    </a:lnTo>
                    <a:lnTo>
                      <a:pt x="382" y="172"/>
                    </a:lnTo>
                    <a:lnTo>
                      <a:pt x="384" y="172"/>
                    </a:lnTo>
                    <a:lnTo>
                      <a:pt x="384" y="170"/>
                    </a:lnTo>
                    <a:lnTo>
                      <a:pt x="386" y="168"/>
                    </a:lnTo>
                    <a:lnTo>
                      <a:pt x="386" y="166"/>
                    </a:lnTo>
                    <a:lnTo>
                      <a:pt x="386" y="164"/>
                    </a:lnTo>
                    <a:lnTo>
                      <a:pt x="386" y="164"/>
                    </a:lnTo>
                    <a:lnTo>
                      <a:pt x="384" y="164"/>
                    </a:lnTo>
                    <a:lnTo>
                      <a:pt x="382" y="162"/>
                    </a:lnTo>
                    <a:lnTo>
                      <a:pt x="376" y="162"/>
                    </a:lnTo>
                    <a:lnTo>
                      <a:pt x="374" y="162"/>
                    </a:lnTo>
                    <a:lnTo>
                      <a:pt x="372" y="162"/>
                    </a:lnTo>
                    <a:lnTo>
                      <a:pt x="366" y="162"/>
                    </a:lnTo>
                    <a:lnTo>
                      <a:pt x="362" y="162"/>
                    </a:lnTo>
                    <a:lnTo>
                      <a:pt x="356" y="162"/>
                    </a:lnTo>
                    <a:lnTo>
                      <a:pt x="352" y="164"/>
                    </a:lnTo>
                    <a:lnTo>
                      <a:pt x="350" y="164"/>
                    </a:lnTo>
                    <a:lnTo>
                      <a:pt x="348" y="164"/>
                    </a:lnTo>
                    <a:lnTo>
                      <a:pt x="346" y="166"/>
                    </a:lnTo>
                    <a:lnTo>
                      <a:pt x="342" y="164"/>
                    </a:lnTo>
                    <a:lnTo>
                      <a:pt x="342" y="164"/>
                    </a:lnTo>
                    <a:lnTo>
                      <a:pt x="340" y="164"/>
                    </a:lnTo>
                    <a:lnTo>
                      <a:pt x="340" y="164"/>
                    </a:lnTo>
                    <a:lnTo>
                      <a:pt x="338" y="164"/>
                    </a:lnTo>
                    <a:lnTo>
                      <a:pt x="336" y="166"/>
                    </a:lnTo>
                    <a:lnTo>
                      <a:pt x="334" y="170"/>
                    </a:lnTo>
                    <a:lnTo>
                      <a:pt x="334" y="170"/>
                    </a:lnTo>
                    <a:lnTo>
                      <a:pt x="334" y="174"/>
                    </a:lnTo>
                    <a:lnTo>
                      <a:pt x="332" y="178"/>
                    </a:lnTo>
                    <a:lnTo>
                      <a:pt x="332" y="182"/>
                    </a:lnTo>
                    <a:lnTo>
                      <a:pt x="332" y="184"/>
                    </a:lnTo>
                    <a:lnTo>
                      <a:pt x="332" y="186"/>
                    </a:lnTo>
                    <a:lnTo>
                      <a:pt x="332" y="188"/>
                    </a:lnTo>
                    <a:lnTo>
                      <a:pt x="328" y="190"/>
                    </a:lnTo>
                    <a:lnTo>
                      <a:pt x="326" y="192"/>
                    </a:lnTo>
                    <a:lnTo>
                      <a:pt x="324" y="192"/>
                    </a:lnTo>
                    <a:lnTo>
                      <a:pt x="322" y="192"/>
                    </a:lnTo>
                    <a:lnTo>
                      <a:pt x="318" y="194"/>
                    </a:lnTo>
                    <a:lnTo>
                      <a:pt x="314" y="196"/>
                    </a:lnTo>
                    <a:lnTo>
                      <a:pt x="314" y="196"/>
                    </a:lnTo>
                    <a:lnTo>
                      <a:pt x="312" y="196"/>
                    </a:lnTo>
                    <a:lnTo>
                      <a:pt x="308" y="198"/>
                    </a:lnTo>
                    <a:lnTo>
                      <a:pt x="302" y="198"/>
                    </a:lnTo>
                    <a:lnTo>
                      <a:pt x="294" y="198"/>
                    </a:lnTo>
                    <a:lnTo>
                      <a:pt x="284" y="196"/>
                    </a:lnTo>
                    <a:lnTo>
                      <a:pt x="276" y="194"/>
                    </a:lnTo>
                    <a:lnTo>
                      <a:pt x="268" y="190"/>
                    </a:lnTo>
                    <a:lnTo>
                      <a:pt x="262" y="188"/>
                    </a:lnTo>
                    <a:lnTo>
                      <a:pt x="262" y="186"/>
                    </a:lnTo>
                    <a:lnTo>
                      <a:pt x="260" y="186"/>
                    </a:lnTo>
                    <a:lnTo>
                      <a:pt x="258" y="184"/>
                    </a:lnTo>
                    <a:lnTo>
                      <a:pt x="256" y="180"/>
                    </a:lnTo>
                    <a:lnTo>
                      <a:pt x="256" y="176"/>
                    </a:lnTo>
                    <a:lnTo>
                      <a:pt x="254" y="172"/>
                    </a:lnTo>
                    <a:lnTo>
                      <a:pt x="254" y="162"/>
                    </a:lnTo>
                    <a:lnTo>
                      <a:pt x="250" y="152"/>
                    </a:lnTo>
                    <a:lnTo>
                      <a:pt x="244" y="142"/>
                    </a:lnTo>
                    <a:lnTo>
                      <a:pt x="244" y="140"/>
                    </a:lnTo>
                    <a:lnTo>
                      <a:pt x="244" y="136"/>
                    </a:lnTo>
                    <a:lnTo>
                      <a:pt x="244" y="132"/>
                    </a:lnTo>
                    <a:lnTo>
                      <a:pt x="242" y="126"/>
                    </a:lnTo>
                    <a:lnTo>
                      <a:pt x="242" y="122"/>
                    </a:lnTo>
                    <a:lnTo>
                      <a:pt x="244" y="116"/>
                    </a:lnTo>
                    <a:lnTo>
                      <a:pt x="244" y="112"/>
                    </a:lnTo>
                    <a:lnTo>
                      <a:pt x="242" y="96"/>
                    </a:lnTo>
                    <a:lnTo>
                      <a:pt x="240" y="96"/>
                    </a:lnTo>
                    <a:lnTo>
                      <a:pt x="232" y="90"/>
                    </a:lnTo>
                    <a:lnTo>
                      <a:pt x="222" y="80"/>
                    </a:lnTo>
                    <a:lnTo>
                      <a:pt x="210" y="64"/>
                    </a:lnTo>
                    <a:lnTo>
                      <a:pt x="210" y="64"/>
                    </a:lnTo>
                    <a:lnTo>
                      <a:pt x="208" y="62"/>
                    </a:lnTo>
                    <a:lnTo>
                      <a:pt x="206" y="58"/>
                    </a:lnTo>
                    <a:lnTo>
                      <a:pt x="202" y="56"/>
                    </a:lnTo>
                    <a:lnTo>
                      <a:pt x="198" y="52"/>
                    </a:lnTo>
                    <a:lnTo>
                      <a:pt x="194" y="50"/>
                    </a:lnTo>
                    <a:lnTo>
                      <a:pt x="190" y="50"/>
                    </a:lnTo>
                    <a:lnTo>
                      <a:pt x="188" y="52"/>
                    </a:lnTo>
                    <a:lnTo>
                      <a:pt x="186" y="52"/>
                    </a:lnTo>
                    <a:lnTo>
                      <a:pt x="184" y="54"/>
                    </a:lnTo>
                    <a:lnTo>
                      <a:pt x="180" y="54"/>
                    </a:lnTo>
                    <a:lnTo>
                      <a:pt x="174" y="54"/>
                    </a:lnTo>
                    <a:lnTo>
                      <a:pt x="168" y="50"/>
                    </a:lnTo>
                    <a:lnTo>
                      <a:pt x="164" y="48"/>
                    </a:lnTo>
                    <a:lnTo>
                      <a:pt x="156" y="42"/>
                    </a:lnTo>
                    <a:lnTo>
                      <a:pt x="148" y="30"/>
                    </a:lnTo>
                    <a:lnTo>
                      <a:pt x="144" y="14"/>
                    </a:lnTo>
                    <a:lnTo>
                      <a:pt x="142" y="12"/>
                    </a:lnTo>
                    <a:lnTo>
                      <a:pt x="140" y="12"/>
                    </a:lnTo>
                    <a:lnTo>
                      <a:pt x="136" y="10"/>
                    </a:lnTo>
                    <a:lnTo>
                      <a:pt x="130" y="10"/>
                    </a:lnTo>
                    <a:lnTo>
                      <a:pt x="126" y="10"/>
                    </a:lnTo>
                    <a:lnTo>
                      <a:pt x="120" y="10"/>
                    </a:lnTo>
                    <a:lnTo>
                      <a:pt x="116" y="14"/>
                    </a:lnTo>
                    <a:lnTo>
                      <a:pt x="112" y="16"/>
                    </a:lnTo>
                    <a:lnTo>
                      <a:pt x="100" y="20"/>
                    </a:lnTo>
                    <a:lnTo>
                      <a:pt x="82" y="20"/>
                    </a:lnTo>
                    <a:lnTo>
                      <a:pt x="78" y="20"/>
                    </a:lnTo>
                    <a:lnTo>
                      <a:pt x="68" y="18"/>
                    </a:lnTo>
                    <a:lnTo>
                      <a:pt x="54" y="14"/>
                    </a:lnTo>
                    <a:lnTo>
                      <a:pt x="42" y="10"/>
                    </a:lnTo>
                    <a:lnTo>
                      <a:pt x="32" y="4"/>
                    </a:lnTo>
                    <a:lnTo>
                      <a:pt x="30" y="2"/>
                    </a:lnTo>
                    <a:lnTo>
                      <a:pt x="26" y="0"/>
                    </a:lnTo>
                    <a:lnTo>
                      <a:pt x="14" y="2"/>
                    </a:lnTo>
                    <a:lnTo>
                      <a:pt x="0" y="10"/>
                    </a:lnTo>
                    <a:lnTo>
                      <a:pt x="2" y="14"/>
                    </a:lnTo>
                    <a:lnTo>
                      <a:pt x="6" y="22"/>
                    </a:lnTo>
                    <a:lnTo>
                      <a:pt x="12" y="36"/>
                    </a:lnTo>
                    <a:lnTo>
                      <a:pt x="18" y="48"/>
                    </a:lnTo>
                    <a:lnTo>
                      <a:pt x="22" y="58"/>
                    </a:lnTo>
                    <a:lnTo>
                      <a:pt x="22" y="58"/>
                    </a:lnTo>
                    <a:lnTo>
                      <a:pt x="24" y="62"/>
                    </a:lnTo>
                    <a:lnTo>
                      <a:pt x="26" y="68"/>
                    </a:lnTo>
                    <a:lnTo>
                      <a:pt x="28" y="74"/>
                    </a:lnTo>
                    <a:lnTo>
                      <a:pt x="30" y="80"/>
                    </a:lnTo>
                    <a:lnTo>
                      <a:pt x="32" y="82"/>
                    </a:lnTo>
                    <a:lnTo>
                      <a:pt x="34" y="82"/>
                    </a:lnTo>
                    <a:lnTo>
                      <a:pt x="38" y="84"/>
                    </a:lnTo>
                    <a:lnTo>
                      <a:pt x="44" y="88"/>
                    </a:lnTo>
                    <a:lnTo>
                      <a:pt x="48" y="92"/>
                    </a:lnTo>
                    <a:lnTo>
                      <a:pt x="52" y="98"/>
                    </a:lnTo>
                    <a:lnTo>
                      <a:pt x="56" y="106"/>
                    </a:lnTo>
                    <a:lnTo>
                      <a:pt x="58" y="108"/>
                    </a:lnTo>
                    <a:lnTo>
                      <a:pt x="62" y="118"/>
                    </a:lnTo>
                    <a:lnTo>
                      <a:pt x="68" y="128"/>
                    </a:lnTo>
                    <a:lnTo>
                      <a:pt x="76" y="136"/>
                    </a:lnTo>
                    <a:lnTo>
                      <a:pt x="82" y="142"/>
                    </a:lnTo>
                    <a:lnTo>
                      <a:pt x="84" y="144"/>
                    </a:lnTo>
                    <a:lnTo>
                      <a:pt x="88" y="146"/>
                    </a:lnTo>
                    <a:lnTo>
                      <a:pt x="92" y="148"/>
                    </a:lnTo>
                    <a:lnTo>
                      <a:pt x="94" y="148"/>
                    </a:lnTo>
                    <a:lnTo>
                      <a:pt x="96" y="148"/>
                    </a:lnTo>
                    <a:lnTo>
                      <a:pt x="98" y="148"/>
                    </a:lnTo>
                    <a:lnTo>
                      <a:pt x="98" y="144"/>
                    </a:lnTo>
                    <a:lnTo>
                      <a:pt x="94" y="140"/>
                    </a:lnTo>
                    <a:lnTo>
                      <a:pt x="90" y="134"/>
                    </a:lnTo>
                    <a:lnTo>
                      <a:pt x="86" y="126"/>
                    </a:lnTo>
                    <a:lnTo>
                      <a:pt x="82" y="120"/>
                    </a:lnTo>
                    <a:lnTo>
                      <a:pt x="80" y="116"/>
                    </a:lnTo>
                    <a:lnTo>
                      <a:pt x="74" y="108"/>
                    </a:lnTo>
                    <a:lnTo>
                      <a:pt x="68" y="94"/>
                    </a:lnTo>
                    <a:lnTo>
                      <a:pt x="62" y="82"/>
                    </a:lnTo>
                    <a:lnTo>
                      <a:pt x="52" y="72"/>
                    </a:lnTo>
                    <a:lnTo>
                      <a:pt x="42" y="58"/>
                    </a:lnTo>
                    <a:lnTo>
                      <a:pt x="34" y="42"/>
                    </a:lnTo>
                    <a:lnTo>
                      <a:pt x="30" y="24"/>
                    </a:lnTo>
                    <a:lnTo>
                      <a:pt x="30" y="24"/>
                    </a:lnTo>
                    <a:lnTo>
                      <a:pt x="30" y="22"/>
                    </a:lnTo>
                    <a:lnTo>
                      <a:pt x="30" y="20"/>
                    </a:lnTo>
                    <a:lnTo>
                      <a:pt x="30" y="18"/>
                    </a:lnTo>
                    <a:lnTo>
                      <a:pt x="30" y="16"/>
                    </a:lnTo>
                    <a:lnTo>
                      <a:pt x="32" y="14"/>
                    </a:lnTo>
                    <a:lnTo>
                      <a:pt x="34" y="14"/>
                    </a:lnTo>
                    <a:lnTo>
                      <a:pt x="38" y="16"/>
                    </a:lnTo>
                    <a:lnTo>
                      <a:pt x="42" y="18"/>
                    </a:lnTo>
                    <a:lnTo>
                      <a:pt x="44" y="24"/>
                    </a:lnTo>
                    <a:lnTo>
                      <a:pt x="50" y="36"/>
                    </a:lnTo>
                    <a:lnTo>
                      <a:pt x="58" y="52"/>
                    </a:lnTo>
                    <a:lnTo>
                      <a:pt x="68" y="66"/>
                    </a:lnTo>
                    <a:lnTo>
                      <a:pt x="78" y="78"/>
                    </a:lnTo>
                    <a:lnTo>
                      <a:pt x="78" y="78"/>
                    </a:lnTo>
                    <a:lnTo>
                      <a:pt x="80" y="78"/>
                    </a:lnTo>
                    <a:lnTo>
                      <a:pt x="84" y="80"/>
                    </a:lnTo>
                    <a:lnTo>
                      <a:pt x="88" y="80"/>
                    </a:lnTo>
                    <a:lnTo>
                      <a:pt x="92" y="84"/>
                    </a:lnTo>
                    <a:lnTo>
                      <a:pt x="94" y="86"/>
                    </a:lnTo>
                    <a:lnTo>
                      <a:pt x="96" y="90"/>
                    </a:lnTo>
                    <a:lnTo>
                      <a:pt x="98" y="96"/>
                    </a:lnTo>
                    <a:lnTo>
                      <a:pt x="100" y="98"/>
                    </a:lnTo>
                    <a:lnTo>
                      <a:pt x="106" y="106"/>
                    </a:lnTo>
                    <a:lnTo>
                      <a:pt x="116" y="116"/>
                    </a:lnTo>
                    <a:lnTo>
                      <a:pt x="124" y="126"/>
                    </a:lnTo>
                    <a:lnTo>
                      <a:pt x="134" y="136"/>
                    </a:lnTo>
                    <a:lnTo>
                      <a:pt x="140" y="142"/>
                    </a:lnTo>
                    <a:lnTo>
                      <a:pt x="142" y="148"/>
                    </a:lnTo>
                    <a:lnTo>
                      <a:pt x="144" y="160"/>
                    </a:lnTo>
                    <a:lnTo>
                      <a:pt x="148" y="176"/>
                    </a:lnTo>
                    <a:lnTo>
                      <a:pt x="148" y="198"/>
                    </a:lnTo>
                    <a:lnTo>
                      <a:pt x="150" y="198"/>
                    </a:lnTo>
                    <a:lnTo>
                      <a:pt x="154" y="200"/>
                    </a:lnTo>
                    <a:lnTo>
                      <a:pt x="160" y="202"/>
                    </a:lnTo>
                    <a:lnTo>
                      <a:pt x="170" y="204"/>
                    </a:lnTo>
                    <a:lnTo>
                      <a:pt x="174" y="204"/>
                    </a:lnTo>
                    <a:lnTo>
                      <a:pt x="186" y="208"/>
                    </a:lnTo>
                    <a:lnTo>
                      <a:pt x="198" y="216"/>
                    </a:lnTo>
                    <a:lnTo>
                      <a:pt x="208" y="224"/>
                    </a:lnTo>
                    <a:lnTo>
                      <a:pt x="226" y="224"/>
                    </a:lnTo>
                    <a:lnTo>
                      <a:pt x="230" y="226"/>
                    </a:lnTo>
                    <a:lnTo>
                      <a:pt x="240" y="230"/>
                    </a:lnTo>
                    <a:lnTo>
                      <a:pt x="254" y="236"/>
                    </a:lnTo>
                    <a:lnTo>
                      <a:pt x="272" y="240"/>
                    </a:lnTo>
                    <a:lnTo>
                      <a:pt x="278" y="240"/>
                    </a:lnTo>
                    <a:lnTo>
                      <a:pt x="290" y="240"/>
                    </a:lnTo>
                    <a:lnTo>
                      <a:pt x="304" y="240"/>
                    </a:lnTo>
                    <a:lnTo>
                      <a:pt x="304" y="240"/>
                    </a:lnTo>
                    <a:lnTo>
                      <a:pt x="306" y="240"/>
                    </a:lnTo>
                    <a:lnTo>
                      <a:pt x="308" y="240"/>
                    </a:lnTo>
                    <a:lnTo>
                      <a:pt x="310" y="242"/>
                    </a:lnTo>
                    <a:lnTo>
                      <a:pt x="314" y="244"/>
                    </a:lnTo>
                    <a:lnTo>
                      <a:pt x="314" y="248"/>
                    </a:lnTo>
                    <a:lnTo>
                      <a:pt x="316" y="248"/>
                    </a:lnTo>
                    <a:lnTo>
                      <a:pt x="316" y="244"/>
                    </a:lnTo>
                    <a:lnTo>
                      <a:pt x="318" y="242"/>
                    </a:lnTo>
                    <a:lnTo>
                      <a:pt x="320" y="238"/>
                    </a:lnTo>
                    <a:lnTo>
                      <a:pt x="322" y="236"/>
                    </a:lnTo>
                    <a:lnTo>
                      <a:pt x="322" y="234"/>
                    </a:lnTo>
                    <a:lnTo>
                      <a:pt x="322" y="232"/>
                    </a:lnTo>
                    <a:lnTo>
                      <a:pt x="322" y="230"/>
                    </a:lnTo>
                    <a:lnTo>
                      <a:pt x="320" y="228"/>
                    </a:lnTo>
                    <a:lnTo>
                      <a:pt x="320" y="226"/>
                    </a:lnTo>
                    <a:lnTo>
                      <a:pt x="320" y="226"/>
                    </a:lnTo>
                    <a:lnTo>
                      <a:pt x="320" y="224"/>
                    </a:lnTo>
                    <a:lnTo>
                      <a:pt x="320" y="222"/>
                    </a:lnTo>
                    <a:lnTo>
                      <a:pt x="322" y="222"/>
                    </a:lnTo>
                    <a:lnTo>
                      <a:pt x="346" y="222"/>
                    </a:lnTo>
                    <a:lnTo>
                      <a:pt x="346" y="212"/>
                    </a:lnTo>
                    <a:lnTo>
                      <a:pt x="336" y="202"/>
                    </a:lnTo>
                    <a:lnTo>
                      <a:pt x="340" y="202"/>
                    </a:lnTo>
                    <a:lnTo>
                      <a:pt x="340" y="194"/>
                    </a:lnTo>
                    <a:lnTo>
                      <a:pt x="360" y="194"/>
                    </a:lnTo>
                    <a:lnTo>
                      <a:pt x="360" y="194"/>
                    </a:lnTo>
                    <a:lnTo>
                      <a:pt x="360" y="192"/>
                    </a:lnTo>
                    <a:lnTo>
                      <a:pt x="360" y="190"/>
                    </a:lnTo>
                    <a:lnTo>
                      <a:pt x="362" y="190"/>
                    </a:lnTo>
                    <a:lnTo>
                      <a:pt x="364" y="192"/>
                    </a:lnTo>
                    <a:lnTo>
                      <a:pt x="366" y="190"/>
                    </a:lnTo>
                    <a:lnTo>
                      <a:pt x="366" y="190"/>
                    </a:lnTo>
                    <a:lnTo>
                      <a:pt x="368" y="188"/>
                    </a:lnTo>
                    <a:lnTo>
                      <a:pt x="370" y="188"/>
                    </a:lnTo>
                    <a:lnTo>
                      <a:pt x="372" y="188"/>
                    </a:lnTo>
                    <a:lnTo>
                      <a:pt x="374" y="186"/>
                    </a:lnTo>
                    <a:lnTo>
                      <a:pt x="374" y="186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5" name="Freeform 155"/>
              <p:cNvSpPr>
                <a:spLocks/>
              </p:cNvSpPr>
              <p:nvPr/>
            </p:nvSpPr>
            <p:spPr bwMode="gray">
              <a:xfrm>
                <a:off x="4305" y="2920"/>
                <a:ext cx="82" cy="46"/>
              </a:xfrm>
              <a:custGeom>
                <a:avLst/>
                <a:gdLst/>
                <a:ahLst/>
                <a:cxnLst>
                  <a:cxn ang="0">
                    <a:pos x="80" y="8"/>
                  </a:cxn>
                  <a:cxn ang="0">
                    <a:pos x="76" y="8"/>
                  </a:cxn>
                  <a:cxn ang="0">
                    <a:pos x="72" y="8"/>
                  </a:cxn>
                  <a:cxn ang="0">
                    <a:pos x="68" y="8"/>
                  </a:cxn>
                  <a:cxn ang="0">
                    <a:pos x="66" y="8"/>
                  </a:cxn>
                  <a:cxn ang="0">
                    <a:pos x="62" y="12"/>
                  </a:cxn>
                  <a:cxn ang="0">
                    <a:pos x="60" y="18"/>
                  </a:cxn>
                  <a:cxn ang="0">
                    <a:pos x="56" y="24"/>
                  </a:cxn>
                  <a:cxn ang="0">
                    <a:pos x="50" y="30"/>
                  </a:cxn>
                  <a:cxn ang="0">
                    <a:pos x="48" y="30"/>
                  </a:cxn>
                  <a:cxn ang="0">
                    <a:pos x="44" y="34"/>
                  </a:cxn>
                  <a:cxn ang="0">
                    <a:pos x="44" y="38"/>
                  </a:cxn>
                  <a:cxn ang="0">
                    <a:pos x="42" y="42"/>
                  </a:cxn>
                  <a:cxn ang="0">
                    <a:pos x="38" y="44"/>
                  </a:cxn>
                  <a:cxn ang="0">
                    <a:pos x="36" y="46"/>
                  </a:cxn>
                  <a:cxn ang="0">
                    <a:pos x="34" y="42"/>
                  </a:cxn>
                  <a:cxn ang="0">
                    <a:pos x="32" y="42"/>
                  </a:cxn>
                  <a:cxn ang="0">
                    <a:pos x="30" y="44"/>
                  </a:cxn>
                  <a:cxn ang="0">
                    <a:pos x="30" y="42"/>
                  </a:cxn>
                  <a:cxn ang="0">
                    <a:pos x="30" y="36"/>
                  </a:cxn>
                  <a:cxn ang="0">
                    <a:pos x="30" y="34"/>
                  </a:cxn>
                  <a:cxn ang="0">
                    <a:pos x="26" y="32"/>
                  </a:cxn>
                  <a:cxn ang="0">
                    <a:pos x="22" y="30"/>
                  </a:cxn>
                  <a:cxn ang="0">
                    <a:pos x="18" y="30"/>
                  </a:cxn>
                  <a:cxn ang="0">
                    <a:pos x="16" y="32"/>
                  </a:cxn>
                  <a:cxn ang="0">
                    <a:pos x="12" y="30"/>
                  </a:cxn>
                  <a:cxn ang="0">
                    <a:pos x="10" y="28"/>
                  </a:cxn>
                  <a:cxn ang="0">
                    <a:pos x="2" y="24"/>
                  </a:cxn>
                  <a:cxn ang="0">
                    <a:pos x="2" y="22"/>
                  </a:cxn>
                  <a:cxn ang="0">
                    <a:pos x="2" y="22"/>
                  </a:cxn>
                  <a:cxn ang="0">
                    <a:pos x="6" y="22"/>
                  </a:cxn>
                  <a:cxn ang="0">
                    <a:pos x="10" y="18"/>
                  </a:cxn>
                  <a:cxn ang="0">
                    <a:pos x="12" y="14"/>
                  </a:cxn>
                  <a:cxn ang="0">
                    <a:pos x="16" y="12"/>
                  </a:cxn>
                  <a:cxn ang="0">
                    <a:pos x="20" y="10"/>
                  </a:cxn>
                  <a:cxn ang="0">
                    <a:pos x="26" y="4"/>
                  </a:cxn>
                  <a:cxn ang="0">
                    <a:pos x="28" y="2"/>
                  </a:cxn>
                  <a:cxn ang="0">
                    <a:pos x="32" y="0"/>
                  </a:cxn>
                  <a:cxn ang="0">
                    <a:pos x="34" y="0"/>
                  </a:cxn>
                  <a:cxn ang="0">
                    <a:pos x="40" y="0"/>
                  </a:cxn>
                  <a:cxn ang="0">
                    <a:pos x="42" y="0"/>
                  </a:cxn>
                  <a:cxn ang="0">
                    <a:pos x="48" y="0"/>
                  </a:cxn>
                  <a:cxn ang="0">
                    <a:pos x="58" y="0"/>
                  </a:cxn>
                  <a:cxn ang="0">
                    <a:pos x="70" y="2"/>
                  </a:cxn>
                  <a:cxn ang="0">
                    <a:pos x="80" y="2"/>
                  </a:cxn>
                  <a:cxn ang="0">
                    <a:pos x="82" y="4"/>
                  </a:cxn>
                  <a:cxn ang="0">
                    <a:pos x="82" y="6"/>
                  </a:cxn>
                </a:cxnLst>
                <a:rect l="0" t="0" r="r" b="b"/>
                <a:pathLst>
                  <a:path w="82" h="46">
                    <a:moveTo>
                      <a:pt x="82" y="8"/>
                    </a:moveTo>
                    <a:lnTo>
                      <a:pt x="80" y="8"/>
                    </a:lnTo>
                    <a:lnTo>
                      <a:pt x="78" y="8"/>
                    </a:lnTo>
                    <a:lnTo>
                      <a:pt x="76" y="8"/>
                    </a:lnTo>
                    <a:lnTo>
                      <a:pt x="74" y="8"/>
                    </a:lnTo>
                    <a:lnTo>
                      <a:pt x="72" y="8"/>
                    </a:lnTo>
                    <a:lnTo>
                      <a:pt x="70" y="10"/>
                    </a:lnTo>
                    <a:lnTo>
                      <a:pt x="68" y="8"/>
                    </a:lnTo>
                    <a:lnTo>
                      <a:pt x="66" y="8"/>
                    </a:lnTo>
                    <a:lnTo>
                      <a:pt x="66" y="8"/>
                    </a:lnTo>
                    <a:lnTo>
                      <a:pt x="64" y="10"/>
                    </a:lnTo>
                    <a:lnTo>
                      <a:pt x="62" y="12"/>
                    </a:lnTo>
                    <a:lnTo>
                      <a:pt x="60" y="18"/>
                    </a:lnTo>
                    <a:lnTo>
                      <a:pt x="60" y="18"/>
                    </a:lnTo>
                    <a:lnTo>
                      <a:pt x="58" y="22"/>
                    </a:lnTo>
                    <a:lnTo>
                      <a:pt x="56" y="24"/>
                    </a:lnTo>
                    <a:lnTo>
                      <a:pt x="54" y="28"/>
                    </a:lnTo>
                    <a:lnTo>
                      <a:pt x="50" y="30"/>
                    </a:lnTo>
                    <a:lnTo>
                      <a:pt x="50" y="30"/>
                    </a:lnTo>
                    <a:lnTo>
                      <a:pt x="48" y="30"/>
                    </a:lnTo>
                    <a:lnTo>
                      <a:pt x="46" y="32"/>
                    </a:lnTo>
                    <a:lnTo>
                      <a:pt x="44" y="34"/>
                    </a:lnTo>
                    <a:lnTo>
                      <a:pt x="44" y="36"/>
                    </a:lnTo>
                    <a:lnTo>
                      <a:pt x="44" y="38"/>
                    </a:lnTo>
                    <a:lnTo>
                      <a:pt x="44" y="40"/>
                    </a:lnTo>
                    <a:lnTo>
                      <a:pt x="42" y="42"/>
                    </a:lnTo>
                    <a:lnTo>
                      <a:pt x="40" y="44"/>
                    </a:lnTo>
                    <a:lnTo>
                      <a:pt x="38" y="44"/>
                    </a:lnTo>
                    <a:lnTo>
                      <a:pt x="38" y="46"/>
                    </a:lnTo>
                    <a:lnTo>
                      <a:pt x="36" y="46"/>
                    </a:lnTo>
                    <a:lnTo>
                      <a:pt x="34" y="44"/>
                    </a:lnTo>
                    <a:lnTo>
                      <a:pt x="34" y="42"/>
                    </a:lnTo>
                    <a:lnTo>
                      <a:pt x="32" y="42"/>
                    </a:lnTo>
                    <a:lnTo>
                      <a:pt x="32" y="42"/>
                    </a:lnTo>
                    <a:lnTo>
                      <a:pt x="32" y="44"/>
                    </a:lnTo>
                    <a:lnTo>
                      <a:pt x="30" y="44"/>
                    </a:lnTo>
                    <a:lnTo>
                      <a:pt x="30" y="42"/>
                    </a:lnTo>
                    <a:lnTo>
                      <a:pt x="30" y="42"/>
                    </a:lnTo>
                    <a:lnTo>
                      <a:pt x="30" y="38"/>
                    </a:lnTo>
                    <a:lnTo>
                      <a:pt x="30" y="36"/>
                    </a:lnTo>
                    <a:lnTo>
                      <a:pt x="30" y="36"/>
                    </a:lnTo>
                    <a:lnTo>
                      <a:pt x="30" y="34"/>
                    </a:lnTo>
                    <a:lnTo>
                      <a:pt x="28" y="32"/>
                    </a:lnTo>
                    <a:lnTo>
                      <a:pt x="26" y="32"/>
                    </a:lnTo>
                    <a:lnTo>
                      <a:pt x="24" y="30"/>
                    </a:lnTo>
                    <a:lnTo>
                      <a:pt x="22" y="30"/>
                    </a:lnTo>
                    <a:lnTo>
                      <a:pt x="20" y="30"/>
                    </a:lnTo>
                    <a:lnTo>
                      <a:pt x="18" y="30"/>
                    </a:lnTo>
                    <a:lnTo>
                      <a:pt x="16" y="32"/>
                    </a:lnTo>
                    <a:lnTo>
                      <a:pt x="16" y="32"/>
                    </a:lnTo>
                    <a:lnTo>
                      <a:pt x="14" y="32"/>
                    </a:lnTo>
                    <a:lnTo>
                      <a:pt x="12" y="30"/>
                    </a:lnTo>
                    <a:lnTo>
                      <a:pt x="12" y="28"/>
                    </a:lnTo>
                    <a:lnTo>
                      <a:pt x="10" y="28"/>
                    </a:lnTo>
                    <a:lnTo>
                      <a:pt x="6" y="24"/>
                    </a:lnTo>
                    <a:lnTo>
                      <a:pt x="2" y="24"/>
                    </a:lnTo>
                    <a:lnTo>
                      <a:pt x="0" y="24"/>
                    </a:lnTo>
                    <a:lnTo>
                      <a:pt x="2" y="22"/>
                    </a:lnTo>
                    <a:lnTo>
                      <a:pt x="2" y="22"/>
                    </a:lnTo>
                    <a:lnTo>
                      <a:pt x="2" y="22"/>
                    </a:lnTo>
                    <a:lnTo>
                      <a:pt x="2" y="22"/>
                    </a:lnTo>
                    <a:lnTo>
                      <a:pt x="6" y="22"/>
                    </a:lnTo>
                    <a:lnTo>
                      <a:pt x="8" y="20"/>
                    </a:lnTo>
                    <a:lnTo>
                      <a:pt x="10" y="18"/>
                    </a:lnTo>
                    <a:lnTo>
                      <a:pt x="10" y="18"/>
                    </a:lnTo>
                    <a:lnTo>
                      <a:pt x="12" y="14"/>
                    </a:lnTo>
                    <a:lnTo>
                      <a:pt x="14" y="12"/>
                    </a:lnTo>
                    <a:lnTo>
                      <a:pt x="16" y="12"/>
                    </a:lnTo>
                    <a:lnTo>
                      <a:pt x="16" y="12"/>
                    </a:lnTo>
                    <a:lnTo>
                      <a:pt x="20" y="10"/>
                    </a:lnTo>
                    <a:lnTo>
                      <a:pt x="24" y="8"/>
                    </a:lnTo>
                    <a:lnTo>
                      <a:pt x="26" y="4"/>
                    </a:lnTo>
                    <a:lnTo>
                      <a:pt x="28" y="2"/>
                    </a:lnTo>
                    <a:lnTo>
                      <a:pt x="28" y="2"/>
                    </a:lnTo>
                    <a:lnTo>
                      <a:pt x="30" y="0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36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8" y="0"/>
                    </a:lnTo>
                    <a:lnTo>
                      <a:pt x="54" y="0"/>
                    </a:lnTo>
                    <a:lnTo>
                      <a:pt x="58" y="0"/>
                    </a:lnTo>
                    <a:lnTo>
                      <a:pt x="64" y="0"/>
                    </a:lnTo>
                    <a:lnTo>
                      <a:pt x="70" y="2"/>
                    </a:lnTo>
                    <a:lnTo>
                      <a:pt x="76" y="2"/>
                    </a:lnTo>
                    <a:lnTo>
                      <a:pt x="80" y="2"/>
                    </a:lnTo>
                    <a:lnTo>
                      <a:pt x="80" y="4"/>
                    </a:lnTo>
                    <a:lnTo>
                      <a:pt x="82" y="4"/>
                    </a:lnTo>
                    <a:lnTo>
                      <a:pt x="82" y="6"/>
                    </a:lnTo>
                    <a:lnTo>
                      <a:pt x="82" y="6"/>
                    </a:lnTo>
                    <a:lnTo>
                      <a:pt x="82" y="8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6" name="Freeform 156"/>
              <p:cNvSpPr>
                <a:spLocks/>
              </p:cNvSpPr>
              <p:nvPr/>
            </p:nvSpPr>
            <p:spPr bwMode="gray">
              <a:xfrm>
                <a:off x="4293" y="2944"/>
                <a:ext cx="44" cy="24"/>
              </a:xfrm>
              <a:custGeom>
                <a:avLst/>
                <a:gdLst/>
                <a:ahLst/>
                <a:cxnLst>
                  <a:cxn ang="0">
                    <a:pos x="44" y="20"/>
                  </a:cxn>
                  <a:cxn ang="0">
                    <a:pos x="42" y="22"/>
                  </a:cxn>
                  <a:cxn ang="0">
                    <a:pos x="40" y="22"/>
                  </a:cxn>
                  <a:cxn ang="0">
                    <a:pos x="40" y="24"/>
                  </a:cxn>
                  <a:cxn ang="0">
                    <a:pos x="32" y="22"/>
                  </a:cxn>
                  <a:cxn ang="0">
                    <a:pos x="26" y="22"/>
                  </a:cxn>
                  <a:cxn ang="0">
                    <a:pos x="20" y="20"/>
                  </a:cxn>
                  <a:cxn ang="0">
                    <a:pos x="16" y="18"/>
                  </a:cxn>
                  <a:cxn ang="0">
                    <a:pos x="12" y="18"/>
                  </a:cxn>
                  <a:cxn ang="0">
                    <a:pos x="12" y="16"/>
                  </a:cxn>
                  <a:cxn ang="0">
                    <a:pos x="6" y="14"/>
                  </a:cxn>
                  <a:cxn ang="0">
                    <a:pos x="2" y="12"/>
                  </a:cxn>
                  <a:cxn ang="0">
                    <a:pos x="0" y="10"/>
                  </a:cxn>
                  <a:cxn ang="0">
                    <a:pos x="8" y="4"/>
                  </a:cxn>
                  <a:cxn ang="0">
                    <a:pos x="10" y="2"/>
                  </a:cxn>
                  <a:cxn ang="0">
                    <a:pos x="12" y="0"/>
                  </a:cxn>
                  <a:cxn ang="0">
                    <a:pos x="14" y="0"/>
                  </a:cxn>
                  <a:cxn ang="0">
                    <a:pos x="16" y="0"/>
                  </a:cxn>
                  <a:cxn ang="0">
                    <a:pos x="20" y="2"/>
                  </a:cxn>
                  <a:cxn ang="0">
                    <a:pos x="24" y="4"/>
                  </a:cxn>
                  <a:cxn ang="0">
                    <a:pos x="24" y="6"/>
                  </a:cxn>
                  <a:cxn ang="0">
                    <a:pos x="26" y="6"/>
                  </a:cxn>
                  <a:cxn ang="0">
                    <a:pos x="26" y="8"/>
                  </a:cxn>
                  <a:cxn ang="0">
                    <a:pos x="30" y="8"/>
                  </a:cxn>
                  <a:cxn ang="0">
                    <a:pos x="30" y="8"/>
                  </a:cxn>
                  <a:cxn ang="0">
                    <a:pos x="32" y="6"/>
                  </a:cxn>
                  <a:cxn ang="0">
                    <a:pos x="34" y="6"/>
                  </a:cxn>
                  <a:cxn ang="0">
                    <a:pos x="38" y="6"/>
                  </a:cxn>
                  <a:cxn ang="0">
                    <a:pos x="38" y="6"/>
                  </a:cxn>
                  <a:cxn ang="0">
                    <a:pos x="40" y="8"/>
                  </a:cxn>
                  <a:cxn ang="0">
                    <a:pos x="42" y="10"/>
                  </a:cxn>
                  <a:cxn ang="0">
                    <a:pos x="44" y="12"/>
                  </a:cxn>
                  <a:cxn ang="0">
                    <a:pos x="44" y="14"/>
                  </a:cxn>
                  <a:cxn ang="0">
                    <a:pos x="44" y="16"/>
                  </a:cxn>
                  <a:cxn ang="0">
                    <a:pos x="44" y="18"/>
                  </a:cxn>
                  <a:cxn ang="0">
                    <a:pos x="44" y="20"/>
                  </a:cxn>
                </a:cxnLst>
                <a:rect l="0" t="0" r="r" b="b"/>
                <a:pathLst>
                  <a:path w="44" h="24">
                    <a:moveTo>
                      <a:pt x="44" y="20"/>
                    </a:moveTo>
                    <a:lnTo>
                      <a:pt x="42" y="22"/>
                    </a:lnTo>
                    <a:lnTo>
                      <a:pt x="40" y="22"/>
                    </a:lnTo>
                    <a:lnTo>
                      <a:pt x="40" y="24"/>
                    </a:lnTo>
                    <a:lnTo>
                      <a:pt x="32" y="22"/>
                    </a:lnTo>
                    <a:lnTo>
                      <a:pt x="26" y="22"/>
                    </a:lnTo>
                    <a:lnTo>
                      <a:pt x="20" y="20"/>
                    </a:lnTo>
                    <a:lnTo>
                      <a:pt x="16" y="18"/>
                    </a:lnTo>
                    <a:lnTo>
                      <a:pt x="12" y="18"/>
                    </a:lnTo>
                    <a:lnTo>
                      <a:pt x="12" y="16"/>
                    </a:lnTo>
                    <a:lnTo>
                      <a:pt x="6" y="14"/>
                    </a:lnTo>
                    <a:lnTo>
                      <a:pt x="2" y="12"/>
                    </a:lnTo>
                    <a:lnTo>
                      <a:pt x="0" y="10"/>
                    </a:lnTo>
                    <a:lnTo>
                      <a:pt x="8" y="4"/>
                    </a:lnTo>
                    <a:lnTo>
                      <a:pt x="10" y="2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20" y="2"/>
                    </a:lnTo>
                    <a:lnTo>
                      <a:pt x="24" y="4"/>
                    </a:lnTo>
                    <a:lnTo>
                      <a:pt x="24" y="6"/>
                    </a:lnTo>
                    <a:lnTo>
                      <a:pt x="26" y="6"/>
                    </a:lnTo>
                    <a:lnTo>
                      <a:pt x="26" y="8"/>
                    </a:lnTo>
                    <a:lnTo>
                      <a:pt x="30" y="8"/>
                    </a:lnTo>
                    <a:lnTo>
                      <a:pt x="30" y="8"/>
                    </a:lnTo>
                    <a:lnTo>
                      <a:pt x="32" y="6"/>
                    </a:lnTo>
                    <a:lnTo>
                      <a:pt x="34" y="6"/>
                    </a:lnTo>
                    <a:lnTo>
                      <a:pt x="38" y="6"/>
                    </a:lnTo>
                    <a:lnTo>
                      <a:pt x="38" y="6"/>
                    </a:lnTo>
                    <a:lnTo>
                      <a:pt x="40" y="8"/>
                    </a:lnTo>
                    <a:lnTo>
                      <a:pt x="42" y="10"/>
                    </a:lnTo>
                    <a:lnTo>
                      <a:pt x="44" y="12"/>
                    </a:lnTo>
                    <a:lnTo>
                      <a:pt x="44" y="14"/>
                    </a:lnTo>
                    <a:lnTo>
                      <a:pt x="44" y="16"/>
                    </a:lnTo>
                    <a:lnTo>
                      <a:pt x="44" y="18"/>
                    </a:lnTo>
                    <a:lnTo>
                      <a:pt x="44" y="2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7" name="Freeform 157"/>
              <p:cNvSpPr>
                <a:spLocks/>
              </p:cNvSpPr>
              <p:nvPr/>
            </p:nvSpPr>
            <p:spPr bwMode="gray">
              <a:xfrm>
                <a:off x="4543" y="2872"/>
                <a:ext cx="38" cy="28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6" y="2"/>
                  </a:cxn>
                  <a:cxn ang="0">
                    <a:pos x="6" y="6"/>
                  </a:cxn>
                  <a:cxn ang="0">
                    <a:pos x="6" y="10"/>
                  </a:cxn>
                  <a:cxn ang="0">
                    <a:pos x="4" y="12"/>
                  </a:cxn>
                  <a:cxn ang="0">
                    <a:pos x="2" y="14"/>
                  </a:cxn>
                  <a:cxn ang="0">
                    <a:pos x="0" y="14"/>
                  </a:cxn>
                  <a:cxn ang="0">
                    <a:pos x="0" y="16"/>
                  </a:cxn>
                  <a:cxn ang="0">
                    <a:pos x="0" y="20"/>
                  </a:cxn>
                  <a:cxn ang="0">
                    <a:pos x="2" y="22"/>
                  </a:cxn>
                  <a:cxn ang="0">
                    <a:pos x="2" y="24"/>
                  </a:cxn>
                  <a:cxn ang="0">
                    <a:pos x="4" y="26"/>
                  </a:cxn>
                  <a:cxn ang="0">
                    <a:pos x="4" y="28"/>
                  </a:cxn>
                  <a:cxn ang="0">
                    <a:pos x="4" y="28"/>
                  </a:cxn>
                  <a:cxn ang="0">
                    <a:pos x="6" y="28"/>
                  </a:cxn>
                  <a:cxn ang="0">
                    <a:pos x="8" y="28"/>
                  </a:cxn>
                  <a:cxn ang="0">
                    <a:pos x="12" y="26"/>
                  </a:cxn>
                  <a:cxn ang="0">
                    <a:pos x="14" y="24"/>
                  </a:cxn>
                  <a:cxn ang="0">
                    <a:pos x="16" y="24"/>
                  </a:cxn>
                  <a:cxn ang="0">
                    <a:pos x="18" y="22"/>
                  </a:cxn>
                  <a:cxn ang="0">
                    <a:pos x="20" y="22"/>
                  </a:cxn>
                  <a:cxn ang="0">
                    <a:pos x="22" y="24"/>
                  </a:cxn>
                  <a:cxn ang="0">
                    <a:pos x="22" y="24"/>
                  </a:cxn>
                  <a:cxn ang="0">
                    <a:pos x="32" y="22"/>
                  </a:cxn>
                  <a:cxn ang="0">
                    <a:pos x="38" y="20"/>
                  </a:cxn>
                  <a:cxn ang="0">
                    <a:pos x="38" y="12"/>
                  </a:cxn>
                  <a:cxn ang="0">
                    <a:pos x="32" y="10"/>
                  </a:cxn>
                  <a:cxn ang="0">
                    <a:pos x="24" y="8"/>
                  </a:cxn>
                  <a:cxn ang="0">
                    <a:pos x="30" y="6"/>
                  </a:cxn>
                  <a:cxn ang="0">
                    <a:pos x="20" y="6"/>
                  </a:cxn>
                  <a:cxn ang="0">
                    <a:pos x="14" y="2"/>
                  </a:cxn>
                  <a:cxn ang="0">
                    <a:pos x="4" y="0"/>
                  </a:cxn>
                </a:cxnLst>
                <a:rect l="0" t="0" r="r" b="b"/>
                <a:pathLst>
                  <a:path w="38" h="28">
                    <a:moveTo>
                      <a:pt x="4" y="0"/>
                    </a:moveTo>
                    <a:lnTo>
                      <a:pt x="6" y="2"/>
                    </a:lnTo>
                    <a:lnTo>
                      <a:pt x="6" y="6"/>
                    </a:lnTo>
                    <a:lnTo>
                      <a:pt x="6" y="10"/>
                    </a:lnTo>
                    <a:lnTo>
                      <a:pt x="4" y="12"/>
                    </a:lnTo>
                    <a:lnTo>
                      <a:pt x="2" y="14"/>
                    </a:lnTo>
                    <a:lnTo>
                      <a:pt x="0" y="14"/>
                    </a:lnTo>
                    <a:lnTo>
                      <a:pt x="0" y="16"/>
                    </a:lnTo>
                    <a:lnTo>
                      <a:pt x="0" y="20"/>
                    </a:lnTo>
                    <a:lnTo>
                      <a:pt x="2" y="22"/>
                    </a:lnTo>
                    <a:lnTo>
                      <a:pt x="2" y="24"/>
                    </a:lnTo>
                    <a:lnTo>
                      <a:pt x="4" y="26"/>
                    </a:lnTo>
                    <a:lnTo>
                      <a:pt x="4" y="28"/>
                    </a:lnTo>
                    <a:lnTo>
                      <a:pt x="4" y="28"/>
                    </a:lnTo>
                    <a:lnTo>
                      <a:pt x="6" y="28"/>
                    </a:lnTo>
                    <a:lnTo>
                      <a:pt x="8" y="28"/>
                    </a:lnTo>
                    <a:lnTo>
                      <a:pt x="12" y="26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18" y="22"/>
                    </a:lnTo>
                    <a:lnTo>
                      <a:pt x="20" y="22"/>
                    </a:lnTo>
                    <a:lnTo>
                      <a:pt x="22" y="24"/>
                    </a:lnTo>
                    <a:lnTo>
                      <a:pt x="22" y="24"/>
                    </a:lnTo>
                    <a:lnTo>
                      <a:pt x="32" y="22"/>
                    </a:lnTo>
                    <a:lnTo>
                      <a:pt x="38" y="20"/>
                    </a:lnTo>
                    <a:lnTo>
                      <a:pt x="38" y="12"/>
                    </a:lnTo>
                    <a:lnTo>
                      <a:pt x="32" y="10"/>
                    </a:lnTo>
                    <a:lnTo>
                      <a:pt x="24" y="8"/>
                    </a:lnTo>
                    <a:lnTo>
                      <a:pt x="30" y="6"/>
                    </a:lnTo>
                    <a:lnTo>
                      <a:pt x="20" y="6"/>
                    </a:lnTo>
                    <a:lnTo>
                      <a:pt x="14" y="2"/>
                    </a:lnTo>
                    <a:lnTo>
                      <a:pt x="4" y="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" name="Freeform 158"/>
              <p:cNvSpPr>
                <a:spLocks/>
              </p:cNvSpPr>
              <p:nvPr/>
            </p:nvSpPr>
            <p:spPr bwMode="gray">
              <a:xfrm>
                <a:off x="4505" y="2866"/>
                <a:ext cx="44" cy="36"/>
              </a:xfrm>
              <a:custGeom>
                <a:avLst/>
                <a:gdLst/>
                <a:ahLst/>
                <a:cxnLst>
                  <a:cxn ang="0">
                    <a:pos x="12" y="2"/>
                  </a:cxn>
                  <a:cxn ang="0">
                    <a:pos x="8" y="6"/>
                  </a:cxn>
                  <a:cxn ang="0">
                    <a:pos x="12" y="8"/>
                  </a:cxn>
                  <a:cxn ang="0">
                    <a:pos x="14" y="8"/>
                  </a:cxn>
                  <a:cxn ang="0">
                    <a:pos x="16" y="8"/>
                  </a:cxn>
                  <a:cxn ang="0">
                    <a:pos x="18" y="8"/>
                  </a:cxn>
                  <a:cxn ang="0">
                    <a:pos x="22" y="10"/>
                  </a:cxn>
                  <a:cxn ang="0">
                    <a:pos x="24" y="10"/>
                  </a:cxn>
                  <a:cxn ang="0">
                    <a:pos x="26" y="14"/>
                  </a:cxn>
                  <a:cxn ang="0">
                    <a:pos x="26" y="14"/>
                  </a:cxn>
                  <a:cxn ang="0">
                    <a:pos x="26" y="16"/>
                  </a:cxn>
                  <a:cxn ang="0">
                    <a:pos x="26" y="18"/>
                  </a:cxn>
                  <a:cxn ang="0">
                    <a:pos x="26" y="20"/>
                  </a:cxn>
                  <a:cxn ang="0">
                    <a:pos x="24" y="22"/>
                  </a:cxn>
                  <a:cxn ang="0">
                    <a:pos x="20" y="22"/>
                  </a:cxn>
                  <a:cxn ang="0">
                    <a:pos x="10" y="18"/>
                  </a:cxn>
                  <a:cxn ang="0">
                    <a:pos x="4" y="18"/>
                  </a:cxn>
                  <a:cxn ang="0">
                    <a:pos x="0" y="22"/>
                  </a:cxn>
                  <a:cxn ang="0">
                    <a:pos x="6" y="26"/>
                  </a:cxn>
                  <a:cxn ang="0">
                    <a:pos x="6" y="26"/>
                  </a:cxn>
                  <a:cxn ang="0">
                    <a:pos x="10" y="26"/>
                  </a:cxn>
                  <a:cxn ang="0">
                    <a:pos x="14" y="26"/>
                  </a:cxn>
                  <a:cxn ang="0">
                    <a:pos x="16" y="26"/>
                  </a:cxn>
                  <a:cxn ang="0">
                    <a:pos x="20" y="28"/>
                  </a:cxn>
                  <a:cxn ang="0">
                    <a:pos x="20" y="30"/>
                  </a:cxn>
                  <a:cxn ang="0">
                    <a:pos x="22" y="32"/>
                  </a:cxn>
                  <a:cxn ang="0">
                    <a:pos x="26" y="34"/>
                  </a:cxn>
                  <a:cxn ang="0">
                    <a:pos x="30" y="36"/>
                  </a:cxn>
                  <a:cxn ang="0">
                    <a:pos x="34" y="36"/>
                  </a:cxn>
                  <a:cxn ang="0">
                    <a:pos x="36" y="36"/>
                  </a:cxn>
                  <a:cxn ang="0">
                    <a:pos x="40" y="36"/>
                  </a:cxn>
                  <a:cxn ang="0">
                    <a:pos x="42" y="36"/>
                  </a:cxn>
                  <a:cxn ang="0">
                    <a:pos x="42" y="34"/>
                  </a:cxn>
                  <a:cxn ang="0">
                    <a:pos x="42" y="30"/>
                  </a:cxn>
                  <a:cxn ang="0">
                    <a:pos x="40" y="30"/>
                  </a:cxn>
                  <a:cxn ang="0">
                    <a:pos x="40" y="28"/>
                  </a:cxn>
                  <a:cxn ang="0">
                    <a:pos x="38" y="24"/>
                  </a:cxn>
                  <a:cxn ang="0">
                    <a:pos x="38" y="22"/>
                  </a:cxn>
                  <a:cxn ang="0">
                    <a:pos x="38" y="18"/>
                  </a:cxn>
                  <a:cxn ang="0">
                    <a:pos x="40" y="18"/>
                  </a:cxn>
                  <a:cxn ang="0">
                    <a:pos x="42" y="16"/>
                  </a:cxn>
                  <a:cxn ang="0">
                    <a:pos x="44" y="14"/>
                  </a:cxn>
                  <a:cxn ang="0">
                    <a:pos x="44" y="12"/>
                  </a:cxn>
                  <a:cxn ang="0">
                    <a:pos x="44" y="8"/>
                  </a:cxn>
                  <a:cxn ang="0">
                    <a:pos x="42" y="4"/>
                  </a:cxn>
                  <a:cxn ang="0">
                    <a:pos x="28" y="2"/>
                  </a:cxn>
                  <a:cxn ang="0">
                    <a:pos x="20" y="0"/>
                  </a:cxn>
                  <a:cxn ang="0">
                    <a:pos x="12" y="2"/>
                  </a:cxn>
                </a:cxnLst>
                <a:rect l="0" t="0" r="r" b="b"/>
                <a:pathLst>
                  <a:path w="44" h="36">
                    <a:moveTo>
                      <a:pt x="12" y="2"/>
                    </a:moveTo>
                    <a:lnTo>
                      <a:pt x="8" y="6"/>
                    </a:lnTo>
                    <a:lnTo>
                      <a:pt x="12" y="8"/>
                    </a:lnTo>
                    <a:lnTo>
                      <a:pt x="14" y="8"/>
                    </a:lnTo>
                    <a:lnTo>
                      <a:pt x="16" y="8"/>
                    </a:lnTo>
                    <a:lnTo>
                      <a:pt x="18" y="8"/>
                    </a:lnTo>
                    <a:lnTo>
                      <a:pt x="22" y="10"/>
                    </a:lnTo>
                    <a:lnTo>
                      <a:pt x="24" y="10"/>
                    </a:lnTo>
                    <a:lnTo>
                      <a:pt x="26" y="14"/>
                    </a:lnTo>
                    <a:lnTo>
                      <a:pt x="26" y="14"/>
                    </a:lnTo>
                    <a:lnTo>
                      <a:pt x="26" y="16"/>
                    </a:lnTo>
                    <a:lnTo>
                      <a:pt x="26" y="18"/>
                    </a:lnTo>
                    <a:lnTo>
                      <a:pt x="26" y="20"/>
                    </a:lnTo>
                    <a:lnTo>
                      <a:pt x="24" y="22"/>
                    </a:lnTo>
                    <a:lnTo>
                      <a:pt x="20" y="22"/>
                    </a:lnTo>
                    <a:lnTo>
                      <a:pt x="10" y="18"/>
                    </a:lnTo>
                    <a:lnTo>
                      <a:pt x="4" y="18"/>
                    </a:lnTo>
                    <a:lnTo>
                      <a:pt x="0" y="22"/>
                    </a:lnTo>
                    <a:lnTo>
                      <a:pt x="6" y="26"/>
                    </a:lnTo>
                    <a:lnTo>
                      <a:pt x="6" y="26"/>
                    </a:lnTo>
                    <a:lnTo>
                      <a:pt x="10" y="26"/>
                    </a:lnTo>
                    <a:lnTo>
                      <a:pt x="14" y="26"/>
                    </a:lnTo>
                    <a:lnTo>
                      <a:pt x="16" y="26"/>
                    </a:lnTo>
                    <a:lnTo>
                      <a:pt x="20" y="28"/>
                    </a:lnTo>
                    <a:lnTo>
                      <a:pt x="20" y="30"/>
                    </a:lnTo>
                    <a:lnTo>
                      <a:pt x="22" y="32"/>
                    </a:lnTo>
                    <a:lnTo>
                      <a:pt x="26" y="34"/>
                    </a:lnTo>
                    <a:lnTo>
                      <a:pt x="30" y="36"/>
                    </a:lnTo>
                    <a:lnTo>
                      <a:pt x="34" y="36"/>
                    </a:lnTo>
                    <a:lnTo>
                      <a:pt x="36" y="36"/>
                    </a:lnTo>
                    <a:lnTo>
                      <a:pt x="40" y="36"/>
                    </a:lnTo>
                    <a:lnTo>
                      <a:pt x="42" y="36"/>
                    </a:lnTo>
                    <a:lnTo>
                      <a:pt x="42" y="34"/>
                    </a:lnTo>
                    <a:lnTo>
                      <a:pt x="42" y="30"/>
                    </a:lnTo>
                    <a:lnTo>
                      <a:pt x="40" y="30"/>
                    </a:lnTo>
                    <a:lnTo>
                      <a:pt x="40" y="28"/>
                    </a:lnTo>
                    <a:lnTo>
                      <a:pt x="38" y="24"/>
                    </a:lnTo>
                    <a:lnTo>
                      <a:pt x="38" y="22"/>
                    </a:lnTo>
                    <a:lnTo>
                      <a:pt x="38" y="18"/>
                    </a:lnTo>
                    <a:lnTo>
                      <a:pt x="40" y="18"/>
                    </a:lnTo>
                    <a:lnTo>
                      <a:pt x="42" y="16"/>
                    </a:lnTo>
                    <a:lnTo>
                      <a:pt x="44" y="14"/>
                    </a:lnTo>
                    <a:lnTo>
                      <a:pt x="44" y="12"/>
                    </a:lnTo>
                    <a:lnTo>
                      <a:pt x="44" y="8"/>
                    </a:lnTo>
                    <a:lnTo>
                      <a:pt x="42" y="4"/>
                    </a:lnTo>
                    <a:lnTo>
                      <a:pt x="28" y="2"/>
                    </a:lnTo>
                    <a:lnTo>
                      <a:pt x="20" y="0"/>
                    </a:lnTo>
                    <a:lnTo>
                      <a:pt x="12" y="2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" name="Freeform 159"/>
              <p:cNvSpPr>
                <a:spLocks/>
              </p:cNvSpPr>
              <p:nvPr/>
            </p:nvSpPr>
            <p:spPr bwMode="gray">
              <a:xfrm>
                <a:off x="4369" y="2820"/>
                <a:ext cx="140" cy="54"/>
              </a:xfrm>
              <a:custGeom>
                <a:avLst/>
                <a:gdLst/>
                <a:ahLst/>
                <a:cxnLst>
                  <a:cxn ang="0">
                    <a:pos x="18" y="2"/>
                  </a:cxn>
                  <a:cxn ang="0">
                    <a:pos x="16" y="2"/>
                  </a:cxn>
                  <a:cxn ang="0">
                    <a:pos x="14" y="4"/>
                  </a:cxn>
                  <a:cxn ang="0">
                    <a:pos x="10" y="6"/>
                  </a:cxn>
                  <a:cxn ang="0">
                    <a:pos x="6" y="8"/>
                  </a:cxn>
                  <a:cxn ang="0">
                    <a:pos x="2" y="10"/>
                  </a:cxn>
                  <a:cxn ang="0">
                    <a:pos x="0" y="14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2" y="20"/>
                  </a:cxn>
                  <a:cxn ang="0">
                    <a:pos x="4" y="22"/>
                  </a:cxn>
                  <a:cxn ang="0">
                    <a:pos x="8" y="22"/>
                  </a:cxn>
                  <a:cxn ang="0">
                    <a:pos x="12" y="22"/>
                  </a:cxn>
                  <a:cxn ang="0">
                    <a:pos x="16" y="20"/>
                  </a:cxn>
                  <a:cxn ang="0">
                    <a:pos x="20" y="18"/>
                  </a:cxn>
                  <a:cxn ang="0">
                    <a:pos x="24" y="16"/>
                  </a:cxn>
                  <a:cxn ang="0">
                    <a:pos x="28" y="16"/>
                  </a:cxn>
                  <a:cxn ang="0">
                    <a:pos x="32" y="16"/>
                  </a:cxn>
                  <a:cxn ang="0">
                    <a:pos x="34" y="18"/>
                  </a:cxn>
                  <a:cxn ang="0">
                    <a:pos x="36" y="18"/>
                  </a:cxn>
                  <a:cxn ang="0">
                    <a:pos x="40" y="20"/>
                  </a:cxn>
                  <a:cxn ang="0">
                    <a:pos x="44" y="22"/>
                  </a:cxn>
                  <a:cxn ang="0">
                    <a:pos x="48" y="22"/>
                  </a:cxn>
                  <a:cxn ang="0">
                    <a:pos x="50" y="24"/>
                  </a:cxn>
                  <a:cxn ang="0">
                    <a:pos x="52" y="24"/>
                  </a:cxn>
                  <a:cxn ang="0">
                    <a:pos x="68" y="32"/>
                  </a:cxn>
                  <a:cxn ang="0">
                    <a:pos x="68" y="32"/>
                  </a:cxn>
                  <a:cxn ang="0">
                    <a:pos x="70" y="34"/>
                  </a:cxn>
                  <a:cxn ang="0">
                    <a:pos x="74" y="36"/>
                  </a:cxn>
                  <a:cxn ang="0">
                    <a:pos x="80" y="40"/>
                  </a:cxn>
                  <a:cxn ang="0">
                    <a:pos x="88" y="40"/>
                  </a:cxn>
                  <a:cxn ang="0">
                    <a:pos x="98" y="42"/>
                  </a:cxn>
                  <a:cxn ang="0">
                    <a:pos x="98" y="46"/>
                  </a:cxn>
                  <a:cxn ang="0">
                    <a:pos x="90" y="50"/>
                  </a:cxn>
                  <a:cxn ang="0">
                    <a:pos x="92" y="54"/>
                  </a:cxn>
                  <a:cxn ang="0">
                    <a:pos x="94" y="54"/>
                  </a:cxn>
                  <a:cxn ang="0">
                    <a:pos x="96" y="54"/>
                  </a:cxn>
                  <a:cxn ang="0">
                    <a:pos x="102" y="54"/>
                  </a:cxn>
                  <a:cxn ang="0">
                    <a:pos x="108" y="54"/>
                  </a:cxn>
                  <a:cxn ang="0">
                    <a:pos x="114" y="54"/>
                  </a:cxn>
                  <a:cxn ang="0">
                    <a:pos x="120" y="54"/>
                  </a:cxn>
                  <a:cxn ang="0">
                    <a:pos x="122" y="54"/>
                  </a:cxn>
                  <a:cxn ang="0">
                    <a:pos x="138" y="52"/>
                  </a:cxn>
                  <a:cxn ang="0">
                    <a:pos x="138" y="52"/>
                  </a:cxn>
                  <a:cxn ang="0">
                    <a:pos x="138" y="50"/>
                  </a:cxn>
                  <a:cxn ang="0">
                    <a:pos x="140" y="48"/>
                  </a:cxn>
                  <a:cxn ang="0">
                    <a:pos x="140" y="46"/>
                  </a:cxn>
                  <a:cxn ang="0">
                    <a:pos x="138" y="42"/>
                  </a:cxn>
                  <a:cxn ang="0">
                    <a:pos x="120" y="34"/>
                  </a:cxn>
                  <a:cxn ang="0">
                    <a:pos x="116" y="30"/>
                  </a:cxn>
                  <a:cxn ang="0">
                    <a:pos x="86" y="22"/>
                  </a:cxn>
                  <a:cxn ang="0">
                    <a:pos x="76" y="20"/>
                  </a:cxn>
                  <a:cxn ang="0">
                    <a:pos x="74" y="20"/>
                  </a:cxn>
                  <a:cxn ang="0">
                    <a:pos x="70" y="16"/>
                  </a:cxn>
                  <a:cxn ang="0">
                    <a:pos x="66" y="14"/>
                  </a:cxn>
                  <a:cxn ang="0">
                    <a:pos x="58" y="8"/>
                  </a:cxn>
                  <a:cxn ang="0">
                    <a:pos x="32" y="0"/>
                  </a:cxn>
                  <a:cxn ang="0">
                    <a:pos x="18" y="2"/>
                  </a:cxn>
                </a:cxnLst>
                <a:rect l="0" t="0" r="r" b="b"/>
                <a:pathLst>
                  <a:path w="140" h="54">
                    <a:moveTo>
                      <a:pt x="18" y="2"/>
                    </a:moveTo>
                    <a:lnTo>
                      <a:pt x="16" y="2"/>
                    </a:lnTo>
                    <a:lnTo>
                      <a:pt x="14" y="4"/>
                    </a:lnTo>
                    <a:lnTo>
                      <a:pt x="10" y="6"/>
                    </a:lnTo>
                    <a:lnTo>
                      <a:pt x="6" y="8"/>
                    </a:lnTo>
                    <a:lnTo>
                      <a:pt x="2" y="10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2" y="20"/>
                    </a:lnTo>
                    <a:lnTo>
                      <a:pt x="4" y="22"/>
                    </a:lnTo>
                    <a:lnTo>
                      <a:pt x="8" y="22"/>
                    </a:lnTo>
                    <a:lnTo>
                      <a:pt x="12" y="22"/>
                    </a:lnTo>
                    <a:lnTo>
                      <a:pt x="16" y="20"/>
                    </a:lnTo>
                    <a:lnTo>
                      <a:pt x="20" y="18"/>
                    </a:lnTo>
                    <a:lnTo>
                      <a:pt x="24" y="16"/>
                    </a:lnTo>
                    <a:lnTo>
                      <a:pt x="28" y="16"/>
                    </a:lnTo>
                    <a:lnTo>
                      <a:pt x="32" y="16"/>
                    </a:lnTo>
                    <a:lnTo>
                      <a:pt x="34" y="18"/>
                    </a:lnTo>
                    <a:lnTo>
                      <a:pt x="36" y="18"/>
                    </a:lnTo>
                    <a:lnTo>
                      <a:pt x="40" y="20"/>
                    </a:lnTo>
                    <a:lnTo>
                      <a:pt x="44" y="22"/>
                    </a:lnTo>
                    <a:lnTo>
                      <a:pt x="48" y="22"/>
                    </a:lnTo>
                    <a:lnTo>
                      <a:pt x="50" y="24"/>
                    </a:lnTo>
                    <a:lnTo>
                      <a:pt x="52" y="24"/>
                    </a:lnTo>
                    <a:lnTo>
                      <a:pt x="68" y="32"/>
                    </a:lnTo>
                    <a:lnTo>
                      <a:pt x="68" y="32"/>
                    </a:lnTo>
                    <a:lnTo>
                      <a:pt x="70" y="34"/>
                    </a:lnTo>
                    <a:lnTo>
                      <a:pt x="74" y="36"/>
                    </a:lnTo>
                    <a:lnTo>
                      <a:pt x="80" y="40"/>
                    </a:lnTo>
                    <a:lnTo>
                      <a:pt x="88" y="40"/>
                    </a:lnTo>
                    <a:lnTo>
                      <a:pt x="98" y="42"/>
                    </a:lnTo>
                    <a:lnTo>
                      <a:pt x="98" y="46"/>
                    </a:lnTo>
                    <a:lnTo>
                      <a:pt x="90" y="50"/>
                    </a:lnTo>
                    <a:lnTo>
                      <a:pt x="92" y="54"/>
                    </a:lnTo>
                    <a:lnTo>
                      <a:pt x="94" y="54"/>
                    </a:lnTo>
                    <a:lnTo>
                      <a:pt x="96" y="54"/>
                    </a:lnTo>
                    <a:lnTo>
                      <a:pt x="102" y="54"/>
                    </a:lnTo>
                    <a:lnTo>
                      <a:pt x="108" y="54"/>
                    </a:lnTo>
                    <a:lnTo>
                      <a:pt x="114" y="54"/>
                    </a:lnTo>
                    <a:lnTo>
                      <a:pt x="120" y="54"/>
                    </a:lnTo>
                    <a:lnTo>
                      <a:pt x="122" y="54"/>
                    </a:lnTo>
                    <a:lnTo>
                      <a:pt x="138" y="52"/>
                    </a:lnTo>
                    <a:lnTo>
                      <a:pt x="138" y="52"/>
                    </a:lnTo>
                    <a:lnTo>
                      <a:pt x="138" y="50"/>
                    </a:lnTo>
                    <a:lnTo>
                      <a:pt x="140" y="48"/>
                    </a:lnTo>
                    <a:lnTo>
                      <a:pt x="140" y="46"/>
                    </a:lnTo>
                    <a:lnTo>
                      <a:pt x="138" y="42"/>
                    </a:lnTo>
                    <a:lnTo>
                      <a:pt x="120" y="34"/>
                    </a:lnTo>
                    <a:lnTo>
                      <a:pt x="116" y="30"/>
                    </a:lnTo>
                    <a:lnTo>
                      <a:pt x="86" y="22"/>
                    </a:lnTo>
                    <a:lnTo>
                      <a:pt x="76" y="20"/>
                    </a:lnTo>
                    <a:lnTo>
                      <a:pt x="74" y="20"/>
                    </a:lnTo>
                    <a:lnTo>
                      <a:pt x="70" y="16"/>
                    </a:lnTo>
                    <a:lnTo>
                      <a:pt x="66" y="14"/>
                    </a:lnTo>
                    <a:lnTo>
                      <a:pt x="58" y="8"/>
                    </a:lnTo>
                    <a:lnTo>
                      <a:pt x="32" y="0"/>
                    </a:lnTo>
                    <a:lnTo>
                      <a:pt x="18" y="2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" name="Freeform 160"/>
              <p:cNvSpPr>
                <a:spLocks/>
              </p:cNvSpPr>
              <p:nvPr/>
            </p:nvSpPr>
            <p:spPr bwMode="gray">
              <a:xfrm>
                <a:off x="4605" y="1462"/>
                <a:ext cx="440" cy="658"/>
              </a:xfrm>
              <a:custGeom>
                <a:avLst/>
                <a:gdLst/>
                <a:ahLst/>
                <a:cxnLst>
                  <a:cxn ang="0">
                    <a:pos x="96" y="110"/>
                  </a:cxn>
                  <a:cxn ang="0">
                    <a:pos x="70" y="128"/>
                  </a:cxn>
                  <a:cxn ang="0">
                    <a:pos x="50" y="154"/>
                  </a:cxn>
                  <a:cxn ang="0">
                    <a:pos x="66" y="176"/>
                  </a:cxn>
                  <a:cxn ang="0">
                    <a:pos x="54" y="202"/>
                  </a:cxn>
                  <a:cxn ang="0">
                    <a:pos x="22" y="214"/>
                  </a:cxn>
                  <a:cxn ang="0">
                    <a:pos x="2" y="226"/>
                  </a:cxn>
                  <a:cxn ang="0">
                    <a:pos x="26" y="256"/>
                  </a:cxn>
                  <a:cxn ang="0">
                    <a:pos x="52" y="258"/>
                  </a:cxn>
                  <a:cxn ang="0">
                    <a:pos x="38" y="272"/>
                  </a:cxn>
                  <a:cxn ang="0">
                    <a:pos x="20" y="274"/>
                  </a:cxn>
                  <a:cxn ang="0">
                    <a:pos x="24" y="296"/>
                  </a:cxn>
                  <a:cxn ang="0">
                    <a:pos x="46" y="318"/>
                  </a:cxn>
                  <a:cxn ang="0">
                    <a:pos x="94" y="304"/>
                  </a:cxn>
                  <a:cxn ang="0">
                    <a:pos x="120" y="314"/>
                  </a:cxn>
                  <a:cxn ang="0">
                    <a:pos x="142" y="378"/>
                  </a:cxn>
                  <a:cxn ang="0">
                    <a:pos x="144" y="410"/>
                  </a:cxn>
                  <a:cxn ang="0">
                    <a:pos x="142" y="428"/>
                  </a:cxn>
                  <a:cxn ang="0">
                    <a:pos x="148" y="434"/>
                  </a:cxn>
                  <a:cxn ang="0">
                    <a:pos x="166" y="448"/>
                  </a:cxn>
                  <a:cxn ang="0">
                    <a:pos x="162" y="456"/>
                  </a:cxn>
                  <a:cxn ang="0">
                    <a:pos x="166" y="470"/>
                  </a:cxn>
                  <a:cxn ang="0">
                    <a:pos x="160" y="502"/>
                  </a:cxn>
                  <a:cxn ang="0">
                    <a:pos x="150" y="532"/>
                  </a:cxn>
                  <a:cxn ang="0">
                    <a:pos x="166" y="598"/>
                  </a:cxn>
                  <a:cxn ang="0">
                    <a:pos x="194" y="646"/>
                  </a:cxn>
                  <a:cxn ang="0">
                    <a:pos x="214" y="648"/>
                  </a:cxn>
                  <a:cxn ang="0">
                    <a:pos x="234" y="652"/>
                  </a:cxn>
                  <a:cxn ang="0">
                    <a:pos x="242" y="610"/>
                  </a:cxn>
                  <a:cxn ang="0">
                    <a:pos x="258" y="564"/>
                  </a:cxn>
                  <a:cxn ang="0">
                    <a:pos x="282" y="556"/>
                  </a:cxn>
                  <a:cxn ang="0">
                    <a:pos x="328" y="510"/>
                  </a:cxn>
                  <a:cxn ang="0">
                    <a:pos x="348" y="500"/>
                  </a:cxn>
                  <a:cxn ang="0">
                    <a:pos x="372" y="486"/>
                  </a:cxn>
                  <a:cxn ang="0">
                    <a:pos x="378" y="464"/>
                  </a:cxn>
                  <a:cxn ang="0">
                    <a:pos x="340" y="474"/>
                  </a:cxn>
                  <a:cxn ang="0">
                    <a:pos x="344" y="468"/>
                  </a:cxn>
                  <a:cxn ang="0">
                    <a:pos x="360" y="438"/>
                  </a:cxn>
                  <a:cxn ang="0">
                    <a:pos x="370" y="436"/>
                  </a:cxn>
                  <a:cxn ang="0">
                    <a:pos x="390" y="426"/>
                  </a:cxn>
                  <a:cxn ang="0">
                    <a:pos x="384" y="392"/>
                  </a:cxn>
                  <a:cxn ang="0">
                    <a:pos x="402" y="374"/>
                  </a:cxn>
                  <a:cxn ang="0">
                    <a:pos x="414" y="322"/>
                  </a:cxn>
                  <a:cxn ang="0">
                    <a:pos x="382" y="310"/>
                  </a:cxn>
                  <a:cxn ang="0">
                    <a:pos x="380" y="270"/>
                  </a:cxn>
                  <a:cxn ang="0">
                    <a:pos x="380" y="210"/>
                  </a:cxn>
                  <a:cxn ang="0">
                    <a:pos x="396" y="174"/>
                  </a:cxn>
                  <a:cxn ang="0">
                    <a:pos x="414" y="140"/>
                  </a:cxn>
                  <a:cxn ang="0">
                    <a:pos x="410" y="130"/>
                  </a:cxn>
                  <a:cxn ang="0">
                    <a:pos x="436" y="86"/>
                  </a:cxn>
                  <a:cxn ang="0">
                    <a:pos x="408" y="74"/>
                  </a:cxn>
                  <a:cxn ang="0">
                    <a:pos x="398" y="108"/>
                  </a:cxn>
                  <a:cxn ang="0">
                    <a:pos x="398" y="66"/>
                  </a:cxn>
                  <a:cxn ang="0">
                    <a:pos x="368" y="78"/>
                  </a:cxn>
                  <a:cxn ang="0">
                    <a:pos x="364" y="60"/>
                  </a:cxn>
                  <a:cxn ang="0">
                    <a:pos x="332" y="62"/>
                  </a:cxn>
                  <a:cxn ang="0">
                    <a:pos x="368" y="44"/>
                  </a:cxn>
                  <a:cxn ang="0">
                    <a:pos x="338" y="18"/>
                  </a:cxn>
                  <a:cxn ang="0">
                    <a:pos x="288" y="38"/>
                  </a:cxn>
                  <a:cxn ang="0">
                    <a:pos x="318" y="4"/>
                  </a:cxn>
                  <a:cxn ang="0">
                    <a:pos x="224" y="42"/>
                  </a:cxn>
                  <a:cxn ang="0">
                    <a:pos x="164" y="66"/>
                  </a:cxn>
                </a:cxnLst>
                <a:rect l="0" t="0" r="r" b="b"/>
                <a:pathLst>
                  <a:path w="440" h="658">
                    <a:moveTo>
                      <a:pt x="104" y="78"/>
                    </a:moveTo>
                    <a:lnTo>
                      <a:pt x="102" y="78"/>
                    </a:lnTo>
                    <a:lnTo>
                      <a:pt x="102" y="80"/>
                    </a:lnTo>
                    <a:lnTo>
                      <a:pt x="98" y="82"/>
                    </a:lnTo>
                    <a:lnTo>
                      <a:pt x="96" y="86"/>
                    </a:lnTo>
                    <a:lnTo>
                      <a:pt x="96" y="88"/>
                    </a:lnTo>
                    <a:lnTo>
                      <a:pt x="94" y="92"/>
                    </a:lnTo>
                    <a:lnTo>
                      <a:pt x="96" y="94"/>
                    </a:lnTo>
                    <a:lnTo>
                      <a:pt x="96" y="96"/>
                    </a:lnTo>
                    <a:lnTo>
                      <a:pt x="96" y="102"/>
                    </a:lnTo>
                    <a:lnTo>
                      <a:pt x="96" y="110"/>
                    </a:lnTo>
                    <a:lnTo>
                      <a:pt x="96" y="110"/>
                    </a:lnTo>
                    <a:lnTo>
                      <a:pt x="96" y="112"/>
                    </a:lnTo>
                    <a:lnTo>
                      <a:pt x="96" y="116"/>
                    </a:lnTo>
                    <a:lnTo>
                      <a:pt x="96" y="118"/>
                    </a:lnTo>
                    <a:lnTo>
                      <a:pt x="94" y="122"/>
                    </a:lnTo>
                    <a:lnTo>
                      <a:pt x="90" y="122"/>
                    </a:lnTo>
                    <a:lnTo>
                      <a:pt x="76" y="122"/>
                    </a:lnTo>
                    <a:lnTo>
                      <a:pt x="74" y="122"/>
                    </a:lnTo>
                    <a:lnTo>
                      <a:pt x="74" y="124"/>
                    </a:lnTo>
                    <a:lnTo>
                      <a:pt x="72" y="126"/>
                    </a:lnTo>
                    <a:lnTo>
                      <a:pt x="70" y="128"/>
                    </a:lnTo>
                    <a:lnTo>
                      <a:pt x="68" y="128"/>
                    </a:lnTo>
                    <a:lnTo>
                      <a:pt x="56" y="130"/>
                    </a:lnTo>
                    <a:lnTo>
                      <a:pt x="56" y="132"/>
                    </a:lnTo>
                    <a:lnTo>
                      <a:pt x="56" y="134"/>
                    </a:lnTo>
                    <a:lnTo>
                      <a:pt x="56" y="138"/>
                    </a:lnTo>
                    <a:lnTo>
                      <a:pt x="52" y="142"/>
                    </a:lnTo>
                    <a:lnTo>
                      <a:pt x="52" y="142"/>
                    </a:lnTo>
                    <a:lnTo>
                      <a:pt x="50" y="144"/>
                    </a:lnTo>
                    <a:lnTo>
                      <a:pt x="48" y="146"/>
                    </a:lnTo>
                    <a:lnTo>
                      <a:pt x="48" y="150"/>
                    </a:lnTo>
                    <a:lnTo>
                      <a:pt x="50" y="154"/>
                    </a:lnTo>
                    <a:lnTo>
                      <a:pt x="50" y="154"/>
                    </a:lnTo>
                    <a:lnTo>
                      <a:pt x="54" y="156"/>
                    </a:lnTo>
                    <a:lnTo>
                      <a:pt x="58" y="156"/>
                    </a:lnTo>
                    <a:lnTo>
                      <a:pt x="62" y="158"/>
                    </a:lnTo>
                    <a:lnTo>
                      <a:pt x="68" y="158"/>
                    </a:lnTo>
                    <a:lnTo>
                      <a:pt x="68" y="160"/>
                    </a:lnTo>
                    <a:lnTo>
                      <a:pt x="68" y="162"/>
                    </a:lnTo>
                    <a:lnTo>
                      <a:pt x="68" y="166"/>
                    </a:lnTo>
                    <a:lnTo>
                      <a:pt x="68" y="168"/>
                    </a:lnTo>
                    <a:lnTo>
                      <a:pt x="66" y="172"/>
                    </a:lnTo>
                    <a:lnTo>
                      <a:pt x="66" y="176"/>
                    </a:lnTo>
                    <a:lnTo>
                      <a:pt x="68" y="180"/>
                    </a:lnTo>
                    <a:lnTo>
                      <a:pt x="68" y="182"/>
                    </a:lnTo>
                    <a:lnTo>
                      <a:pt x="68" y="186"/>
                    </a:lnTo>
                    <a:lnTo>
                      <a:pt x="68" y="190"/>
                    </a:lnTo>
                    <a:lnTo>
                      <a:pt x="66" y="192"/>
                    </a:lnTo>
                    <a:lnTo>
                      <a:pt x="64" y="194"/>
                    </a:lnTo>
                    <a:lnTo>
                      <a:pt x="62" y="194"/>
                    </a:lnTo>
                    <a:lnTo>
                      <a:pt x="58" y="194"/>
                    </a:lnTo>
                    <a:lnTo>
                      <a:pt x="56" y="196"/>
                    </a:lnTo>
                    <a:lnTo>
                      <a:pt x="56" y="200"/>
                    </a:lnTo>
                    <a:lnTo>
                      <a:pt x="54" y="202"/>
                    </a:lnTo>
                    <a:lnTo>
                      <a:pt x="54" y="202"/>
                    </a:lnTo>
                    <a:lnTo>
                      <a:pt x="52" y="202"/>
                    </a:lnTo>
                    <a:lnTo>
                      <a:pt x="48" y="202"/>
                    </a:lnTo>
                    <a:lnTo>
                      <a:pt x="46" y="202"/>
                    </a:lnTo>
                    <a:lnTo>
                      <a:pt x="44" y="202"/>
                    </a:lnTo>
                    <a:lnTo>
                      <a:pt x="42" y="204"/>
                    </a:lnTo>
                    <a:lnTo>
                      <a:pt x="42" y="206"/>
                    </a:lnTo>
                    <a:lnTo>
                      <a:pt x="38" y="208"/>
                    </a:lnTo>
                    <a:lnTo>
                      <a:pt x="32" y="212"/>
                    </a:lnTo>
                    <a:lnTo>
                      <a:pt x="28" y="214"/>
                    </a:lnTo>
                    <a:lnTo>
                      <a:pt x="22" y="214"/>
                    </a:lnTo>
                    <a:lnTo>
                      <a:pt x="22" y="214"/>
                    </a:lnTo>
                    <a:lnTo>
                      <a:pt x="20" y="214"/>
                    </a:lnTo>
                    <a:lnTo>
                      <a:pt x="16" y="214"/>
                    </a:lnTo>
                    <a:lnTo>
                      <a:pt x="14" y="216"/>
                    </a:lnTo>
                    <a:lnTo>
                      <a:pt x="10" y="218"/>
                    </a:lnTo>
                    <a:lnTo>
                      <a:pt x="10" y="220"/>
                    </a:lnTo>
                    <a:lnTo>
                      <a:pt x="8" y="222"/>
                    </a:lnTo>
                    <a:lnTo>
                      <a:pt x="6" y="222"/>
                    </a:lnTo>
                    <a:lnTo>
                      <a:pt x="6" y="224"/>
                    </a:lnTo>
                    <a:lnTo>
                      <a:pt x="4" y="224"/>
                    </a:lnTo>
                    <a:lnTo>
                      <a:pt x="2" y="226"/>
                    </a:lnTo>
                    <a:lnTo>
                      <a:pt x="0" y="230"/>
                    </a:lnTo>
                    <a:lnTo>
                      <a:pt x="2" y="234"/>
                    </a:lnTo>
                    <a:lnTo>
                      <a:pt x="4" y="238"/>
                    </a:lnTo>
                    <a:lnTo>
                      <a:pt x="6" y="240"/>
                    </a:lnTo>
                    <a:lnTo>
                      <a:pt x="10" y="240"/>
                    </a:lnTo>
                    <a:lnTo>
                      <a:pt x="18" y="246"/>
                    </a:lnTo>
                    <a:lnTo>
                      <a:pt x="20" y="248"/>
                    </a:lnTo>
                    <a:lnTo>
                      <a:pt x="22" y="250"/>
                    </a:lnTo>
                    <a:lnTo>
                      <a:pt x="24" y="252"/>
                    </a:lnTo>
                    <a:lnTo>
                      <a:pt x="24" y="254"/>
                    </a:lnTo>
                    <a:lnTo>
                      <a:pt x="26" y="256"/>
                    </a:lnTo>
                    <a:lnTo>
                      <a:pt x="30" y="256"/>
                    </a:lnTo>
                    <a:lnTo>
                      <a:pt x="34" y="256"/>
                    </a:lnTo>
                    <a:lnTo>
                      <a:pt x="40" y="256"/>
                    </a:lnTo>
                    <a:lnTo>
                      <a:pt x="40" y="254"/>
                    </a:lnTo>
                    <a:lnTo>
                      <a:pt x="40" y="252"/>
                    </a:lnTo>
                    <a:lnTo>
                      <a:pt x="42" y="252"/>
                    </a:lnTo>
                    <a:lnTo>
                      <a:pt x="44" y="250"/>
                    </a:lnTo>
                    <a:lnTo>
                      <a:pt x="46" y="252"/>
                    </a:lnTo>
                    <a:lnTo>
                      <a:pt x="48" y="254"/>
                    </a:lnTo>
                    <a:lnTo>
                      <a:pt x="50" y="256"/>
                    </a:lnTo>
                    <a:lnTo>
                      <a:pt x="52" y="258"/>
                    </a:lnTo>
                    <a:lnTo>
                      <a:pt x="52" y="260"/>
                    </a:lnTo>
                    <a:lnTo>
                      <a:pt x="48" y="262"/>
                    </a:lnTo>
                    <a:lnTo>
                      <a:pt x="44" y="264"/>
                    </a:lnTo>
                    <a:lnTo>
                      <a:pt x="42" y="266"/>
                    </a:lnTo>
                    <a:lnTo>
                      <a:pt x="42" y="268"/>
                    </a:lnTo>
                    <a:lnTo>
                      <a:pt x="44" y="270"/>
                    </a:lnTo>
                    <a:lnTo>
                      <a:pt x="44" y="272"/>
                    </a:lnTo>
                    <a:lnTo>
                      <a:pt x="44" y="274"/>
                    </a:lnTo>
                    <a:lnTo>
                      <a:pt x="44" y="274"/>
                    </a:lnTo>
                    <a:lnTo>
                      <a:pt x="42" y="274"/>
                    </a:lnTo>
                    <a:lnTo>
                      <a:pt x="38" y="272"/>
                    </a:lnTo>
                    <a:lnTo>
                      <a:pt x="36" y="270"/>
                    </a:lnTo>
                    <a:lnTo>
                      <a:pt x="32" y="268"/>
                    </a:lnTo>
                    <a:lnTo>
                      <a:pt x="32" y="268"/>
                    </a:lnTo>
                    <a:lnTo>
                      <a:pt x="32" y="270"/>
                    </a:lnTo>
                    <a:lnTo>
                      <a:pt x="30" y="272"/>
                    </a:lnTo>
                    <a:lnTo>
                      <a:pt x="30" y="276"/>
                    </a:lnTo>
                    <a:lnTo>
                      <a:pt x="30" y="278"/>
                    </a:lnTo>
                    <a:lnTo>
                      <a:pt x="28" y="278"/>
                    </a:lnTo>
                    <a:lnTo>
                      <a:pt x="26" y="278"/>
                    </a:lnTo>
                    <a:lnTo>
                      <a:pt x="24" y="276"/>
                    </a:lnTo>
                    <a:lnTo>
                      <a:pt x="20" y="274"/>
                    </a:lnTo>
                    <a:lnTo>
                      <a:pt x="18" y="272"/>
                    </a:lnTo>
                    <a:lnTo>
                      <a:pt x="16" y="274"/>
                    </a:lnTo>
                    <a:lnTo>
                      <a:pt x="12" y="276"/>
                    </a:lnTo>
                    <a:lnTo>
                      <a:pt x="10" y="278"/>
                    </a:lnTo>
                    <a:lnTo>
                      <a:pt x="8" y="280"/>
                    </a:lnTo>
                    <a:lnTo>
                      <a:pt x="10" y="282"/>
                    </a:lnTo>
                    <a:lnTo>
                      <a:pt x="12" y="286"/>
                    </a:lnTo>
                    <a:lnTo>
                      <a:pt x="14" y="290"/>
                    </a:lnTo>
                    <a:lnTo>
                      <a:pt x="18" y="292"/>
                    </a:lnTo>
                    <a:lnTo>
                      <a:pt x="22" y="294"/>
                    </a:lnTo>
                    <a:lnTo>
                      <a:pt x="24" y="296"/>
                    </a:lnTo>
                    <a:lnTo>
                      <a:pt x="26" y="296"/>
                    </a:lnTo>
                    <a:lnTo>
                      <a:pt x="26" y="304"/>
                    </a:lnTo>
                    <a:lnTo>
                      <a:pt x="28" y="304"/>
                    </a:lnTo>
                    <a:lnTo>
                      <a:pt x="30" y="304"/>
                    </a:lnTo>
                    <a:lnTo>
                      <a:pt x="34" y="306"/>
                    </a:lnTo>
                    <a:lnTo>
                      <a:pt x="38" y="308"/>
                    </a:lnTo>
                    <a:lnTo>
                      <a:pt x="40" y="310"/>
                    </a:lnTo>
                    <a:lnTo>
                      <a:pt x="42" y="312"/>
                    </a:lnTo>
                    <a:lnTo>
                      <a:pt x="44" y="314"/>
                    </a:lnTo>
                    <a:lnTo>
                      <a:pt x="44" y="316"/>
                    </a:lnTo>
                    <a:lnTo>
                      <a:pt x="46" y="318"/>
                    </a:lnTo>
                    <a:lnTo>
                      <a:pt x="48" y="318"/>
                    </a:lnTo>
                    <a:lnTo>
                      <a:pt x="50" y="318"/>
                    </a:lnTo>
                    <a:lnTo>
                      <a:pt x="54" y="318"/>
                    </a:lnTo>
                    <a:lnTo>
                      <a:pt x="58" y="316"/>
                    </a:lnTo>
                    <a:lnTo>
                      <a:pt x="66" y="312"/>
                    </a:lnTo>
                    <a:lnTo>
                      <a:pt x="70" y="308"/>
                    </a:lnTo>
                    <a:lnTo>
                      <a:pt x="74" y="306"/>
                    </a:lnTo>
                    <a:lnTo>
                      <a:pt x="78" y="304"/>
                    </a:lnTo>
                    <a:lnTo>
                      <a:pt x="82" y="304"/>
                    </a:lnTo>
                    <a:lnTo>
                      <a:pt x="88" y="304"/>
                    </a:lnTo>
                    <a:lnTo>
                      <a:pt x="94" y="304"/>
                    </a:lnTo>
                    <a:lnTo>
                      <a:pt x="98" y="302"/>
                    </a:lnTo>
                    <a:lnTo>
                      <a:pt x="104" y="302"/>
                    </a:lnTo>
                    <a:lnTo>
                      <a:pt x="108" y="302"/>
                    </a:lnTo>
                    <a:lnTo>
                      <a:pt x="108" y="302"/>
                    </a:lnTo>
                    <a:lnTo>
                      <a:pt x="110" y="302"/>
                    </a:lnTo>
                    <a:lnTo>
                      <a:pt x="112" y="304"/>
                    </a:lnTo>
                    <a:lnTo>
                      <a:pt x="114" y="306"/>
                    </a:lnTo>
                    <a:lnTo>
                      <a:pt x="116" y="310"/>
                    </a:lnTo>
                    <a:lnTo>
                      <a:pt x="118" y="314"/>
                    </a:lnTo>
                    <a:lnTo>
                      <a:pt x="118" y="314"/>
                    </a:lnTo>
                    <a:lnTo>
                      <a:pt x="120" y="314"/>
                    </a:lnTo>
                    <a:lnTo>
                      <a:pt x="124" y="316"/>
                    </a:lnTo>
                    <a:lnTo>
                      <a:pt x="126" y="318"/>
                    </a:lnTo>
                    <a:lnTo>
                      <a:pt x="128" y="324"/>
                    </a:lnTo>
                    <a:lnTo>
                      <a:pt x="132" y="330"/>
                    </a:lnTo>
                    <a:lnTo>
                      <a:pt x="132" y="348"/>
                    </a:lnTo>
                    <a:lnTo>
                      <a:pt x="132" y="350"/>
                    </a:lnTo>
                    <a:lnTo>
                      <a:pt x="134" y="352"/>
                    </a:lnTo>
                    <a:lnTo>
                      <a:pt x="136" y="358"/>
                    </a:lnTo>
                    <a:lnTo>
                      <a:pt x="138" y="364"/>
                    </a:lnTo>
                    <a:lnTo>
                      <a:pt x="140" y="370"/>
                    </a:lnTo>
                    <a:lnTo>
                      <a:pt x="142" y="378"/>
                    </a:lnTo>
                    <a:lnTo>
                      <a:pt x="140" y="384"/>
                    </a:lnTo>
                    <a:lnTo>
                      <a:pt x="140" y="390"/>
                    </a:lnTo>
                    <a:lnTo>
                      <a:pt x="142" y="394"/>
                    </a:lnTo>
                    <a:lnTo>
                      <a:pt x="144" y="398"/>
                    </a:lnTo>
                    <a:lnTo>
                      <a:pt x="148" y="402"/>
                    </a:lnTo>
                    <a:lnTo>
                      <a:pt x="148" y="404"/>
                    </a:lnTo>
                    <a:lnTo>
                      <a:pt x="148" y="406"/>
                    </a:lnTo>
                    <a:lnTo>
                      <a:pt x="146" y="408"/>
                    </a:lnTo>
                    <a:lnTo>
                      <a:pt x="146" y="410"/>
                    </a:lnTo>
                    <a:lnTo>
                      <a:pt x="144" y="410"/>
                    </a:lnTo>
                    <a:lnTo>
                      <a:pt x="144" y="410"/>
                    </a:lnTo>
                    <a:lnTo>
                      <a:pt x="142" y="410"/>
                    </a:lnTo>
                    <a:lnTo>
                      <a:pt x="140" y="410"/>
                    </a:lnTo>
                    <a:lnTo>
                      <a:pt x="140" y="410"/>
                    </a:lnTo>
                    <a:lnTo>
                      <a:pt x="138" y="412"/>
                    </a:lnTo>
                    <a:lnTo>
                      <a:pt x="138" y="416"/>
                    </a:lnTo>
                    <a:lnTo>
                      <a:pt x="140" y="418"/>
                    </a:lnTo>
                    <a:lnTo>
                      <a:pt x="142" y="420"/>
                    </a:lnTo>
                    <a:lnTo>
                      <a:pt x="144" y="422"/>
                    </a:lnTo>
                    <a:lnTo>
                      <a:pt x="144" y="424"/>
                    </a:lnTo>
                    <a:lnTo>
                      <a:pt x="144" y="426"/>
                    </a:lnTo>
                    <a:lnTo>
                      <a:pt x="142" y="428"/>
                    </a:lnTo>
                    <a:lnTo>
                      <a:pt x="138" y="430"/>
                    </a:lnTo>
                    <a:lnTo>
                      <a:pt x="136" y="434"/>
                    </a:lnTo>
                    <a:lnTo>
                      <a:pt x="134" y="436"/>
                    </a:lnTo>
                    <a:lnTo>
                      <a:pt x="132" y="438"/>
                    </a:lnTo>
                    <a:lnTo>
                      <a:pt x="132" y="440"/>
                    </a:lnTo>
                    <a:lnTo>
                      <a:pt x="134" y="440"/>
                    </a:lnTo>
                    <a:lnTo>
                      <a:pt x="138" y="440"/>
                    </a:lnTo>
                    <a:lnTo>
                      <a:pt x="142" y="440"/>
                    </a:lnTo>
                    <a:lnTo>
                      <a:pt x="146" y="438"/>
                    </a:lnTo>
                    <a:lnTo>
                      <a:pt x="146" y="436"/>
                    </a:lnTo>
                    <a:lnTo>
                      <a:pt x="148" y="434"/>
                    </a:lnTo>
                    <a:lnTo>
                      <a:pt x="150" y="430"/>
                    </a:lnTo>
                    <a:lnTo>
                      <a:pt x="152" y="426"/>
                    </a:lnTo>
                    <a:lnTo>
                      <a:pt x="154" y="424"/>
                    </a:lnTo>
                    <a:lnTo>
                      <a:pt x="156" y="424"/>
                    </a:lnTo>
                    <a:lnTo>
                      <a:pt x="158" y="426"/>
                    </a:lnTo>
                    <a:lnTo>
                      <a:pt x="160" y="430"/>
                    </a:lnTo>
                    <a:lnTo>
                      <a:pt x="162" y="434"/>
                    </a:lnTo>
                    <a:lnTo>
                      <a:pt x="162" y="438"/>
                    </a:lnTo>
                    <a:lnTo>
                      <a:pt x="164" y="442"/>
                    </a:lnTo>
                    <a:lnTo>
                      <a:pt x="164" y="446"/>
                    </a:lnTo>
                    <a:lnTo>
                      <a:pt x="166" y="448"/>
                    </a:lnTo>
                    <a:lnTo>
                      <a:pt x="168" y="450"/>
                    </a:lnTo>
                    <a:lnTo>
                      <a:pt x="172" y="450"/>
                    </a:lnTo>
                    <a:lnTo>
                      <a:pt x="176" y="452"/>
                    </a:lnTo>
                    <a:lnTo>
                      <a:pt x="178" y="456"/>
                    </a:lnTo>
                    <a:lnTo>
                      <a:pt x="178" y="460"/>
                    </a:lnTo>
                    <a:lnTo>
                      <a:pt x="178" y="464"/>
                    </a:lnTo>
                    <a:lnTo>
                      <a:pt x="178" y="464"/>
                    </a:lnTo>
                    <a:lnTo>
                      <a:pt x="174" y="464"/>
                    </a:lnTo>
                    <a:lnTo>
                      <a:pt x="170" y="462"/>
                    </a:lnTo>
                    <a:lnTo>
                      <a:pt x="166" y="458"/>
                    </a:lnTo>
                    <a:lnTo>
                      <a:pt x="162" y="456"/>
                    </a:lnTo>
                    <a:lnTo>
                      <a:pt x="156" y="454"/>
                    </a:lnTo>
                    <a:lnTo>
                      <a:pt x="152" y="454"/>
                    </a:lnTo>
                    <a:lnTo>
                      <a:pt x="148" y="454"/>
                    </a:lnTo>
                    <a:lnTo>
                      <a:pt x="148" y="456"/>
                    </a:lnTo>
                    <a:lnTo>
                      <a:pt x="148" y="456"/>
                    </a:lnTo>
                    <a:lnTo>
                      <a:pt x="148" y="458"/>
                    </a:lnTo>
                    <a:lnTo>
                      <a:pt x="150" y="460"/>
                    </a:lnTo>
                    <a:lnTo>
                      <a:pt x="152" y="464"/>
                    </a:lnTo>
                    <a:lnTo>
                      <a:pt x="156" y="466"/>
                    </a:lnTo>
                    <a:lnTo>
                      <a:pt x="162" y="468"/>
                    </a:lnTo>
                    <a:lnTo>
                      <a:pt x="166" y="470"/>
                    </a:lnTo>
                    <a:lnTo>
                      <a:pt x="170" y="470"/>
                    </a:lnTo>
                    <a:lnTo>
                      <a:pt x="172" y="472"/>
                    </a:lnTo>
                    <a:lnTo>
                      <a:pt x="174" y="474"/>
                    </a:lnTo>
                    <a:lnTo>
                      <a:pt x="176" y="476"/>
                    </a:lnTo>
                    <a:lnTo>
                      <a:pt x="176" y="480"/>
                    </a:lnTo>
                    <a:lnTo>
                      <a:pt x="176" y="484"/>
                    </a:lnTo>
                    <a:lnTo>
                      <a:pt x="172" y="490"/>
                    </a:lnTo>
                    <a:lnTo>
                      <a:pt x="168" y="494"/>
                    </a:lnTo>
                    <a:lnTo>
                      <a:pt x="166" y="498"/>
                    </a:lnTo>
                    <a:lnTo>
                      <a:pt x="162" y="500"/>
                    </a:lnTo>
                    <a:lnTo>
                      <a:pt x="160" y="502"/>
                    </a:lnTo>
                    <a:lnTo>
                      <a:pt x="158" y="502"/>
                    </a:lnTo>
                    <a:lnTo>
                      <a:pt x="156" y="504"/>
                    </a:lnTo>
                    <a:lnTo>
                      <a:pt x="158" y="506"/>
                    </a:lnTo>
                    <a:lnTo>
                      <a:pt x="158" y="508"/>
                    </a:lnTo>
                    <a:lnTo>
                      <a:pt x="160" y="508"/>
                    </a:lnTo>
                    <a:lnTo>
                      <a:pt x="162" y="508"/>
                    </a:lnTo>
                    <a:lnTo>
                      <a:pt x="156" y="514"/>
                    </a:lnTo>
                    <a:lnTo>
                      <a:pt x="148" y="526"/>
                    </a:lnTo>
                    <a:lnTo>
                      <a:pt x="148" y="526"/>
                    </a:lnTo>
                    <a:lnTo>
                      <a:pt x="150" y="528"/>
                    </a:lnTo>
                    <a:lnTo>
                      <a:pt x="150" y="532"/>
                    </a:lnTo>
                    <a:lnTo>
                      <a:pt x="152" y="538"/>
                    </a:lnTo>
                    <a:lnTo>
                      <a:pt x="152" y="544"/>
                    </a:lnTo>
                    <a:lnTo>
                      <a:pt x="154" y="550"/>
                    </a:lnTo>
                    <a:lnTo>
                      <a:pt x="154" y="558"/>
                    </a:lnTo>
                    <a:lnTo>
                      <a:pt x="156" y="566"/>
                    </a:lnTo>
                    <a:lnTo>
                      <a:pt x="158" y="572"/>
                    </a:lnTo>
                    <a:lnTo>
                      <a:pt x="160" y="578"/>
                    </a:lnTo>
                    <a:lnTo>
                      <a:pt x="162" y="584"/>
                    </a:lnTo>
                    <a:lnTo>
                      <a:pt x="164" y="588"/>
                    </a:lnTo>
                    <a:lnTo>
                      <a:pt x="166" y="594"/>
                    </a:lnTo>
                    <a:lnTo>
                      <a:pt x="166" y="598"/>
                    </a:lnTo>
                    <a:lnTo>
                      <a:pt x="166" y="600"/>
                    </a:lnTo>
                    <a:lnTo>
                      <a:pt x="178" y="620"/>
                    </a:lnTo>
                    <a:lnTo>
                      <a:pt x="180" y="620"/>
                    </a:lnTo>
                    <a:lnTo>
                      <a:pt x="180" y="624"/>
                    </a:lnTo>
                    <a:lnTo>
                      <a:pt x="180" y="628"/>
                    </a:lnTo>
                    <a:lnTo>
                      <a:pt x="182" y="634"/>
                    </a:lnTo>
                    <a:lnTo>
                      <a:pt x="184" y="638"/>
                    </a:lnTo>
                    <a:lnTo>
                      <a:pt x="184" y="642"/>
                    </a:lnTo>
                    <a:lnTo>
                      <a:pt x="186" y="644"/>
                    </a:lnTo>
                    <a:lnTo>
                      <a:pt x="190" y="646"/>
                    </a:lnTo>
                    <a:lnTo>
                      <a:pt x="194" y="646"/>
                    </a:lnTo>
                    <a:lnTo>
                      <a:pt x="202" y="646"/>
                    </a:lnTo>
                    <a:lnTo>
                      <a:pt x="208" y="644"/>
                    </a:lnTo>
                    <a:lnTo>
                      <a:pt x="212" y="642"/>
                    </a:lnTo>
                    <a:lnTo>
                      <a:pt x="214" y="642"/>
                    </a:lnTo>
                    <a:lnTo>
                      <a:pt x="216" y="640"/>
                    </a:lnTo>
                    <a:lnTo>
                      <a:pt x="218" y="640"/>
                    </a:lnTo>
                    <a:lnTo>
                      <a:pt x="220" y="640"/>
                    </a:lnTo>
                    <a:lnTo>
                      <a:pt x="220" y="642"/>
                    </a:lnTo>
                    <a:lnTo>
                      <a:pt x="218" y="644"/>
                    </a:lnTo>
                    <a:lnTo>
                      <a:pt x="216" y="646"/>
                    </a:lnTo>
                    <a:lnTo>
                      <a:pt x="214" y="648"/>
                    </a:lnTo>
                    <a:lnTo>
                      <a:pt x="212" y="650"/>
                    </a:lnTo>
                    <a:lnTo>
                      <a:pt x="210" y="650"/>
                    </a:lnTo>
                    <a:lnTo>
                      <a:pt x="212" y="652"/>
                    </a:lnTo>
                    <a:lnTo>
                      <a:pt x="214" y="654"/>
                    </a:lnTo>
                    <a:lnTo>
                      <a:pt x="218" y="656"/>
                    </a:lnTo>
                    <a:lnTo>
                      <a:pt x="222" y="656"/>
                    </a:lnTo>
                    <a:lnTo>
                      <a:pt x="226" y="658"/>
                    </a:lnTo>
                    <a:lnTo>
                      <a:pt x="228" y="658"/>
                    </a:lnTo>
                    <a:lnTo>
                      <a:pt x="232" y="658"/>
                    </a:lnTo>
                    <a:lnTo>
                      <a:pt x="234" y="656"/>
                    </a:lnTo>
                    <a:lnTo>
                      <a:pt x="234" y="652"/>
                    </a:lnTo>
                    <a:lnTo>
                      <a:pt x="234" y="644"/>
                    </a:lnTo>
                    <a:lnTo>
                      <a:pt x="234" y="638"/>
                    </a:lnTo>
                    <a:lnTo>
                      <a:pt x="236" y="632"/>
                    </a:lnTo>
                    <a:lnTo>
                      <a:pt x="238" y="630"/>
                    </a:lnTo>
                    <a:lnTo>
                      <a:pt x="240" y="626"/>
                    </a:lnTo>
                    <a:lnTo>
                      <a:pt x="240" y="622"/>
                    </a:lnTo>
                    <a:lnTo>
                      <a:pt x="240" y="618"/>
                    </a:lnTo>
                    <a:lnTo>
                      <a:pt x="238" y="616"/>
                    </a:lnTo>
                    <a:lnTo>
                      <a:pt x="238" y="614"/>
                    </a:lnTo>
                    <a:lnTo>
                      <a:pt x="238" y="612"/>
                    </a:lnTo>
                    <a:lnTo>
                      <a:pt x="242" y="610"/>
                    </a:lnTo>
                    <a:lnTo>
                      <a:pt x="244" y="608"/>
                    </a:lnTo>
                    <a:lnTo>
                      <a:pt x="246" y="608"/>
                    </a:lnTo>
                    <a:lnTo>
                      <a:pt x="246" y="606"/>
                    </a:lnTo>
                    <a:lnTo>
                      <a:pt x="250" y="590"/>
                    </a:lnTo>
                    <a:lnTo>
                      <a:pt x="252" y="576"/>
                    </a:lnTo>
                    <a:lnTo>
                      <a:pt x="252" y="574"/>
                    </a:lnTo>
                    <a:lnTo>
                      <a:pt x="252" y="572"/>
                    </a:lnTo>
                    <a:lnTo>
                      <a:pt x="250" y="570"/>
                    </a:lnTo>
                    <a:lnTo>
                      <a:pt x="252" y="566"/>
                    </a:lnTo>
                    <a:lnTo>
                      <a:pt x="254" y="566"/>
                    </a:lnTo>
                    <a:lnTo>
                      <a:pt x="258" y="564"/>
                    </a:lnTo>
                    <a:lnTo>
                      <a:pt x="260" y="564"/>
                    </a:lnTo>
                    <a:lnTo>
                      <a:pt x="260" y="566"/>
                    </a:lnTo>
                    <a:lnTo>
                      <a:pt x="260" y="566"/>
                    </a:lnTo>
                    <a:lnTo>
                      <a:pt x="262" y="566"/>
                    </a:lnTo>
                    <a:lnTo>
                      <a:pt x="266" y="566"/>
                    </a:lnTo>
                    <a:lnTo>
                      <a:pt x="268" y="564"/>
                    </a:lnTo>
                    <a:lnTo>
                      <a:pt x="270" y="562"/>
                    </a:lnTo>
                    <a:lnTo>
                      <a:pt x="272" y="560"/>
                    </a:lnTo>
                    <a:lnTo>
                      <a:pt x="276" y="558"/>
                    </a:lnTo>
                    <a:lnTo>
                      <a:pt x="280" y="556"/>
                    </a:lnTo>
                    <a:lnTo>
                      <a:pt x="282" y="556"/>
                    </a:lnTo>
                    <a:lnTo>
                      <a:pt x="284" y="556"/>
                    </a:lnTo>
                    <a:lnTo>
                      <a:pt x="286" y="552"/>
                    </a:lnTo>
                    <a:lnTo>
                      <a:pt x="292" y="544"/>
                    </a:lnTo>
                    <a:lnTo>
                      <a:pt x="302" y="534"/>
                    </a:lnTo>
                    <a:lnTo>
                      <a:pt x="310" y="526"/>
                    </a:lnTo>
                    <a:lnTo>
                      <a:pt x="318" y="518"/>
                    </a:lnTo>
                    <a:lnTo>
                      <a:pt x="322" y="516"/>
                    </a:lnTo>
                    <a:lnTo>
                      <a:pt x="324" y="518"/>
                    </a:lnTo>
                    <a:lnTo>
                      <a:pt x="326" y="516"/>
                    </a:lnTo>
                    <a:lnTo>
                      <a:pt x="326" y="512"/>
                    </a:lnTo>
                    <a:lnTo>
                      <a:pt x="328" y="510"/>
                    </a:lnTo>
                    <a:lnTo>
                      <a:pt x="330" y="506"/>
                    </a:lnTo>
                    <a:lnTo>
                      <a:pt x="330" y="504"/>
                    </a:lnTo>
                    <a:lnTo>
                      <a:pt x="332" y="502"/>
                    </a:lnTo>
                    <a:lnTo>
                      <a:pt x="334" y="500"/>
                    </a:lnTo>
                    <a:lnTo>
                      <a:pt x="336" y="498"/>
                    </a:lnTo>
                    <a:lnTo>
                      <a:pt x="338" y="498"/>
                    </a:lnTo>
                    <a:lnTo>
                      <a:pt x="340" y="500"/>
                    </a:lnTo>
                    <a:lnTo>
                      <a:pt x="342" y="504"/>
                    </a:lnTo>
                    <a:lnTo>
                      <a:pt x="346" y="504"/>
                    </a:lnTo>
                    <a:lnTo>
                      <a:pt x="348" y="504"/>
                    </a:lnTo>
                    <a:lnTo>
                      <a:pt x="348" y="500"/>
                    </a:lnTo>
                    <a:lnTo>
                      <a:pt x="350" y="498"/>
                    </a:lnTo>
                    <a:lnTo>
                      <a:pt x="352" y="498"/>
                    </a:lnTo>
                    <a:lnTo>
                      <a:pt x="356" y="498"/>
                    </a:lnTo>
                    <a:lnTo>
                      <a:pt x="358" y="498"/>
                    </a:lnTo>
                    <a:lnTo>
                      <a:pt x="358" y="498"/>
                    </a:lnTo>
                    <a:lnTo>
                      <a:pt x="358" y="498"/>
                    </a:lnTo>
                    <a:lnTo>
                      <a:pt x="360" y="496"/>
                    </a:lnTo>
                    <a:lnTo>
                      <a:pt x="364" y="494"/>
                    </a:lnTo>
                    <a:lnTo>
                      <a:pt x="366" y="490"/>
                    </a:lnTo>
                    <a:lnTo>
                      <a:pt x="370" y="488"/>
                    </a:lnTo>
                    <a:lnTo>
                      <a:pt x="372" y="486"/>
                    </a:lnTo>
                    <a:lnTo>
                      <a:pt x="374" y="484"/>
                    </a:lnTo>
                    <a:lnTo>
                      <a:pt x="380" y="480"/>
                    </a:lnTo>
                    <a:lnTo>
                      <a:pt x="384" y="478"/>
                    </a:lnTo>
                    <a:lnTo>
                      <a:pt x="386" y="476"/>
                    </a:lnTo>
                    <a:lnTo>
                      <a:pt x="390" y="474"/>
                    </a:lnTo>
                    <a:lnTo>
                      <a:pt x="390" y="472"/>
                    </a:lnTo>
                    <a:lnTo>
                      <a:pt x="390" y="470"/>
                    </a:lnTo>
                    <a:lnTo>
                      <a:pt x="388" y="468"/>
                    </a:lnTo>
                    <a:lnTo>
                      <a:pt x="386" y="466"/>
                    </a:lnTo>
                    <a:lnTo>
                      <a:pt x="382" y="464"/>
                    </a:lnTo>
                    <a:lnTo>
                      <a:pt x="378" y="464"/>
                    </a:lnTo>
                    <a:lnTo>
                      <a:pt x="372" y="464"/>
                    </a:lnTo>
                    <a:lnTo>
                      <a:pt x="368" y="464"/>
                    </a:lnTo>
                    <a:lnTo>
                      <a:pt x="364" y="464"/>
                    </a:lnTo>
                    <a:lnTo>
                      <a:pt x="362" y="464"/>
                    </a:lnTo>
                    <a:lnTo>
                      <a:pt x="362" y="466"/>
                    </a:lnTo>
                    <a:lnTo>
                      <a:pt x="360" y="468"/>
                    </a:lnTo>
                    <a:lnTo>
                      <a:pt x="358" y="470"/>
                    </a:lnTo>
                    <a:lnTo>
                      <a:pt x="354" y="472"/>
                    </a:lnTo>
                    <a:lnTo>
                      <a:pt x="348" y="474"/>
                    </a:lnTo>
                    <a:lnTo>
                      <a:pt x="344" y="474"/>
                    </a:lnTo>
                    <a:lnTo>
                      <a:pt x="340" y="474"/>
                    </a:lnTo>
                    <a:lnTo>
                      <a:pt x="338" y="472"/>
                    </a:lnTo>
                    <a:lnTo>
                      <a:pt x="334" y="472"/>
                    </a:lnTo>
                    <a:lnTo>
                      <a:pt x="334" y="472"/>
                    </a:lnTo>
                    <a:lnTo>
                      <a:pt x="334" y="472"/>
                    </a:lnTo>
                    <a:lnTo>
                      <a:pt x="334" y="470"/>
                    </a:lnTo>
                    <a:lnTo>
                      <a:pt x="334" y="468"/>
                    </a:lnTo>
                    <a:lnTo>
                      <a:pt x="334" y="466"/>
                    </a:lnTo>
                    <a:lnTo>
                      <a:pt x="334" y="466"/>
                    </a:lnTo>
                    <a:lnTo>
                      <a:pt x="336" y="466"/>
                    </a:lnTo>
                    <a:lnTo>
                      <a:pt x="340" y="466"/>
                    </a:lnTo>
                    <a:lnTo>
                      <a:pt x="344" y="468"/>
                    </a:lnTo>
                    <a:lnTo>
                      <a:pt x="346" y="468"/>
                    </a:lnTo>
                    <a:lnTo>
                      <a:pt x="348" y="468"/>
                    </a:lnTo>
                    <a:lnTo>
                      <a:pt x="358" y="462"/>
                    </a:lnTo>
                    <a:lnTo>
                      <a:pt x="364" y="450"/>
                    </a:lnTo>
                    <a:lnTo>
                      <a:pt x="356" y="448"/>
                    </a:lnTo>
                    <a:lnTo>
                      <a:pt x="358" y="448"/>
                    </a:lnTo>
                    <a:lnTo>
                      <a:pt x="360" y="446"/>
                    </a:lnTo>
                    <a:lnTo>
                      <a:pt x="362" y="444"/>
                    </a:lnTo>
                    <a:lnTo>
                      <a:pt x="362" y="442"/>
                    </a:lnTo>
                    <a:lnTo>
                      <a:pt x="360" y="438"/>
                    </a:lnTo>
                    <a:lnTo>
                      <a:pt x="360" y="438"/>
                    </a:lnTo>
                    <a:lnTo>
                      <a:pt x="358" y="438"/>
                    </a:lnTo>
                    <a:lnTo>
                      <a:pt x="356" y="436"/>
                    </a:lnTo>
                    <a:lnTo>
                      <a:pt x="356" y="434"/>
                    </a:lnTo>
                    <a:lnTo>
                      <a:pt x="356" y="432"/>
                    </a:lnTo>
                    <a:lnTo>
                      <a:pt x="356" y="430"/>
                    </a:lnTo>
                    <a:lnTo>
                      <a:pt x="358" y="430"/>
                    </a:lnTo>
                    <a:lnTo>
                      <a:pt x="362" y="428"/>
                    </a:lnTo>
                    <a:lnTo>
                      <a:pt x="366" y="428"/>
                    </a:lnTo>
                    <a:lnTo>
                      <a:pt x="366" y="430"/>
                    </a:lnTo>
                    <a:lnTo>
                      <a:pt x="368" y="432"/>
                    </a:lnTo>
                    <a:lnTo>
                      <a:pt x="370" y="436"/>
                    </a:lnTo>
                    <a:lnTo>
                      <a:pt x="372" y="442"/>
                    </a:lnTo>
                    <a:lnTo>
                      <a:pt x="374" y="448"/>
                    </a:lnTo>
                    <a:lnTo>
                      <a:pt x="378" y="452"/>
                    </a:lnTo>
                    <a:lnTo>
                      <a:pt x="378" y="456"/>
                    </a:lnTo>
                    <a:lnTo>
                      <a:pt x="380" y="456"/>
                    </a:lnTo>
                    <a:lnTo>
                      <a:pt x="396" y="458"/>
                    </a:lnTo>
                    <a:lnTo>
                      <a:pt x="394" y="434"/>
                    </a:lnTo>
                    <a:lnTo>
                      <a:pt x="394" y="434"/>
                    </a:lnTo>
                    <a:lnTo>
                      <a:pt x="394" y="432"/>
                    </a:lnTo>
                    <a:lnTo>
                      <a:pt x="392" y="428"/>
                    </a:lnTo>
                    <a:lnTo>
                      <a:pt x="390" y="426"/>
                    </a:lnTo>
                    <a:lnTo>
                      <a:pt x="386" y="422"/>
                    </a:lnTo>
                    <a:lnTo>
                      <a:pt x="384" y="420"/>
                    </a:lnTo>
                    <a:lnTo>
                      <a:pt x="382" y="418"/>
                    </a:lnTo>
                    <a:lnTo>
                      <a:pt x="380" y="414"/>
                    </a:lnTo>
                    <a:lnTo>
                      <a:pt x="380" y="412"/>
                    </a:lnTo>
                    <a:lnTo>
                      <a:pt x="380" y="412"/>
                    </a:lnTo>
                    <a:lnTo>
                      <a:pt x="386" y="412"/>
                    </a:lnTo>
                    <a:lnTo>
                      <a:pt x="386" y="396"/>
                    </a:lnTo>
                    <a:lnTo>
                      <a:pt x="386" y="394"/>
                    </a:lnTo>
                    <a:lnTo>
                      <a:pt x="384" y="394"/>
                    </a:lnTo>
                    <a:lnTo>
                      <a:pt x="384" y="392"/>
                    </a:lnTo>
                    <a:lnTo>
                      <a:pt x="382" y="388"/>
                    </a:lnTo>
                    <a:lnTo>
                      <a:pt x="382" y="386"/>
                    </a:lnTo>
                    <a:lnTo>
                      <a:pt x="382" y="384"/>
                    </a:lnTo>
                    <a:lnTo>
                      <a:pt x="386" y="384"/>
                    </a:lnTo>
                    <a:lnTo>
                      <a:pt x="392" y="382"/>
                    </a:lnTo>
                    <a:lnTo>
                      <a:pt x="396" y="382"/>
                    </a:lnTo>
                    <a:lnTo>
                      <a:pt x="396" y="382"/>
                    </a:lnTo>
                    <a:lnTo>
                      <a:pt x="398" y="380"/>
                    </a:lnTo>
                    <a:lnTo>
                      <a:pt x="400" y="378"/>
                    </a:lnTo>
                    <a:lnTo>
                      <a:pt x="402" y="376"/>
                    </a:lnTo>
                    <a:lnTo>
                      <a:pt x="402" y="374"/>
                    </a:lnTo>
                    <a:lnTo>
                      <a:pt x="402" y="370"/>
                    </a:lnTo>
                    <a:lnTo>
                      <a:pt x="410" y="364"/>
                    </a:lnTo>
                    <a:lnTo>
                      <a:pt x="420" y="350"/>
                    </a:lnTo>
                    <a:lnTo>
                      <a:pt x="426" y="340"/>
                    </a:lnTo>
                    <a:lnTo>
                      <a:pt x="426" y="340"/>
                    </a:lnTo>
                    <a:lnTo>
                      <a:pt x="424" y="336"/>
                    </a:lnTo>
                    <a:lnTo>
                      <a:pt x="424" y="332"/>
                    </a:lnTo>
                    <a:lnTo>
                      <a:pt x="422" y="328"/>
                    </a:lnTo>
                    <a:lnTo>
                      <a:pt x="418" y="324"/>
                    </a:lnTo>
                    <a:lnTo>
                      <a:pt x="414" y="324"/>
                    </a:lnTo>
                    <a:lnTo>
                      <a:pt x="414" y="322"/>
                    </a:lnTo>
                    <a:lnTo>
                      <a:pt x="414" y="320"/>
                    </a:lnTo>
                    <a:lnTo>
                      <a:pt x="412" y="316"/>
                    </a:lnTo>
                    <a:lnTo>
                      <a:pt x="412" y="314"/>
                    </a:lnTo>
                    <a:lnTo>
                      <a:pt x="408" y="310"/>
                    </a:lnTo>
                    <a:lnTo>
                      <a:pt x="406" y="308"/>
                    </a:lnTo>
                    <a:lnTo>
                      <a:pt x="400" y="308"/>
                    </a:lnTo>
                    <a:lnTo>
                      <a:pt x="394" y="308"/>
                    </a:lnTo>
                    <a:lnTo>
                      <a:pt x="388" y="310"/>
                    </a:lnTo>
                    <a:lnTo>
                      <a:pt x="384" y="310"/>
                    </a:lnTo>
                    <a:lnTo>
                      <a:pt x="382" y="310"/>
                    </a:lnTo>
                    <a:lnTo>
                      <a:pt x="382" y="310"/>
                    </a:lnTo>
                    <a:lnTo>
                      <a:pt x="382" y="308"/>
                    </a:lnTo>
                    <a:lnTo>
                      <a:pt x="382" y="306"/>
                    </a:lnTo>
                    <a:lnTo>
                      <a:pt x="382" y="300"/>
                    </a:lnTo>
                    <a:lnTo>
                      <a:pt x="382" y="298"/>
                    </a:lnTo>
                    <a:lnTo>
                      <a:pt x="382" y="292"/>
                    </a:lnTo>
                    <a:lnTo>
                      <a:pt x="382" y="286"/>
                    </a:lnTo>
                    <a:lnTo>
                      <a:pt x="382" y="280"/>
                    </a:lnTo>
                    <a:lnTo>
                      <a:pt x="382" y="276"/>
                    </a:lnTo>
                    <a:lnTo>
                      <a:pt x="380" y="272"/>
                    </a:lnTo>
                    <a:lnTo>
                      <a:pt x="380" y="270"/>
                    </a:lnTo>
                    <a:lnTo>
                      <a:pt x="380" y="270"/>
                    </a:lnTo>
                    <a:lnTo>
                      <a:pt x="378" y="268"/>
                    </a:lnTo>
                    <a:lnTo>
                      <a:pt x="374" y="266"/>
                    </a:lnTo>
                    <a:lnTo>
                      <a:pt x="372" y="264"/>
                    </a:lnTo>
                    <a:lnTo>
                      <a:pt x="370" y="260"/>
                    </a:lnTo>
                    <a:lnTo>
                      <a:pt x="370" y="258"/>
                    </a:lnTo>
                    <a:lnTo>
                      <a:pt x="374" y="256"/>
                    </a:lnTo>
                    <a:lnTo>
                      <a:pt x="374" y="254"/>
                    </a:lnTo>
                    <a:lnTo>
                      <a:pt x="376" y="250"/>
                    </a:lnTo>
                    <a:lnTo>
                      <a:pt x="378" y="242"/>
                    </a:lnTo>
                    <a:lnTo>
                      <a:pt x="380" y="230"/>
                    </a:lnTo>
                    <a:lnTo>
                      <a:pt x="380" y="210"/>
                    </a:lnTo>
                    <a:lnTo>
                      <a:pt x="378" y="188"/>
                    </a:lnTo>
                    <a:lnTo>
                      <a:pt x="378" y="186"/>
                    </a:lnTo>
                    <a:lnTo>
                      <a:pt x="380" y="184"/>
                    </a:lnTo>
                    <a:lnTo>
                      <a:pt x="380" y="180"/>
                    </a:lnTo>
                    <a:lnTo>
                      <a:pt x="382" y="176"/>
                    </a:lnTo>
                    <a:lnTo>
                      <a:pt x="384" y="174"/>
                    </a:lnTo>
                    <a:lnTo>
                      <a:pt x="388" y="172"/>
                    </a:lnTo>
                    <a:lnTo>
                      <a:pt x="392" y="172"/>
                    </a:lnTo>
                    <a:lnTo>
                      <a:pt x="392" y="172"/>
                    </a:lnTo>
                    <a:lnTo>
                      <a:pt x="394" y="174"/>
                    </a:lnTo>
                    <a:lnTo>
                      <a:pt x="396" y="174"/>
                    </a:lnTo>
                    <a:lnTo>
                      <a:pt x="400" y="174"/>
                    </a:lnTo>
                    <a:lnTo>
                      <a:pt x="402" y="174"/>
                    </a:lnTo>
                    <a:lnTo>
                      <a:pt x="406" y="170"/>
                    </a:lnTo>
                    <a:lnTo>
                      <a:pt x="408" y="166"/>
                    </a:lnTo>
                    <a:lnTo>
                      <a:pt x="408" y="162"/>
                    </a:lnTo>
                    <a:lnTo>
                      <a:pt x="408" y="158"/>
                    </a:lnTo>
                    <a:lnTo>
                      <a:pt x="408" y="154"/>
                    </a:lnTo>
                    <a:lnTo>
                      <a:pt x="408" y="150"/>
                    </a:lnTo>
                    <a:lnTo>
                      <a:pt x="408" y="146"/>
                    </a:lnTo>
                    <a:lnTo>
                      <a:pt x="412" y="144"/>
                    </a:lnTo>
                    <a:lnTo>
                      <a:pt x="414" y="140"/>
                    </a:lnTo>
                    <a:lnTo>
                      <a:pt x="416" y="138"/>
                    </a:lnTo>
                    <a:lnTo>
                      <a:pt x="414" y="138"/>
                    </a:lnTo>
                    <a:lnTo>
                      <a:pt x="410" y="138"/>
                    </a:lnTo>
                    <a:lnTo>
                      <a:pt x="406" y="138"/>
                    </a:lnTo>
                    <a:lnTo>
                      <a:pt x="402" y="140"/>
                    </a:lnTo>
                    <a:lnTo>
                      <a:pt x="400" y="140"/>
                    </a:lnTo>
                    <a:lnTo>
                      <a:pt x="398" y="140"/>
                    </a:lnTo>
                    <a:lnTo>
                      <a:pt x="396" y="138"/>
                    </a:lnTo>
                    <a:lnTo>
                      <a:pt x="398" y="136"/>
                    </a:lnTo>
                    <a:lnTo>
                      <a:pt x="404" y="134"/>
                    </a:lnTo>
                    <a:lnTo>
                      <a:pt x="410" y="130"/>
                    </a:lnTo>
                    <a:lnTo>
                      <a:pt x="416" y="128"/>
                    </a:lnTo>
                    <a:lnTo>
                      <a:pt x="422" y="124"/>
                    </a:lnTo>
                    <a:lnTo>
                      <a:pt x="426" y="120"/>
                    </a:lnTo>
                    <a:lnTo>
                      <a:pt x="430" y="114"/>
                    </a:lnTo>
                    <a:lnTo>
                      <a:pt x="434" y="108"/>
                    </a:lnTo>
                    <a:lnTo>
                      <a:pt x="436" y="102"/>
                    </a:lnTo>
                    <a:lnTo>
                      <a:pt x="436" y="98"/>
                    </a:lnTo>
                    <a:lnTo>
                      <a:pt x="436" y="94"/>
                    </a:lnTo>
                    <a:lnTo>
                      <a:pt x="436" y="92"/>
                    </a:lnTo>
                    <a:lnTo>
                      <a:pt x="436" y="90"/>
                    </a:lnTo>
                    <a:lnTo>
                      <a:pt x="436" y="86"/>
                    </a:lnTo>
                    <a:lnTo>
                      <a:pt x="440" y="84"/>
                    </a:lnTo>
                    <a:lnTo>
                      <a:pt x="422" y="72"/>
                    </a:lnTo>
                    <a:lnTo>
                      <a:pt x="422" y="74"/>
                    </a:lnTo>
                    <a:lnTo>
                      <a:pt x="422" y="76"/>
                    </a:lnTo>
                    <a:lnTo>
                      <a:pt x="420" y="78"/>
                    </a:lnTo>
                    <a:lnTo>
                      <a:pt x="418" y="80"/>
                    </a:lnTo>
                    <a:lnTo>
                      <a:pt x="416" y="82"/>
                    </a:lnTo>
                    <a:lnTo>
                      <a:pt x="414" y="78"/>
                    </a:lnTo>
                    <a:lnTo>
                      <a:pt x="412" y="76"/>
                    </a:lnTo>
                    <a:lnTo>
                      <a:pt x="410" y="74"/>
                    </a:lnTo>
                    <a:lnTo>
                      <a:pt x="408" y="74"/>
                    </a:lnTo>
                    <a:lnTo>
                      <a:pt x="406" y="76"/>
                    </a:lnTo>
                    <a:lnTo>
                      <a:pt x="406" y="78"/>
                    </a:lnTo>
                    <a:lnTo>
                      <a:pt x="406" y="82"/>
                    </a:lnTo>
                    <a:lnTo>
                      <a:pt x="408" y="84"/>
                    </a:lnTo>
                    <a:lnTo>
                      <a:pt x="408" y="84"/>
                    </a:lnTo>
                    <a:lnTo>
                      <a:pt x="410" y="86"/>
                    </a:lnTo>
                    <a:lnTo>
                      <a:pt x="410" y="86"/>
                    </a:lnTo>
                    <a:lnTo>
                      <a:pt x="410" y="88"/>
                    </a:lnTo>
                    <a:lnTo>
                      <a:pt x="408" y="92"/>
                    </a:lnTo>
                    <a:lnTo>
                      <a:pt x="406" y="98"/>
                    </a:lnTo>
                    <a:lnTo>
                      <a:pt x="398" y="108"/>
                    </a:lnTo>
                    <a:lnTo>
                      <a:pt x="386" y="118"/>
                    </a:lnTo>
                    <a:lnTo>
                      <a:pt x="372" y="128"/>
                    </a:lnTo>
                    <a:lnTo>
                      <a:pt x="362" y="136"/>
                    </a:lnTo>
                    <a:lnTo>
                      <a:pt x="354" y="140"/>
                    </a:lnTo>
                    <a:lnTo>
                      <a:pt x="356" y="138"/>
                    </a:lnTo>
                    <a:lnTo>
                      <a:pt x="362" y="130"/>
                    </a:lnTo>
                    <a:lnTo>
                      <a:pt x="370" y="120"/>
                    </a:lnTo>
                    <a:lnTo>
                      <a:pt x="378" y="110"/>
                    </a:lnTo>
                    <a:lnTo>
                      <a:pt x="382" y="100"/>
                    </a:lnTo>
                    <a:lnTo>
                      <a:pt x="388" y="88"/>
                    </a:lnTo>
                    <a:lnTo>
                      <a:pt x="398" y="66"/>
                    </a:lnTo>
                    <a:lnTo>
                      <a:pt x="398" y="66"/>
                    </a:lnTo>
                    <a:lnTo>
                      <a:pt x="396" y="64"/>
                    </a:lnTo>
                    <a:lnTo>
                      <a:pt x="394" y="64"/>
                    </a:lnTo>
                    <a:lnTo>
                      <a:pt x="390" y="62"/>
                    </a:lnTo>
                    <a:lnTo>
                      <a:pt x="386" y="64"/>
                    </a:lnTo>
                    <a:lnTo>
                      <a:pt x="382" y="64"/>
                    </a:lnTo>
                    <a:lnTo>
                      <a:pt x="376" y="68"/>
                    </a:lnTo>
                    <a:lnTo>
                      <a:pt x="376" y="70"/>
                    </a:lnTo>
                    <a:lnTo>
                      <a:pt x="374" y="72"/>
                    </a:lnTo>
                    <a:lnTo>
                      <a:pt x="372" y="74"/>
                    </a:lnTo>
                    <a:lnTo>
                      <a:pt x="368" y="78"/>
                    </a:lnTo>
                    <a:lnTo>
                      <a:pt x="366" y="80"/>
                    </a:lnTo>
                    <a:lnTo>
                      <a:pt x="362" y="82"/>
                    </a:lnTo>
                    <a:lnTo>
                      <a:pt x="358" y="84"/>
                    </a:lnTo>
                    <a:lnTo>
                      <a:pt x="356" y="86"/>
                    </a:lnTo>
                    <a:lnTo>
                      <a:pt x="356" y="84"/>
                    </a:lnTo>
                    <a:lnTo>
                      <a:pt x="356" y="82"/>
                    </a:lnTo>
                    <a:lnTo>
                      <a:pt x="356" y="80"/>
                    </a:lnTo>
                    <a:lnTo>
                      <a:pt x="360" y="78"/>
                    </a:lnTo>
                    <a:lnTo>
                      <a:pt x="364" y="74"/>
                    </a:lnTo>
                    <a:lnTo>
                      <a:pt x="368" y="68"/>
                    </a:lnTo>
                    <a:lnTo>
                      <a:pt x="364" y="60"/>
                    </a:lnTo>
                    <a:lnTo>
                      <a:pt x="360" y="60"/>
                    </a:lnTo>
                    <a:lnTo>
                      <a:pt x="352" y="60"/>
                    </a:lnTo>
                    <a:lnTo>
                      <a:pt x="340" y="64"/>
                    </a:lnTo>
                    <a:lnTo>
                      <a:pt x="330" y="72"/>
                    </a:lnTo>
                    <a:lnTo>
                      <a:pt x="326" y="78"/>
                    </a:lnTo>
                    <a:lnTo>
                      <a:pt x="326" y="78"/>
                    </a:lnTo>
                    <a:lnTo>
                      <a:pt x="326" y="76"/>
                    </a:lnTo>
                    <a:lnTo>
                      <a:pt x="326" y="72"/>
                    </a:lnTo>
                    <a:lnTo>
                      <a:pt x="328" y="68"/>
                    </a:lnTo>
                    <a:lnTo>
                      <a:pt x="328" y="64"/>
                    </a:lnTo>
                    <a:lnTo>
                      <a:pt x="332" y="62"/>
                    </a:lnTo>
                    <a:lnTo>
                      <a:pt x="336" y="60"/>
                    </a:lnTo>
                    <a:lnTo>
                      <a:pt x="340" y="58"/>
                    </a:lnTo>
                    <a:lnTo>
                      <a:pt x="346" y="56"/>
                    </a:lnTo>
                    <a:lnTo>
                      <a:pt x="352" y="56"/>
                    </a:lnTo>
                    <a:lnTo>
                      <a:pt x="358" y="54"/>
                    </a:lnTo>
                    <a:lnTo>
                      <a:pt x="360" y="54"/>
                    </a:lnTo>
                    <a:lnTo>
                      <a:pt x="362" y="54"/>
                    </a:lnTo>
                    <a:lnTo>
                      <a:pt x="362" y="52"/>
                    </a:lnTo>
                    <a:lnTo>
                      <a:pt x="364" y="50"/>
                    </a:lnTo>
                    <a:lnTo>
                      <a:pt x="366" y="48"/>
                    </a:lnTo>
                    <a:lnTo>
                      <a:pt x="368" y="44"/>
                    </a:lnTo>
                    <a:lnTo>
                      <a:pt x="368" y="40"/>
                    </a:lnTo>
                    <a:lnTo>
                      <a:pt x="366" y="36"/>
                    </a:lnTo>
                    <a:lnTo>
                      <a:pt x="362" y="32"/>
                    </a:lnTo>
                    <a:lnTo>
                      <a:pt x="358" y="30"/>
                    </a:lnTo>
                    <a:lnTo>
                      <a:pt x="352" y="28"/>
                    </a:lnTo>
                    <a:lnTo>
                      <a:pt x="348" y="28"/>
                    </a:lnTo>
                    <a:lnTo>
                      <a:pt x="348" y="28"/>
                    </a:lnTo>
                    <a:lnTo>
                      <a:pt x="340" y="28"/>
                    </a:lnTo>
                    <a:lnTo>
                      <a:pt x="340" y="18"/>
                    </a:lnTo>
                    <a:lnTo>
                      <a:pt x="340" y="18"/>
                    </a:lnTo>
                    <a:lnTo>
                      <a:pt x="338" y="18"/>
                    </a:lnTo>
                    <a:lnTo>
                      <a:pt x="334" y="18"/>
                    </a:lnTo>
                    <a:lnTo>
                      <a:pt x="330" y="20"/>
                    </a:lnTo>
                    <a:lnTo>
                      <a:pt x="328" y="22"/>
                    </a:lnTo>
                    <a:lnTo>
                      <a:pt x="324" y="24"/>
                    </a:lnTo>
                    <a:lnTo>
                      <a:pt x="324" y="24"/>
                    </a:lnTo>
                    <a:lnTo>
                      <a:pt x="320" y="26"/>
                    </a:lnTo>
                    <a:lnTo>
                      <a:pt x="314" y="26"/>
                    </a:lnTo>
                    <a:lnTo>
                      <a:pt x="308" y="28"/>
                    </a:lnTo>
                    <a:lnTo>
                      <a:pt x="304" y="30"/>
                    </a:lnTo>
                    <a:lnTo>
                      <a:pt x="300" y="32"/>
                    </a:lnTo>
                    <a:lnTo>
                      <a:pt x="288" y="38"/>
                    </a:lnTo>
                    <a:lnTo>
                      <a:pt x="290" y="36"/>
                    </a:lnTo>
                    <a:lnTo>
                      <a:pt x="298" y="30"/>
                    </a:lnTo>
                    <a:lnTo>
                      <a:pt x="306" y="22"/>
                    </a:lnTo>
                    <a:lnTo>
                      <a:pt x="314" y="16"/>
                    </a:lnTo>
                    <a:lnTo>
                      <a:pt x="322" y="14"/>
                    </a:lnTo>
                    <a:lnTo>
                      <a:pt x="322" y="14"/>
                    </a:lnTo>
                    <a:lnTo>
                      <a:pt x="322" y="12"/>
                    </a:lnTo>
                    <a:lnTo>
                      <a:pt x="324" y="10"/>
                    </a:lnTo>
                    <a:lnTo>
                      <a:pt x="322" y="8"/>
                    </a:lnTo>
                    <a:lnTo>
                      <a:pt x="322" y="6"/>
                    </a:lnTo>
                    <a:lnTo>
                      <a:pt x="318" y="4"/>
                    </a:lnTo>
                    <a:lnTo>
                      <a:pt x="312" y="2"/>
                    </a:lnTo>
                    <a:lnTo>
                      <a:pt x="298" y="2"/>
                    </a:lnTo>
                    <a:lnTo>
                      <a:pt x="278" y="0"/>
                    </a:lnTo>
                    <a:lnTo>
                      <a:pt x="258" y="4"/>
                    </a:lnTo>
                    <a:lnTo>
                      <a:pt x="240" y="12"/>
                    </a:lnTo>
                    <a:lnTo>
                      <a:pt x="212" y="30"/>
                    </a:lnTo>
                    <a:lnTo>
                      <a:pt x="212" y="30"/>
                    </a:lnTo>
                    <a:lnTo>
                      <a:pt x="214" y="32"/>
                    </a:lnTo>
                    <a:lnTo>
                      <a:pt x="218" y="34"/>
                    </a:lnTo>
                    <a:lnTo>
                      <a:pt x="220" y="38"/>
                    </a:lnTo>
                    <a:lnTo>
                      <a:pt x="224" y="42"/>
                    </a:lnTo>
                    <a:lnTo>
                      <a:pt x="226" y="48"/>
                    </a:lnTo>
                    <a:lnTo>
                      <a:pt x="228" y="56"/>
                    </a:lnTo>
                    <a:lnTo>
                      <a:pt x="206" y="38"/>
                    </a:lnTo>
                    <a:lnTo>
                      <a:pt x="196" y="40"/>
                    </a:lnTo>
                    <a:lnTo>
                      <a:pt x="202" y="62"/>
                    </a:lnTo>
                    <a:lnTo>
                      <a:pt x="186" y="48"/>
                    </a:lnTo>
                    <a:lnTo>
                      <a:pt x="166" y="54"/>
                    </a:lnTo>
                    <a:lnTo>
                      <a:pt x="164" y="54"/>
                    </a:lnTo>
                    <a:lnTo>
                      <a:pt x="164" y="56"/>
                    </a:lnTo>
                    <a:lnTo>
                      <a:pt x="162" y="60"/>
                    </a:lnTo>
                    <a:lnTo>
                      <a:pt x="164" y="66"/>
                    </a:lnTo>
                    <a:lnTo>
                      <a:pt x="166" y="70"/>
                    </a:lnTo>
                    <a:lnTo>
                      <a:pt x="170" y="76"/>
                    </a:lnTo>
                    <a:lnTo>
                      <a:pt x="152" y="64"/>
                    </a:lnTo>
                    <a:lnTo>
                      <a:pt x="128" y="70"/>
                    </a:lnTo>
                    <a:lnTo>
                      <a:pt x="104" y="78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" name="Freeform 161"/>
              <p:cNvSpPr>
                <a:spLocks/>
              </p:cNvSpPr>
              <p:nvPr/>
            </p:nvSpPr>
            <p:spPr bwMode="gray">
              <a:xfrm>
                <a:off x="4999" y="1710"/>
                <a:ext cx="38" cy="46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6" y="2"/>
                  </a:cxn>
                  <a:cxn ang="0">
                    <a:pos x="6" y="2"/>
                  </a:cxn>
                  <a:cxn ang="0">
                    <a:pos x="4" y="6"/>
                  </a:cxn>
                  <a:cxn ang="0">
                    <a:pos x="4" y="10"/>
                  </a:cxn>
                  <a:cxn ang="0">
                    <a:pos x="2" y="18"/>
                  </a:cxn>
                  <a:cxn ang="0">
                    <a:pos x="2" y="22"/>
                  </a:cxn>
                  <a:cxn ang="0">
                    <a:pos x="2" y="24"/>
                  </a:cxn>
                  <a:cxn ang="0">
                    <a:pos x="4" y="26"/>
                  </a:cxn>
                  <a:cxn ang="0">
                    <a:pos x="6" y="26"/>
                  </a:cxn>
                  <a:cxn ang="0">
                    <a:pos x="8" y="28"/>
                  </a:cxn>
                  <a:cxn ang="0">
                    <a:pos x="6" y="30"/>
                  </a:cxn>
                  <a:cxn ang="0">
                    <a:pos x="4" y="30"/>
                  </a:cxn>
                  <a:cxn ang="0">
                    <a:pos x="2" y="32"/>
                  </a:cxn>
                  <a:cxn ang="0">
                    <a:pos x="0" y="36"/>
                  </a:cxn>
                  <a:cxn ang="0">
                    <a:pos x="0" y="38"/>
                  </a:cxn>
                  <a:cxn ang="0">
                    <a:pos x="2" y="40"/>
                  </a:cxn>
                  <a:cxn ang="0">
                    <a:pos x="2" y="42"/>
                  </a:cxn>
                  <a:cxn ang="0">
                    <a:pos x="2" y="42"/>
                  </a:cxn>
                  <a:cxn ang="0">
                    <a:pos x="4" y="42"/>
                  </a:cxn>
                  <a:cxn ang="0">
                    <a:pos x="6" y="44"/>
                  </a:cxn>
                  <a:cxn ang="0">
                    <a:pos x="8" y="44"/>
                  </a:cxn>
                  <a:cxn ang="0">
                    <a:pos x="10" y="44"/>
                  </a:cxn>
                  <a:cxn ang="0">
                    <a:pos x="12" y="44"/>
                  </a:cxn>
                  <a:cxn ang="0">
                    <a:pos x="12" y="40"/>
                  </a:cxn>
                  <a:cxn ang="0">
                    <a:pos x="14" y="38"/>
                  </a:cxn>
                  <a:cxn ang="0">
                    <a:pos x="16" y="38"/>
                  </a:cxn>
                  <a:cxn ang="0">
                    <a:pos x="18" y="36"/>
                  </a:cxn>
                  <a:cxn ang="0">
                    <a:pos x="20" y="38"/>
                  </a:cxn>
                  <a:cxn ang="0">
                    <a:pos x="22" y="40"/>
                  </a:cxn>
                  <a:cxn ang="0">
                    <a:pos x="26" y="42"/>
                  </a:cxn>
                  <a:cxn ang="0">
                    <a:pos x="30" y="44"/>
                  </a:cxn>
                  <a:cxn ang="0">
                    <a:pos x="34" y="46"/>
                  </a:cxn>
                  <a:cxn ang="0">
                    <a:pos x="36" y="46"/>
                  </a:cxn>
                  <a:cxn ang="0">
                    <a:pos x="38" y="46"/>
                  </a:cxn>
                  <a:cxn ang="0">
                    <a:pos x="38" y="44"/>
                  </a:cxn>
                  <a:cxn ang="0">
                    <a:pos x="38" y="38"/>
                  </a:cxn>
                  <a:cxn ang="0">
                    <a:pos x="36" y="34"/>
                  </a:cxn>
                  <a:cxn ang="0">
                    <a:pos x="34" y="32"/>
                  </a:cxn>
                  <a:cxn ang="0">
                    <a:pos x="34" y="30"/>
                  </a:cxn>
                  <a:cxn ang="0">
                    <a:pos x="32" y="28"/>
                  </a:cxn>
                  <a:cxn ang="0">
                    <a:pos x="32" y="28"/>
                  </a:cxn>
                  <a:cxn ang="0">
                    <a:pos x="32" y="26"/>
                  </a:cxn>
                  <a:cxn ang="0">
                    <a:pos x="30" y="24"/>
                  </a:cxn>
                  <a:cxn ang="0">
                    <a:pos x="28" y="24"/>
                  </a:cxn>
                  <a:cxn ang="0">
                    <a:pos x="26" y="24"/>
                  </a:cxn>
                  <a:cxn ang="0">
                    <a:pos x="24" y="24"/>
                  </a:cxn>
                  <a:cxn ang="0">
                    <a:pos x="20" y="22"/>
                  </a:cxn>
                  <a:cxn ang="0">
                    <a:pos x="18" y="20"/>
                  </a:cxn>
                  <a:cxn ang="0">
                    <a:pos x="16" y="18"/>
                  </a:cxn>
                  <a:cxn ang="0">
                    <a:pos x="14" y="16"/>
                  </a:cxn>
                  <a:cxn ang="0">
                    <a:pos x="14" y="16"/>
                  </a:cxn>
                  <a:cxn ang="0">
                    <a:pos x="16" y="14"/>
                  </a:cxn>
                  <a:cxn ang="0">
                    <a:pos x="28" y="14"/>
                  </a:cxn>
                  <a:cxn ang="0">
                    <a:pos x="28" y="4"/>
                  </a:cxn>
                  <a:cxn ang="0">
                    <a:pos x="26" y="6"/>
                  </a:cxn>
                  <a:cxn ang="0">
                    <a:pos x="24" y="6"/>
                  </a:cxn>
                  <a:cxn ang="0">
                    <a:pos x="20" y="6"/>
                  </a:cxn>
                  <a:cxn ang="0">
                    <a:pos x="16" y="4"/>
                  </a:cxn>
                  <a:cxn ang="0">
                    <a:pos x="12" y="4"/>
                  </a:cxn>
                  <a:cxn ang="0">
                    <a:pos x="10" y="0"/>
                  </a:cxn>
                </a:cxnLst>
                <a:rect l="0" t="0" r="r" b="b"/>
                <a:pathLst>
                  <a:path w="38" h="46">
                    <a:moveTo>
                      <a:pt x="10" y="0"/>
                    </a:moveTo>
                    <a:lnTo>
                      <a:pt x="8" y="0"/>
                    </a:lnTo>
                    <a:lnTo>
                      <a:pt x="8" y="0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4" y="6"/>
                    </a:lnTo>
                    <a:lnTo>
                      <a:pt x="4" y="10"/>
                    </a:lnTo>
                    <a:lnTo>
                      <a:pt x="2" y="18"/>
                    </a:lnTo>
                    <a:lnTo>
                      <a:pt x="2" y="22"/>
                    </a:lnTo>
                    <a:lnTo>
                      <a:pt x="2" y="24"/>
                    </a:lnTo>
                    <a:lnTo>
                      <a:pt x="4" y="26"/>
                    </a:lnTo>
                    <a:lnTo>
                      <a:pt x="6" y="26"/>
                    </a:lnTo>
                    <a:lnTo>
                      <a:pt x="8" y="28"/>
                    </a:lnTo>
                    <a:lnTo>
                      <a:pt x="6" y="30"/>
                    </a:lnTo>
                    <a:lnTo>
                      <a:pt x="4" y="30"/>
                    </a:lnTo>
                    <a:lnTo>
                      <a:pt x="2" y="32"/>
                    </a:lnTo>
                    <a:lnTo>
                      <a:pt x="0" y="36"/>
                    </a:lnTo>
                    <a:lnTo>
                      <a:pt x="0" y="38"/>
                    </a:lnTo>
                    <a:lnTo>
                      <a:pt x="2" y="40"/>
                    </a:lnTo>
                    <a:lnTo>
                      <a:pt x="2" y="42"/>
                    </a:lnTo>
                    <a:lnTo>
                      <a:pt x="2" y="42"/>
                    </a:lnTo>
                    <a:lnTo>
                      <a:pt x="4" y="42"/>
                    </a:lnTo>
                    <a:lnTo>
                      <a:pt x="6" y="44"/>
                    </a:lnTo>
                    <a:lnTo>
                      <a:pt x="8" y="44"/>
                    </a:lnTo>
                    <a:lnTo>
                      <a:pt x="10" y="44"/>
                    </a:lnTo>
                    <a:lnTo>
                      <a:pt x="12" y="44"/>
                    </a:lnTo>
                    <a:lnTo>
                      <a:pt x="12" y="40"/>
                    </a:lnTo>
                    <a:lnTo>
                      <a:pt x="14" y="38"/>
                    </a:lnTo>
                    <a:lnTo>
                      <a:pt x="16" y="38"/>
                    </a:lnTo>
                    <a:lnTo>
                      <a:pt x="18" y="36"/>
                    </a:lnTo>
                    <a:lnTo>
                      <a:pt x="20" y="38"/>
                    </a:lnTo>
                    <a:lnTo>
                      <a:pt x="22" y="40"/>
                    </a:lnTo>
                    <a:lnTo>
                      <a:pt x="26" y="42"/>
                    </a:lnTo>
                    <a:lnTo>
                      <a:pt x="30" y="44"/>
                    </a:lnTo>
                    <a:lnTo>
                      <a:pt x="34" y="46"/>
                    </a:lnTo>
                    <a:lnTo>
                      <a:pt x="36" y="46"/>
                    </a:lnTo>
                    <a:lnTo>
                      <a:pt x="38" y="46"/>
                    </a:lnTo>
                    <a:lnTo>
                      <a:pt x="38" y="44"/>
                    </a:lnTo>
                    <a:lnTo>
                      <a:pt x="38" y="38"/>
                    </a:lnTo>
                    <a:lnTo>
                      <a:pt x="36" y="34"/>
                    </a:lnTo>
                    <a:lnTo>
                      <a:pt x="34" y="32"/>
                    </a:lnTo>
                    <a:lnTo>
                      <a:pt x="34" y="30"/>
                    </a:lnTo>
                    <a:lnTo>
                      <a:pt x="32" y="28"/>
                    </a:lnTo>
                    <a:lnTo>
                      <a:pt x="32" y="28"/>
                    </a:lnTo>
                    <a:lnTo>
                      <a:pt x="32" y="26"/>
                    </a:lnTo>
                    <a:lnTo>
                      <a:pt x="30" y="24"/>
                    </a:lnTo>
                    <a:lnTo>
                      <a:pt x="28" y="24"/>
                    </a:lnTo>
                    <a:lnTo>
                      <a:pt x="26" y="24"/>
                    </a:lnTo>
                    <a:lnTo>
                      <a:pt x="24" y="24"/>
                    </a:lnTo>
                    <a:lnTo>
                      <a:pt x="20" y="22"/>
                    </a:lnTo>
                    <a:lnTo>
                      <a:pt x="18" y="20"/>
                    </a:lnTo>
                    <a:lnTo>
                      <a:pt x="16" y="18"/>
                    </a:lnTo>
                    <a:lnTo>
                      <a:pt x="14" y="16"/>
                    </a:lnTo>
                    <a:lnTo>
                      <a:pt x="14" y="16"/>
                    </a:lnTo>
                    <a:lnTo>
                      <a:pt x="16" y="14"/>
                    </a:lnTo>
                    <a:lnTo>
                      <a:pt x="28" y="14"/>
                    </a:lnTo>
                    <a:lnTo>
                      <a:pt x="28" y="4"/>
                    </a:lnTo>
                    <a:lnTo>
                      <a:pt x="26" y="6"/>
                    </a:lnTo>
                    <a:lnTo>
                      <a:pt x="24" y="6"/>
                    </a:lnTo>
                    <a:lnTo>
                      <a:pt x="20" y="6"/>
                    </a:lnTo>
                    <a:lnTo>
                      <a:pt x="16" y="4"/>
                    </a:lnTo>
                    <a:lnTo>
                      <a:pt x="12" y="4"/>
                    </a:lnTo>
                    <a:lnTo>
                      <a:pt x="10" y="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" name="Freeform 162"/>
              <p:cNvSpPr>
                <a:spLocks/>
              </p:cNvSpPr>
              <p:nvPr/>
            </p:nvSpPr>
            <p:spPr bwMode="gray">
              <a:xfrm>
                <a:off x="4415" y="1754"/>
                <a:ext cx="278" cy="320"/>
              </a:xfrm>
              <a:custGeom>
                <a:avLst/>
                <a:gdLst/>
                <a:ahLst/>
                <a:cxnLst>
                  <a:cxn ang="0">
                    <a:pos x="94" y="122"/>
                  </a:cxn>
                  <a:cxn ang="0">
                    <a:pos x="110" y="128"/>
                  </a:cxn>
                  <a:cxn ang="0">
                    <a:pos x="138" y="144"/>
                  </a:cxn>
                  <a:cxn ang="0">
                    <a:pos x="146" y="148"/>
                  </a:cxn>
                  <a:cxn ang="0">
                    <a:pos x="156" y="182"/>
                  </a:cxn>
                  <a:cxn ang="0">
                    <a:pos x="148" y="224"/>
                  </a:cxn>
                  <a:cxn ang="0">
                    <a:pos x="132" y="238"/>
                  </a:cxn>
                  <a:cxn ang="0">
                    <a:pos x="118" y="238"/>
                  </a:cxn>
                  <a:cxn ang="0">
                    <a:pos x="110" y="254"/>
                  </a:cxn>
                  <a:cxn ang="0">
                    <a:pos x="134" y="266"/>
                  </a:cxn>
                  <a:cxn ang="0">
                    <a:pos x="146" y="258"/>
                  </a:cxn>
                  <a:cxn ang="0">
                    <a:pos x="174" y="282"/>
                  </a:cxn>
                  <a:cxn ang="0">
                    <a:pos x="192" y="300"/>
                  </a:cxn>
                  <a:cxn ang="0">
                    <a:pos x="208" y="312"/>
                  </a:cxn>
                  <a:cxn ang="0">
                    <a:pos x="222" y="318"/>
                  </a:cxn>
                  <a:cxn ang="0">
                    <a:pos x="216" y="298"/>
                  </a:cxn>
                  <a:cxn ang="0">
                    <a:pos x="204" y="286"/>
                  </a:cxn>
                  <a:cxn ang="0">
                    <a:pos x="218" y="288"/>
                  </a:cxn>
                  <a:cxn ang="0">
                    <a:pos x="238" y="304"/>
                  </a:cxn>
                  <a:cxn ang="0">
                    <a:pos x="246" y="302"/>
                  </a:cxn>
                  <a:cxn ang="0">
                    <a:pos x="246" y="278"/>
                  </a:cxn>
                  <a:cxn ang="0">
                    <a:pos x="230" y="262"/>
                  </a:cxn>
                  <a:cxn ang="0">
                    <a:pos x="218" y="252"/>
                  </a:cxn>
                  <a:cxn ang="0">
                    <a:pos x="210" y="242"/>
                  </a:cxn>
                  <a:cxn ang="0">
                    <a:pos x="206" y="220"/>
                  </a:cxn>
                  <a:cxn ang="0">
                    <a:pos x="214" y="208"/>
                  </a:cxn>
                  <a:cxn ang="0">
                    <a:pos x="224" y="228"/>
                  </a:cxn>
                  <a:cxn ang="0">
                    <a:pos x="232" y="246"/>
                  </a:cxn>
                  <a:cxn ang="0">
                    <a:pos x="242" y="248"/>
                  </a:cxn>
                  <a:cxn ang="0">
                    <a:pos x="260" y="236"/>
                  </a:cxn>
                  <a:cxn ang="0">
                    <a:pos x="274" y="232"/>
                  </a:cxn>
                  <a:cxn ang="0">
                    <a:pos x="272" y="220"/>
                  </a:cxn>
                  <a:cxn ang="0">
                    <a:pos x="276" y="212"/>
                  </a:cxn>
                  <a:cxn ang="0">
                    <a:pos x="270" y="202"/>
                  </a:cxn>
                  <a:cxn ang="0">
                    <a:pos x="260" y="200"/>
                  </a:cxn>
                  <a:cxn ang="0">
                    <a:pos x="254" y="196"/>
                  </a:cxn>
                  <a:cxn ang="0">
                    <a:pos x="216" y="166"/>
                  </a:cxn>
                  <a:cxn ang="0">
                    <a:pos x="206" y="168"/>
                  </a:cxn>
                  <a:cxn ang="0">
                    <a:pos x="210" y="152"/>
                  </a:cxn>
                  <a:cxn ang="0">
                    <a:pos x="222" y="140"/>
                  </a:cxn>
                  <a:cxn ang="0">
                    <a:pos x="218" y="126"/>
                  </a:cxn>
                  <a:cxn ang="0">
                    <a:pos x="208" y="116"/>
                  </a:cxn>
                  <a:cxn ang="0">
                    <a:pos x="196" y="96"/>
                  </a:cxn>
                  <a:cxn ang="0">
                    <a:pos x="186" y="94"/>
                  </a:cxn>
                  <a:cxn ang="0">
                    <a:pos x="176" y="94"/>
                  </a:cxn>
                  <a:cxn ang="0">
                    <a:pos x="180" y="82"/>
                  </a:cxn>
                  <a:cxn ang="0">
                    <a:pos x="168" y="78"/>
                  </a:cxn>
                  <a:cxn ang="0">
                    <a:pos x="150" y="58"/>
                  </a:cxn>
                  <a:cxn ang="0">
                    <a:pos x="108" y="48"/>
                  </a:cxn>
                  <a:cxn ang="0">
                    <a:pos x="78" y="44"/>
                  </a:cxn>
                  <a:cxn ang="0">
                    <a:pos x="84" y="24"/>
                  </a:cxn>
                  <a:cxn ang="0">
                    <a:pos x="80" y="4"/>
                  </a:cxn>
                  <a:cxn ang="0">
                    <a:pos x="60" y="16"/>
                  </a:cxn>
                  <a:cxn ang="0">
                    <a:pos x="72" y="78"/>
                  </a:cxn>
                  <a:cxn ang="0">
                    <a:pos x="72" y="92"/>
                  </a:cxn>
                  <a:cxn ang="0">
                    <a:pos x="44" y="38"/>
                  </a:cxn>
                  <a:cxn ang="0">
                    <a:pos x="40" y="0"/>
                  </a:cxn>
                  <a:cxn ang="0">
                    <a:pos x="2" y="56"/>
                  </a:cxn>
                  <a:cxn ang="0">
                    <a:pos x="4" y="68"/>
                  </a:cxn>
                  <a:cxn ang="0">
                    <a:pos x="22" y="108"/>
                  </a:cxn>
                  <a:cxn ang="0">
                    <a:pos x="36" y="110"/>
                  </a:cxn>
                </a:cxnLst>
                <a:rect l="0" t="0" r="r" b="b"/>
                <a:pathLst>
                  <a:path w="278" h="320">
                    <a:moveTo>
                      <a:pt x="80" y="124"/>
                    </a:moveTo>
                    <a:lnTo>
                      <a:pt x="92" y="126"/>
                    </a:lnTo>
                    <a:lnTo>
                      <a:pt x="92" y="124"/>
                    </a:lnTo>
                    <a:lnTo>
                      <a:pt x="92" y="124"/>
                    </a:lnTo>
                    <a:lnTo>
                      <a:pt x="92" y="122"/>
                    </a:lnTo>
                    <a:lnTo>
                      <a:pt x="94" y="122"/>
                    </a:lnTo>
                    <a:lnTo>
                      <a:pt x="94" y="122"/>
                    </a:lnTo>
                    <a:lnTo>
                      <a:pt x="98" y="124"/>
                    </a:lnTo>
                    <a:lnTo>
                      <a:pt x="98" y="124"/>
                    </a:lnTo>
                    <a:lnTo>
                      <a:pt x="102" y="126"/>
                    </a:lnTo>
                    <a:lnTo>
                      <a:pt x="106" y="128"/>
                    </a:lnTo>
                    <a:lnTo>
                      <a:pt x="110" y="128"/>
                    </a:lnTo>
                    <a:lnTo>
                      <a:pt x="116" y="130"/>
                    </a:lnTo>
                    <a:lnTo>
                      <a:pt x="134" y="138"/>
                    </a:lnTo>
                    <a:lnTo>
                      <a:pt x="136" y="140"/>
                    </a:lnTo>
                    <a:lnTo>
                      <a:pt x="136" y="140"/>
                    </a:lnTo>
                    <a:lnTo>
                      <a:pt x="138" y="142"/>
                    </a:lnTo>
                    <a:lnTo>
                      <a:pt x="138" y="144"/>
                    </a:lnTo>
                    <a:lnTo>
                      <a:pt x="138" y="146"/>
                    </a:lnTo>
                    <a:lnTo>
                      <a:pt x="136" y="150"/>
                    </a:lnTo>
                    <a:lnTo>
                      <a:pt x="136" y="148"/>
                    </a:lnTo>
                    <a:lnTo>
                      <a:pt x="138" y="148"/>
                    </a:lnTo>
                    <a:lnTo>
                      <a:pt x="142" y="148"/>
                    </a:lnTo>
                    <a:lnTo>
                      <a:pt x="146" y="148"/>
                    </a:lnTo>
                    <a:lnTo>
                      <a:pt x="148" y="150"/>
                    </a:lnTo>
                    <a:lnTo>
                      <a:pt x="152" y="152"/>
                    </a:lnTo>
                    <a:lnTo>
                      <a:pt x="152" y="156"/>
                    </a:lnTo>
                    <a:lnTo>
                      <a:pt x="154" y="160"/>
                    </a:lnTo>
                    <a:lnTo>
                      <a:pt x="156" y="170"/>
                    </a:lnTo>
                    <a:lnTo>
                      <a:pt x="156" y="182"/>
                    </a:lnTo>
                    <a:lnTo>
                      <a:pt x="156" y="196"/>
                    </a:lnTo>
                    <a:lnTo>
                      <a:pt x="150" y="210"/>
                    </a:lnTo>
                    <a:lnTo>
                      <a:pt x="150" y="210"/>
                    </a:lnTo>
                    <a:lnTo>
                      <a:pt x="150" y="214"/>
                    </a:lnTo>
                    <a:lnTo>
                      <a:pt x="150" y="218"/>
                    </a:lnTo>
                    <a:lnTo>
                      <a:pt x="148" y="224"/>
                    </a:lnTo>
                    <a:lnTo>
                      <a:pt x="146" y="230"/>
                    </a:lnTo>
                    <a:lnTo>
                      <a:pt x="140" y="234"/>
                    </a:lnTo>
                    <a:lnTo>
                      <a:pt x="140" y="236"/>
                    </a:lnTo>
                    <a:lnTo>
                      <a:pt x="138" y="236"/>
                    </a:lnTo>
                    <a:lnTo>
                      <a:pt x="136" y="238"/>
                    </a:lnTo>
                    <a:lnTo>
                      <a:pt x="132" y="238"/>
                    </a:lnTo>
                    <a:lnTo>
                      <a:pt x="128" y="238"/>
                    </a:lnTo>
                    <a:lnTo>
                      <a:pt x="126" y="238"/>
                    </a:lnTo>
                    <a:lnTo>
                      <a:pt x="124" y="238"/>
                    </a:lnTo>
                    <a:lnTo>
                      <a:pt x="124" y="236"/>
                    </a:lnTo>
                    <a:lnTo>
                      <a:pt x="120" y="236"/>
                    </a:lnTo>
                    <a:lnTo>
                      <a:pt x="118" y="238"/>
                    </a:lnTo>
                    <a:lnTo>
                      <a:pt x="116" y="240"/>
                    </a:lnTo>
                    <a:lnTo>
                      <a:pt x="112" y="244"/>
                    </a:lnTo>
                    <a:lnTo>
                      <a:pt x="110" y="250"/>
                    </a:lnTo>
                    <a:lnTo>
                      <a:pt x="110" y="250"/>
                    </a:lnTo>
                    <a:lnTo>
                      <a:pt x="110" y="252"/>
                    </a:lnTo>
                    <a:lnTo>
                      <a:pt x="110" y="254"/>
                    </a:lnTo>
                    <a:lnTo>
                      <a:pt x="112" y="256"/>
                    </a:lnTo>
                    <a:lnTo>
                      <a:pt x="114" y="260"/>
                    </a:lnTo>
                    <a:lnTo>
                      <a:pt x="116" y="262"/>
                    </a:lnTo>
                    <a:lnTo>
                      <a:pt x="122" y="264"/>
                    </a:lnTo>
                    <a:lnTo>
                      <a:pt x="126" y="266"/>
                    </a:lnTo>
                    <a:lnTo>
                      <a:pt x="134" y="266"/>
                    </a:lnTo>
                    <a:lnTo>
                      <a:pt x="136" y="266"/>
                    </a:lnTo>
                    <a:lnTo>
                      <a:pt x="138" y="264"/>
                    </a:lnTo>
                    <a:lnTo>
                      <a:pt x="140" y="262"/>
                    </a:lnTo>
                    <a:lnTo>
                      <a:pt x="144" y="262"/>
                    </a:lnTo>
                    <a:lnTo>
                      <a:pt x="146" y="260"/>
                    </a:lnTo>
                    <a:lnTo>
                      <a:pt x="146" y="258"/>
                    </a:lnTo>
                    <a:lnTo>
                      <a:pt x="144" y="256"/>
                    </a:lnTo>
                    <a:lnTo>
                      <a:pt x="162" y="274"/>
                    </a:lnTo>
                    <a:lnTo>
                      <a:pt x="174" y="276"/>
                    </a:lnTo>
                    <a:lnTo>
                      <a:pt x="174" y="276"/>
                    </a:lnTo>
                    <a:lnTo>
                      <a:pt x="174" y="278"/>
                    </a:lnTo>
                    <a:lnTo>
                      <a:pt x="174" y="282"/>
                    </a:lnTo>
                    <a:lnTo>
                      <a:pt x="174" y="284"/>
                    </a:lnTo>
                    <a:lnTo>
                      <a:pt x="176" y="288"/>
                    </a:lnTo>
                    <a:lnTo>
                      <a:pt x="180" y="292"/>
                    </a:lnTo>
                    <a:lnTo>
                      <a:pt x="184" y="296"/>
                    </a:lnTo>
                    <a:lnTo>
                      <a:pt x="192" y="298"/>
                    </a:lnTo>
                    <a:lnTo>
                      <a:pt x="192" y="300"/>
                    </a:lnTo>
                    <a:lnTo>
                      <a:pt x="196" y="300"/>
                    </a:lnTo>
                    <a:lnTo>
                      <a:pt x="200" y="302"/>
                    </a:lnTo>
                    <a:lnTo>
                      <a:pt x="202" y="306"/>
                    </a:lnTo>
                    <a:lnTo>
                      <a:pt x="206" y="310"/>
                    </a:lnTo>
                    <a:lnTo>
                      <a:pt x="206" y="312"/>
                    </a:lnTo>
                    <a:lnTo>
                      <a:pt x="208" y="312"/>
                    </a:lnTo>
                    <a:lnTo>
                      <a:pt x="210" y="314"/>
                    </a:lnTo>
                    <a:lnTo>
                      <a:pt x="212" y="316"/>
                    </a:lnTo>
                    <a:lnTo>
                      <a:pt x="214" y="318"/>
                    </a:lnTo>
                    <a:lnTo>
                      <a:pt x="218" y="320"/>
                    </a:lnTo>
                    <a:lnTo>
                      <a:pt x="220" y="320"/>
                    </a:lnTo>
                    <a:lnTo>
                      <a:pt x="222" y="318"/>
                    </a:lnTo>
                    <a:lnTo>
                      <a:pt x="222" y="316"/>
                    </a:lnTo>
                    <a:lnTo>
                      <a:pt x="222" y="310"/>
                    </a:lnTo>
                    <a:lnTo>
                      <a:pt x="222" y="310"/>
                    </a:lnTo>
                    <a:lnTo>
                      <a:pt x="220" y="306"/>
                    </a:lnTo>
                    <a:lnTo>
                      <a:pt x="218" y="302"/>
                    </a:lnTo>
                    <a:lnTo>
                      <a:pt x="216" y="298"/>
                    </a:lnTo>
                    <a:lnTo>
                      <a:pt x="212" y="294"/>
                    </a:lnTo>
                    <a:lnTo>
                      <a:pt x="210" y="290"/>
                    </a:lnTo>
                    <a:lnTo>
                      <a:pt x="206" y="290"/>
                    </a:lnTo>
                    <a:lnTo>
                      <a:pt x="206" y="288"/>
                    </a:lnTo>
                    <a:lnTo>
                      <a:pt x="206" y="288"/>
                    </a:lnTo>
                    <a:lnTo>
                      <a:pt x="204" y="286"/>
                    </a:lnTo>
                    <a:lnTo>
                      <a:pt x="204" y="286"/>
                    </a:lnTo>
                    <a:lnTo>
                      <a:pt x="206" y="284"/>
                    </a:lnTo>
                    <a:lnTo>
                      <a:pt x="208" y="284"/>
                    </a:lnTo>
                    <a:lnTo>
                      <a:pt x="210" y="284"/>
                    </a:lnTo>
                    <a:lnTo>
                      <a:pt x="214" y="286"/>
                    </a:lnTo>
                    <a:lnTo>
                      <a:pt x="218" y="288"/>
                    </a:lnTo>
                    <a:lnTo>
                      <a:pt x="222" y="290"/>
                    </a:lnTo>
                    <a:lnTo>
                      <a:pt x="228" y="292"/>
                    </a:lnTo>
                    <a:lnTo>
                      <a:pt x="232" y="296"/>
                    </a:lnTo>
                    <a:lnTo>
                      <a:pt x="236" y="300"/>
                    </a:lnTo>
                    <a:lnTo>
                      <a:pt x="238" y="304"/>
                    </a:lnTo>
                    <a:lnTo>
                      <a:pt x="238" y="304"/>
                    </a:lnTo>
                    <a:lnTo>
                      <a:pt x="240" y="306"/>
                    </a:lnTo>
                    <a:lnTo>
                      <a:pt x="240" y="308"/>
                    </a:lnTo>
                    <a:lnTo>
                      <a:pt x="242" y="308"/>
                    </a:lnTo>
                    <a:lnTo>
                      <a:pt x="244" y="306"/>
                    </a:lnTo>
                    <a:lnTo>
                      <a:pt x="246" y="304"/>
                    </a:lnTo>
                    <a:lnTo>
                      <a:pt x="246" y="302"/>
                    </a:lnTo>
                    <a:lnTo>
                      <a:pt x="248" y="300"/>
                    </a:lnTo>
                    <a:lnTo>
                      <a:pt x="248" y="296"/>
                    </a:lnTo>
                    <a:lnTo>
                      <a:pt x="250" y="290"/>
                    </a:lnTo>
                    <a:lnTo>
                      <a:pt x="250" y="286"/>
                    </a:lnTo>
                    <a:lnTo>
                      <a:pt x="248" y="282"/>
                    </a:lnTo>
                    <a:lnTo>
                      <a:pt x="246" y="278"/>
                    </a:lnTo>
                    <a:lnTo>
                      <a:pt x="244" y="276"/>
                    </a:lnTo>
                    <a:lnTo>
                      <a:pt x="242" y="274"/>
                    </a:lnTo>
                    <a:lnTo>
                      <a:pt x="240" y="272"/>
                    </a:lnTo>
                    <a:lnTo>
                      <a:pt x="236" y="268"/>
                    </a:lnTo>
                    <a:lnTo>
                      <a:pt x="232" y="264"/>
                    </a:lnTo>
                    <a:lnTo>
                      <a:pt x="230" y="262"/>
                    </a:lnTo>
                    <a:lnTo>
                      <a:pt x="226" y="260"/>
                    </a:lnTo>
                    <a:lnTo>
                      <a:pt x="224" y="258"/>
                    </a:lnTo>
                    <a:lnTo>
                      <a:pt x="224" y="258"/>
                    </a:lnTo>
                    <a:lnTo>
                      <a:pt x="222" y="258"/>
                    </a:lnTo>
                    <a:lnTo>
                      <a:pt x="220" y="256"/>
                    </a:lnTo>
                    <a:lnTo>
                      <a:pt x="218" y="252"/>
                    </a:lnTo>
                    <a:lnTo>
                      <a:pt x="218" y="250"/>
                    </a:lnTo>
                    <a:lnTo>
                      <a:pt x="218" y="250"/>
                    </a:lnTo>
                    <a:lnTo>
                      <a:pt x="216" y="250"/>
                    </a:lnTo>
                    <a:lnTo>
                      <a:pt x="214" y="248"/>
                    </a:lnTo>
                    <a:lnTo>
                      <a:pt x="212" y="246"/>
                    </a:lnTo>
                    <a:lnTo>
                      <a:pt x="210" y="242"/>
                    </a:lnTo>
                    <a:lnTo>
                      <a:pt x="208" y="238"/>
                    </a:lnTo>
                    <a:lnTo>
                      <a:pt x="208" y="230"/>
                    </a:lnTo>
                    <a:lnTo>
                      <a:pt x="208" y="230"/>
                    </a:lnTo>
                    <a:lnTo>
                      <a:pt x="206" y="226"/>
                    </a:lnTo>
                    <a:lnTo>
                      <a:pt x="206" y="224"/>
                    </a:lnTo>
                    <a:lnTo>
                      <a:pt x="206" y="220"/>
                    </a:lnTo>
                    <a:lnTo>
                      <a:pt x="206" y="216"/>
                    </a:lnTo>
                    <a:lnTo>
                      <a:pt x="208" y="212"/>
                    </a:lnTo>
                    <a:lnTo>
                      <a:pt x="210" y="208"/>
                    </a:lnTo>
                    <a:lnTo>
                      <a:pt x="212" y="208"/>
                    </a:lnTo>
                    <a:lnTo>
                      <a:pt x="214" y="208"/>
                    </a:lnTo>
                    <a:lnTo>
                      <a:pt x="214" y="208"/>
                    </a:lnTo>
                    <a:lnTo>
                      <a:pt x="216" y="210"/>
                    </a:lnTo>
                    <a:lnTo>
                      <a:pt x="220" y="212"/>
                    </a:lnTo>
                    <a:lnTo>
                      <a:pt x="222" y="216"/>
                    </a:lnTo>
                    <a:lnTo>
                      <a:pt x="222" y="220"/>
                    </a:lnTo>
                    <a:lnTo>
                      <a:pt x="224" y="226"/>
                    </a:lnTo>
                    <a:lnTo>
                      <a:pt x="224" y="228"/>
                    </a:lnTo>
                    <a:lnTo>
                      <a:pt x="226" y="230"/>
                    </a:lnTo>
                    <a:lnTo>
                      <a:pt x="228" y="234"/>
                    </a:lnTo>
                    <a:lnTo>
                      <a:pt x="230" y="240"/>
                    </a:lnTo>
                    <a:lnTo>
                      <a:pt x="230" y="244"/>
                    </a:lnTo>
                    <a:lnTo>
                      <a:pt x="232" y="246"/>
                    </a:lnTo>
                    <a:lnTo>
                      <a:pt x="232" y="246"/>
                    </a:lnTo>
                    <a:lnTo>
                      <a:pt x="232" y="248"/>
                    </a:lnTo>
                    <a:lnTo>
                      <a:pt x="232" y="248"/>
                    </a:lnTo>
                    <a:lnTo>
                      <a:pt x="234" y="250"/>
                    </a:lnTo>
                    <a:lnTo>
                      <a:pt x="236" y="250"/>
                    </a:lnTo>
                    <a:lnTo>
                      <a:pt x="238" y="250"/>
                    </a:lnTo>
                    <a:lnTo>
                      <a:pt x="242" y="248"/>
                    </a:lnTo>
                    <a:lnTo>
                      <a:pt x="246" y="244"/>
                    </a:lnTo>
                    <a:lnTo>
                      <a:pt x="248" y="244"/>
                    </a:lnTo>
                    <a:lnTo>
                      <a:pt x="250" y="242"/>
                    </a:lnTo>
                    <a:lnTo>
                      <a:pt x="252" y="240"/>
                    </a:lnTo>
                    <a:lnTo>
                      <a:pt x="256" y="238"/>
                    </a:lnTo>
                    <a:lnTo>
                      <a:pt x="260" y="236"/>
                    </a:lnTo>
                    <a:lnTo>
                      <a:pt x="264" y="234"/>
                    </a:lnTo>
                    <a:lnTo>
                      <a:pt x="266" y="234"/>
                    </a:lnTo>
                    <a:lnTo>
                      <a:pt x="268" y="234"/>
                    </a:lnTo>
                    <a:lnTo>
                      <a:pt x="270" y="234"/>
                    </a:lnTo>
                    <a:lnTo>
                      <a:pt x="272" y="234"/>
                    </a:lnTo>
                    <a:lnTo>
                      <a:pt x="274" y="232"/>
                    </a:lnTo>
                    <a:lnTo>
                      <a:pt x="276" y="230"/>
                    </a:lnTo>
                    <a:lnTo>
                      <a:pt x="278" y="228"/>
                    </a:lnTo>
                    <a:lnTo>
                      <a:pt x="276" y="224"/>
                    </a:lnTo>
                    <a:lnTo>
                      <a:pt x="274" y="220"/>
                    </a:lnTo>
                    <a:lnTo>
                      <a:pt x="274" y="220"/>
                    </a:lnTo>
                    <a:lnTo>
                      <a:pt x="272" y="220"/>
                    </a:lnTo>
                    <a:lnTo>
                      <a:pt x="270" y="220"/>
                    </a:lnTo>
                    <a:lnTo>
                      <a:pt x="268" y="218"/>
                    </a:lnTo>
                    <a:lnTo>
                      <a:pt x="266" y="218"/>
                    </a:lnTo>
                    <a:lnTo>
                      <a:pt x="266" y="214"/>
                    </a:lnTo>
                    <a:lnTo>
                      <a:pt x="276" y="212"/>
                    </a:lnTo>
                    <a:lnTo>
                      <a:pt x="276" y="212"/>
                    </a:lnTo>
                    <a:lnTo>
                      <a:pt x="276" y="210"/>
                    </a:lnTo>
                    <a:lnTo>
                      <a:pt x="276" y="208"/>
                    </a:lnTo>
                    <a:lnTo>
                      <a:pt x="274" y="206"/>
                    </a:lnTo>
                    <a:lnTo>
                      <a:pt x="272" y="204"/>
                    </a:lnTo>
                    <a:lnTo>
                      <a:pt x="272" y="204"/>
                    </a:lnTo>
                    <a:lnTo>
                      <a:pt x="270" y="202"/>
                    </a:lnTo>
                    <a:lnTo>
                      <a:pt x="270" y="200"/>
                    </a:lnTo>
                    <a:lnTo>
                      <a:pt x="268" y="198"/>
                    </a:lnTo>
                    <a:lnTo>
                      <a:pt x="266" y="198"/>
                    </a:lnTo>
                    <a:lnTo>
                      <a:pt x="262" y="198"/>
                    </a:lnTo>
                    <a:lnTo>
                      <a:pt x="262" y="200"/>
                    </a:lnTo>
                    <a:lnTo>
                      <a:pt x="260" y="200"/>
                    </a:lnTo>
                    <a:lnTo>
                      <a:pt x="258" y="200"/>
                    </a:lnTo>
                    <a:lnTo>
                      <a:pt x="256" y="202"/>
                    </a:lnTo>
                    <a:lnTo>
                      <a:pt x="254" y="202"/>
                    </a:lnTo>
                    <a:lnTo>
                      <a:pt x="254" y="200"/>
                    </a:lnTo>
                    <a:lnTo>
                      <a:pt x="254" y="198"/>
                    </a:lnTo>
                    <a:lnTo>
                      <a:pt x="254" y="196"/>
                    </a:lnTo>
                    <a:lnTo>
                      <a:pt x="252" y="194"/>
                    </a:lnTo>
                    <a:lnTo>
                      <a:pt x="252" y="190"/>
                    </a:lnTo>
                    <a:lnTo>
                      <a:pt x="248" y="186"/>
                    </a:lnTo>
                    <a:lnTo>
                      <a:pt x="244" y="182"/>
                    </a:lnTo>
                    <a:lnTo>
                      <a:pt x="228" y="176"/>
                    </a:lnTo>
                    <a:lnTo>
                      <a:pt x="216" y="166"/>
                    </a:lnTo>
                    <a:lnTo>
                      <a:pt x="216" y="166"/>
                    </a:lnTo>
                    <a:lnTo>
                      <a:pt x="214" y="166"/>
                    </a:lnTo>
                    <a:lnTo>
                      <a:pt x="212" y="168"/>
                    </a:lnTo>
                    <a:lnTo>
                      <a:pt x="210" y="168"/>
                    </a:lnTo>
                    <a:lnTo>
                      <a:pt x="208" y="168"/>
                    </a:lnTo>
                    <a:lnTo>
                      <a:pt x="206" y="168"/>
                    </a:lnTo>
                    <a:lnTo>
                      <a:pt x="206" y="166"/>
                    </a:lnTo>
                    <a:lnTo>
                      <a:pt x="206" y="162"/>
                    </a:lnTo>
                    <a:lnTo>
                      <a:pt x="206" y="162"/>
                    </a:lnTo>
                    <a:lnTo>
                      <a:pt x="208" y="158"/>
                    </a:lnTo>
                    <a:lnTo>
                      <a:pt x="208" y="156"/>
                    </a:lnTo>
                    <a:lnTo>
                      <a:pt x="210" y="152"/>
                    </a:lnTo>
                    <a:lnTo>
                      <a:pt x="208" y="150"/>
                    </a:lnTo>
                    <a:lnTo>
                      <a:pt x="218" y="148"/>
                    </a:lnTo>
                    <a:lnTo>
                      <a:pt x="220" y="148"/>
                    </a:lnTo>
                    <a:lnTo>
                      <a:pt x="220" y="146"/>
                    </a:lnTo>
                    <a:lnTo>
                      <a:pt x="222" y="144"/>
                    </a:lnTo>
                    <a:lnTo>
                      <a:pt x="222" y="140"/>
                    </a:lnTo>
                    <a:lnTo>
                      <a:pt x="218" y="136"/>
                    </a:lnTo>
                    <a:lnTo>
                      <a:pt x="218" y="136"/>
                    </a:lnTo>
                    <a:lnTo>
                      <a:pt x="218" y="132"/>
                    </a:lnTo>
                    <a:lnTo>
                      <a:pt x="216" y="130"/>
                    </a:lnTo>
                    <a:lnTo>
                      <a:pt x="218" y="126"/>
                    </a:lnTo>
                    <a:lnTo>
                      <a:pt x="218" y="126"/>
                    </a:lnTo>
                    <a:lnTo>
                      <a:pt x="220" y="124"/>
                    </a:lnTo>
                    <a:lnTo>
                      <a:pt x="220" y="122"/>
                    </a:lnTo>
                    <a:lnTo>
                      <a:pt x="218" y="120"/>
                    </a:lnTo>
                    <a:lnTo>
                      <a:pt x="218" y="118"/>
                    </a:lnTo>
                    <a:lnTo>
                      <a:pt x="214" y="116"/>
                    </a:lnTo>
                    <a:lnTo>
                      <a:pt x="208" y="116"/>
                    </a:lnTo>
                    <a:lnTo>
                      <a:pt x="208" y="104"/>
                    </a:lnTo>
                    <a:lnTo>
                      <a:pt x="206" y="104"/>
                    </a:lnTo>
                    <a:lnTo>
                      <a:pt x="204" y="102"/>
                    </a:lnTo>
                    <a:lnTo>
                      <a:pt x="200" y="102"/>
                    </a:lnTo>
                    <a:lnTo>
                      <a:pt x="196" y="98"/>
                    </a:lnTo>
                    <a:lnTo>
                      <a:pt x="196" y="96"/>
                    </a:lnTo>
                    <a:lnTo>
                      <a:pt x="196" y="96"/>
                    </a:lnTo>
                    <a:lnTo>
                      <a:pt x="194" y="94"/>
                    </a:lnTo>
                    <a:lnTo>
                      <a:pt x="192" y="92"/>
                    </a:lnTo>
                    <a:lnTo>
                      <a:pt x="190" y="92"/>
                    </a:lnTo>
                    <a:lnTo>
                      <a:pt x="186" y="94"/>
                    </a:lnTo>
                    <a:lnTo>
                      <a:pt x="186" y="94"/>
                    </a:lnTo>
                    <a:lnTo>
                      <a:pt x="184" y="94"/>
                    </a:lnTo>
                    <a:lnTo>
                      <a:pt x="182" y="96"/>
                    </a:lnTo>
                    <a:lnTo>
                      <a:pt x="180" y="96"/>
                    </a:lnTo>
                    <a:lnTo>
                      <a:pt x="178" y="96"/>
                    </a:lnTo>
                    <a:lnTo>
                      <a:pt x="176" y="96"/>
                    </a:lnTo>
                    <a:lnTo>
                      <a:pt x="176" y="94"/>
                    </a:lnTo>
                    <a:lnTo>
                      <a:pt x="178" y="90"/>
                    </a:lnTo>
                    <a:lnTo>
                      <a:pt x="178" y="90"/>
                    </a:lnTo>
                    <a:lnTo>
                      <a:pt x="178" y="88"/>
                    </a:lnTo>
                    <a:lnTo>
                      <a:pt x="180" y="86"/>
                    </a:lnTo>
                    <a:lnTo>
                      <a:pt x="180" y="84"/>
                    </a:lnTo>
                    <a:lnTo>
                      <a:pt x="180" y="82"/>
                    </a:lnTo>
                    <a:lnTo>
                      <a:pt x="178" y="78"/>
                    </a:lnTo>
                    <a:lnTo>
                      <a:pt x="176" y="78"/>
                    </a:lnTo>
                    <a:lnTo>
                      <a:pt x="172" y="76"/>
                    </a:lnTo>
                    <a:lnTo>
                      <a:pt x="172" y="76"/>
                    </a:lnTo>
                    <a:lnTo>
                      <a:pt x="170" y="78"/>
                    </a:lnTo>
                    <a:lnTo>
                      <a:pt x="168" y="78"/>
                    </a:lnTo>
                    <a:lnTo>
                      <a:pt x="166" y="78"/>
                    </a:lnTo>
                    <a:lnTo>
                      <a:pt x="164" y="76"/>
                    </a:lnTo>
                    <a:lnTo>
                      <a:pt x="160" y="74"/>
                    </a:lnTo>
                    <a:lnTo>
                      <a:pt x="156" y="70"/>
                    </a:lnTo>
                    <a:lnTo>
                      <a:pt x="152" y="62"/>
                    </a:lnTo>
                    <a:lnTo>
                      <a:pt x="150" y="58"/>
                    </a:lnTo>
                    <a:lnTo>
                      <a:pt x="144" y="54"/>
                    </a:lnTo>
                    <a:lnTo>
                      <a:pt x="132" y="48"/>
                    </a:lnTo>
                    <a:lnTo>
                      <a:pt x="114" y="46"/>
                    </a:lnTo>
                    <a:lnTo>
                      <a:pt x="114" y="46"/>
                    </a:lnTo>
                    <a:lnTo>
                      <a:pt x="112" y="46"/>
                    </a:lnTo>
                    <a:lnTo>
                      <a:pt x="108" y="48"/>
                    </a:lnTo>
                    <a:lnTo>
                      <a:pt x="106" y="48"/>
                    </a:lnTo>
                    <a:lnTo>
                      <a:pt x="102" y="48"/>
                    </a:lnTo>
                    <a:lnTo>
                      <a:pt x="98" y="48"/>
                    </a:lnTo>
                    <a:lnTo>
                      <a:pt x="96" y="44"/>
                    </a:lnTo>
                    <a:lnTo>
                      <a:pt x="94" y="38"/>
                    </a:lnTo>
                    <a:lnTo>
                      <a:pt x="78" y="44"/>
                    </a:lnTo>
                    <a:lnTo>
                      <a:pt x="78" y="42"/>
                    </a:lnTo>
                    <a:lnTo>
                      <a:pt x="80" y="40"/>
                    </a:lnTo>
                    <a:lnTo>
                      <a:pt x="82" y="34"/>
                    </a:lnTo>
                    <a:lnTo>
                      <a:pt x="82" y="28"/>
                    </a:lnTo>
                    <a:lnTo>
                      <a:pt x="82" y="26"/>
                    </a:lnTo>
                    <a:lnTo>
                      <a:pt x="84" y="24"/>
                    </a:lnTo>
                    <a:lnTo>
                      <a:pt x="84" y="20"/>
                    </a:lnTo>
                    <a:lnTo>
                      <a:pt x="84" y="16"/>
                    </a:lnTo>
                    <a:lnTo>
                      <a:pt x="86" y="12"/>
                    </a:lnTo>
                    <a:lnTo>
                      <a:pt x="84" y="8"/>
                    </a:lnTo>
                    <a:lnTo>
                      <a:pt x="82" y="6"/>
                    </a:lnTo>
                    <a:lnTo>
                      <a:pt x="80" y="4"/>
                    </a:lnTo>
                    <a:lnTo>
                      <a:pt x="78" y="4"/>
                    </a:lnTo>
                    <a:lnTo>
                      <a:pt x="76" y="4"/>
                    </a:lnTo>
                    <a:lnTo>
                      <a:pt x="72" y="6"/>
                    </a:lnTo>
                    <a:lnTo>
                      <a:pt x="68" y="8"/>
                    </a:lnTo>
                    <a:lnTo>
                      <a:pt x="64" y="12"/>
                    </a:lnTo>
                    <a:lnTo>
                      <a:pt x="60" y="16"/>
                    </a:lnTo>
                    <a:lnTo>
                      <a:pt x="56" y="24"/>
                    </a:lnTo>
                    <a:lnTo>
                      <a:pt x="56" y="28"/>
                    </a:lnTo>
                    <a:lnTo>
                      <a:pt x="54" y="36"/>
                    </a:lnTo>
                    <a:lnTo>
                      <a:pt x="54" y="46"/>
                    </a:lnTo>
                    <a:lnTo>
                      <a:pt x="56" y="58"/>
                    </a:lnTo>
                    <a:lnTo>
                      <a:pt x="72" y="78"/>
                    </a:lnTo>
                    <a:lnTo>
                      <a:pt x="72" y="78"/>
                    </a:lnTo>
                    <a:lnTo>
                      <a:pt x="72" y="80"/>
                    </a:lnTo>
                    <a:lnTo>
                      <a:pt x="72" y="84"/>
                    </a:lnTo>
                    <a:lnTo>
                      <a:pt x="72" y="86"/>
                    </a:lnTo>
                    <a:lnTo>
                      <a:pt x="72" y="90"/>
                    </a:lnTo>
                    <a:lnTo>
                      <a:pt x="72" y="92"/>
                    </a:lnTo>
                    <a:lnTo>
                      <a:pt x="70" y="92"/>
                    </a:lnTo>
                    <a:lnTo>
                      <a:pt x="68" y="90"/>
                    </a:lnTo>
                    <a:lnTo>
                      <a:pt x="64" y="86"/>
                    </a:lnTo>
                    <a:lnTo>
                      <a:pt x="56" y="76"/>
                    </a:lnTo>
                    <a:lnTo>
                      <a:pt x="48" y="60"/>
                    </a:lnTo>
                    <a:lnTo>
                      <a:pt x="44" y="38"/>
                    </a:lnTo>
                    <a:lnTo>
                      <a:pt x="44" y="32"/>
                    </a:lnTo>
                    <a:lnTo>
                      <a:pt x="46" y="20"/>
                    </a:lnTo>
                    <a:lnTo>
                      <a:pt x="52" y="4"/>
                    </a:lnTo>
                    <a:lnTo>
                      <a:pt x="52" y="2"/>
                    </a:lnTo>
                    <a:lnTo>
                      <a:pt x="48" y="0"/>
                    </a:lnTo>
                    <a:lnTo>
                      <a:pt x="40" y="0"/>
                    </a:lnTo>
                    <a:lnTo>
                      <a:pt x="32" y="4"/>
                    </a:lnTo>
                    <a:lnTo>
                      <a:pt x="18" y="14"/>
                    </a:lnTo>
                    <a:lnTo>
                      <a:pt x="16" y="18"/>
                    </a:lnTo>
                    <a:lnTo>
                      <a:pt x="10" y="30"/>
                    </a:lnTo>
                    <a:lnTo>
                      <a:pt x="4" y="42"/>
                    </a:lnTo>
                    <a:lnTo>
                      <a:pt x="2" y="56"/>
                    </a:lnTo>
                    <a:lnTo>
                      <a:pt x="2" y="56"/>
                    </a:lnTo>
                    <a:lnTo>
                      <a:pt x="2" y="58"/>
                    </a:lnTo>
                    <a:lnTo>
                      <a:pt x="0" y="58"/>
                    </a:lnTo>
                    <a:lnTo>
                      <a:pt x="0" y="60"/>
                    </a:lnTo>
                    <a:lnTo>
                      <a:pt x="2" y="64"/>
                    </a:lnTo>
                    <a:lnTo>
                      <a:pt x="4" y="68"/>
                    </a:lnTo>
                    <a:lnTo>
                      <a:pt x="6" y="72"/>
                    </a:lnTo>
                    <a:lnTo>
                      <a:pt x="12" y="80"/>
                    </a:lnTo>
                    <a:lnTo>
                      <a:pt x="18" y="88"/>
                    </a:lnTo>
                    <a:lnTo>
                      <a:pt x="22" y="98"/>
                    </a:lnTo>
                    <a:lnTo>
                      <a:pt x="24" y="104"/>
                    </a:lnTo>
                    <a:lnTo>
                      <a:pt x="22" y="108"/>
                    </a:lnTo>
                    <a:lnTo>
                      <a:pt x="26" y="112"/>
                    </a:lnTo>
                    <a:lnTo>
                      <a:pt x="26" y="112"/>
                    </a:lnTo>
                    <a:lnTo>
                      <a:pt x="28" y="110"/>
                    </a:lnTo>
                    <a:lnTo>
                      <a:pt x="30" y="108"/>
                    </a:lnTo>
                    <a:lnTo>
                      <a:pt x="32" y="108"/>
                    </a:lnTo>
                    <a:lnTo>
                      <a:pt x="36" y="110"/>
                    </a:lnTo>
                    <a:lnTo>
                      <a:pt x="40" y="112"/>
                    </a:lnTo>
                    <a:lnTo>
                      <a:pt x="48" y="118"/>
                    </a:lnTo>
                    <a:lnTo>
                      <a:pt x="62" y="122"/>
                    </a:lnTo>
                    <a:lnTo>
                      <a:pt x="80" y="124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" name="Freeform 163"/>
              <p:cNvSpPr>
                <a:spLocks/>
              </p:cNvSpPr>
              <p:nvPr/>
            </p:nvSpPr>
            <p:spPr bwMode="gray">
              <a:xfrm>
                <a:off x="4351" y="1992"/>
                <a:ext cx="80" cy="58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46"/>
                  </a:cxn>
                  <a:cxn ang="0">
                    <a:pos x="2" y="46"/>
                  </a:cxn>
                  <a:cxn ang="0">
                    <a:pos x="4" y="44"/>
                  </a:cxn>
                  <a:cxn ang="0">
                    <a:pos x="6" y="44"/>
                  </a:cxn>
                  <a:cxn ang="0">
                    <a:pos x="10" y="44"/>
                  </a:cxn>
                  <a:cxn ang="0">
                    <a:pos x="12" y="44"/>
                  </a:cxn>
                  <a:cxn ang="0">
                    <a:pos x="14" y="46"/>
                  </a:cxn>
                  <a:cxn ang="0">
                    <a:pos x="16" y="48"/>
                  </a:cxn>
                  <a:cxn ang="0">
                    <a:pos x="16" y="50"/>
                  </a:cxn>
                  <a:cxn ang="0">
                    <a:pos x="16" y="52"/>
                  </a:cxn>
                  <a:cxn ang="0">
                    <a:pos x="18" y="54"/>
                  </a:cxn>
                  <a:cxn ang="0">
                    <a:pos x="20" y="56"/>
                  </a:cxn>
                  <a:cxn ang="0">
                    <a:pos x="22" y="58"/>
                  </a:cxn>
                  <a:cxn ang="0">
                    <a:pos x="26" y="58"/>
                  </a:cxn>
                  <a:cxn ang="0">
                    <a:pos x="30" y="58"/>
                  </a:cxn>
                  <a:cxn ang="0">
                    <a:pos x="34" y="56"/>
                  </a:cxn>
                  <a:cxn ang="0">
                    <a:pos x="54" y="44"/>
                  </a:cxn>
                  <a:cxn ang="0">
                    <a:pos x="72" y="48"/>
                  </a:cxn>
                  <a:cxn ang="0">
                    <a:pos x="80" y="42"/>
                  </a:cxn>
                  <a:cxn ang="0">
                    <a:pos x="80" y="40"/>
                  </a:cxn>
                  <a:cxn ang="0">
                    <a:pos x="78" y="38"/>
                  </a:cxn>
                  <a:cxn ang="0">
                    <a:pos x="74" y="34"/>
                  </a:cxn>
                  <a:cxn ang="0">
                    <a:pos x="70" y="30"/>
                  </a:cxn>
                  <a:cxn ang="0">
                    <a:pos x="66" y="26"/>
                  </a:cxn>
                  <a:cxn ang="0">
                    <a:pos x="60" y="24"/>
                  </a:cxn>
                  <a:cxn ang="0">
                    <a:pos x="60" y="24"/>
                  </a:cxn>
                  <a:cxn ang="0">
                    <a:pos x="58" y="22"/>
                  </a:cxn>
                  <a:cxn ang="0">
                    <a:pos x="54" y="20"/>
                  </a:cxn>
                  <a:cxn ang="0">
                    <a:pos x="50" y="16"/>
                  </a:cxn>
                  <a:cxn ang="0">
                    <a:pos x="46" y="14"/>
                  </a:cxn>
                  <a:cxn ang="0">
                    <a:pos x="42" y="12"/>
                  </a:cxn>
                  <a:cxn ang="0">
                    <a:pos x="38" y="10"/>
                  </a:cxn>
                  <a:cxn ang="0">
                    <a:pos x="34" y="10"/>
                  </a:cxn>
                  <a:cxn ang="0">
                    <a:pos x="32" y="0"/>
                  </a:cxn>
                  <a:cxn ang="0">
                    <a:pos x="22" y="14"/>
                  </a:cxn>
                  <a:cxn ang="0">
                    <a:pos x="20" y="14"/>
                  </a:cxn>
                  <a:cxn ang="0">
                    <a:pos x="18" y="14"/>
                  </a:cxn>
                  <a:cxn ang="0">
                    <a:pos x="16" y="16"/>
                  </a:cxn>
                  <a:cxn ang="0">
                    <a:pos x="12" y="18"/>
                  </a:cxn>
                  <a:cxn ang="0">
                    <a:pos x="10" y="20"/>
                  </a:cxn>
                  <a:cxn ang="0">
                    <a:pos x="6" y="24"/>
                  </a:cxn>
                  <a:cxn ang="0">
                    <a:pos x="6" y="30"/>
                  </a:cxn>
                  <a:cxn ang="0">
                    <a:pos x="6" y="36"/>
                  </a:cxn>
                </a:cxnLst>
                <a:rect l="0" t="0" r="r" b="b"/>
                <a:pathLst>
                  <a:path w="80" h="58">
                    <a:moveTo>
                      <a:pt x="6" y="36"/>
                    </a:moveTo>
                    <a:lnTo>
                      <a:pt x="0" y="46"/>
                    </a:lnTo>
                    <a:lnTo>
                      <a:pt x="2" y="46"/>
                    </a:lnTo>
                    <a:lnTo>
                      <a:pt x="4" y="44"/>
                    </a:lnTo>
                    <a:lnTo>
                      <a:pt x="6" y="44"/>
                    </a:lnTo>
                    <a:lnTo>
                      <a:pt x="10" y="44"/>
                    </a:lnTo>
                    <a:lnTo>
                      <a:pt x="12" y="44"/>
                    </a:lnTo>
                    <a:lnTo>
                      <a:pt x="14" y="46"/>
                    </a:lnTo>
                    <a:lnTo>
                      <a:pt x="16" y="48"/>
                    </a:lnTo>
                    <a:lnTo>
                      <a:pt x="16" y="50"/>
                    </a:lnTo>
                    <a:lnTo>
                      <a:pt x="16" y="52"/>
                    </a:lnTo>
                    <a:lnTo>
                      <a:pt x="18" y="54"/>
                    </a:lnTo>
                    <a:lnTo>
                      <a:pt x="20" y="56"/>
                    </a:lnTo>
                    <a:lnTo>
                      <a:pt x="22" y="58"/>
                    </a:lnTo>
                    <a:lnTo>
                      <a:pt x="26" y="58"/>
                    </a:lnTo>
                    <a:lnTo>
                      <a:pt x="30" y="58"/>
                    </a:lnTo>
                    <a:lnTo>
                      <a:pt x="34" y="56"/>
                    </a:lnTo>
                    <a:lnTo>
                      <a:pt x="54" y="44"/>
                    </a:lnTo>
                    <a:lnTo>
                      <a:pt x="72" y="48"/>
                    </a:lnTo>
                    <a:lnTo>
                      <a:pt x="80" y="42"/>
                    </a:lnTo>
                    <a:lnTo>
                      <a:pt x="80" y="40"/>
                    </a:lnTo>
                    <a:lnTo>
                      <a:pt x="78" y="38"/>
                    </a:lnTo>
                    <a:lnTo>
                      <a:pt x="74" y="34"/>
                    </a:lnTo>
                    <a:lnTo>
                      <a:pt x="70" y="30"/>
                    </a:lnTo>
                    <a:lnTo>
                      <a:pt x="66" y="26"/>
                    </a:lnTo>
                    <a:lnTo>
                      <a:pt x="60" y="24"/>
                    </a:lnTo>
                    <a:lnTo>
                      <a:pt x="60" y="24"/>
                    </a:lnTo>
                    <a:lnTo>
                      <a:pt x="58" y="22"/>
                    </a:lnTo>
                    <a:lnTo>
                      <a:pt x="54" y="20"/>
                    </a:lnTo>
                    <a:lnTo>
                      <a:pt x="50" y="16"/>
                    </a:lnTo>
                    <a:lnTo>
                      <a:pt x="46" y="14"/>
                    </a:lnTo>
                    <a:lnTo>
                      <a:pt x="42" y="12"/>
                    </a:lnTo>
                    <a:lnTo>
                      <a:pt x="38" y="10"/>
                    </a:lnTo>
                    <a:lnTo>
                      <a:pt x="34" y="10"/>
                    </a:lnTo>
                    <a:lnTo>
                      <a:pt x="32" y="0"/>
                    </a:lnTo>
                    <a:lnTo>
                      <a:pt x="22" y="14"/>
                    </a:lnTo>
                    <a:lnTo>
                      <a:pt x="20" y="14"/>
                    </a:lnTo>
                    <a:lnTo>
                      <a:pt x="18" y="14"/>
                    </a:lnTo>
                    <a:lnTo>
                      <a:pt x="16" y="16"/>
                    </a:lnTo>
                    <a:lnTo>
                      <a:pt x="12" y="18"/>
                    </a:lnTo>
                    <a:lnTo>
                      <a:pt x="10" y="20"/>
                    </a:lnTo>
                    <a:lnTo>
                      <a:pt x="6" y="24"/>
                    </a:lnTo>
                    <a:lnTo>
                      <a:pt x="6" y="30"/>
                    </a:lnTo>
                    <a:lnTo>
                      <a:pt x="6" y="36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" name="Freeform 164"/>
              <p:cNvSpPr>
                <a:spLocks/>
              </p:cNvSpPr>
              <p:nvPr/>
            </p:nvSpPr>
            <p:spPr bwMode="gray">
              <a:xfrm>
                <a:off x="4149" y="1668"/>
                <a:ext cx="84" cy="122"/>
              </a:xfrm>
              <a:custGeom>
                <a:avLst/>
                <a:gdLst/>
                <a:ahLst/>
                <a:cxnLst>
                  <a:cxn ang="0">
                    <a:pos x="14" y="48"/>
                  </a:cxn>
                  <a:cxn ang="0">
                    <a:pos x="10" y="46"/>
                  </a:cxn>
                  <a:cxn ang="0">
                    <a:pos x="6" y="46"/>
                  </a:cxn>
                  <a:cxn ang="0">
                    <a:pos x="2" y="48"/>
                  </a:cxn>
                  <a:cxn ang="0">
                    <a:pos x="0" y="56"/>
                  </a:cxn>
                  <a:cxn ang="0">
                    <a:pos x="2" y="64"/>
                  </a:cxn>
                  <a:cxn ang="0">
                    <a:pos x="4" y="70"/>
                  </a:cxn>
                  <a:cxn ang="0">
                    <a:pos x="10" y="80"/>
                  </a:cxn>
                  <a:cxn ang="0">
                    <a:pos x="20" y="86"/>
                  </a:cxn>
                  <a:cxn ang="0">
                    <a:pos x="24" y="90"/>
                  </a:cxn>
                  <a:cxn ang="0">
                    <a:pos x="32" y="102"/>
                  </a:cxn>
                  <a:cxn ang="0">
                    <a:pos x="32" y="106"/>
                  </a:cxn>
                  <a:cxn ang="0">
                    <a:pos x="34" y="112"/>
                  </a:cxn>
                  <a:cxn ang="0">
                    <a:pos x="40" y="118"/>
                  </a:cxn>
                  <a:cxn ang="0">
                    <a:pos x="50" y="122"/>
                  </a:cxn>
                  <a:cxn ang="0">
                    <a:pos x="64" y="120"/>
                  </a:cxn>
                  <a:cxn ang="0">
                    <a:pos x="68" y="118"/>
                  </a:cxn>
                  <a:cxn ang="0">
                    <a:pos x="76" y="114"/>
                  </a:cxn>
                  <a:cxn ang="0">
                    <a:pos x="84" y="104"/>
                  </a:cxn>
                  <a:cxn ang="0">
                    <a:pos x="84" y="88"/>
                  </a:cxn>
                  <a:cxn ang="0">
                    <a:pos x="80" y="68"/>
                  </a:cxn>
                  <a:cxn ang="0">
                    <a:pos x="78" y="54"/>
                  </a:cxn>
                  <a:cxn ang="0">
                    <a:pos x="74" y="56"/>
                  </a:cxn>
                  <a:cxn ang="0">
                    <a:pos x="66" y="56"/>
                  </a:cxn>
                  <a:cxn ang="0">
                    <a:pos x="60" y="54"/>
                  </a:cxn>
                  <a:cxn ang="0">
                    <a:pos x="60" y="48"/>
                  </a:cxn>
                  <a:cxn ang="0">
                    <a:pos x="64" y="42"/>
                  </a:cxn>
                  <a:cxn ang="0">
                    <a:pos x="72" y="36"/>
                  </a:cxn>
                  <a:cxn ang="0">
                    <a:pos x="76" y="36"/>
                  </a:cxn>
                  <a:cxn ang="0">
                    <a:pos x="78" y="30"/>
                  </a:cxn>
                  <a:cxn ang="0">
                    <a:pos x="80" y="20"/>
                  </a:cxn>
                  <a:cxn ang="0">
                    <a:pos x="76" y="12"/>
                  </a:cxn>
                  <a:cxn ang="0">
                    <a:pos x="68" y="0"/>
                  </a:cxn>
                  <a:cxn ang="0">
                    <a:pos x="64" y="0"/>
                  </a:cxn>
                  <a:cxn ang="0">
                    <a:pos x="54" y="4"/>
                  </a:cxn>
                  <a:cxn ang="0">
                    <a:pos x="46" y="4"/>
                  </a:cxn>
                  <a:cxn ang="0">
                    <a:pos x="40" y="4"/>
                  </a:cxn>
                  <a:cxn ang="0">
                    <a:pos x="32" y="2"/>
                  </a:cxn>
                  <a:cxn ang="0">
                    <a:pos x="24" y="6"/>
                  </a:cxn>
                  <a:cxn ang="0">
                    <a:pos x="20" y="14"/>
                  </a:cxn>
                  <a:cxn ang="0">
                    <a:pos x="20" y="16"/>
                  </a:cxn>
                  <a:cxn ang="0">
                    <a:pos x="20" y="24"/>
                  </a:cxn>
                  <a:cxn ang="0">
                    <a:pos x="24" y="34"/>
                  </a:cxn>
                  <a:cxn ang="0">
                    <a:pos x="28" y="38"/>
                  </a:cxn>
                  <a:cxn ang="0">
                    <a:pos x="32" y="42"/>
                  </a:cxn>
                  <a:cxn ang="0">
                    <a:pos x="34" y="48"/>
                  </a:cxn>
                  <a:cxn ang="0">
                    <a:pos x="32" y="56"/>
                  </a:cxn>
                  <a:cxn ang="0">
                    <a:pos x="26" y="58"/>
                  </a:cxn>
                  <a:cxn ang="0">
                    <a:pos x="20" y="54"/>
                  </a:cxn>
                </a:cxnLst>
                <a:rect l="0" t="0" r="r" b="b"/>
                <a:pathLst>
                  <a:path w="84" h="122">
                    <a:moveTo>
                      <a:pt x="14" y="48"/>
                    </a:moveTo>
                    <a:lnTo>
                      <a:pt x="14" y="48"/>
                    </a:lnTo>
                    <a:lnTo>
                      <a:pt x="12" y="46"/>
                    </a:lnTo>
                    <a:lnTo>
                      <a:pt x="10" y="46"/>
                    </a:lnTo>
                    <a:lnTo>
                      <a:pt x="8" y="46"/>
                    </a:lnTo>
                    <a:lnTo>
                      <a:pt x="6" y="46"/>
                    </a:lnTo>
                    <a:lnTo>
                      <a:pt x="2" y="46"/>
                    </a:lnTo>
                    <a:lnTo>
                      <a:pt x="2" y="48"/>
                    </a:lnTo>
                    <a:lnTo>
                      <a:pt x="0" y="50"/>
                    </a:lnTo>
                    <a:lnTo>
                      <a:pt x="0" y="56"/>
                    </a:lnTo>
                    <a:lnTo>
                      <a:pt x="2" y="62"/>
                    </a:lnTo>
                    <a:lnTo>
                      <a:pt x="2" y="64"/>
                    </a:lnTo>
                    <a:lnTo>
                      <a:pt x="2" y="66"/>
                    </a:lnTo>
                    <a:lnTo>
                      <a:pt x="4" y="70"/>
                    </a:lnTo>
                    <a:lnTo>
                      <a:pt x="6" y="76"/>
                    </a:lnTo>
                    <a:lnTo>
                      <a:pt x="10" y="80"/>
                    </a:lnTo>
                    <a:lnTo>
                      <a:pt x="14" y="84"/>
                    </a:lnTo>
                    <a:lnTo>
                      <a:pt x="20" y="86"/>
                    </a:lnTo>
                    <a:lnTo>
                      <a:pt x="22" y="88"/>
                    </a:lnTo>
                    <a:lnTo>
                      <a:pt x="24" y="90"/>
                    </a:lnTo>
                    <a:lnTo>
                      <a:pt x="28" y="94"/>
                    </a:lnTo>
                    <a:lnTo>
                      <a:pt x="32" y="102"/>
                    </a:lnTo>
                    <a:lnTo>
                      <a:pt x="32" y="104"/>
                    </a:lnTo>
                    <a:lnTo>
                      <a:pt x="32" y="106"/>
                    </a:lnTo>
                    <a:lnTo>
                      <a:pt x="34" y="108"/>
                    </a:lnTo>
                    <a:lnTo>
                      <a:pt x="34" y="112"/>
                    </a:lnTo>
                    <a:lnTo>
                      <a:pt x="38" y="116"/>
                    </a:lnTo>
                    <a:lnTo>
                      <a:pt x="40" y="118"/>
                    </a:lnTo>
                    <a:lnTo>
                      <a:pt x="44" y="122"/>
                    </a:lnTo>
                    <a:lnTo>
                      <a:pt x="50" y="122"/>
                    </a:lnTo>
                    <a:lnTo>
                      <a:pt x="56" y="122"/>
                    </a:lnTo>
                    <a:lnTo>
                      <a:pt x="64" y="120"/>
                    </a:lnTo>
                    <a:lnTo>
                      <a:pt x="64" y="120"/>
                    </a:lnTo>
                    <a:lnTo>
                      <a:pt x="68" y="118"/>
                    </a:lnTo>
                    <a:lnTo>
                      <a:pt x="72" y="116"/>
                    </a:lnTo>
                    <a:lnTo>
                      <a:pt x="76" y="114"/>
                    </a:lnTo>
                    <a:lnTo>
                      <a:pt x="80" y="110"/>
                    </a:lnTo>
                    <a:lnTo>
                      <a:pt x="84" y="104"/>
                    </a:lnTo>
                    <a:lnTo>
                      <a:pt x="84" y="100"/>
                    </a:lnTo>
                    <a:lnTo>
                      <a:pt x="84" y="88"/>
                    </a:lnTo>
                    <a:lnTo>
                      <a:pt x="82" y="76"/>
                    </a:lnTo>
                    <a:lnTo>
                      <a:pt x="80" y="68"/>
                    </a:lnTo>
                    <a:lnTo>
                      <a:pt x="80" y="54"/>
                    </a:lnTo>
                    <a:lnTo>
                      <a:pt x="78" y="54"/>
                    </a:lnTo>
                    <a:lnTo>
                      <a:pt x="76" y="56"/>
                    </a:lnTo>
                    <a:lnTo>
                      <a:pt x="74" y="56"/>
                    </a:lnTo>
                    <a:lnTo>
                      <a:pt x="70" y="56"/>
                    </a:lnTo>
                    <a:lnTo>
                      <a:pt x="66" y="56"/>
                    </a:lnTo>
                    <a:lnTo>
                      <a:pt x="64" y="56"/>
                    </a:lnTo>
                    <a:lnTo>
                      <a:pt x="60" y="54"/>
                    </a:lnTo>
                    <a:lnTo>
                      <a:pt x="60" y="50"/>
                    </a:lnTo>
                    <a:lnTo>
                      <a:pt x="60" y="48"/>
                    </a:lnTo>
                    <a:lnTo>
                      <a:pt x="62" y="46"/>
                    </a:lnTo>
                    <a:lnTo>
                      <a:pt x="64" y="42"/>
                    </a:lnTo>
                    <a:lnTo>
                      <a:pt x="68" y="40"/>
                    </a:lnTo>
                    <a:lnTo>
                      <a:pt x="72" y="36"/>
                    </a:lnTo>
                    <a:lnTo>
                      <a:pt x="76" y="36"/>
                    </a:lnTo>
                    <a:lnTo>
                      <a:pt x="76" y="36"/>
                    </a:lnTo>
                    <a:lnTo>
                      <a:pt x="78" y="32"/>
                    </a:lnTo>
                    <a:lnTo>
                      <a:pt x="78" y="30"/>
                    </a:lnTo>
                    <a:lnTo>
                      <a:pt x="80" y="24"/>
                    </a:lnTo>
                    <a:lnTo>
                      <a:pt x="80" y="20"/>
                    </a:lnTo>
                    <a:lnTo>
                      <a:pt x="78" y="16"/>
                    </a:lnTo>
                    <a:lnTo>
                      <a:pt x="76" y="12"/>
                    </a:lnTo>
                    <a:lnTo>
                      <a:pt x="72" y="10"/>
                    </a:lnTo>
                    <a:lnTo>
                      <a:pt x="68" y="0"/>
                    </a:lnTo>
                    <a:lnTo>
                      <a:pt x="68" y="0"/>
                    </a:lnTo>
                    <a:lnTo>
                      <a:pt x="64" y="0"/>
                    </a:lnTo>
                    <a:lnTo>
                      <a:pt x="58" y="2"/>
                    </a:lnTo>
                    <a:lnTo>
                      <a:pt x="54" y="4"/>
                    </a:lnTo>
                    <a:lnTo>
                      <a:pt x="48" y="4"/>
                    </a:lnTo>
                    <a:lnTo>
                      <a:pt x="46" y="4"/>
                    </a:lnTo>
                    <a:lnTo>
                      <a:pt x="44" y="4"/>
                    </a:lnTo>
                    <a:lnTo>
                      <a:pt x="40" y="4"/>
                    </a:lnTo>
                    <a:lnTo>
                      <a:pt x="36" y="2"/>
                    </a:lnTo>
                    <a:lnTo>
                      <a:pt x="32" y="2"/>
                    </a:lnTo>
                    <a:lnTo>
                      <a:pt x="28" y="4"/>
                    </a:lnTo>
                    <a:lnTo>
                      <a:pt x="24" y="6"/>
                    </a:lnTo>
                    <a:lnTo>
                      <a:pt x="22" y="8"/>
                    </a:lnTo>
                    <a:lnTo>
                      <a:pt x="20" y="14"/>
                    </a:lnTo>
                    <a:lnTo>
                      <a:pt x="20" y="14"/>
                    </a:lnTo>
                    <a:lnTo>
                      <a:pt x="20" y="16"/>
                    </a:lnTo>
                    <a:lnTo>
                      <a:pt x="20" y="20"/>
                    </a:lnTo>
                    <a:lnTo>
                      <a:pt x="20" y="24"/>
                    </a:lnTo>
                    <a:lnTo>
                      <a:pt x="22" y="28"/>
                    </a:lnTo>
                    <a:lnTo>
                      <a:pt x="24" y="34"/>
                    </a:lnTo>
                    <a:lnTo>
                      <a:pt x="28" y="36"/>
                    </a:lnTo>
                    <a:lnTo>
                      <a:pt x="28" y="38"/>
                    </a:lnTo>
                    <a:lnTo>
                      <a:pt x="30" y="40"/>
                    </a:lnTo>
                    <a:lnTo>
                      <a:pt x="32" y="42"/>
                    </a:lnTo>
                    <a:lnTo>
                      <a:pt x="32" y="46"/>
                    </a:lnTo>
                    <a:lnTo>
                      <a:pt x="34" y="48"/>
                    </a:lnTo>
                    <a:lnTo>
                      <a:pt x="34" y="52"/>
                    </a:lnTo>
                    <a:lnTo>
                      <a:pt x="32" y="56"/>
                    </a:lnTo>
                    <a:lnTo>
                      <a:pt x="28" y="58"/>
                    </a:lnTo>
                    <a:lnTo>
                      <a:pt x="26" y="58"/>
                    </a:lnTo>
                    <a:lnTo>
                      <a:pt x="24" y="56"/>
                    </a:lnTo>
                    <a:lnTo>
                      <a:pt x="20" y="54"/>
                    </a:lnTo>
                    <a:lnTo>
                      <a:pt x="14" y="48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5" name="Freeform 165"/>
              <p:cNvSpPr>
                <a:spLocks/>
              </p:cNvSpPr>
              <p:nvPr/>
            </p:nvSpPr>
            <p:spPr bwMode="gray">
              <a:xfrm>
                <a:off x="4293" y="1680"/>
                <a:ext cx="68" cy="106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26" y="0"/>
                  </a:cxn>
                  <a:cxn ang="0">
                    <a:pos x="20" y="4"/>
                  </a:cxn>
                  <a:cxn ang="0">
                    <a:pos x="20" y="4"/>
                  </a:cxn>
                  <a:cxn ang="0">
                    <a:pos x="18" y="2"/>
                  </a:cxn>
                  <a:cxn ang="0">
                    <a:pos x="16" y="2"/>
                  </a:cxn>
                  <a:cxn ang="0">
                    <a:pos x="12" y="8"/>
                  </a:cxn>
                  <a:cxn ang="0">
                    <a:pos x="8" y="16"/>
                  </a:cxn>
                  <a:cxn ang="0">
                    <a:pos x="4" y="22"/>
                  </a:cxn>
                  <a:cxn ang="0">
                    <a:pos x="0" y="30"/>
                  </a:cxn>
                  <a:cxn ang="0">
                    <a:pos x="2" y="32"/>
                  </a:cxn>
                  <a:cxn ang="0">
                    <a:pos x="4" y="38"/>
                  </a:cxn>
                  <a:cxn ang="0">
                    <a:pos x="2" y="46"/>
                  </a:cxn>
                  <a:cxn ang="0">
                    <a:pos x="2" y="48"/>
                  </a:cxn>
                  <a:cxn ang="0">
                    <a:pos x="2" y="54"/>
                  </a:cxn>
                  <a:cxn ang="0">
                    <a:pos x="4" y="66"/>
                  </a:cxn>
                  <a:cxn ang="0">
                    <a:pos x="8" y="104"/>
                  </a:cxn>
                  <a:cxn ang="0">
                    <a:pos x="10" y="106"/>
                  </a:cxn>
                  <a:cxn ang="0">
                    <a:pos x="16" y="106"/>
                  </a:cxn>
                  <a:cxn ang="0">
                    <a:pos x="20" y="104"/>
                  </a:cxn>
                  <a:cxn ang="0">
                    <a:pos x="24" y="98"/>
                  </a:cxn>
                  <a:cxn ang="0">
                    <a:pos x="26" y="90"/>
                  </a:cxn>
                  <a:cxn ang="0">
                    <a:pos x="24" y="86"/>
                  </a:cxn>
                  <a:cxn ang="0">
                    <a:pos x="22" y="78"/>
                  </a:cxn>
                  <a:cxn ang="0">
                    <a:pos x="24" y="72"/>
                  </a:cxn>
                  <a:cxn ang="0">
                    <a:pos x="30" y="68"/>
                  </a:cxn>
                  <a:cxn ang="0">
                    <a:pos x="36" y="68"/>
                  </a:cxn>
                  <a:cxn ang="0">
                    <a:pos x="40" y="66"/>
                  </a:cxn>
                  <a:cxn ang="0">
                    <a:pos x="48" y="62"/>
                  </a:cxn>
                  <a:cxn ang="0">
                    <a:pos x="54" y="52"/>
                  </a:cxn>
                  <a:cxn ang="0">
                    <a:pos x="56" y="48"/>
                  </a:cxn>
                  <a:cxn ang="0">
                    <a:pos x="62" y="38"/>
                  </a:cxn>
                  <a:cxn ang="0">
                    <a:pos x="64" y="24"/>
                  </a:cxn>
                  <a:cxn ang="0">
                    <a:pos x="64" y="22"/>
                  </a:cxn>
                  <a:cxn ang="0">
                    <a:pos x="68" y="18"/>
                  </a:cxn>
                  <a:cxn ang="0">
                    <a:pos x="68" y="12"/>
                  </a:cxn>
                  <a:cxn ang="0">
                    <a:pos x="62" y="8"/>
                  </a:cxn>
                  <a:cxn ang="0">
                    <a:pos x="56" y="8"/>
                  </a:cxn>
                  <a:cxn ang="0">
                    <a:pos x="48" y="8"/>
                  </a:cxn>
                  <a:cxn ang="0">
                    <a:pos x="40" y="6"/>
                  </a:cxn>
                  <a:cxn ang="0">
                    <a:pos x="34" y="0"/>
                  </a:cxn>
                </a:cxnLst>
                <a:rect l="0" t="0" r="r" b="b"/>
                <a:pathLst>
                  <a:path w="68" h="106">
                    <a:moveTo>
                      <a:pt x="34" y="0"/>
                    </a:moveTo>
                    <a:lnTo>
                      <a:pt x="32" y="0"/>
                    </a:lnTo>
                    <a:lnTo>
                      <a:pt x="30" y="0"/>
                    </a:lnTo>
                    <a:lnTo>
                      <a:pt x="26" y="0"/>
                    </a:lnTo>
                    <a:lnTo>
                      <a:pt x="22" y="2"/>
                    </a:lnTo>
                    <a:lnTo>
                      <a:pt x="20" y="4"/>
                    </a:lnTo>
                    <a:lnTo>
                      <a:pt x="20" y="4"/>
                    </a:lnTo>
                    <a:lnTo>
                      <a:pt x="20" y="4"/>
                    </a:lnTo>
                    <a:lnTo>
                      <a:pt x="20" y="2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16" y="2"/>
                    </a:lnTo>
                    <a:lnTo>
                      <a:pt x="14" y="4"/>
                    </a:lnTo>
                    <a:lnTo>
                      <a:pt x="12" y="8"/>
                    </a:lnTo>
                    <a:lnTo>
                      <a:pt x="8" y="16"/>
                    </a:lnTo>
                    <a:lnTo>
                      <a:pt x="8" y="16"/>
                    </a:lnTo>
                    <a:lnTo>
                      <a:pt x="6" y="20"/>
                    </a:lnTo>
                    <a:lnTo>
                      <a:pt x="4" y="22"/>
                    </a:lnTo>
                    <a:lnTo>
                      <a:pt x="2" y="26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2" y="32"/>
                    </a:lnTo>
                    <a:lnTo>
                      <a:pt x="4" y="36"/>
                    </a:lnTo>
                    <a:lnTo>
                      <a:pt x="4" y="38"/>
                    </a:lnTo>
                    <a:lnTo>
                      <a:pt x="4" y="42"/>
                    </a:lnTo>
                    <a:lnTo>
                      <a:pt x="2" y="46"/>
                    </a:lnTo>
                    <a:lnTo>
                      <a:pt x="2" y="48"/>
                    </a:lnTo>
                    <a:lnTo>
                      <a:pt x="2" y="48"/>
                    </a:lnTo>
                    <a:lnTo>
                      <a:pt x="2" y="50"/>
                    </a:lnTo>
                    <a:lnTo>
                      <a:pt x="2" y="54"/>
                    </a:lnTo>
                    <a:lnTo>
                      <a:pt x="2" y="60"/>
                    </a:lnTo>
                    <a:lnTo>
                      <a:pt x="4" y="66"/>
                    </a:lnTo>
                    <a:lnTo>
                      <a:pt x="6" y="74"/>
                    </a:lnTo>
                    <a:lnTo>
                      <a:pt x="8" y="104"/>
                    </a:lnTo>
                    <a:lnTo>
                      <a:pt x="8" y="104"/>
                    </a:lnTo>
                    <a:lnTo>
                      <a:pt x="10" y="106"/>
                    </a:lnTo>
                    <a:lnTo>
                      <a:pt x="12" y="106"/>
                    </a:lnTo>
                    <a:lnTo>
                      <a:pt x="16" y="106"/>
                    </a:lnTo>
                    <a:lnTo>
                      <a:pt x="18" y="106"/>
                    </a:lnTo>
                    <a:lnTo>
                      <a:pt x="20" y="104"/>
                    </a:lnTo>
                    <a:lnTo>
                      <a:pt x="24" y="102"/>
                    </a:lnTo>
                    <a:lnTo>
                      <a:pt x="24" y="98"/>
                    </a:lnTo>
                    <a:lnTo>
                      <a:pt x="26" y="90"/>
                    </a:lnTo>
                    <a:lnTo>
                      <a:pt x="26" y="90"/>
                    </a:lnTo>
                    <a:lnTo>
                      <a:pt x="24" y="88"/>
                    </a:lnTo>
                    <a:lnTo>
                      <a:pt x="24" y="86"/>
                    </a:lnTo>
                    <a:lnTo>
                      <a:pt x="24" y="82"/>
                    </a:lnTo>
                    <a:lnTo>
                      <a:pt x="22" y="78"/>
                    </a:lnTo>
                    <a:lnTo>
                      <a:pt x="22" y="76"/>
                    </a:lnTo>
                    <a:lnTo>
                      <a:pt x="24" y="72"/>
                    </a:lnTo>
                    <a:lnTo>
                      <a:pt x="26" y="70"/>
                    </a:lnTo>
                    <a:lnTo>
                      <a:pt x="30" y="68"/>
                    </a:lnTo>
                    <a:lnTo>
                      <a:pt x="34" y="68"/>
                    </a:lnTo>
                    <a:lnTo>
                      <a:pt x="36" y="68"/>
                    </a:lnTo>
                    <a:lnTo>
                      <a:pt x="38" y="68"/>
                    </a:lnTo>
                    <a:lnTo>
                      <a:pt x="40" y="66"/>
                    </a:lnTo>
                    <a:lnTo>
                      <a:pt x="44" y="66"/>
                    </a:lnTo>
                    <a:lnTo>
                      <a:pt x="48" y="62"/>
                    </a:lnTo>
                    <a:lnTo>
                      <a:pt x="52" y="58"/>
                    </a:lnTo>
                    <a:lnTo>
                      <a:pt x="54" y="52"/>
                    </a:lnTo>
                    <a:lnTo>
                      <a:pt x="54" y="50"/>
                    </a:lnTo>
                    <a:lnTo>
                      <a:pt x="56" y="48"/>
                    </a:lnTo>
                    <a:lnTo>
                      <a:pt x="60" y="42"/>
                    </a:lnTo>
                    <a:lnTo>
                      <a:pt x="62" y="38"/>
                    </a:lnTo>
                    <a:lnTo>
                      <a:pt x="62" y="30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2"/>
                    </a:lnTo>
                    <a:lnTo>
                      <a:pt x="66" y="20"/>
                    </a:lnTo>
                    <a:lnTo>
                      <a:pt x="68" y="18"/>
                    </a:lnTo>
                    <a:lnTo>
                      <a:pt x="68" y="14"/>
                    </a:lnTo>
                    <a:lnTo>
                      <a:pt x="68" y="12"/>
                    </a:lnTo>
                    <a:lnTo>
                      <a:pt x="66" y="10"/>
                    </a:lnTo>
                    <a:lnTo>
                      <a:pt x="62" y="8"/>
                    </a:lnTo>
                    <a:lnTo>
                      <a:pt x="56" y="8"/>
                    </a:lnTo>
                    <a:lnTo>
                      <a:pt x="56" y="8"/>
                    </a:lnTo>
                    <a:lnTo>
                      <a:pt x="52" y="8"/>
                    </a:lnTo>
                    <a:lnTo>
                      <a:pt x="48" y="8"/>
                    </a:lnTo>
                    <a:lnTo>
                      <a:pt x="44" y="8"/>
                    </a:lnTo>
                    <a:lnTo>
                      <a:pt x="40" y="6"/>
                    </a:lnTo>
                    <a:lnTo>
                      <a:pt x="36" y="4"/>
                    </a:lnTo>
                    <a:lnTo>
                      <a:pt x="34" y="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6" name="Freeform 166"/>
              <p:cNvSpPr>
                <a:spLocks/>
              </p:cNvSpPr>
              <p:nvPr/>
            </p:nvSpPr>
            <p:spPr bwMode="gray">
              <a:xfrm>
                <a:off x="3893" y="1652"/>
                <a:ext cx="104" cy="116"/>
              </a:xfrm>
              <a:custGeom>
                <a:avLst/>
                <a:gdLst/>
                <a:ahLst/>
                <a:cxnLst>
                  <a:cxn ang="0">
                    <a:pos x="4" y="80"/>
                  </a:cxn>
                  <a:cxn ang="0">
                    <a:pos x="0" y="82"/>
                  </a:cxn>
                  <a:cxn ang="0">
                    <a:pos x="0" y="86"/>
                  </a:cxn>
                  <a:cxn ang="0">
                    <a:pos x="4" y="92"/>
                  </a:cxn>
                  <a:cxn ang="0">
                    <a:pos x="8" y="94"/>
                  </a:cxn>
                  <a:cxn ang="0">
                    <a:pos x="12" y="100"/>
                  </a:cxn>
                  <a:cxn ang="0">
                    <a:pos x="14" y="110"/>
                  </a:cxn>
                  <a:cxn ang="0">
                    <a:pos x="18" y="112"/>
                  </a:cxn>
                  <a:cxn ang="0">
                    <a:pos x="24" y="116"/>
                  </a:cxn>
                  <a:cxn ang="0">
                    <a:pos x="30" y="114"/>
                  </a:cxn>
                  <a:cxn ang="0">
                    <a:pos x="34" y="110"/>
                  </a:cxn>
                  <a:cxn ang="0">
                    <a:pos x="36" y="106"/>
                  </a:cxn>
                  <a:cxn ang="0">
                    <a:pos x="42" y="104"/>
                  </a:cxn>
                  <a:cxn ang="0">
                    <a:pos x="46" y="106"/>
                  </a:cxn>
                  <a:cxn ang="0">
                    <a:pos x="50" y="106"/>
                  </a:cxn>
                  <a:cxn ang="0">
                    <a:pos x="54" y="102"/>
                  </a:cxn>
                  <a:cxn ang="0">
                    <a:pos x="56" y="92"/>
                  </a:cxn>
                  <a:cxn ang="0">
                    <a:pos x="60" y="74"/>
                  </a:cxn>
                  <a:cxn ang="0">
                    <a:pos x="82" y="48"/>
                  </a:cxn>
                  <a:cxn ang="0">
                    <a:pos x="104" y="32"/>
                  </a:cxn>
                  <a:cxn ang="0">
                    <a:pos x="104" y="32"/>
                  </a:cxn>
                  <a:cxn ang="0">
                    <a:pos x="98" y="28"/>
                  </a:cxn>
                  <a:cxn ang="0">
                    <a:pos x="88" y="20"/>
                  </a:cxn>
                  <a:cxn ang="0">
                    <a:pos x="88" y="18"/>
                  </a:cxn>
                  <a:cxn ang="0">
                    <a:pos x="84" y="14"/>
                  </a:cxn>
                  <a:cxn ang="0">
                    <a:pos x="78" y="14"/>
                  </a:cxn>
                  <a:cxn ang="0">
                    <a:pos x="72" y="20"/>
                  </a:cxn>
                  <a:cxn ang="0">
                    <a:pos x="70" y="20"/>
                  </a:cxn>
                  <a:cxn ang="0">
                    <a:pos x="68" y="22"/>
                  </a:cxn>
                  <a:cxn ang="0">
                    <a:pos x="66" y="16"/>
                  </a:cxn>
                  <a:cxn ang="0">
                    <a:pos x="64" y="14"/>
                  </a:cxn>
                  <a:cxn ang="0">
                    <a:pos x="60" y="10"/>
                  </a:cxn>
                  <a:cxn ang="0">
                    <a:pos x="56" y="8"/>
                  </a:cxn>
                  <a:cxn ang="0">
                    <a:pos x="50" y="12"/>
                  </a:cxn>
                  <a:cxn ang="0">
                    <a:pos x="42" y="10"/>
                  </a:cxn>
                  <a:cxn ang="0">
                    <a:pos x="44" y="6"/>
                  </a:cxn>
                  <a:cxn ang="0">
                    <a:pos x="46" y="2"/>
                  </a:cxn>
                  <a:cxn ang="0">
                    <a:pos x="42" y="0"/>
                  </a:cxn>
                  <a:cxn ang="0">
                    <a:pos x="34" y="2"/>
                  </a:cxn>
                  <a:cxn ang="0">
                    <a:pos x="28" y="6"/>
                  </a:cxn>
                  <a:cxn ang="0">
                    <a:pos x="26" y="10"/>
                  </a:cxn>
                  <a:cxn ang="0">
                    <a:pos x="26" y="10"/>
                  </a:cxn>
                  <a:cxn ang="0">
                    <a:pos x="22" y="10"/>
                  </a:cxn>
                  <a:cxn ang="0">
                    <a:pos x="18" y="10"/>
                  </a:cxn>
                  <a:cxn ang="0">
                    <a:pos x="16" y="14"/>
                  </a:cxn>
                  <a:cxn ang="0">
                    <a:pos x="14" y="24"/>
                  </a:cxn>
                  <a:cxn ang="0">
                    <a:pos x="16" y="28"/>
                  </a:cxn>
                  <a:cxn ang="0">
                    <a:pos x="18" y="34"/>
                  </a:cxn>
                  <a:cxn ang="0">
                    <a:pos x="16" y="40"/>
                  </a:cxn>
                  <a:cxn ang="0">
                    <a:pos x="14" y="44"/>
                  </a:cxn>
                  <a:cxn ang="0">
                    <a:pos x="8" y="54"/>
                  </a:cxn>
                  <a:cxn ang="0">
                    <a:pos x="4" y="80"/>
                  </a:cxn>
                </a:cxnLst>
                <a:rect l="0" t="0" r="r" b="b"/>
                <a:pathLst>
                  <a:path w="104" h="116">
                    <a:moveTo>
                      <a:pt x="4" y="80"/>
                    </a:moveTo>
                    <a:lnTo>
                      <a:pt x="4" y="80"/>
                    </a:lnTo>
                    <a:lnTo>
                      <a:pt x="2" y="80"/>
                    </a:lnTo>
                    <a:lnTo>
                      <a:pt x="0" y="82"/>
                    </a:lnTo>
                    <a:lnTo>
                      <a:pt x="0" y="84"/>
                    </a:lnTo>
                    <a:lnTo>
                      <a:pt x="0" y="86"/>
                    </a:lnTo>
                    <a:lnTo>
                      <a:pt x="0" y="90"/>
                    </a:lnTo>
                    <a:lnTo>
                      <a:pt x="4" y="92"/>
                    </a:lnTo>
                    <a:lnTo>
                      <a:pt x="6" y="94"/>
                    </a:lnTo>
                    <a:lnTo>
                      <a:pt x="8" y="94"/>
                    </a:lnTo>
                    <a:lnTo>
                      <a:pt x="10" y="96"/>
                    </a:lnTo>
                    <a:lnTo>
                      <a:pt x="12" y="100"/>
                    </a:lnTo>
                    <a:lnTo>
                      <a:pt x="14" y="104"/>
                    </a:lnTo>
                    <a:lnTo>
                      <a:pt x="14" y="110"/>
                    </a:lnTo>
                    <a:lnTo>
                      <a:pt x="16" y="110"/>
                    </a:lnTo>
                    <a:lnTo>
                      <a:pt x="18" y="112"/>
                    </a:lnTo>
                    <a:lnTo>
                      <a:pt x="20" y="114"/>
                    </a:lnTo>
                    <a:lnTo>
                      <a:pt x="24" y="116"/>
                    </a:lnTo>
                    <a:lnTo>
                      <a:pt x="28" y="116"/>
                    </a:lnTo>
                    <a:lnTo>
                      <a:pt x="30" y="114"/>
                    </a:lnTo>
                    <a:lnTo>
                      <a:pt x="34" y="110"/>
                    </a:lnTo>
                    <a:lnTo>
                      <a:pt x="34" y="110"/>
                    </a:lnTo>
                    <a:lnTo>
                      <a:pt x="34" y="108"/>
                    </a:lnTo>
                    <a:lnTo>
                      <a:pt x="36" y="106"/>
                    </a:lnTo>
                    <a:lnTo>
                      <a:pt x="38" y="106"/>
                    </a:lnTo>
                    <a:lnTo>
                      <a:pt x="42" y="104"/>
                    </a:lnTo>
                    <a:lnTo>
                      <a:pt x="46" y="106"/>
                    </a:lnTo>
                    <a:lnTo>
                      <a:pt x="46" y="106"/>
                    </a:lnTo>
                    <a:lnTo>
                      <a:pt x="48" y="106"/>
                    </a:lnTo>
                    <a:lnTo>
                      <a:pt x="50" y="106"/>
                    </a:lnTo>
                    <a:lnTo>
                      <a:pt x="52" y="104"/>
                    </a:lnTo>
                    <a:lnTo>
                      <a:pt x="54" y="102"/>
                    </a:lnTo>
                    <a:lnTo>
                      <a:pt x="54" y="98"/>
                    </a:lnTo>
                    <a:lnTo>
                      <a:pt x="56" y="92"/>
                    </a:lnTo>
                    <a:lnTo>
                      <a:pt x="56" y="88"/>
                    </a:lnTo>
                    <a:lnTo>
                      <a:pt x="60" y="74"/>
                    </a:lnTo>
                    <a:lnTo>
                      <a:pt x="68" y="60"/>
                    </a:lnTo>
                    <a:lnTo>
                      <a:pt x="82" y="48"/>
                    </a:lnTo>
                    <a:lnTo>
                      <a:pt x="104" y="40"/>
                    </a:lnTo>
                    <a:lnTo>
                      <a:pt x="104" y="32"/>
                    </a:lnTo>
                    <a:lnTo>
                      <a:pt x="104" y="32"/>
                    </a:lnTo>
                    <a:lnTo>
                      <a:pt x="104" y="32"/>
                    </a:lnTo>
                    <a:lnTo>
                      <a:pt x="102" y="30"/>
                    </a:lnTo>
                    <a:lnTo>
                      <a:pt x="98" y="28"/>
                    </a:lnTo>
                    <a:lnTo>
                      <a:pt x="94" y="26"/>
                    </a:lnTo>
                    <a:lnTo>
                      <a:pt x="88" y="20"/>
                    </a:lnTo>
                    <a:lnTo>
                      <a:pt x="88" y="20"/>
                    </a:lnTo>
                    <a:lnTo>
                      <a:pt x="88" y="18"/>
                    </a:lnTo>
                    <a:lnTo>
                      <a:pt x="86" y="16"/>
                    </a:lnTo>
                    <a:lnTo>
                      <a:pt x="84" y="14"/>
                    </a:lnTo>
                    <a:lnTo>
                      <a:pt x="82" y="14"/>
                    </a:lnTo>
                    <a:lnTo>
                      <a:pt x="78" y="14"/>
                    </a:lnTo>
                    <a:lnTo>
                      <a:pt x="76" y="16"/>
                    </a:lnTo>
                    <a:lnTo>
                      <a:pt x="72" y="20"/>
                    </a:lnTo>
                    <a:lnTo>
                      <a:pt x="72" y="20"/>
                    </a:lnTo>
                    <a:lnTo>
                      <a:pt x="70" y="20"/>
                    </a:lnTo>
                    <a:lnTo>
                      <a:pt x="70" y="22"/>
                    </a:lnTo>
                    <a:lnTo>
                      <a:pt x="68" y="22"/>
                    </a:lnTo>
                    <a:lnTo>
                      <a:pt x="66" y="20"/>
                    </a:lnTo>
                    <a:lnTo>
                      <a:pt x="66" y="16"/>
                    </a:lnTo>
                    <a:lnTo>
                      <a:pt x="66" y="16"/>
                    </a:lnTo>
                    <a:lnTo>
                      <a:pt x="64" y="14"/>
                    </a:lnTo>
                    <a:lnTo>
                      <a:pt x="62" y="12"/>
                    </a:lnTo>
                    <a:lnTo>
                      <a:pt x="60" y="10"/>
                    </a:lnTo>
                    <a:lnTo>
                      <a:pt x="58" y="8"/>
                    </a:lnTo>
                    <a:lnTo>
                      <a:pt x="56" y="8"/>
                    </a:lnTo>
                    <a:lnTo>
                      <a:pt x="52" y="8"/>
                    </a:lnTo>
                    <a:lnTo>
                      <a:pt x="50" y="12"/>
                    </a:lnTo>
                    <a:lnTo>
                      <a:pt x="42" y="10"/>
                    </a:lnTo>
                    <a:lnTo>
                      <a:pt x="42" y="10"/>
                    </a:lnTo>
                    <a:lnTo>
                      <a:pt x="44" y="8"/>
                    </a:lnTo>
                    <a:lnTo>
                      <a:pt x="44" y="6"/>
                    </a:lnTo>
                    <a:lnTo>
                      <a:pt x="46" y="4"/>
                    </a:lnTo>
                    <a:lnTo>
                      <a:pt x="46" y="2"/>
                    </a:lnTo>
                    <a:lnTo>
                      <a:pt x="46" y="0"/>
                    </a:lnTo>
                    <a:lnTo>
                      <a:pt x="42" y="0"/>
                    </a:lnTo>
                    <a:lnTo>
                      <a:pt x="40" y="0"/>
                    </a:lnTo>
                    <a:lnTo>
                      <a:pt x="34" y="2"/>
                    </a:lnTo>
                    <a:lnTo>
                      <a:pt x="30" y="4"/>
                    </a:lnTo>
                    <a:lnTo>
                      <a:pt x="28" y="6"/>
                    </a:lnTo>
                    <a:lnTo>
                      <a:pt x="26" y="8"/>
                    </a:lnTo>
                    <a:lnTo>
                      <a:pt x="26" y="10"/>
                    </a:lnTo>
                    <a:lnTo>
                      <a:pt x="26" y="10"/>
                    </a:lnTo>
                    <a:lnTo>
                      <a:pt x="26" y="10"/>
                    </a:lnTo>
                    <a:lnTo>
                      <a:pt x="24" y="10"/>
                    </a:lnTo>
                    <a:lnTo>
                      <a:pt x="22" y="10"/>
                    </a:lnTo>
                    <a:lnTo>
                      <a:pt x="20" y="10"/>
                    </a:lnTo>
                    <a:lnTo>
                      <a:pt x="18" y="10"/>
                    </a:lnTo>
                    <a:lnTo>
                      <a:pt x="16" y="12"/>
                    </a:lnTo>
                    <a:lnTo>
                      <a:pt x="16" y="14"/>
                    </a:lnTo>
                    <a:lnTo>
                      <a:pt x="14" y="18"/>
                    </a:lnTo>
                    <a:lnTo>
                      <a:pt x="14" y="24"/>
                    </a:lnTo>
                    <a:lnTo>
                      <a:pt x="16" y="26"/>
                    </a:lnTo>
                    <a:lnTo>
                      <a:pt x="16" y="28"/>
                    </a:lnTo>
                    <a:lnTo>
                      <a:pt x="18" y="30"/>
                    </a:lnTo>
                    <a:lnTo>
                      <a:pt x="18" y="34"/>
                    </a:lnTo>
                    <a:lnTo>
                      <a:pt x="18" y="36"/>
                    </a:lnTo>
                    <a:lnTo>
                      <a:pt x="16" y="40"/>
                    </a:lnTo>
                    <a:lnTo>
                      <a:pt x="16" y="40"/>
                    </a:lnTo>
                    <a:lnTo>
                      <a:pt x="14" y="44"/>
                    </a:lnTo>
                    <a:lnTo>
                      <a:pt x="12" y="48"/>
                    </a:lnTo>
                    <a:lnTo>
                      <a:pt x="8" y="54"/>
                    </a:lnTo>
                    <a:lnTo>
                      <a:pt x="6" y="64"/>
                    </a:lnTo>
                    <a:lnTo>
                      <a:pt x="4" y="8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7" name="Freeform 167"/>
              <p:cNvSpPr>
                <a:spLocks/>
              </p:cNvSpPr>
              <p:nvPr/>
            </p:nvSpPr>
            <p:spPr bwMode="gray">
              <a:xfrm>
                <a:off x="3949" y="1708"/>
                <a:ext cx="232" cy="186"/>
              </a:xfrm>
              <a:custGeom>
                <a:avLst/>
                <a:gdLst/>
                <a:ahLst/>
                <a:cxnLst>
                  <a:cxn ang="0">
                    <a:pos x="32" y="76"/>
                  </a:cxn>
                  <a:cxn ang="0">
                    <a:pos x="44" y="74"/>
                  </a:cxn>
                  <a:cxn ang="0">
                    <a:pos x="46" y="78"/>
                  </a:cxn>
                  <a:cxn ang="0">
                    <a:pos x="36" y="86"/>
                  </a:cxn>
                  <a:cxn ang="0">
                    <a:pos x="24" y="86"/>
                  </a:cxn>
                  <a:cxn ang="0">
                    <a:pos x="10" y="88"/>
                  </a:cxn>
                  <a:cxn ang="0">
                    <a:pos x="8" y="100"/>
                  </a:cxn>
                  <a:cxn ang="0">
                    <a:pos x="20" y="104"/>
                  </a:cxn>
                  <a:cxn ang="0">
                    <a:pos x="54" y="104"/>
                  </a:cxn>
                  <a:cxn ang="0">
                    <a:pos x="86" y="114"/>
                  </a:cxn>
                  <a:cxn ang="0">
                    <a:pos x="86" y="124"/>
                  </a:cxn>
                  <a:cxn ang="0">
                    <a:pos x="76" y="132"/>
                  </a:cxn>
                  <a:cxn ang="0">
                    <a:pos x="64" y="128"/>
                  </a:cxn>
                  <a:cxn ang="0">
                    <a:pos x="42" y="132"/>
                  </a:cxn>
                  <a:cxn ang="0">
                    <a:pos x="32" y="130"/>
                  </a:cxn>
                  <a:cxn ang="0">
                    <a:pos x="22" y="138"/>
                  </a:cxn>
                  <a:cxn ang="0">
                    <a:pos x="24" y="148"/>
                  </a:cxn>
                  <a:cxn ang="0">
                    <a:pos x="48" y="160"/>
                  </a:cxn>
                  <a:cxn ang="0">
                    <a:pos x="62" y="168"/>
                  </a:cxn>
                  <a:cxn ang="0">
                    <a:pos x="76" y="184"/>
                  </a:cxn>
                  <a:cxn ang="0">
                    <a:pos x="146" y="162"/>
                  </a:cxn>
                  <a:cxn ang="0">
                    <a:pos x="160" y="162"/>
                  </a:cxn>
                  <a:cxn ang="0">
                    <a:pos x="176" y="170"/>
                  </a:cxn>
                  <a:cxn ang="0">
                    <a:pos x="184" y="170"/>
                  </a:cxn>
                  <a:cxn ang="0">
                    <a:pos x="190" y="170"/>
                  </a:cxn>
                  <a:cxn ang="0">
                    <a:pos x="202" y="168"/>
                  </a:cxn>
                  <a:cxn ang="0">
                    <a:pos x="210" y="160"/>
                  </a:cxn>
                  <a:cxn ang="0">
                    <a:pos x="208" y="154"/>
                  </a:cxn>
                  <a:cxn ang="0">
                    <a:pos x="196" y="152"/>
                  </a:cxn>
                  <a:cxn ang="0">
                    <a:pos x="196" y="146"/>
                  </a:cxn>
                  <a:cxn ang="0">
                    <a:pos x="208" y="142"/>
                  </a:cxn>
                  <a:cxn ang="0">
                    <a:pos x="226" y="142"/>
                  </a:cxn>
                  <a:cxn ang="0">
                    <a:pos x="232" y="138"/>
                  </a:cxn>
                  <a:cxn ang="0">
                    <a:pos x="226" y="126"/>
                  </a:cxn>
                  <a:cxn ang="0">
                    <a:pos x="202" y="116"/>
                  </a:cxn>
                  <a:cxn ang="0">
                    <a:pos x="174" y="78"/>
                  </a:cxn>
                  <a:cxn ang="0">
                    <a:pos x="166" y="28"/>
                  </a:cxn>
                  <a:cxn ang="0">
                    <a:pos x="148" y="20"/>
                  </a:cxn>
                  <a:cxn ang="0">
                    <a:pos x="140" y="36"/>
                  </a:cxn>
                  <a:cxn ang="0">
                    <a:pos x="124" y="22"/>
                  </a:cxn>
                  <a:cxn ang="0">
                    <a:pos x="116" y="18"/>
                  </a:cxn>
                  <a:cxn ang="0">
                    <a:pos x="106" y="30"/>
                  </a:cxn>
                  <a:cxn ang="0">
                    <a:pos x="96" y="20"/>
                  </a:cxn>
                  <a:cxn ang="0">
                    <a:pos x="86" y="6"/>
                  </a:cxn>
                  <a:cxn ang="0">
                    <a:pos x="80" y="16"/>
                  </a:cxn>
                  <a:cxn ang="0">
                    <a:pos x="78" y="32"/>
                  </a:cxn>
                  <a:cxn ang="0">
                    <a:pos x="66" y="32"/>
                  </a:cxn>
                  <a:cxn ang="0">
                    <a:pos x="62" y="14"/>
                  </a:cxn>
                  <a:cxn ang="0">
                    <a:pos x="64" y="4"/>
                  </a:cxn>
                  <a:cxn ang="0">
                    <a:pos x="54" y="0"/>
                  </a:cxn>
                  <a:cxn ang="0">
                    <a:pos x="14" y="24"/>
                  </a:cxn>
                  <a:cxn ang="0">
                    <a:pos x="8" y="44"/>
                  </a:cxn>
                  <a:cxn ang="0">
                    <a:pos x="2" y="56"/>
                  </a:cxn>
                  <a:cxn ang="0">
                    <a:pos x="0" y="64"/>
                  </a:cxn>
                  <a:cxn ang="0">
                    <a:pos x="10" y="74"/>
                  </a:cxn>
                </a:cxnLst>
                <a:rect l="0" t="0" r="r" b="b"/>
                <a:pathLst>
                  <a:path w="232" h="186">
                    <a:moveTo>
                      <a:pt x="24" y="74"/>
                    </a:moveTo>
                    <a:lnTo>
                      <a:pt x="24" y="76"/>
                    </a:lnTo>
                    <a:lnTo>
                      <a:pt x="28" y="76"/>
                    </a:lnTo>
                    <a:lnTo>
                      <a:pt x="32" y="76"/>
                    </a:lnTo>
                    <a:lnTo>
                      <a:pt x="36" y="76"/>
                    </a:lnTo>
                    <a:lnTo>
                      <a:pt x="40" y="76"/>
                    </a:lnTo>
                    <a:lnTo>
                      <a:pt x="42" y="74"/>
                    </a:lnTo>
                    <a:lnTo>
                      <a:pt x="44" y="74"/>
                    </a:lnTo>
                    <a:lnTo>
                      <a:pt x="44" y="74"/>
                    </a:lnTo>
                    <a:lnTo>
                      <a:pt x="46" y="74"/>
                    </a:lnTo>
                    <a:lnTo>
                      <a:pt x="46" y="76"/>
                    </a:lnTo>
                    <a:lnTo>
                      <a:pt x="46" y="78"/>
                    </a:lnTo>
                    <a:lnTo>
                      <a:pt x="46" y="80"/>
                    </a:lnTo>
                    <a:lnTo>
                      <a:pt x="44" y="84"/>
                    </a:lnTo>
                    <a:lnTo>
                      <a:pt x="42" y="86"/>
                    </a:lnTo>
                    <a:lnTo>
                      <a:pt x="36" y="86"/>
                    </a:lnTo>
                    <a:lnTo>
                      <a:pt x="30" y="88"/>
                    </a:lnTo>
                    <a:lnTo>
                      <a:pt x="28" y="88"/>
                    </a:lnTo>
                    <a:lnTo>
                      <a:pt x="26" y="86"/>
                    </a:lnTo>
                    <a:lnTo>
                      <a:pt x="24" y="86"/>
                    </a:lnTo>
                    <a:lnTo>
                      <a:pt x="20" y="86"/>
                    </a:lnTo>
                    <a:lnTo>
                      <a:pt x="16" y="86"/>
                    </a:lnTo>
                    <a:lnTo>
                      <a:pt x="14" y="86"/>
                    </a:lnTo>
                    <a:lnTo>
                      <a:pt x="10" y="88"/>
                    </a:lnTo>
                    <a:lnTo>
                      <a:pt x="8" y="90"/>
                    </a:lnTo>
                    <a:lnTo>
                      <a:pt x="8" y="94"/>
                    </a:lnTo>
                    <a:lnTo>
                      <a:pt x="8" y="100"/>
                    </a:lnTo>
                    <a:lnTo>
                      <a:pt x="8" y="100"/>
                    </a:lnTo>
                    <a:lnTo>
                      <a:pt x="8" y="102"/>
                    </a:lnTo>
                    <a:lnTo>
                      <a:pt x="10" y="102"/>
                    </a:lnTo>
                    <a:lnTo>
                      <a:pt x="14" y="104"/>
                    </a:lnTo>
                    <a:lnTo>
                      <a:pt x="20" y="104"/>
                    </a:lnTo>
                    <a:lnTo>
                      <a:pt x="26" y="106"/>
                    </a:lnTo>
                    <a:lnTo>
                      <a:pt x="36" y="106"/>
                    </a:lnTo>
                    <a:lnTo>
                      <a:pt x="42" y="104"/>
                    </a:lnTo>
                    <a:lnTo>
                      <a:pt x="54" y="104"/>
                    </a:lnTo>
                    <a:lnTo>
                      <a:pt x="68" y="104"/>
                    </a:lnTo>
                    <a:lnTo>
                      <a:pt x="80" y="106"/>
                    </a:lnTo>
                    <a:lnTo>
                      <a:pt x="86" y="112"/>
                    </a:lnTo>
                    <a:lnTo>
                      <a:pt x="86" y="114"/>
                    </a:lnTo>
                    <a:lnTo>
                      <a:pt x="86" y="114"/>
                    </a:lnTo>
                    <a:lnTo>
                      <a:pt x="86" y="118"/>
                    </a:lnTo>
                    <a:lnTo>
                      <a:pt x="86" y="122"/>
                    </a:lnTo>
                    <a:lnTo>
                      <a:pt x="86" y="124"/>
                    </a:lnTo>
                    <a:lnTo>
                      <a:pt x="84" y="128"/>
                    </a:lnTo>
                    <a:lnTo>
                      <a:pt x="82" y="130"/>
                    </a:lnTo>
                    <a:lnTo>
                      <a:pt x="80" y="132"/>
                    </a:lnTo>
                    <a:lnTo>
                      <a:pt x="76" y="132"/>
                    </a:lnTo>
                    <a:lnTo>
                      <a:pt x="70" y="130"/>
                    </a:lnTo>
                    <a:lnTo>
                      <a:pt x="70" y="130"/>
                    </a:lnTo>
                    <a:lnTo>
                      <a:pt x="68" y="128"/>
                    </a:lnTo>
                    <a:lnTo>
                      <a:pt x="64" y="128"/>
                    </a:lnTo>
                    <a:lnTo>
                      <a:pt x="60" y="128"/>
                    </a:lnTo>
                    <a:lnTo>
                      <a:pt x="56" y="128"/>
                    </a:lnTo>
                    <a:lnTo>
                      <a:pt x="50" y="130"/>
                    </a:lnTo>
                    <a:lnTo>
                      <a:pt x="42" y="132"/>
                    </a:lnTo>
                    <a:lnTo>
                      <a:pt x="40" y="132"/>
                    </a:lnTo>
                    <a:lnTo>
                      <a:pt x="38" y="130"/>
                    </a:lnTo>
                    <a:lnTo>
                      <a:pt x="36" y="130"/>
                    </a:lnTo>
                    <a:lnTo>
                      <a:pt x="32" y="130"/>
                    </a:lnTo>
                    <a:lnTo>
                      <a:pt x="30" y="130"/>
                    </a:lnTo>
                    <a:lnTo>
                      <a:pt x="26" y="132"/>
                    </a:lnTo>
                    <a:lnTo>
                      <a:pt x="24" y="134"/>
                    </a:lnTo>
                    <a:lnTo>
                      <a:pt x="22" y="138"/>
                    </a:lnTo>
                    <a:lnTo>
                      <a:pt x="20" y="142"/>
                    </a:lnTo>
                    <a:lnTo>
                      <a:pt x="20" y="144"/>
                    </a:lnTo>
                    <a:lnTo>
                      <a:pt x="22" y="146"/>
                    </a:lnTo>
                    <a:lnTo>
                      <a:pt x="24" y="148"/>
                    </a:lnTo>
                    <a:lnTo>
                      <a:pt x="26" y="152"/>
                    </a:lnTo>
                    <a:lnTo>
                      <a:pt x="32" y="154"/>
                    </a:lnTo>
                    <a:lnTo>
                      <a:pt x="40" y="158"/>
                    </a:lnTo>
                    <a:lnTo>
                      <a:pt x="48" y="160"/>
                    </a:lnTo>
                    <a:lnTo>
                      <a:pt x="50" y="162"/>
                    </a:lnTo>
                    <a:lnTo>
                      <a:pt x="52" y="162"/>
                    </a:lnTo>
                    <a:lnTo>
                      <a:pt x="58" y="166"/>
                    </a:lnTo>
                    <a:lnTo>
                      <a:pt x="62" y="168"/>
                    </a:lnTo>
                    <a:lnTo>
                      <a:pt x="66" y="174"/>
                    </a:lnTo>
                    <a:lnTo>
                      <a:pt x="68" y="178"/>
                    </a:lnTo>
                    <a:lnTo>
                      <a:pt x="70" y="186"/>
                    </a:lnTo>
                    <a:lnTo>
                      <a:pt x="76" y="184"/>
                    </a:lnTo>
                    <a:lnTo>
                      <a:pt x="90" y="182"/>
                    </a:lnTo>
                    <a:lnTo>
                      <a:pt x="110" y="178"/>
                    </a:lnTo>
                    <a:lnTo>
                      <a:pt x="130" y="170"/>
                    </a:lnTo>
                    <a:lnTo>
                      <a:pt x="146" y="162"/>
                    </a:lnTo>
                    <a:lnTo>
                      <a:pt x="148" y="162"/>
                    </a:lnTo>
                    <a:lnTo>
                      <a:pt x="150" y="162"/>
                    </a:lnTo>
                    <a:lnTo>
                      <a:pt x="154" y="162"/>
                    </a:lnTo>
                    <a:lnTo>
                      <a:pt x="160" y="162"/>
                    </a:lnTo>
                    <a:lnTo>
                      <a:pt x="164" y="162"/>
                    </a:lnTo>
                    <a:lnTo>
                      <a:pt x="170" y="164"/>
                    </a:lnTo>
                    <a:lnTo>
                      <a:pt x="174" y="168"/>
                    </a:lnTo>
                    <a:lnTo>
                      <a:pt x="176" y="170"/>
                    </a:lnTo>
                    <a:lnTo>
                      <a:pt x="178" y="172"/>
                    </a:lnTo>
                    <a:lnTo>
                      <a:pt x="180" y="172"/>
                    </a:lnTo>
                    <a:lnTo>
                      <a:pt x="182" y="172"/>
                    </a:lnTo>
                    <a:lnTo>
                      <a:pt x="184" y="170"/>
                    </a:lnTo>
                    <a:lnTo>
                      <a:pt x="186" y="168"/>
                    </a:lnTo>
                    <a:lnTo>
                      <a:pt x="188" y="168"/>
                    </a:lnTo>
                    <a:lnTo>
                      <a:pt x="188" y="168"/>
                    </a:lnTo>
                    <a:lnTo>
                      <a:pt x="190" y="170"/>
                    </a:lnTo>
                    <a:lnTo>
                      <a:pt x="192" y="172"/>
                    </a:lnTo>
                    <a:lnTo>
                      <a:pt x="194" y="172"/>
                    </a:lnTo>
                    <a:lnTo>
                      <a:pt x="198" y="170"/>
                    </a:lnTo>
                    <a:lnTo>
                      <a:pt x="202" y="168"/>
                    </a:lnTo>
                    <a:lnTo>
                      <a:pt x="208" y="164"/>
                    </a:lnTo>
                    <a:lnTo>
                      <a:pt x="208" y="164"/>
                    </a:lnTo>
                    <a:lnTo>
                      <a:pt x="210" y="162"/>
                    </a:lnTo>
                    <a:lnTo>
                      <a:pt x="210" y="160"/>
                    </a:lnTo>
                    <a:lnTo>
                      <a:pt x="210" y="158"/>
                    </a:lnTo>
                    <a:lnTo>
                      <a:pt x="210" y="158"/>
                    </a:lnTo>
                    <a:lnTo>
                      <a:pt x="210" y="156"/>
                    </a:lnTo>
                    <a:lnTo>
                      <a:pt x="208" y="154"/>
                    </a:lnTo>
                    <a:lnTo>
                      <a:pt x="204" y="154"/>
                    </a:lnTo>
                    <a:lnTo>
                      <a:pt x="198" y="154"/>
                    </a:lnTo>
                    <a:lnTo>
                      <a:pt x="198" y="152"/>
                    </a:lnTo>
                    <a:lnTo>
                      <a:pt x="196" y="152"/>
                    </a:lnTo>
                    <a:lnTo>
                      <a:pt x="194" y="150"/>
                    </a:lnTo>
                    <a:lnTo>
                      <a:pt x="194" y="148"/>
                    </a:lnTo>
                    <a:lnTo>
                      <a:pt x="194" y="148"/>
                    </a:lnTo>
                    <a:lnTo>
                      <a:pt x="196" y="146"/>
                    </a:lnTo>
                    <a:lnTo>
                      <a:pt x="200" y="144"/>
                    </a:lnTo>
                    <a:lnTo>
                      <a:pt x="200" y="144"/>
                    </a:lnTo>
                    <a:lnTo>
                      <a:pt x="204" y="144"/>
                    </a:lnTo>
                    <a:lnTo>
                      <a:pt x="208" y="142"/>
                    </a:lnTo>
                    <a:lnTo>
                      <a:pt x="212" y="142"/>
                    </a:lnTo>
                    <a:lnTo>
                      <a:pt x="218" y="140"/>
                    </a:lnTo>
                    <a:lnTo>
                      <a:pt x="222" y="142"/>
                    </a:lnTo>
                    <a:lnTo>
                      <a:pt x="226" y="142"/>
                    </a:lnTo>
                    <a:lnTo>
                      <a:pt x="226" y="142"/>
                    </a:lnTo>
                    <a:lnTo>
                      <a:pt x="228" y="142"/>
                    </a:lnTo>
                    <a:lnTo>
                      <a:pt x="230" y="140"/>
                    </a:lnTo>
                    <a:lnTo>
                      <a:pt x="232" y="138"/>
                    </a:lnTo>
                    <a:lnTo>
                      <a:pt x="232" y="134"/>
                    </a:lnTo>
                    <a:lnTo>
                      <a:pt x="232" y="132"/>
                    </a:lnTo>
                    <a:lnTo>
                      <a:pt x="230" y="128"/>
                    </a:lnTo>
                    <a:lnTo>
                      <a:pt x="226" y="126"/>
                    </a:lnTo>
                    <a:lnTo>
                      <a:pt x="220" y="124"/>
                    </a:lnTo>
                    <a:lnTo>
                      <a:pt x="216" y="122"/>
                    </a:lnTo>
                    <a:lnTo>
                      <a:pt x="210" y="118"/>
                    </a:lnTo>
                    <a:lnTo>
                      <a:pt x="202" y="116"/>
                    </a:lnTo>
                    <a:lnTo>
                      <a:pt x="186" y="114"/>
                    </a:lnTo>
                    <a:lnTo>
                      <a:pt x="184" y="110"/>
                    </a:lnTo>
                    <a:lnTo>
                      <a:pt x="178" y="98"/>
                    </a:lnTo>
                    <a:lnTo>
                      <a:pt x="174" y="78"/>
                    </a:lnTo>
                    <a:lnTo>
                      <a:pt x="174" y="52"/>
                    </a:lnTo>
                    <a:lnTo>
                      <a:pt x="172" y="48"/>
                    </a:lnTo>
                    <a:lnTo>
                      <a:pt x="170" y="38"/>
                    </a:lnTo>
                    <a:lnTo>
                      <a:pt x="166" y="28"/>
                    </a:lnTo>
                    <a:lnTo>
                      <a:pt x="160" y="20"/>
                    </a:lnTo>
                    <a:lnTo>
                      <a:pt x="150" y="18"/>
                    </a:lnTo>
                    <a:lnTo>
                      <a:pt x="150" y="18"/>
                    </a:lnTo>
                    <a:lnTo>
                      <a:pt x="148" y="20"/>
                    </a:lnTo>
                    <a:lnTo>
                      <a:pt x="146" y="24"/>
                    </a:lnTo>
                    <a:lnTo>
                      <a:pt x="142" y="28"/>
                    </a:lnTo>
                    <a:lnTo>
                      <a:pt x="140" y="32"/>
                    </a:lnTo>
                    <a:lnTo>
                      <a:pt x="140" y="36"/>
                    </a:lnTo>
                    <a:lnTo>
                      <a:pt x="140" y="42"/>
                    </a:lnTo>
                    <a:lnTo>
                      <a:pt x="126" y="24"/>
                    </a:lnTo>
                    <a:lnTo>
                      <a:pt x="126" y="22"/>
                    </a:lnTo>
                    <a:lnTo>
                      <a:pt x="124" y="22"/>
                    </a:lnTo>
                    <a:lnTo>
                      <a:pt x="122" y="20"/>
                    </a:lnTo>
                    <a:lnTo>
                      <a:pt x="120" y="18"/>
                    </a:lnTo>
                    <a:lnTo>
                      <a:pt x="118" y="16"/>
                    </a:lnTo>
                    <a:lnTo>
                      <a:pt x="116" y="18"/>
                    </a:lnTo>
                    <a:lnTo>
                      <a:pt x="112" y="20"/>
                    </a:lnTo>
                    <a:lnTo>
                      <a:pt x="110" y="24"/>
                    </a:lnTo>
                    <a:lnTo>
                      <a:pt x="108" y="28"/>
                    </a:lnTo>
                    <a:lnTo>
                      <a:pt x="106" y="30"/>
                    </a:lnTo>
                    <a:lnTo>
                      <a:pt x="104" y="32"/>
                    </a:lnTo>
                    <a:lnTo>
                      <a:pt x="100" y="30"/>
                    </a:lnTo>
                    <a:lnTo>
                      <a:pt x="98" y="26"/>
                    </a:lnTo>
                    <a:lnTo>
                      <a:pt x="96" y="20"/>
                    </a:lnTo>
                    <a:lnTo>
                      <a:pt x="94" y="16"/>
                    </a:lnTo>
                    <a:lnTo>
                      <a:pt x="90" y="12"/>
                    </a:lnTo>
                    <a:lnTo>
                      <a:pt x="88" y="8"/>
                    </a:lnTo>
                    <a:lnTo>
                      <a:pt x="86" y="6"/>
                    </a:lnTo>
                    <a:lnTo>
                      <a:pt x="84" y="6"/>
                    </a:lnTo>
                    <a:lnTo>
                      <a:pt x="82" y="8"/>
                    </a:lnTo>
                    <a:lnTo>
                      <a:pt x="80" y="10"/>
                    </a:lnTo>
                    <a:lnTo>
                      <a:pt x="80" y="16"/>
                    </a:lnTo>
                    <a:lnTo>
                      <a:pt x="80" y="20"/>
                    </a:lnTo>
                    <a:lnTo>
                      <a:pt x="80" y="24"/>
                    </a:lnTo>
                    <a:lnTo>
                      <a:pt x="80" y="28"/>
                    </a:lnTo>
                    <a:lnTo>
                      <a:pt x="78" y="32"/>
                    </a:lnTo>
                    <a:lnTo>
                      <a:pt x="76" y="34"/>
                    </a:lnTo>
                    <a:lnTo>
                      <a:pt x="74" y="34"/>
                    </a:lnTo>
                    <a:lnTo>
                      <a:pt x="70" y="34"/>
                    </a:lnTo>
                    <a:lnTo>
                      <a:pt x="66" y="32"/>
                    </a:lnTo>
                    <a:lnTo>
                      <a:pt x="64" y="28"/>
                    </a:lnTo>
                    <a:lnTo>
                      <a:pt x="62" y="24"/>
                    </a:lnTo>
                    <a:lnTo>
                      <a:pt x="62" y="18"/>
                    </a:lnTo>
                    <a:lnTo>
                      <a:pt x="62" y="14"/>
                    </a:lnTo>
                    <a:lnTo>
                      <a:pt x="64" y="10"/>
                    </a:lnTo>
                    <a:lnTo>
                      <a:pt x="64" y="6"/>
                    </a:lnTo>
                    <a:lnTo>
                      <a:pt x="64" y="6"/>
                    </a:lnTo>
                    <a:lnTo>
                      <a:pt x="64" y="4"/>
                    </a:lnTo>
                    <a:lnTo>
                      <a:pt x="62" y="2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4" y="0"/>
                    </a:lnTo>
                    <a:lnTo>
                      <a:pt x="50" y="2"/>
                    </a:lnTo>
                    <a:lnTo>
                      <a:pt x="40" y="8"/>
                    </a:lnTo>
                    <a:lnTo>
                      <a:pt x="26" y="16"/>
                    </a:lnTo>
                    <a:lnTo>
                      <a:pt x="14" y="24"/>
                    </a:lnTo>
                    <a:lnTo>
                      <a:pt x="8" y="36"/>
                    </a:lnTo>
                    <a:lnTo>
                      <a:pt x="8" y="36"/>
                    </a:lnTo>
                    <a:lnTo>
                      <a:pt x="8" y="40"/>
                    </a:lnTo>
                    <a:lnTo>
                      <a:pt x="8" y="44"/>
                    </a:lnTo>
                    <a:lnTo>
                      <a:pt x="6" y="48"/>
                    </a:lnTo>
                    <a:lnTo>
                      <a:pt x="6" y="52"/>
                    </a:lnTo>
                    <a:lnTo>
                      <a:pt x="2" y="56"/>
                    </a:lnTo>
                    <a:lnTo>
                      <a:pt x="2" y="56"/>
                    </a:lnTo>
                    <a:lnTo>
                      <a:pt x="2" y="58"/>
                    </a:lnTo>
                    <a:lnTo>
                      <a:pt x="0" y="60"/>
                    </a:lnTo>
                    <a:lnTo>
                      <a:pt x="0" y="62"/>
                    </a:lnTo>
                    <a:lnTo>
                      <a:pt x="0" y="64"/>
                    </a:lnTo>
                    <a:lnTo>
                      <a:pt x="0" y="68"/>
                    </a:lnTo>
                    <a:lnTo>
                      <a:pt x="2" y="70"/>
                    </a:lnTo>
                    <a:lnTo>
                      <a:pt x="6" y="72"/>
                    </a:lnTo>
                    <a:lnTo>
                      <a:pt x="10" y="74"/>
                    </a:lnTo>
                    <a:lnTo>
                      <a:pt x="16" y="74"/>
                    </a:lnTo>
                    <a:lnTo>
                      <a:pt x="24" y="74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" name="Freeform 168"/>
              <p:cNvSpPr>
                <a:spLocks/>
              </p:cNvSpPr>
              <p:nvPr/>
            </p:nvSpPr>
            <p:spPr bwMode="gray">
              <a:xfrm>
                <a:off x="3957" y="1494"/>
                <a:ext cx="118" cy="90"/>
              </a:xfrm>
              <a:custGeom>
                <a:avLst/>
                <a:gdLst/>
                <a:ahLst/>
                <a:cxnLst>
                  <a:cxn ang="0">
                    <a:pos x="58" y="22"/>
                  </a:cxn>
                  <a:cxn ang="0">
                    <a:pos x="44" y="40"/>
                  </a:cxn>
                  <a:cxn ang="0">
                    <a:pos x="26" y="60"/>
                  </a:cxn>
                  <a:cxn ang="0">
                    <a:pos x="14" y="66"/>
                  </a:cxn>
                  <a:cxn ang="0">
                    <a:pos x="8" y="68"/>
                  </a:cxn>
                  <a:cxn ang="0">
                    <a:pos x="2" y="68"/>
                  </a:cxn>
                  <a:cxn ang="0">
                    <a:pos x="0" y="72"/>
                  </a:cxn>
                  <a:cxn ang="0">
                    <a:pos x="2" y="76"/>
                  </a:cxn>
                  <a:cxn ang="0">
                    <a:pos x="10" y="84"/>
                  </a:cxn>
                  <a:cxn ang="0">
                    <a:pos x="28" y="90"/>
                  </a:cxn>
                  <a:cxn ang="0">
                    <a:pos x="40" y="86"/>
                  </a:cxn>
                  <a:cxn ang="0">
                    <a:pos x="44" y="88"/>
                  </a:cxn>
                  <a:cxn ang="0">
                    <a:pos x="50" y="90"/>
                  </a:cxn>
                  <a:cxn ang="0">
                    <a:pos x="58" y="88"/>
                  </a:cxn>
                  <a:cxn ang="0">
                    <a:pos x="62" y="82"/>
                  </a:cxn>
                  <a:cxn ang="0">
                    <a:pos x="70" y="74"/>
                  </a:cxn>
                  <a:cxn ang="0">
                    <a:pos x="76" y="64"/>
                  </a:cxn>
                  <a:cxn ang="0">
                    <a:pos x="78" y="58"/>
                  </a:cxn>
                  <a:cxn ang="0">
                    <a:pos x="84" y="62"/>
                  </a:cxn>
                  <a:cxn ang="0">
                    <a:pos x="92" y="64"/>
                  </a:cxn>
                  <a:cxn ang="0">
                    <a:pos x="102" y="56"/>
                  </a:cxn>
                  <a:cxn ang="0">
                    <a:pos x="104" y="54"/>
                  </a:cxn>
                  <a:cxn ang="0">
                    <a:pos x="106" y="48"/>
                  </a:cxn>
                  <a:cxn ang="0">
                    <a:pos x="106" y="44"/>
                  </a:cxn>
                  <a:cxn ang="0">
                    <a:pos x="104" y="42"/>
                  </a:cxn>
                  <a:cxn ang="0">
                    <a:pos x="106" y="38"/>
                  </a:cxn>
                  <a:cxn ang="0">
                    <a:pos x="110" y="30"/>
                  </a:cxn>
                  <a:cxn ang="0">
                    <a:pos x="108" y="26"/>
                  </a:cxn>
                  <a:cxn ang="0">
                    <a:pos x="108" y="22"/>
                  </a:cxn>
                  <a:cxn ang="0">
                    <a:pos x="112" y="16"/>
                  </a:cxn>
                  <a:cxn ang="0">
                    <a:pos x="116" y="14"/>
                  </a:cxn>
                  <a:cxn ang="0">
                    <a:pos x="116" y="12"/>
                  </a:cxn>
                  <a:cxn ang="0">
                    <a:pos x="110" y="6"/>
                  </a:cxn>
                  <a:cxn ang="0">
                    <a:pos x="104" y="2"/>
                  </a:cxn>
                  <a:cxn ang="0">
                    <a:pos x="100" y="0"/>
                  </a:cxn>
                  <a:cxn ang="0">
                    <a:pos x="84" y="12"/>
                  </a:cxn>
                  <a:cxn ang="0">
                    <a:pos x="76" y="12"/>
                  </a:cxn>
                  <a:cxn ang="0">
                    <a:pos x="64" y="16"/>
                  </a:cxn>
                </a:cxnLst>
                <a:rect l="0" t="0" r="r" b="b"/>
                <a:pathLst>
                  <a:path w="118" h="90">
                    <a:moveTo>
                      <a:pt x="60" y="20"/>
                    </a:moveTo>
                    <a:lnTo>
                      <a:pt x="58" y="22"/>
                    </a:lnTo>
                    <a:lnTo>
                      <a:pt x="52" y="30"/>
                    </a:lnTo>
                    <a:lnTo>
                      <a:pt x="44" y="40"/>
                    </a:lnTo>
                    <a:lnTo>
                      <a:pt x="36" y="52"/>
                    </a:lnTo>
                    <a:lnTo>
                      <a:pt x="26" y="60"/>
                    </a:lnTo>
                    <a:lnTo>
                      <a:pt x="18" y="66"/>
                    </a:lnTo>
                    <a:lnTo>
                      <a:pt x="14" y="66"/>
                    </a:lnTo>
                    <a:lnTo>
                      <a:pt x="12" y="68"/>
                    </a:lnTo>
                    <a:lnTo>
                      <a:pt x="8" y="68"/>
                    </a:lnTo>
                    <a:lnTo>
                      <a:pt x="4" y="68"/>
                    </a:lnTo>
                    <a:lnTo>
                      <a:pt x="2" y="68"/>
                    </a:lnTo>
                    <a:lnTo>
                      <a:pt x="0" y="70"/>
                    </a:lnTo>
                    <a:lnTo>
                      <a:pt x="0" y="72"/>
                    </a:lnTo>
                    <a:lnTo>
                      <a:pt x="0" y="74"/>
                    </a:lnTo>
                    <a:lnTo>
                      <a:pt x="2" y="76"/>
                    </a:lnTo>
                    <a:lnTo>
                      <a:pt x="6" y="82"/>
                    </a:lnTo>
                    <a:lnTo>
                      <a:pt x="10" y="84"/>
                    </a:lnTo>
                    <a:lnTo>
                      <a:pt x="18" y="88"/>
                    </a:lnTo>
                    <a:lnTo>
                      <a:pt x="28" y="90"/>
                    </a:lnTo>
                    <a:lnTo>
                      <a:pt x="40" y="84"/>
                    </a:lnTo>
                    <a:lnTo>
                      <a:pt x="40" y="86"/>
                    </a:lnTo>
                    <a:lnTo>
                      <a:pt x="42" y="86"/>
                    </a:lnTo>
                    <a:lnTo>
                      <a:pt x="44" y="88"/>
                    </a:lnTo>
                    <a:lnTo>
                      <a:pt x="46" y="90"/>
                    </a:lnTo>
                    <a:lnTo>
                      <a:pt x="50" y="90"/>
                    </a:lnTo>
                    <a:lnTo>
                      <a:pt x="56" y="88"/>
                    </a:lnTo>
                    <a:lnTo>
                      <a:pt x="58" y="88"/>
                    </a:lnTo>
                    <a:lnTo>
                      <a:pt x="60" y="86"/>
                    </a:lnTo>
                    <a:lnTo>
                      <a:pt x="62" y="82"/>
                    </a:lnTo>
                    <a:lnTo>
                      <a:pt x="66" y="78"/>
                    </a:lnTo>
                    <a:lnTo>
                      <a:pt x="70" y="74"/>
                    </a:lnTo>
                    <a:lnTo>
                      <a:pt x="72" y="68"/>
                    </a:lnTo>
                    <a:lnTo>
                      <a:pt x="76" y="64"/>
                    </a:lnTo>
                    <a:lnTo>
                      <a:pt x="78" y="58"/>
                    </a:lnTo>
                    <a:lnTo>
                      <a:pt x="78" y="58"/>
                    </a:lnTo>
                    <a:lnTo>
                      <a:pt x="80" y="60"/>
                    </a:lnTo>
                    <a:lnTo>
                      <a:pt x="84" y="62"/>
                    </a:lnTo>
                    <a:lnTo>
                      <a:pt x="88" y="64"/>
                    </a:lnTo>
                    <a:lnTo>
                      <a:pt x="92" y="64"/>
                    </a:lnTo>
                    <a:lnTo>
                      <a:pt x="98" y="62"/>
                    </a:lnTo>
                    <a:lnTo>
                      <a:pt x="102" y="56"/>
                    </a:lnTo>
                    <a:lnTo>
                      <a:pt x="102" y="56"/>
                    </a:lnTo>
                    <a:lnTo>
                      <a:pt x="104" y="54"/>
                    </a:lnTo>
                    <a:lnTo>
                      <a:pt x="106" y="52"/>
                    </a:lnTo>
                    <a:lnTo>
                      <a:pt x="106" y="48"/>
                    </a:lnTo>
                    <a:lnTo>
                      <a:pt x="106" y="46"/>
                    </a:lnTo>
                    <a:lnTo>
                      <a:pt x="106" y="44"/>
                    </a:lnTo>
                    <a:lnTo>
                      <a:pt x="102" y="42"/>
                    </a:lnTo>
                    <a:lnTo>
                      <a:pt x="104" y="42"/>
                    </a:lnTo>
                    <a:lnTo>
                      <a:pt x="104" y="40"/>
                    </a:lnTo>
                    <a:lnTo>
                      <a:pt x="106" y="38"/>
                    </a:lnTo>
                    <a:lnTo>
                      <a:pt x="108" y="34"/>
                    </a:lnTo>
                    <a:lnTo>
                      <a:pt x="110" y="30"/>
                    </a:lnTo>
                    <a:lnTo>
                      <a:pt x="110" y="28"/>
                    </a:lnTo>
                    <a:lnTo>
                      <a:pt x="108" y="26"/>
                    </a:lnTo>
                    <a:lnTo>
                      <a:pt x="108" y="26"/>
                    </a:lnTo>
                    <a:lnTo>
                      <a:pt x="108" y="22"/>
                    </a:lnTo>
                    <a:lnTo>
                      <a:pt x="110" y="20"/>
                    </a:lnTo>
                    <a:lnTo>
                      <a:pt x="112" y="16"/>
                    </a:lnTo>
                    <a:lnTo>
                      <a:pt x="114" y="14"/>
                    </a:lnTo>
                    <a:lnTo>
                      <a:pt x="116" y="14"/>
                    </a:lnTo>
                    <a:lnTo>
                      <a:pt x="118" y="12"/>
                    </a:lnTo>
                    <a:lnTo>
                      <a:pt x="116" y="12"/>
                    </a:lnTo>
                    <a:lnTo>
                      <a:pt x="114" y="10"/>
                    </a:lnTo>
                    <a:lnTo>
                      <a:pt x="110" y="6"/>
                    </a:lnTo>
                    <a:lnTo>
                      <a:pt x="108" y="4"/>
                    </a:lnTo>
                    <a:lnTo>
                      <a:pt x="104" y="2"/>
                    </a:lnTo>
                    <a:lnTo>
                      <a:pt x="102" y="0"/>
                    </a:lnTo>
                    <a:lnTo>
                      <a:pt x="100" y="0"/>
                    </a:lnTo>
                    <a:lnTo>
                      <a:pt x="86" y="12"/>
                    </a:lnTo>
                    <a:lnTo>
                      <a:pt x="84" y="12"/>
                    </a:lnTo>
                    <a:lnTo>
                      <a:pt x="82" y="12"/>
                    </a:lnTo>
                    <a:lnTo>
                      <a:pt x="76" y="12"/>
                    </a:lnTo>
                    <a:lnTo>
                      <a:pt x="70" y="14"/>
                    </a:lnTo>
                    <a:lnTo>
                      <a:pt x="64" y="16"/>
                    </a:lnTo>
                    <a:lnTo>
                      <a:pt x="60" y="2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" name="Freeform 169"/>
              <p:cNvSpPr>
                <a:spLocks/>
              </p:cNvSpPr>
              <p:nvPr/>
            </p:nvSpPr>
            <p:spPr bwMode="gray">
              <a:xfrm>
                <a:off x="4069" y="1454"/>
                <a:ext cx="22" cy="28"/>
              </a:xfrm>
              <a:custGeom>
                <a:avLst/>
                <a:gdLst/>
                <a:ahLst/>
                <a:cxnLst>
                  <a:cxn ang="0">
                    <a:pos x="16" y="2"/>
                  </a:cxn>
                  <a:cxn ang="0">
                    <a:pos x="14" y="2"/>
                  </a:cxn>
                  <a:cxn ang="0">
                    <a:pos x="14" y="2"/>
                  </a:cxn>
                  <a:cxn ang="0">
                    <a:pos x="12" y="0"/>
                  </a:cxn>
                  <a:cxn ang="0">
                    <a:pos x="10" y="0"/>
                  </a:cxn>
                  <a:cxn ang="0">
                    <a:pos x="6" y="0"/>
                  </a:cxn>
                  <a:cxn ang="0">
                    <a:pos x="4" y="2"/>
                  </a:cxn>
                  <a:cxn ang="0">
                    <a:pos x="2" y="4"/>
                  </a:cxn>
                  <a:cxn ang="0">
                    <a:pos x="2" y="8"/>
                  </a:cxn>
                  <a:cxn ang="0">
                    <a:pos x="0" y="12"/>
                  </a:cxn>
                  <a:cxn ang="0">
                    <a:pos x="2" y="20"/>
                  </a:cxn>
                  <a:cxn ang="0">
                    <a:pos x="2" y="20"/>
                  </a:cxn>
                  <a:cxn ang="0">
                    <a:pos x="4" y="22"/>
                  </a:cxn>
                  <a:cxn ang="0">
                    <a:pos x="6" y="24"/>
                  </a:cxn>
                  <a:cxn ang="0">
                    <a:pos x="10" y="26"/>
                  </a:cxn>
                  <a:cxn ang="0">
                    <a:pos x="14" y="26"/>
                  </a:cxn>
                  <a:cxn ang="0">
                    <a:pos x="16" y="28"/>
                  </a:cxn>
                  <a:cxn ang="0">
                    <a:pos x="20" y="26"/>
                  </a:cxn>
                  <a:cxn ang="0">
                    <a:pos x="22" y="24"/>
                  </a:cxn>
                  <a:cxn ang="0">
                    <a:pos x="22" y="20"/>
                  </a:cxn>
                  <a:cxn ang="0">
                    <a:pos x="22" y="14"/>
                  </a:cxn>
                  <a:cxn ang="0">
                    <a:pos x="22" y="10"/>
                  </a:cxn>
                  <a:cxn ang="0">
                    <a:pos x="20" y="6"/>
                  </a:cxn>
                  <a:cxn ang="0">
                    <a:pos x="18" y="4"/>
                  </a:cxn>
                  <a:cxn ang="0">
                    <a:pos x="16" y="2"/>
                  </a:cxn>
                  <a:cxn ang="0">
                    <a:pos x="16" y="2"/>
                  </a:cxn>
                  <a:cxn ang="0">
                    <a:pos x="16" y="2"/>
                  </a:cxn>
                </a:cxnLst>
                <a:rect l="0" t="0" r="r" b="b"/>
                <a:pathLst>
                  <a:path w="22" h="28">
                    <a:moveTo>
                      <a:pt x="16" y="2"/>
                    </a:moveTo>
                    <a:lnTo>
                      <a:pt x="14" y="2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6" y="0"/>
                    </a:lnTo>
                    <a:lnTo>
                      <a:pt x="4" y="2"/>
                    </a:lnTo>
                    <a:lnTo>
                      <a:pt x="2" y="4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4" y="22"/>
                    </a:lnTo>
                    <a:lnTo>
                      <a:pt x="6" y="24"/>
                    </a:lnTo>
                    <a:lnTo>
                      <a:pt x="10" y="26"/>
                    </a:lnTo>
                    <a:lnTo>
                      <a:pt x="14" y="26"/>
                    </a:lnTo>
                    <a:lnTo>
                      <a:pt x="16" y="28"/>
                    </a:lnTo>
                    <a:lnTo>
                      <a:pt x="20" y="26"/>
                    </a:lnTo>
                    <a:lnTo>
                      <a:pt x="22" y="24"/>
                    </a:lnTo>
                    <a:lnTo>
                      <a:pt x="22" y="20"/>
                    </a:lnTo>
                    <a:lnTo>
                      <a:pt x="22" y="14"/>
                    </a:lnTo>
                    <a:lnTo>
                      <a:pt x="22" y="10"/>
                    </a:lnTo>
                    <a:lnTo>
                      <a:pt x="20" y="6"/>
                    </a:lnTo>
                    <a:lnTo>
                      <a:pt x="18" y="4"/>
                    </a:lnTo>
                    <a:lnTo>
                      <a:pt x="16" y="2"/>
                    </a:lnTo>
                    <a:lnTo>
                      <a:pt x="16" y="2"/>
                    </a:lnTo>
                    <a:lnTo>
                      <a:pt x="16" y="2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0" name="Freeform 170"/>
              <p:cNvSpPr>
                <a:spLocks/>
              </p:cNvSpPr>
              <p:nvPr/>
            </p:nvSpPr>
            <p:spPr bwMode="gray">
              <a:xfrm>
                <a:off x="4095" y="1416"/>
                <a:ext cx="68" cy="4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2" y="12"/>
                  </a:cxn>
                  <a:cxn ang="0">
                    <a:pos x="10" y="14"/>
                  </a:cxn>
                  <a:cxn ang="0">
                    <a:pos x="8" y="14"/>
                  </a:cxn>
                  <a:cxn ang="0">
                    <a:pos x="4" y="18"/>
                  </a:cxn>
                  <a:cxn ang="0">
                    <a:pos x="2" y="20"/>
                  </a:cxn>
                  <a:cxn ang="0">
                    <a:pos x="0" y="24"/>
                  </a:cxn>
                  <a:cxn ang="0">
                    <a:pos x="0" y="26"/>
                  </a:cxn>
                  <a:cxn ang="0">
                    <a:pos x="2" y="30"/>
                  </a:cxn>
                  <a:cxn ang="0">
                    <a:pos x="4" y="34"/>
                  </a:cxn>
                  <a:cxn ang="0">
                    <a:pos x="10" y="36"/>
                  </a:cxn>
                  <a:cxn ang="0">
                    <a:pos x="12" y="36"/>
                  </a:cxn>
                  <a:cxn ang="0">
                    <a:pos x="12" y="34"/>
                  </a:cxn>
                  <a:cxn ang="0">
                    <a:pos x="16" y="30"/>
                  </a:cxn>
                  <a:cxn ang="0">
                    <a:pos x="18" y="28"/>
                  </a:cxn>
                  <a:cxn ang="0">
                    <a:pos x="22" y="26"/>
                  </a:cxn>
                  <a:cxn ang="0">
                    <a:pos x="26" y="28"/>
                  </a:cxn>
                  <a:cxn ang="0">
                    <a:pos x="30" y="32"/>
                  </a:cxn>
                  <a:cxn ang="0">
                    <a:pos x="32" y="34"/>
                  </a:cxn>
                  <a:cxn ang="0">
                    <a:pos x="36" y="38"/>
                  </a:cxn>
                  <a:cxn ang="0">
                    <a:pos x="42" y="42"/>
                  </a:cxn>
                  <a:cxn ang="0">
                    <a:pos x="52" y="40"/>
                  </a:cxn>
                  <a:cxn ang="0">
                    <a:pos x="62" y="32"/>
                  </a:cxn>
                  <a:cxn ang="0">
                    <a:pos x="62" y="32"/>
                  </a:cxn>
                  <a:cxn ang="0">
                    <a:pos x="64" y="30"/>
                  </a:cxn>
                  <a:cxn ang="0">
                    <a:pos x="66" y="28"/>
                  </a:cxn>
                  <a:cxn ang="0">
                    <a:pos x="68" y="26"/>
                  </a:cxn>
                  <a:cxn ang="0">
                    <a:pos x="68" y="22"/>
                  </a:cxn>
                  <a:cxn ang="0">
                    <a:pos x="66" y="20"/>
                  </a:cxn>
                  <a:cxn ang="0">
                    <a:pos x="62" y="16"/>
                  </a:cxn>
                  <a:cxn ang="0">
                    <a:pos x="58" y="14"/>
                  </a:cxn>
                  <a:cxn ang="0">
                    <a:pos x="40" y="2"/>
                  </a:cxn>
                  <a:cxn ang="0">
                    <a:pos x="38" y="2"/>
                  </a:cxn>
                  <a:cxn ang="0">
                    <a:pos x="36" y="2"/>
                  </a:cxn>
                  <a:cxn ang="0">
                    <a:pos x="32" y="0"/>
                  </a:cxn>
                  <a:cxn ang="0">
                    <a:pos x="28" y="0"/>
                  </a:cxn>
                  <a:cxn ang="0">
                    <a:pos x="24" y="2"/>
                  </a:cxn>
                  <a:cxn ang="0">
                    <a:pos x="18" y="6"/>
                  </a:cxn>
                  <a:cxn ang="0">
                    <a:pos x="12" y="12"/>
                  </a:cxn>
                </a:cxnLst>
                <a:rect l="0" t="0" r="r" b="b"/>
                <a:pathLst>
                  <a:path w="68" h="42">
                    <a:moveTo>
                      <a:pt x="12" y="12"/>
                    </a:moveTo>
                    <a:lnTo>
                      <a:pt x="12" y="12"/>
                    </a:lnTo>
                    <a:lnTo>
                      <a:pt x="10" y="14"/>
                    </a:lnTo>
                    <a:lnTo>
                      <a:pt x="8" y="14"/>
                    </a:lnTo>
                    <a:lnTo>
                      <a:pt x="4" y="18"/>
                    </a:lnTo>
                    <a:lnTo>
                      <a:pt x="2" y="20"/>
                    </a:lnTo>
                    <a:lnTo>
                      <a:pt x="0" y="24"/>
                    </a:lnTo>
                    <a:lnTo>
                      <a:pt x="0" y="26"/>
                    </a:lnTo>
                    <a:lnTo>
                      <a:pt x="2" y="30"/>
                    </a:lnTo>
                    <a:lnTo>
                      <a:pt x="4" y="34"/>
                    </a:lnTo>
                    <a:lnTo>
                      <a:pt x="10" y="36"/>
                    </a:lnTo>
                    <a:lnTo>
                      <a:pt x="12" y="36"/>
                    </a:lnTo>
                    <a:lnTo>
                      <a:pt x="12" y="34"/>
                    </a:lnTo>
                    <a:lnTo>
                      <a:pt x="16" y="30"/>
                    </a:lnTo>
                    <a:lnTo>
                      <a:pt x="18" y="28"/>
                    </a:lnTo>
                    <a:lnTo>
                      <a:pt x="22" y="26"/>
                    </a:lnTo>
                    <a:lnTo>
                      <a:pt x="26" y="28"/>
                    </a:lnTo>
                    <a:lnTo>
                      <a:pt x="30" y="32"/>
                    </a:lnTo>
                    <a:lnTo>
                      <a:pt x="32" y="34"/>
                    </a:lnTo>
                    <a:lnTo>
                      <a:pt x="36" y="38"/>
                    </a:lnTo>
                    <a:lnTo>
                      <a:pt x="42" y="42"/>
                    </a:lnTo>
                    <a:lnTo>
                      <a:pt x="52" y="40"/>
                    </a:lnTo>
                    <a:lnTo>
                      <a:pt x="62" y="32"/>
                    </a:lnTo>
                    <a:lnTo>
                      <a:pt x="62" y="32"/>
                    </a:lnTo>
                    <a:lnTo>
                      <a:pt x="64" y="30"/>
                    </a:lnTo>
                    <a:lnTo>
                      <a:pt x="66" y="28"/>
                    </a:lnTo>
                    <a:lnTo>
                      <a:pt x="68" y="26"/>
                    </a:lnTo>
                    <a:lnTo>
                      <a:pt x="68" y="22"/>
                    </a:lnTo>
                    <a:lnTo>
                      <a:pt x="66" y="20"/>
                    </a:lnTo>
                    <a:lnTo>
                      <a:pt x="62" y="16"/>
                    </a:lnTo>
                    <a:lnTo>
                      <a:pt x="58" y="14"/>
                    </a:lnTo>
                    <a:lnTo>
                      <a:pt x="40" y="2"/>
                    </a:lnTo>
                    <a:lnTo>
                      <a:pt x="38" y="2"/>
                    </a:lnTo>
                    <a:lnTo>
                      <a:pt x="36" y="2"/>
                    </a:lnTo>
                    <a:lnTo>
                      <a:pt x="32" y="0"/>
                    </a:lnTo>
                    <a:lnTo>
                      <a:pt x="28" y="0"/>
                    </a:lnTo>
                    <a:lnTo>
                      <a:pt x="24" y="2"/>
                    </a:lnTo>
                    <a:lnTo>
                      <a:pt x="18" y="6"/>
                    </a:lnTo>
                    <a:lnTo>
                      <a:pt x="12" y="12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" name="Freeform 171"/>
              <p:cNvSpPr>
                <a:spLocks/>
              </p:cNvSpPr>
              <p:nvPr/>
            </p:nvSpPr>
            <p:spPr bwMode="gray">
              <a:xfrm>
                <a:off x="4095" y="1470"/>
                <a:ext cx="58" cy="3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0" y="2"/>
                  </a:cxn>
                  <a:cxn ang="0">
                    <a:pos x="4" y="8"/>
                  </a:cxn>
                  <a:cxn ang="0">
                    <a:pos x="0" y="16"/>
                  </a:cxn>
                  <a:cxn ang="0">
                    <a:pos x="0" y="26"/>
                  </a:cxn>
                  <a:cxn ang="0">
                    <a:pos x="6" y="34"/>
                  </a:cxn>
                  <a:cxn ang="0">
                    <a:pos x="8" y="34"/>
                  </a:cxn>
                  <a:cxn ang="0">
                    <a:pos x="12" y="34"/>
                  </a:cxn>
                  <a:cxn ang="0">
                    <a:pos x="18" y="34"/>
                  </a:cxn>
                  <a:cxn ang="0">
                    <a:pos x="24" y="34"/>
                  </a:cxn>
                  <a:cxn ang="0">
                    <a:pos x="32" y="32"/>
                  </a:cxn>
                  <a:cxn ang="0">
                    <a:pos x="34" y="30"/>
                  </a:cxn>
                  <a:cxn ang="0">
                    <a:pos x="38" y="28"/>
                  </a:cxn>
                  <a:cxn ang="0">
                    <a:pos x="42" y="24"/>
                  </a:cxn>
                  <a:cxn ang="0">
                    <a:pos x="46" y="20"/>
                  </a:cxn>
                  <a:cxn ang="0">
                    <a:pos x="48" y="18"/>
                  </a:cxn>
                  <a:cxn ang="0">
                    <a:pos x="52" y="18"/>
                  </a:cxn>
                  <a:cxn ang="0">
                    <a:pos x="54" y="18"/>
                  </a:cxn>
                  <a:cxn ang="0">
                    <a:pos x="56" y="16"/>
                  </a:cxn>
                  <a:cxn ang="0">
                    <a:pos x="58" y="14"/>
                  </a:cxn>
                  <a:cxn ang="0">
                    <a:pos x="58" y="12"/>
                  </a:cxn>
                  <a:cxn ang="0">
                    <a:pos x="56" y="8"/>
                  </a:cxn>
                  <a:cxn ang="0">
                    <a:pos x="54" y="6"/>
                  </a:cxn>
                  <a:cxn ang="0">
                    <a:pos x="48" y="4"/>
                  </a:cxn>
                  <a:cxn ang="0">
                    <a:pos x="32" y="2"/>
                  </a:cxn>
                  <a:cxn ang="0">
                    <a:pos x="18" y="0"/>
                  </a:cxn>
                  <a:cxn ang="0">
                    <a:pos x="12" y="0"/>
                  </a:cxn>
                </a:cxnLst>
                <a:rect l="0" t="0" r="r" b="b"/>
                <a:pathLst>
                  <a:path w="58" h="34">
                    <a:moveTo>
                      <a:pt x="12" y="0"/>
                    </a:moveTo>
                    <a:lnTo>
                      <a:pt x="10" y="2"/>
                    </a:lnTo>
                    <a:lnTo>
                      <a:pt x="4" y="8"/>
                    </a:lnTo>
                    <a:lnTo>
                      <a:pt x="0" y="16"/>
                    </a:lnTo>
                    <a:lnTo>
                      <a:pt x="0" y="26"/>
                    </a:lnTo>
                    <a:lnTo>
                      <a:pt x="6" y="34"/>
                    </a:lnTo>
                    <a:lnTo>
                      <a:pt x="8" y="34"/>
                    </a:lnTo>
                    <a:lnTo>
                      <a:pt x="12" y="34"/>
                    </a:lnTo>
                    <a:lnTo>
                      <a:pt x="18" y="34"/>
                    </a:lnTo>
                    <a:lnTo>
                      <a:pt x="24" y="34"/>
                    </a:lnTo>
                    <a:lnTo>
                      <a:pt x="32" y="32"/>
                    </a:lnTo>
                    <a:lnTo>
                      <a:pt x="34" y="30"/>
                    </a:lnTo>
                    <a:lnTo>
                      <a:pt x="38" y="28"/>
                    </a:lnTo>
                    <a:lnTo>
                      <a:pt x="42" y="24"/>
                    </a:lnTo>
                    <a:lnTo>
                      <a:pt x="46" y="20"/>
                    </a:lnTo>
                    <a:lnTo>
                      <a:pt x="48" y="18"/>
                    </a:lnTo>
                    <a:lnTo>
                      <a:pt x="52" y="18"/>
                    </a:lnTo>
                    <a:lnTo>
                      <a:pt x="54" y="18"/>
                    </a:lnTo>
                    <a:lnTo>
                      <a:pt x="56" y="16"/>
                    </a:lnTo>
                    <a:lnTo>
                      <a:pt x="58" y="14"/>
                    </a:lnTo>
                    <a:lnTo>
                      <a:pt x="58" y="12"/>
                    </a:lnTo>
                    <a:lnTo>
                      <a:pt x="56" y="8"/>
                    </a:lnTo>
                    <a:lnTo>
                      <a:pt x="54" y="6"/>
                    </a:lnTo>
                    <a:lnTo>
                      <a:pt x="48" y="4"/>
                    </a:lnTo>
                    <a:lnTo>
                      <a:pt x="32" y="2"/>
                    </a:lnTo>
                    <a:lnTo>
                      <a:pt x="18" y="0"/>
                    </a:lnTo>
                    <a:lnTo>
                      <a:pt x="12" y="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2" name="Freeform 172"/>
              <p:cNvSpPr>
                <a:spLocks/>
              </p:cNvSpPr>
              <p:nvPr/>
            </p:nvSpPr>
            <p:spPr bwMode="gray">
              <a:xfrm>
                <a:off x="4021" y="1576"/>
                <a:ext cx="20" cy="28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14" y="0"/>
                  </a:cxn>
                  <a:cxn ang="0">
                    <a:pos x="12" y="2"/>
                  </a:cxn>
                  <a:cxn ang="0">
                    <a:pos x="10" y="6"/>
                  </a:cxn>
                  <a:cxn ang="0">
                    <a:pos x="6" y="10"/>
                  </a:cxn>
                  <a:cxn ang="0">
                    <a:pos x="2" y="14"/>
                  </a:cxn>
                  <a:cxn ang="0">
                    <a:pos x="0" y="18"/>
                  </a:cxn>
                  <a:cxn ang="0">
                    <a:pos x="0" y="24"/>
                  </a:cxn>
                  <a:cxn ang="0">
                    <a:pos x="2" y="28"/>
                  </a:cxn>
                  <a:cxn ang="0">
                    <a:pos x="4" y="28"/>
                  </a:cxn>
                  <a:cxn ang="0">
                    <a:pos x="6" y="28"/>
                  </a:cxn>
                  <a:cxn ang="0">
                    <a:pos x="8" y="28"/>
                  </a:cxn>
                  <a:cxn ang="0">
                    <a:pos x="10" y="28"/>
                  </a:cxn>
                  <a:cxn ang="0">
                    <a:pos x="14" y="26"/>
                  </a:cxn>
                  <a:cxn ang="0">
                    <a:pos x="16" y="22"/>
                  </a:cxn>
                  <a:cxn ang="0">
                    <a:pos x="18" y="16"/>
                  </a:cxn>
                  <a:cxn ang="0">
                    <a:pos x="20" y="14"/>
                  </a:cxn>
                  <a:cxn ang="0">
                    <a:pos x="20" y="12"/>
                  </a:cxn>
                  <a:cxn ang="0">
                    <a:pos x="20" y="8"/>
                  </a:cxn>
                  <a:cxn ang="0">
                    <a:pos x="20" y="6"/>
                  </a:cxn>
                  <a:cxn ang="0">
                    <a:pos x="20" y="2"/>
                  </a:cxn>
                  <a:cxn ang="0">
                    <a:pos x="18" y="0"/>
                  </a:cxn>
                  <a:cxn ang="0">
                    <a:pos x="16" y="0"/>
                  </a:cxn>
                </a:cxnLst>
                <a:rect l="0" t="0" r="r" b="b"/>
                <a:pathLst>
                  <a:path w="20" h="28">
                    <a:moveTo>
                      <a:pt x="16" y="0"/>
                    </a:moveTo>
                    <a:lnTo>
                      <a:pt x="14" y="0"/>
                    </a:lnTo>
                    <a:lnTo>
                      <a:pt x="12" y="2"/>
                    </a:lnTo>
                    <a:lnTo>
                      <a:pt x="10" y="6"/>
                    </a:lnTo>
                    <a:lnTo>
                      <a:pt x="6" y="10"/>
                    </a:lnTo>
                    <a:lnTo>
                      <a:pt x="2" y="14"/>
                    </a:lnTo>
                    <a:lnTo>
                      <a:pt x="0" y="18"/>
                    </a:lnTo>
                    <a:lnTo>
                      <a:pt x="0" y="24"/>
                    </a:lnTo>
                    <a:lnTo>
                      <a:pt x="2" y="28"/>
                    </a:lnTo>
                    <a:lnTo>
                      <a:pt x="4" y="28"/>
                    </a:lnTo>
                    <a:lnTo>
                      <a:pt x="6" y="28"/>
                    </a:lnTo>
                    <a:lnTo>
                      <a:pt x="8" y="28"/>
                    </a:lnTo>
                    <a:lnTo>
                      <a:pt x="10" y="28"/>
                    </a:lnTo>
                    <a:lnTo>
                      <a:pt x="14" y="26"/>
                    </a:lnTo>
                    <a:lnTo>
                      <a:pt x="16" y="22"/>
                    </a:lnTo>
                    <a:lnTo>
                      <a:pt x="18" y="16"/>
                    </a:lnTo>
                    <a:lnTo>
                      <a:pt x="20" y="14"/>
                    </a:lnTo>
                    <a:lnTo>
                      <a:pt x="20" y="12"/>
                    </a:lnTo>
                    <a:lnTo>
                      <a:pt x="20" y="8"/>
                    </a:lnTo>
                    <a:lnTo>
                      <a:pt x="20" y="6"/>
                    </a:lnTo>
                    <a:lnTo>
                      <a:pt x="20" y="2"/>
                    </a:lnTo>
                    <a:lnTo>
                      <a:pt x="18" y="0"/>
                    </a:lnTo>
                    <a:lnTo>
                      <a:pt x="16" y="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3" name="Freeform 173"/>
              <p:cNvSpPr>
                <a:spLocks/>
              </p:cNvSpPr>
              <p:nvPr/>
            </p:nvSpPr>
            <p:spPr bwMode="gray">
              <a:xfrm>
                <a:off x="4019" y="1596"/>
                <a:ext cx="114" cy="90"/>
              </a:xfrm>
              <a:custGeom>
                <a:avLst/>
                <a:gdLst/>
                <a:ahLst/>
                <a:cxnLst>
                  <a:cxn ang="0">
                    <a:pos x="28" y="20"/>
                  </a:cxn>
                  <a:cxn ang="0">
                    <a:pos x="20" y="18"/>
                  </a:cxn>
                  <a:cxn ang="0">
                    <a:pos x="12" y="22"/>
                  </a:cxn>
                  <a:cxn ang="0">
                    <a:pos x="10" y="34"/>
                  </a:cxn>
                  <a:cxn ang="0">
                    <a:pos x="8" y="36"/>
                  </a:cxn>
                  <a:cxn ang="0">
                    <a:pos x="8" y="46"/>
                  </a:cxn>
                  <a:cxn ang="0">
                    <a:pos x="2" y="52"/>
                  </a:cxn>
                  <a:cxn ang="0">
                    <a:pos x="0" y="60"/>
                  </a:cxn>
                  <a:cxn ang="0">
                    <a:pos x="8" y="68"/>
                  </a:cxn>
                  <a:cxn ang="0">
                    <a:pos x="16" y="72"/>
                  </a:cxn>
                  <a:cxn ang="0">
                    <a:pos x="24" y="72"/>
                  </a:cxn>
                  <a:cxn ang="0">
                    <a:pos x="30" y="64"/>
                  </a:cxn>
                  <a:cxn ang="0">
                    <a:pos x="32" y="62"/>
                  </a:cxn>
                  <a:cxn ang="0">
                    <a:pos x="34" y="66"/>
                  </a:cxn>
                  <a:cxn ang="0">
                    <a:pos x="44" y="68"/>
                  </a:cxn>
                  <a:cxn ang="0">
                    <a:pos x="50" y="66"/>
                  </a:cxn>
                  <a:cxn ang="0">
                    <a:pos x="58" y="64"/>
                  </a:cxn>
                  <a:cxn ang="0">
                    <a:pos x="58" y="68"/>
                  </a:cxn>
                  <a:cxn ang="0">
                    <a:pos x="52" y="74"/>
                  </a:cxn>
                  <a:cxn ang="0">
                    <a:pos x="34" y="82"/>
                  </a:cxn>
                  <a:cxn ang="0">
                    <a:pos x="26" y="88"/>
                  </a:cxn>
                  <a:cxn ang="0">
                    <a:pos x="38" y="90"/>
                  </a:cxn>
                  <a:cxn ang="0">
                    <a:pos x="74" y="76"/>
                  </a:cxn>
                  <a:cxn ang="0">
                    <a:pos x="76" y="72"/>
                  </a:cxn>
                  <a:cxn ang="0">
                    <a:pos x="82" y="72"/>
                  </a:cxn>
                  <a:cxn ang="0">
                    <a:pos x="86" y="74"/>
                  </a:cxn>
                  <a:cxn ang="0">
                    <a:pos x="92" y="72"/>
                  </a:cxn>
                  <a:cxn ang="0">
                    <a:pos x="100" y="72"/>
                  </a:cxn>
                  <a:cxn ang="0">
                    <a:pos x="110" y="64"/>
                  </a:cxn>
                  <a:cxn ang="0">
                    <a:pos x="114" y="38"/>
                  </a:cxn>
                  <a:cxn ang="0">
                    <a:pos x="106" y="34"/>
                  </a:cxn>
                  <a:cxn ang="0">
                    <a:pos x="98" y="38"/>
                  </a:cxn>
                  <a:cxn ang="0">
                    <a:pos x="90" y="32"/>
                  </a:cxn>
                  <a:cxn ang="0">
                    <a:pos x="86" y="24"/>
                  </a:cxn>
                  <a:cxn ang="0">
                    <a:pos x="82" y="10"/>
                  </a:cxn>
                  <a:cxn ang="0">
                    <a:pos x="82" y="0"/>
                  </a:cxn>
                  <a:cxn ang="0">
                    <a:pos x="76" y="2"/>
                  </a:cxn>
                  <a:cxn ang="0">
                    <a:pos x="66" y="10"/>
                  </a:cxn>
                  <a:cxn ang="0">
                    <a:pos x="64" y="22"/>
                  </a:cxn>
                  <a:cxn ang="0">
                    <a:pos x="66" y="28"/>
                  </a:cxn>
                  <a:cxn ang="0">
                    <a:pos x="68" y="32"/>
                  </a:cxn>
                  <a:cxn ang="0">
                    <a:pos x="62" y="42"/>
                  </a:cxn>
                  <a:cxn ang="0">
                    <a:pos x="56" y="48"/>
                  </a:cxn>
                  <a:cxn ang="0">
                    <a:pos x="54" y="40"/>
                  </a:cxn>
                  <a:cxn ang="0">
                    <a:pos x="52" y="30"/>
                  </a:cxn>
                  <a:cxn ang="0">
                    <a:pos x="44" y="24"/>
                  </a:cxn>
                  <a:cxn ang="0">
                    <a:pos x="36" y="28"/>
                  </a:cxn>
                  <a:cxn ang="0">
                    <a:pos x="30" y="20"/>
                  </a:cxn>
                </a:cxnLst>
                <a:rect l="0" t="0" r="r" b="b"/>
                <a:pathLst>
                  <a:path w="114" h="90">
                    <a:moveTo>
                      <a:pt x="30" y="20"/>
                    </a:moveTo>
                    <a:lnTo>
                      <a:pt x="30" y="20"/>
                    </a:lnTo>
                    <a:lnTo>
                      <a:pt x="28" y="20"/>
                    </a:lnTo>
                    <a:lnTo>
                      <a:pt x="26" y="18"/>
                    </a:lnTo>
                    <a:lnTo>
                      <a:pt x="22" y="18"/>
                    </a:lnTo>
                    <a:lnTo>
                      <a:pt x="20" y="18"/>
                    </a:lnTo>
                    <a:lnTo>
                      <a:pt x="16" y="18"/>
                    </a:lnTo>
                    <a:lnTo>
                      <a:pt x="14" y="20"/>
                    </a:lnTo>
                    <a:lnTo>
                      <a:pt x="12" y="22"/>
                    </a:lnTo>
                    <a:lnTo>
                      <a:pt x="10" y="28"/>
                    </a:lnTo>
                    <a:lnTo>
                      <a:pt x="10" y="34"/>
                    </a:lnTo>
                    <a:lnTo>
                      <a:pt x="10" y="34"/>
                    </a:lnTo>
                    <a:lnTo>
                      <a:pt x="8" y="34"/>
                    </a:lnTo>
                    <a:lnTo>
                      <a:pt x="8" y="34"/>
                    </a:lnTo>
                    <a:lnTo>
                      <a:pt x="8" y="36"/>
                    </a:lnTo>
                    <a:lnTo>
                      <a:pt x="8" y="38"/>
                    </a:lnTo>
                    <a:lnTo>
                      <a:pt x="8" y="46"/>
                    </a:lnTo>
                    <a:lnTo>
                      <a:pt x="8" y="46"/>
                    </a:lnTo>
                    <a:lnTo>
                      <a:pt x="6" y="48"/>
                    </a:lnTo>
                    <a:lnTo>
                      <a:pt x="4" y="50"/>
                    </a:lnTo>
                    <a:lnTo>
                      <a:pt x="2" y="52"/>
                    </a:lnTo>
                    <a:lnTo>
                      <a:pt x="0" y="54"/>
                    </a:lnTo>
                    <a:lnTo>
                      <a:pt x="0" y="56"/>
                    </a:lnTo>
                    <a:lnTo>
                      <a:pt x="0" y="60"/>
                    </a:lnTo>
                    <a:lnTo>
                      <a:pt x="4" y="62"/>
                    </a:lnTo>
                    <a:lnTo>
                      <a:pt x="8" y="66"/>
                    </a:lnTo>
                    <a:lnTo>
                      <a:pt x="8" y="68"/>
                    </a:lnTo>
                    <a:lnTo>
                      <a:pt x="10" y="70"/>
                    </a:lnTo>
                    <a:lnTo>
                      <a:pt x="12" y="72"/>
                    </a:lnTo>
                    <a:lnTo>
                      <a:pt x="16" y="72"/>
                    </a:lnTo>
                    <a:lnTo>
                      <a:pt x="22" y="72"/>
                    </a:lnTo>
                    <a:lnTo>
                      <a:pt x="22" y="72"/>
                    </a:lnTo>
                    <a:lnTo>
                      <a:pt x="24" y="72"/>
                    </a:lnTo>
                    <a:lnTo>
                      <a:pt x="26" y="70"/>
                    </a:lnTo>
                    <a:lnTo>
                      <a:pt x="30" y="68"/>
                    </a:lnTo>
                    <a:lnTo>
                      <a:pt x="30" y="64"/>
                    </a:lnTo>
                    <a:lnTo>
                      <a:pt x="32" y="60"/>
                    </a:lnTo>
                    <a:lnTo>
                      <a:pt x="32" y="60"/>
                    </a:lnTo>
                    <a:lnTo>
                      <a:pt x="32" y="62"/>
                    </a:lnTo>
                    <a:lnTo>
                      <a:pt x="32" y="62"/>
                    </a:lnTo>
                    <a:lnTo>
                      <a:pt x="32" y="64"/>
                    </a:lnTo>
                    <a:lnTo>
                      <a:pt x="34" y="66"/>
                    </a:lnTo>
                    <a:lnTo>
                      <a:pt x="36" y="68"/>
                    </a:lnTo>
                    <a:lnTo>
                      <a:pt x="40" y="68"/>
                    </a:lnTo>
                    <a:lnTo>
                      <a:pt x="44" y="68"/>
                    </a:lnTo>
                    <a:lnTo>
                      <a:pt x="46" y="68"/>
                    </a:lnTo>
                    <a:lnTo>
                      <a:pt x="48" y="66"/>
                    </a:lnTo>
                    <a:lnTo>
                      <a:pt x="50" y="66"/>
                    </a:lnTo>
                    <a:lnTo>
                      <a:pt x="52" y="64"/>
                    </a:lnTo>
                    <a:lnTo>
                      <a:pt x="54" y="64"/>
                    </a:lnTo>
                    <a:lnTo>
                      <a:pt x="58" y="64"/>
                    </a:lnTo>
                    <a:lnTo>
                      <a:pt x="58" y="64"/>
                    </a:lnTo>
                    <a:lnTo>
                      <a:pt x="60" y="66"/>
                    </a:lnTo>
                    <a:lnTo>
                      <a:pt x="58" y="68"/>
                    </a:lnTo>
                    <a:lnTo>
                      <a:pt x="56" y="72"/>
                    </a:lnTo>
                    <a:lnTo>
                      <a:pt x="54" y="72"/>
                    </a:lnTo>
                    <a:lnTo>
                      <a:pt x="52" y="74"/>
                    </a:lnTo>
                    <a:lnTo>
                      <a:pt x="46" y="76"/>
                    </a:lnTo>
                    <a:lnTo>
                      <a:pt x="40" y="78"/>
                    </a:lnTo>
                    <a:lnTo>
                      <a:pt x="34" y="82"/>
                    </a:lnTo>
                    <a:lnTo>
                      <a:pt x="30" y="84"/>
                    </a:lnTo>
                    <a:lnTo>
                      <a:pt x="26" y="86"/>
                    </a:lnTo>
                    <a:lnTo>
                      <a:pt x="26" y="88"/>
                    </a:lnTo>
                    <a:lnTo>
                      <a:pt x="28" y="88"/>
                    </a:lnTo>
                    <a:lnTo>
                      <a:pt x="32" y="88"/>
                    </a:lnTo>
                    <a:lnTo>
                      <a:pt x="38" y="90"/>
                    </a:lnTo>
                    <a:lnTo>
                      <a:pt x="52" y="88"/>
                    </a:lnTo>
                    <a:lnTo>
                      <a:pt x="64" y="80"/>
                    </a:lnTo>
                    <a:lnTo>
                      <a:pt x="74" y="76"/>
                    </a:lnTo>
                    <a:lnTo>
                      <a:pt x="74" y="74"/>
                    </a:lnTo>
                    <a:lnTo>
                      <a:pt x="74" y="74"/>
                    </a:lnTo>
                    <a:lnTo>
                      <a:pt x="76" y="72"/>
                    </a:lnTo>
                    <a:lnTo>
                      <a:pt x="78" y="70"/>
                    </a:lnTo>
                    <a:lnTo>
                      <a:pt x="80" y="70"/>
                    </a:lnTo>
                    <a:lnTo>
                      <a:pt x="82" y="72"/>
                    </a:lnTo>
                    <a:lnTo>
                      <a:pt x="84" y="74"/>
                    </a:lnTo>
                    <a:lnTo>
                      <a:pt x="84" y="74"/>
                    </a:lnTo>
                    <a:lnTo>
                      <a:pt x="86" y="74"/>
                    </a:lnTo>
                    <a:lnTo>
                      <a:pt x="90" y="74"/>
                    </a:lnTo>
                    <a:lnTo>
                      <a:pt x="92" y="70"/>
                    </a:lnTo>
                    <a:lnTo>
                      <a:pt x="92" y="72"/>
                    </a:lnTo>
                    <a:lnTo>
                      <a:pt x="94" y="72"/>
                    </a:lnTo>
                    <a:lnTo>
                      <a:pt x="98" y="72"/>
                    </a:lnTo>
                    <a:lnTo>
                      <a:pt x="100" y="72"/>
                    </a:lnTo>
                    <a:lnTo>
                      <a:pt x="104" y="72"/>
                    </a:lnTo>
                    <a:lnTo>
                      <a:pt x="108" y="68"/>
                    </a:lnTo>
                    <a:lnTo>
                      <a:pt x="110" y="64"/>
                    </a:lnTo>
                    <a:lnTo>
                      <a:pt x="112" y="56"/>
                    </a:lnTo>
                    <a:lnTo>
                      <a:pt x="114" y="46"/>
                    </a:lnTo>
                    <a:lnTo>
                      <a:pt x="114" y="38"/>
                    </a:lnTo>
                    <a:lnTo>
                      <a:pt x="108" y="34"/>
                    </a:lnTo>
                    <a:lnTo>
                      <a:pt x="108" y="34"/>
                    </a:lnTo>
                    <a:lnTo>
                      <a:pt x="106" y="34"/>
                    </a:lnTo>
                    <a:lnTo>
                      <a:pt x="104" y="36"/>
                    </a:lnTo>
                    <a:lnTo>
                      <a:pt x="100" y="38"/>
                    </a:lnTo>
                    <a:lnTo>
                      <a:pt x="98" y="38"/>
                    </a:lnTo>
                    <a:lnTo>
                      <a:pt x="94" y="38"/>
                    </a:lnTo>
                    <a:lnTo>
                      <a:pt x="92" y="36"/>
                    </a:lnTo>
                    <a:lnTo>
                      <a:pt x="90" y="32"/>
                    </a:lnTo>
                    <a:lnTo>
                      <a:pt x="90" y="30"/>
                    </a:lnTo>
                    <a:lnTo>
                      <a:pt x="88" y="28"/>
                    </a:lnTo>
                    <a:lnTo>
                      <a:pt x="86" y="24"/>
                    </a:lnTo>
                    <a:lnTo>
                      <a:pt x="84" y="16"/>
                    </a:lnTo>
                    <a:lnTo>
                      <a:pt x="84" y="14"/>
                    </a:lnTo>
                    <a:lnTo>
                      <a:pt x="82" y="10"/>
                    </a:lnTo>
                    <a:lnTo>
                      <a:pt x="82" y="4"/>
                    </a:lnTo>
                    <a:lnTo>
                      <a:pt x="82" y="2"/>
                    </a:lnTo>
                    <a:lnTo>
                      <a:pt x="82" y="0"/>
                    </a:lnTo>
                    <a:lnTo>
                      <a:pt x="82" y="0"/>
                    </a:lnTo>
                    <a:lnTo>
                      <a:pt x="80" y="0"/>
                    </a:lnTo>
                    <a:lnTo>
                      <a:pt x="76" y="2"/>
                    </a:lnTo>
                    <a:lnTo>
                      <a:pt x="72" y="4"/>
                    </a:lnTo>
                    <a:lnTo>
                      <a:pt x="68" y="6"/>
                    </a:lnTo>
                    <a:lnTo>
                      <a:pt x="66" y="10"/>
                    </a:lnTo>
                    <a:lnTo>
                      <a:pt x="64" y="14"/>
                    </a:lnTo>
                    <a:lnTo>
                      <a:pt x="66" y="20"/>
                    </a:lnTo>
                    <a:lnTo>
                      <a:pt x="64" y="22"/>
                    </a:lnTo>
                    <a:lnTo>
                      <a:pt x="64" y="22"/>
                    </a:lnTo>
                    <a:lnTo>
                      <a:pt x="64" y="24"/>
                    </a:lnTo>
                    <a:lnTo>
                      <a:pt x="66" y="28"/>
                    </a:lnTo>
                    <a:lnTo>
                      <a:pt x="70" y="30"/>
                    </a:lnTo>
                    <a:lnTo>
                      <a:pt x="70" y="30"/>
                    </a:lnTo>
                    <a:lnTo>
                      <a:pt x="68" y="32"/>
                    </a:lnTo>
                    <a:lnTo>
                      <a:pt x="66" y="36"/>
                    </a:lnTo>
                    <a:lnTo>
                      <a:pt x="64" y="38"/>
                    </a:lnTo>
                    <a:lnTo>
                      <a:pt x="62" y="42"/>
                    </a:lnTo>
                    <a:lnTo>
                      <a:pt x="60" y="46"/>
                    </a:lnTo>
                    <a:lnTo>
                      <a:pt x="58" y="48"/>
                    </a:lnTo>
                    <a:lnTo>
                      <a:pt x="56" y="48"/>
                    </a:lnTo>
                    <a:lnTo>
                      <a:pt x="56" y="46"/>
                    </a:lnTo>
                    <a:lnTo>
                      <a:pt x="54" y="44"/>
                    </a:lnTo>
                    <a:lnTo>
                      <a:pt x="54" y="40"/>
                    </a:lnTo>
                    <a:lnTo>
                      <a:pt x="54" y="38"/>
                    </a:lnTo>
                    <a:lnTo>
                      <a:pt x="54" y="34"/>
                    </a:lnTo>
                    <a:lnTo>
                      <a:pt x="52" y="30"/>
                    </a:lnTo>
                    <a:lnTo>
                      <a:pt x="50" y="26"/>
                    </a:lnTo>
                    <a:lnTo>
                      <a:pt x="46" y="24"/>
                    </a:lnTo>
                    <a:lnTo>
                      <a:pt x="44" y="24"/>
                    </a:lnTo>
                    <a:lnTo>
                      <a:pt x="40" y="26"/>
                    </a:lnTo>
                    <a:lnTo>
                      <a:pt x="38" y="26"/>
                    </a:lnTo>
                    <a:lnTo>
                      <a:pt x="36" y="28"/>
                    </a:lnTo>
                    <a:lnTo>
                      <a:pt x="34" y="28"/>
                    </a:lnTo>
                    <a:lnTo>
                      <a:pt x="32" y="26"/>
                    </a:lnTo>
                    <a:lnTo>
                      <a:pt x="30" y="2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4" name="Freeform 174"/>
              <p:cNvSpPr>
                <a:spLocks/>
              </p:cNvSpPr>
              <p:nvPr/>
            </p:nvSpPr>
            <p:spPr bwMode="gray">
              <a:xfrm>
                <a:off x="4199" y="1466"/>
                <a:ext cx="20" cy="48"/>
              </a:xfrm>
              <a:custGeom>
                <a:avLst/>
                <a:gdLst/>
                <a:ahLst/>
                <a:cxnLst>
                  <a:cxn ang="0">
                    <a:pos x="10" y="8"/>
                  </a:cxn>
                  <a:cxn ang="0">
                    <a:pos x="10" y="8"/>
                  </a:cxn>
                  <a:cxn ang="0">
                    <a:pos x="8" y="6"/>
                  </a:cxn>
                  <a:cxn ang="0">
                    <a:pos x="8" y="4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2" y="6"/>
                  </a:cxn>
                  <a:cxn ang="0">
                    <a:pos x="2" y="12"/>
                  </a:cxn>
                  <a:cxn ang="0">
                    <a:pos x="0" y="22"/>
                  </a:cxn>
                  <a:cxn ang="0">
                    <a:pos x="0" y="22"/>
                  </a:cxn>
                  <a:cxn ang="0">
                    <a:pos x="2" y="26"/>
                  </a:cxn>
                  <a:cxn ang="0">
                    <a:pos x="2" y="28"/>
                  </a:cxn>
                  <a:cxn ang="0">
                    <a:pos x="2" y="34"/>
                  </a:cxn>
                  <a:cxn ang="0">
                    <a:pos x="4" y="38"/>
                  </a:cxn>
                  <a:cxn ang="0">
                    <a:pos x="8" y="42"/>
                  </a:cxn>
                  <a:cxn ang="0">
                    <a:pos x="12" y="46"/>
                  </a:cxn>
                  <a:cxn ang="0">
                    <a:pos x="18" y="48"/>
                  </a:cxn>
                  <a:cxn ang="0">
                    <a:pos x="18" y="48"/>
                  </a:cxn>
                  <a:cxn ang="0">
                    <a:pos x="18" y="46"/>
                  </a:cxn>
                  <a:cxn ang="0">
                    <a:pos x="20" y="46"/>
                  </a:cxn>
                  <a:cxn ang="0">
                    <a:pos x="20" y="44"/>
                  </a:cxn>
                  <a:cxn ang="0">
                    <a:pos x="20" y="42"/>
                  </a:cxn>
                  <a:cxn ang="0">
                    <a:pos x="20" y="38"/>
                  </a:cxn>
                  <a:cxn ang="0">
                    <a:pos x="18" y="32"/>
                  </a:cxn>
                  <a:cxn ang="0">
                    <a:pos x="10" y="8"/>
                  </a:cxn>
                </a:cxnLst>
                <a:rect l="0" t="0" r="r" b="b"/>
                <a:pathLst>
                  <a:path w="20" h="48">
                    <a:moveTo>
                      <a:pt x="10" y="8"/>
                    </a:moveTo>
                    <a:lnTo>
                      <a:pt x="10" y="8"/>
                    </a:lnTo>
                    <a:lnTo>
                      <a:pt x="8" y="6"/>
                    </a:lnTo>
                    <a:lnTo>
                      <a:pt x="8" y="4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2" y="6"/>
                    </a:lnTo>
                    <a:lnTo>
                      <a:pt x="2" y="12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2" y="26"/>
                    </a:lnTo>
                    <a:lnTo>
                      <a:pt x="2" y="28"/>
                    </a:lnTo>
                    <a:lnTo>
                      <a:pt x="2" y="34"/>
                    </a:lnTo>
                    <a:lnTo>
                      <a:pt x="4" y="38"/>
                    </a:lnTo>
                    <a:lnTo>
                      <a:pt x="8" y="42"/>
                    </a:lnTo>
                    <a:lnTo>
                      <a:pt x="12" y="46"/>
                    </a:lnTo>
                    <a:lnTo>
                      <a:pt x="18" y="48"/>
                    </a:lnTo>
                    <a:lnTo>
                      <a:pt x="18" y="48"/>
                    </a:lnTo>
                    <a:lnTo>
                      <a:pt x="18" y="46"/>
                    </a:lnTo>
                    <a:lnTo>
                      <a:pt x="20" y="46"/>
                    </a:lnTo>
                    <a:lnTo>
                      <a:pt x="20" y="44"/>
                    </a:lnTo>
                    <a:lnTo>
                      <a:pt x="20" y="42"/>
                    </a:lnTo>
                    <a:lnTo>
                      <a:pt x="20" y="38"/>
                    </a:lnTo>
                    <a:lnTo>
                      <a:pt x="18" y="32"/>
                    </a:lnTo>
                    <a:lnTo>
                      <a:pt x="10" y="8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5" name="Freeform 175"/>
              <p:cNvSpPr>
                <a:spLocks/>
              </p:cNvSpPr>
              <p:nvPr/>
            </p:nvSpPr>
            <p:spPr bwMode="gray">
              <a:xfrm>
                <a:off x="4149" y="1534"/>
                <a:ext cx="74" cy="90"/>
              </a:xfrm>
              <a:custGeom>
                <a:avLst/>
                <a:gdLst/>
                <a:ahLst/>
                <a:cxnLst>
                  <a:cxn ang="0">
                    <a:pos x="16" y="10"/>
                  </a:cxn>
                  <a:cxn ang="0">
                    <a:pos x="12" y="8"/>
                  </a:cxn>
                  <a:cxn ang="0">
                    <a:pos x="8" y="6"/>
                  </a:cxn>
                  <a:cxn ang="0">
                    <a:pos x="2" y="6"/>
                  </a:cxn>
                  <a:cxn ang="0">
                    <a:pos x="0" y="10"/>
                  </a:cxn>
                  <a:cxn ang="0">
                    <a:pos x="2" y="22"/>
                  </a:cxn>
                  <a:cxn ang="0">
                    <a:pos x="4" y="24"/>
                  </a:cxn>
                  <a:cxn ang="0">
                    <a:pos x="8" y="34"/>
                  </a:cxn>
                  <a:cxn ang="0">
                    <a:pos x="14" y="44"/>
                  </a:cxn>
                  <a:cxn ang="0">
                    <a:pos x="16" y="50"/>
                  </a:cxn>
                  <a:cxn ang="0">
                    <a:pos x="22" y="50"/>
                  </a:cxn>
                  <a:cxn ang="0">
                    <a:pos x="32" y="52"/>
                  </a:cxn>
                  <a:cxn ang="0">
                    <a:pos x="36" y="58"/>
                  </a:cxn>
                  <a:cxn ang="0">
                    <a:pos x="38" y="70"/>
                  </a:cxn>
                  <a:cxn ang="0">
                    <a:pos x="42" y="82"/>
                  </a:cxn>
                  <a:cxn ang="0">
                    <a:pos x="52" y="88"/>
                  </a:cxn>
                  <a:cxn ang="0">
                    <a:pos x="64" y="90"/>
                  </a:cxn>
                  <a:cxn ang="0">
                    <a:pos x="72" y="84"/>
                  </a:cxn>
                  <a:cxn ang="0">
                    <a:pos x="74" y="82"/>
                  </a:cxn>
                  <a:cxn ang="0">
                    <a:pos x="72" y="84"/>
                  </a:cxn>
                  <a:cxn ang="0">
                    <a:pos x="68" y="86"/>
                  </a:cxn>
                  <a:cxn ang="0">
                    <a:pos x="64" y="86"/>
                  </a:cxn>
                  <a:cxn ang="0">
                    <a:pos x="64" y="82"/>
                  </a:cxn>
                  <a:cxn ang="0">
                    <a:pos x="62" y="58"/>
                  </a:cxn>
                  <a:cxn ang="0">
                    <a:pos x="58" y="42"/>
                  </a:cxn>
                  <a:cxn ang="0">
                    <a:pos x="66" y="26"/>
                  </a:cxn>
                  <a:cxn ang="0">
                    <a:pos x="66" y="8"/>
                  </a:cxn>
                  <a:cxn ang="0">
                    <a:pos x="60" y="4"/>
                  </a:cxn>
                  <a:cxn ang="0">
                    <a:pos x="54" y="2"/>
                  </a:cxn>
                  <a:cxn ang="0">
                    <a:pos x="44" y="0"/>
                  </a:cxn>
                  <a:cxn ang="0">
                    <a:pos x="38" y="0"/>
                  </a:cxn>
                  <a:cxn ang="0">
                    <a:pos x="36" y="6"/>
                  </a:cxn>
                  <a:cxn ang="0">
                    <a:pos x="40" y="24"/>
                  </a:cxn>
                  <a:cxn ang="0">
                    <a:pos x="44" y="38"/>
                  </a:cxn>
                  <a:cxn ang="0">
                    <a:pos x="32" y="32"/>
                  </a:cxn>
                  <a:cxn ang="0">
                    <a:pos x="20" y="24"/>
                  </a:cxn>
                  <a:cxn ang="0">
                    <a:pos x="16" y="10"/>
                  </a:cxn>
                </a:cxnLst>
                <a:rect l="0" t="0" r="r" b="b"/>
                <a:pathLst>
                  <a:path w="74" h="90">
                    <a:moveTo>
                      <a:pt x="16" y="10"/>
                    </a:moveTo>
                    <a:lnTo>
                      <a:pt x="16" y="10"/>
                    </a:lnTo>
                    <a:lnTo>
                      <a:pt x="14" y="10"/>
                    </a:lnTo>
                    <a:lnTo>
                      <a:pt x="12" y="8"/>
                    </a:lnTo>
                    <a:lnTo>
                      <a:pt x="10" y="6"/>
                    </a:lnTo>
                    <a:lnTo>
                      <a:pt x="8" y="6"/>
                    </a:lnTo>
                    <a:lnTo>
                      <a:pt x="4" y="6"/>
                    </a:lnTo>
                    <a:lnTo>
                      <a:pt x="2" y="6"/>
                    </a:lnTo>
                    <a:lnTo>
                      <a:pt x="2" y="8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2" y="22"/>
                    </a:lnTo>
                    <a:lnTo>
                      <a:pt x="2" y="22"/>
                    </a:lnTo>
                    <a:lnTo>
                      <a:pt x="4" y="24"/>
                    </a:lnTo>
                    <a:lnTo>
                      <a:pt x="6" y="28"/>
                    </a:lnTo>
                    <a:lnTo>
                      <a:pt x="8" y="34"/>
                    </a:lnTo>
                    <a:lnTo>
                      <a:pt x="12" y="38"/>
                    </a:lnTo>
                    <a:lnTo>
                      <a:pt x="14" y="44"/>
                    </a:lnTo>
                    <a:lnTo>
                      <a:pt x="16" y="50"/>
                    </a:lnTo>
                    <a:lnTo>
                      <a:pt x="16" y="50"/>
                    </a:lnTo>
                    <a:lnTo>
                      <a:pt x="20" y="50"/>
                    </a:lnTo>
                    <a:lnTo>
                      <a:pt x="22" y="50"/>
                    </a:lnTo>
                    <a:lnTo>
                      <a:pt x="28" y="50"/>
                    </a:lnTo>
                    <a:lnTo>
                      <a:pt x="32" y="52"/>
                    </a:lnTo>
                    <a:lnTo>
                      <a:pt x="34" y="54"/>
                    </a:lnTo>
                    <a:lnTo>
                      <a:pt x="36" y="58"/>
                    </a:lnTo>
                    <a:lnTo>
                      <a:pt x="38" y="64"/>
                    </a:lnTo>
                    <a:lnTo>
                      <a:pt x="38" y="70"/>
                    </a:lnTo>
                    <a:lnTo>
                      <a:pt x="40" y="76"/>
                    </a:lnTo>
                    <a:lnTo>
                      <a:pt x="42" y="82"/>
                    </a:lnTo>
                    <a:lnTo>
                      <a:pt x="48" y="86"/>
                    </a:lnTo>
                    <a:lnTo>
                      <a:pt x="52" y="88"/>
                    </a:lnTo>
                    <a:lnTo>
                      <a:pt x="58" y="90"/>
                    </a:lnTo>
                    <a:lnTo>
                      <a:pt x="64" y="90"/>
                    </a:lnTo>
                    <a:lnTo>
                      <a:pt x="68" y="86"/>
                    </a:lnTo>
                    <a:lnTo>
                      <a:pt x="72" y="84"/>
                    </a:lnTo>
                    <a:lnTo>
                      <a:pt x="74" y="84"/>
                    </a:lnTo>
                    <a:lnTo>
                      <a:pt x="74" y="82"/>
                    </a:lnTo>
                    <a:lnTo>
                      <a:pt x="74" y="82"/>
                    </a:lnTo>
                    <a:lnTo>
                      <a:pt x="72" y="84"/>
                    </a:lnTo>
                    <a:lnTo>
                      <a:pt x="70" y="84"/>
                    </a:lnTo>
                    <a:lnTo>
                      <a:pt x="68" y="86"/>
                    </a:lnTo>
                    <a:lnTo>
                      <a:pt x="66" y="86"/>
                    </a:lnTo>
                    <a:lnTo>
                      <a:pt x="64" y="86"/>
                    </a:lnTo>
                    <a:lnTo>
                      <a:pt x="64" y="86"/>
                    </a:lnTo>
                    <a:lnTo>
                      <a:pt x="64" y="82"/>
                    </a:lnTo>
                    <a:lnTo>
                      <a:pt x="64" y="72"/>
                    </a:lnTo>
                    <a:lnTo>
                      <a:pt x="62" y="58"/>
                    </a:lnTo>
                    <a:lnTo>
                      <a:pt x="56" y="44"/>
                    </a:lnTo>
                    <a:lnTo>
                      <a:pt x="58" y="42"/>
                    </a:lnTo>
                    <a:lnTo>
                      <a:pt x="62" y="34"/>
                    </a:lnTo>
                    <a:lnTo>
                      <a:pt x="66" y="26"/>
                    </a:lnTo>
                    <a:lnTo>
                      <a:pt x="68" y="16"/>
                    </a:lnTo>
                    <a:lnTo>
                      <a:pt x="66" y="8"/>
                    </a:lnTo>
                    <a:lnTo>
                      <a:pt x="60" y="4"/>
                    </a:lnTo>
                    <a:lnTo>
                      <a:pt x="60" y="4"/>
                    </a:lnTo>
                    <a:lnTo>
                      <a:pt x="56" y="2"/>
                    </a:lnTo>
                    <a:lnTo>
                      <a:pt x="54" y="2"/>
                    </a:lnTo>
                    <a:lnTo>
                      <a:pt x="50" y="0"/>
                    </a:lnTo>
                    <a:lnTo>
                      <a:pt x="44" y="0"/>
                    </a:lnTo>
                    <a:lnTo>
                      <a:pt x="42" y="0"/>
                    </a:lnTo>
                    <a:lnTo>
                      <a:pt x="38" y="0"/>
                    </a:lnTo>
                    <a:lnTo>
                      <a:pt x="36" y="2"/>
                    </a:lnTo>
                    <a:lnTo>
                      <a:pt x="36" y="6"/>
                    </a:lnTo>
                    <a:lnTo>
                      <a:pt x="38" y="14"/>
                    </a:lnTo>
                    <a:lnTo>
                      <a:pt x="40" y="24"/>
                    </a:lnTo>
                    <a:lnTo>
                      <a:pt x="44" y="32"/>
                    </a:lnTo>
                    <a:lnTo>
                      <a:pt x="44" y="38"/>
                    </a:lnTo>
                    <a:lnTo>
                      <a:pt x="38" y="38"/>
                    </a:lnTo>
                    <a:lnTo>
                      <a:pt x="32" y="32"/>
                    </a:lnTo>
                    <a:lnTo>
                      <a:pt x="26" y="28"/>
                    </a:lnTo>
                    <a:lnTo>
                      <a:pt x="20" y="24"/>
                    </a:lnTo>
                    <a:lnTo>
                      <a:pt x="16" y="18"/>
                    </a:lnTo>
                    <a:lnTo>
                      <a:pt x="16" y="1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6" name="Freeform 176"/>
              <p:cNvSpPr>
                <a:spLocks/>
              </p:cNvSpPr>
              <p:nvPr/>
            </p:nvSpPr>
            <p:spPr bwMode="gray">
              <a:xfrm>
                <a:off x="4225" y="1592"/>
                <a:ext cx="44" cy="46"/>
              </a:xfrm>
              <a:custGeom>
                <a:avLst/>
                <a:gdLst/>
                <a:ahLst/>
                <a:cxnLst>
                  <a:cxn ang="0">
                    <a:pos x="10" y="2"/>
                  </a:cxn>
                  <a:cxn ang="0">
                    <a:pos x="10" y="2"/>
                  </a:cxn>
                  <a:cxn ang="0">
                    <a:pos x="10" y="2"/>
                  </a:cxn>
                  <a:cxn ang="0">
                    <a:pos x="8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2" y="4"/>
                  </a:cxn>
                  <a:cxn ang="0">
                    <a:pos x="4" y="8"/>
                  </a:cxn>
                  <a:cxn ang="0">
                    <a:pos x="6" y="12"/>
                  </a:cxn>
                  <a:cxn ang="0">
                    <a:pos x="6" y="14"/>
                  </a:cxn>
                  <a:cxn ang="0">
                    <a:pos x="4" y="18"/>
                  </a:cxn>
                  <a:cxn ang="0">
                    <a:pos x="4" y="22"/>
                  </a:cxn>
                  <a:cxn ang="0">
                    <a:pos x="4" y="28"/>
                  </a:cxn>
                  <a:cxn ang="0">
                    <a:pos x="2" y="34"/>
                  </a:cxn>
                  <a:cxn ang="0">
                    <a:pos x="0" y="38"/>
                  </a:cxn>
                  <a:cxn ang="0">
                    <a:pos x="16" y="34"/>
                  </a:cxn>
                  <a:cxn ang="0">
                    <a:pos x="24" y="46"/>
                  </a:cxn>
                  <a:cxn ang="0">
                    <a:pos x="24" y="44"/>
                  </a:cxn>
                  <a:cxn ang="0">
                    <a:pos x="28" y="44"/>
                  </a:cxn>
                  <a:cxn ang="0">
                    <a:pos x="32" y="42"/>
                  </a:cxn>
                  <a:cxn ang="0">
                    <a:pos x="36" y="40"/>
                  </a:cxn>
                  <a:cxn ang="0">
                    <a:pos x="40" y="36"/>
                  </a:cxn>
                  <a:cxn ang="0">
                    <a:pos x="40" y="36"/>
                  </a:cxn>
                  <a:cxn ang="0">
                    <a:pos x="42" y="32"/>
                  </a:cxn>
                  <a:cxn ang="0">
                    <a:pos x="42" y="28"/>
                  </a:cxn>
                  <a:cxn ang="0">
                    <a:pos x="44" y="24"/>
                  </a:cxn>
                  <a:cxn ang="0">
                    <a:pos x="42" y="18"/>
                  </a:cxn>
                  <a:cxn ang="0">
                    <a:pos x="40" y="12"/>
                  </a:cxn>
                  <a:cxn ang="0">
                    <a:pos x="38" y="12"/>
                  </a:cxn>
                  <a:cxn ang="0">
                    <a:pos x="36" y="10"/>
                  </a:cxn>
                  <a:cxn ang="0">
                    <a:pos x="34" y="6"/>
                  </a:cxn>
                  <a:cxn ang="0">
                    <a:pos x="30" y="4"/>
                  </a:cxn>
                  <a:cxn ang="0">
                    <a:pos x="26" y="0"/>
                  </a:cxn>
                  <a:cxn ang="0">
                    <a:pos x="22" y="0"/>
                  </a:cxn>
                  <a:cxn ang="0">
                    <a:pos x="16" y="0"/>
                  </a:cxn>
                  <a:cxn ang="0">
                    <a:pos x="10" y="2"/>
                  </a:cxn>
                </a:cxnLst>
                <a:rect l="0" t="0" r="r" b="b"/>
                <a:pathLst>
                  <a:path w="44" h="46">
                    <a:moveTo>
                      <a:pt x="10" y="2"/>
                    </a:moveTo>
                    <a:lnTo>
                      <a:pt x="10" y="2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2" y="4"/>
                    </a:lnTo>
                    <a:lnTo>
                      <a:pt x="4" y="8"/>
                    </a:lnTo>
                    <a:lnTo>
                      <a:pt x="6" y="12"/>
                    </a:lnTo>
                    <a:lnTo>
                      <a:pt x="6" y="14"/>
                    </a:lnTo>
                    <a:lnTo>
                      <a:pt x="4" y="18"/>
                    </a:lnTo>
                    <a:lnTo>
                      <a:pt x="4" y="22"/>
                    </a:lnTo>
                    <a:lnTo>
                      <a:pt x="4" y="28"/>
                    </a:lnTo>
                    <a:lnTo>
                      <a:pt x="2" y="34"/>
                    </a:lnTo>
                    <a:lnTo>
                      <a:pt x="0" y="38"/>
                    </a:lnTo>
                    <a:lnTo>
                      <a:pt x="16" y="34"/>
                    </a:lnTo>
                    <a:lnTo>
                      <a:pt x="24" y="46"/>
                    </a:lnTo>
                    <a:lnTo>
                      <a:pt x="24" y="44"/>
                    </a:lnTo>
                    <a:lnTo>
                      <a:pt x="28" y="44"/>
                    </a:lnTo>
                    <a:lnTo>
                      <a:pt x="32" y="42"/>
                    </a:lnTo>
                    <a:lnTo>
                      <a:pt x="36" y="40"/>
                    </a:lnTo>
                    <a:lnTo>
                      <a:pt x="40" y="36"/>
                    </a:lnTo>
                    <a:lnTo>
                      <a:pt x="40" y="36"/>
                    </a:lnTo>
                    <a:lnTo>
                      <a:pt x="42" y="32"/>
                    </a:lnTo>
                    <a:lnTo>
                      <a:pt x="42" y="28"/>
                    </a:lnTo>
                    <a:lnTo>
                      <a:pt x="44" y="24"/>
                    </a:lnTo>
                    <a:lnTo>
                      <a:pt x="42" y="18"/>
                    </a:lnTo>
                    <a:lnTo>
                      <a:pt x="40" y="12"/>
                    </a:lnTo>
                    <a:lnTo>
                      <a:pt x="38" y="12"/>
                    </a:lnTo>
                    <a:lnTo>
                      <a:pt x="36" y="10"/>
                    </a:lnTo>
                    <a:lnTo>
                      <a:pt x="34" y="6"/>
                    </a:lnTo>
                    <a:lnTo>
                      <a:pt x="30" y="4"/>
                    </a:lnTo>
                    <a:lnTo>
                      <a:pt x="26" y="0"/>
                    </a:lnTo>
                    <a:lnTo>
                      <a:pt x="22" y="0"/>
                    </a:lnTo>
                    <a:lnTo>
                      <a:pt x="16" y="0"/>
                    </a:lnTo>
                    <a:lnTo>
                      <a:pt x="10" y="2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7" name="Freeform 177"/>
              <p:cNvSpPr>
                <a:spLocks/>
              </p:cNvSpPr>
              <p:nvPr/>
            </p:nvSpPr>
            <p:spPr bwMode="gray">
              <a:xfrm>
                <a:off x="4275" y="1574"/>
                <a:ext cx="168" cy="98"/>
              </a:xfrm>
              <a:custGeom>
                <a:avLst/>
                <a:gdLst/>
                <a:ahLst/>
                <a:cxnLst>
                  <a:cxn ang="0">
                    <a:pos x="10" y="2"/>
                  </a:cxn>
                  <a:cxn ang="0">
                    <a:pos x="4" y="0"/>
                  </a:cxn>
                  <a:cxn ang="0">
                    <a:pos x="0" y="6"/>
                  </a:cxn>
                  <a:cxn ang="0">
                    <a:pos x="4" y="24"/>
                  </a:cxn>
                  <a:cxn ang="0">
                    <a:pos x="6" y="28"/>
                  </a:cxn>
                  <a:cxn ang="0">
                    <a:pos x="12" y="32"/>
                  </a:cxn>
                  <a:cxn ang="0">
                    <a:pos x="26" y="26"/>
                  </a:cxn>
                  <a:cxn ang="0">
                    <a:pos x="30" y="24"/>
                  </a:cxn>
                  <a:cxn ang="0">
                    <a:pos x="34" y="24"/>
                  </a:cxn>
                  <a:cxn ang="0">
                    <a:pos x="38" y="38"/>
                  </a:cxn>
                  <a:cxn ang="0">
                    <a:pos x="44" y="72"/>
                  </a:cxn>
                  <a:cxn ang="0">
                    <a:pos x="40" y="72"/>
                  </a:cxn>
                  <a:cxn ang="0">
                    <a:pos x="38" y="80"/>
                  </a:cxn>
                  <a:cxn ang="0">
                    <a:pos x="48" y="88"/>
                  </a:cxn>
                  <a:cxn ang="0">
                    <a:pos x="56" y="86"/>
                  </a:cxn>
                  <a:cxn ang="0">
                    <a:pos x="58" y="84"/>
                  </a:cxn>
                  <a:cxn ang="0">
                    <a:pos x="68" y="86"/>
                  </a:cxn>
                  <a:cxn ang="0">
                    <a:pos x="82" y="94"/>
                  </a:cxn>
                  <a:cxn ang="0">
                    <a:pos x="118" y="96"/>
                  </a:cxn>
                  <a:cxn ang="0">
                    <a:pos x="118" y="92"/>
                  </a:cxn>
                  <a:cxn ang="0">
                    <a:pos x="122" y="86"/>
                  </a:cxn>
                  <a:cxn ang="0">
                    <a:pos x="134" y="88"/>
                  </a:cxn>
                  <a:cxn ang="0">
                    <a:pos x="142" y="92"/>
                  </a:cxn>
                  <a:cxn ang="0">
                    <a:pos x="150" y="90"/>
                  </a:cxn>
                  <a:cxn ang="0">
                    <a:pos x="154" y="82"/>
                  </a:cxn>
                  <a:cxn ang="0">
                    <a:pos x="156" y="76"/>
                  </a:cxn>
                  <a:cxn ang="0">
                    <a:pos x="164" y="72"/>
                  </a:cxn>
                  <a:cxn ang="0">
                    <a:pos x="164" y="66"/>
                  </a:cxn>
                  <a:cxn ang="0">
                    <a:pos x="168" y="62"/>
                  </a:cxn>
                  <a:cxn ang="0">
                    <a:pos x="166" y="56"/>
                  </a:cxn>
                  <a:cxn ang="0">
                    <a:pos x="150" y="50"/>
                  </a:cxn>
                  <a:cxn ang="0">
                    <a:pos x="138" y="48"/>
                  </a:cxn>
                  <a:cxn ang="0">
                    <a:pos x="124" y="44"/>
                  </a:cxn>
                  <a:cxn ang="0">
                    <a:pos x="110" y="46"/>
                  </a:cxn>
                  <a:cxn ang="0">
                    <a:pos x="100" y="50"/>
                  </a:cxn>
                  <a:cxn ang="0">
                    <a:pos x="82" y="44"/>
                  </a:cxn>
                  <a:cxn ang="0">
                    <a:pos x="60" y="30"/>
                  </a:cxn>
                  <a:cxn ang="0">
                    <a:pos x="52" y="24"/>
                  </a:cxn>
                  <a:cxn ang="0">
                    <a:pos x="50" y="20"/>
                  </a:cxn>
                  <a:cxn ang="0">
                    <a:pos x="50" y="16"/>
                  </a:cxn>
                  <a:cxn ang="0">
                    <a:pos x="48" y="10"/>
                  </a:cxn>
                  <a:cxn ang="0">
                    <a:pos x="40" y="10"/>
                  </a:cxn>
                  <a:cxn ang="0">
                    <a:pos x="36" y="14"/>
                  </a:cxn>
                  <a:cxn ang="0">
                    <a:pos x="28" y="12"/>
                  </a:cxn>
                  <a:cxn ang="0">
                    <a:pos x="24" y="4"/>
                  </a:cxn>
                  <a:cxn ang="0">
                    <a:pos x="12" y="2"/>
                  </a:cxn>
                </a:cxnLst>
                <a:rect l="0" t="0" r="r" b="b"/>
                <a:pathLst>
                  <a:path w="168" h="98">
                    <a:moveTo>
                      <a:pt x="12" y="2"/>
                    </a:moveTo>
                    <a:lnTo>
                      <a:pt x="12" y="2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2" y="16"/>
                    </a:lnTo>
                    <a:lnTo>
                      <a:pt x="4" y="24"/>
                    </a:lnTo>
                    <a:lnTo>
                      <a:pt x="4" y="26"/>
                    </a:lnTo>
                    <a:lnTo>
                      <a:pt x="4" y="26"/>
                    </a:lnTo>
                    <a:lnTo>
                      <a:pt x="6" y="28"/>
                    </a:lnTo>
                    <a:lnTo>
                      <a:pt x="6" y="30"/>
                    </a:lnTo>
                    <a:lnTo>
                      <a:pt x="8" y="32"/>
                    </a:lnTo>
                    <a:lnTo>
                      <a:pt x="12" y="32"/>
                    </a:lnTo>
                    <a:lnTo>
                      <a:pt x="16" y="32"/>
                    </a:lnTo>
                    <a:lnTo>
                      <a:pt x="20" y="30"/>
                    </a:lnTo>
                    <a:lnTo>
                      <a:pt x="26" y="26"/>
                    </a:lnTo>
                    <a:lnTo>
                      <a:pt x="28" y="26"/>
                    </a:lnTo>
                    <a:lnTo>
                      <a:pt x="28" y="24"/>
                    </a:lnTo>
                    <a:lnTo>
                      <a:pt x="30" y="24"/>
                    </a:lnTo>
                    <a:lnTo>
                      <a:pt x="30" y="24"/>
                    </a:lnTo>
                    <a:lnTo>
                      <a:pt x="32" y="24"/>
                    </a:lnTo>
                    <a:lnTo>
                      <a:pt x="34" y="24"/>
                    </a:lnTo>
                    <a:lnTo>
                      <a:pt x="36" y="28"/>
                    </a:lnTo>
                    <a:lnTo>
                      <a:pt x="36" y="32"/>
                    </a:lnTo>
                    <a:lnTo>
                      <a:pt x="38" y="38"/>
                    </a:lnTo>
                    <a:lnTo>
                      <a:pt x="38" y="48"/>
                    </a:lnTo>
                    <a:lnTo>
                      <a:pt x="44" y="72"/>
                    </a:lnTo>
                    <a:lnTo>
                      <a:pt x="44" y="72"/>
                    </a:lnTo>
                    <a:lnTo>
                      <a:pt x="42" y="72"/>
                    </a:lnTo>
                    <a:lnTo>
                      <a:pt x="40" y="72"/>
                    </a:lnTo>
                    <a:lnTo>
                      <a:pt x="40" y="72"/>
                    </a:lnTo>
                    <a:lnTo>
                      <a:pt x="38" y="74"/>
                    </a:lnTo>
                    <a:lnTo>
                      <a:pt x="38" y="76"/>
                    </a:lnTo>
                    <a:lnTo>
                      <a:pt x="38" y="80"/>
                    </a:lnTo>
                    <a:lnTo>
                      <a:pt x="40" y="84"/>
                    </a:lnTo>
                    <a:lnTo>
                      <a:pt x="44" y="88"/>
                    </a:lnTo>
                    <a:lnTo>
                      <a:pt x="48" y="88"/>
                    </a:lnTo>
                    <a:lnTo>
                      <a:pt x="50" y="88"/>
                    </a:lnTo>
                    <a:lnTo>
                      <a:pt x="54" y="88"/>
                    </a:lnTo>
                    <a:lnTo>
                      <a:pt x="56" y="86"/>
                    </a:lnTo>
                    <a:lnTo>
                      <a:pt x="56" y="86"/>
                    </a:lnTo>
                    <a:lnTo>
                      <a:pt x="56" y="86"/>
                    </a:lnTo>
                    <a:lnTo>
                      <a:pt x="58" y="84"/>
                    </a:lnTo>
                    <a:lnTo>
                      <a:pt x="62" y="84"/>
                    </a:lnTo>
                    <a:lnTo>
                      <a:pt x="64" y="84"/>
                    </a:lnTo>
                    <a:lnTo>
                      <a:pt x="68" y="86"/>
                    </a:lnTo>
                    <a:lnTo>
                      <a:pt x="72" y="90"/>
                    </a:lnTo>
                    <a:lnTo>
                      <a:pt x="74" y="92"/>
                    </a:lnTo>
                    <a:lnTo>
                      <a:pt x="82" y="94"/>
                    </a:lnTo>
                    <a:lnTo>
                      <a:pt x="94" y="98"/>
                    </a:lnTo>
                    <a:lnTo>
                      <a:pt x="106" y="96"/>
                    </a:lnTo>
                    <a:lnTo>
                      <a:pt x="118" y="96"/>
                    </a:lnTo>
                    <a:lnTo>
                      <a:pt x="118" y="94"/>
                    </a:lnTo>
                    <a:lnTo>
                      <a:pt x="118" y="94"/>
                    </a:lnTo>
                    <a:lnTo>
                      <a:pt x="118" y="92"/>
                    </a:lnTo>
                    <a:lnTo>
                      <a:pt x="120" y="90"/>
                    </a:lnTo>
                    <a:lnTo>
                      <a:pt x="120" y="88"/>
                    </a:lnTo>
                    <a:lnTo>
                      <a:pt x="122" y="86"/>
                    </a:lnTo>
                    <a:lnTo>
                      <a:pt x="124" y="86"/>
                    </a:lnTo>
                    <a:lnTo>
                      <a:pt x="128" y="86"/>
                    </a:lnTo>
                    <a:lnTo>
                      <a:pt x="134" y="88"/>
                    </a:lnTo>
                    <a:lnTo>
                      <a:pt x="140" y="92"/>
                    </a:lnTo>
                    <a:lnTo>
                      <a:pt x="140" y="92"/>
                    </a:lnTo>
                    <a:lnTo>
                      <a:pt x="142" y="92"/>
                    </a:lnTo>
                    <a:lnTo>
                      <a:pt x="144" y="92"/>
                    </a:lnTo>
                    <a:lnTo>
                      <a:pt x="148" y="92"/>
                    </a:lnTo>
                    <a:lnTo>
                      <a:pt x="150" y="90"/>
                    </a:lnTo>
                    <a:lnTo>
                      <a:pt x="152" y="88"/>
                    </a:lnTo>
                    <a:lnTo>
                      <a:pt x="154" y="86"/>
                    </a:lnTo>
                    <a:lnTo>
                      <a:pt x="154" y="82"/>
                    </a:lnTo>
                    <a:lnTo>
                      <a:pt x="154" y="76"/>
                    </a:lnTo>
                    <a:lnTo>
                      <a:pt x="154" y="76"/>
                    </a:lnTo>
                    <a:lnTo>
                      <a:pt x="156" y="76"/>
                    </a:lnTo>
                    <a:lnTo>
                      <a:pt x="158" y="74"/>
                    </a:lnTo>
                    <a:lnTo>
                      <a:pt x="162" y="74"/>
                    </a:lnTo>
                    <a:lnTo>
                      <a:pt x="164" y="72"/>
                    </a:lnTo>
                    <a:lnTo>
                      <a:pt x="164" y="70"/>
                    </a:lnTo>
                    <a:lnTo>
                      <a:pt x="164" y="66"/>
                    </a:lnTo>
                    <a:lnTo>
                      <a:pt x="164" y="66"/>
                    </a:lnTo>
                    <a:lnTo>
                      <a:pt x="166" y="64"/>
                    </a:lnTo>
                    <a:lnTo>
                      <a:pt x="166" y="64"/>
                    </a:lnTo>
                    <a:lnTo>
                      <a:pt x="168" y="62"/>
                    </a:lnTo>
                    <a:lnTo>
                      <a:pt x="168" y="60"/>
                    </a:lnTo>
                    <a:lnTo>
                      <a:pt x="168" y="58"/>
                    </a:lnTo>
                    <a:lnTo>
                      <a:pt x="166" y="56"/>
                    </a:lnTo>
                    <a:lnTo>
                      <a:pt x="162" y="54"/>
                    </a:lnTo>
                    <a:lnTo>
                      <a:pt x="158" y="52"/>
                    </a:lnTo>
                    <a:lnTo>
                      <a:pt x="150" y="50"/>
                    </a:lnTo>
                    <a:lnTo>
                      <a:pt x="142" y="48"/>
                    </a:lnTo>
                    <a:lnTo>
                      <a:pt x="140" y="48"/>
                    </a:lnTo>
                    <a:lnTo>
                      <a:pt x="138" y="48"/>
                    </a:lnTo>
                    <a:lnTo>
                      <a:pt x="134" y="46"/>
                    </a:lnTo>
                    <a:lnTo>
                      <a:pt x="130" y="44"/>
                    </a:lnTo>
                    <a:lnTo>
                      <a:pt x="124" y="44"/>
                    </a:lnTo>
                    <a:lnTo>
                      <a:pt x="118" y="44"/>
                    </a:lnTo>
                    <a:lnTo>
                      <a:pt x="110" y="44"/>
                    </a:lnTo>
                    <a:lnTo>
                      <a:pt x="110" y="46"/>
                    </a:lnTo>
                    <a:lnTo>
                      <a:pt x="108" y="46"/>
                    </a:lnTo>
                    <a:lnTo>
                      <a:pt x="106" y="48"/>
                    </a:lnTo>
                    <a:lnTo>
                      <a:pt x="100" y="50"/>
                    </a:lnTo>
                    <a:lnTo>
                      <a:pt x="96" y="50"/>
                    </a:lnTo>
                    <a:lnTo>
                      <a:pt x="90" y="48"/>
                    </a:lnTo>
                    <a:lnTo>
                      <a:pt x="82" y="44"/>
                    </a:lnTo>
                    <a:lnTo>
                      <a:pt x="62" y="32"/>
                    </a:lnTo>
                    <a:lnTo>
                      <a:pt x="62" y="32"/>
                    </a:lnTo>
                    <a:lnTo>
                      <a:pt x="60" y="30"/>
                    </a:lnTo>
                    <a:lnTo>
                      <a:pt x="58" y="26"/>
                    </a:lnTo>
                    <a:lnTo>
                      <a:pt x="56" y="24"/>
                    </a:lnTo>
                    <a:lnTo>
                      <a:pt x="52" y="24"/>
                    </a:lnTo>
                    <a:lnTo>
                      <a:pt x="52" y="22"/>
                    </a:lnTo>
                    <a:lnTo>
                      <a:pt x="50" y="22"/>
                    </a:lnTo>
                    <a:lnTo>
                      <a:pt x="50" y="20"/>
                    </a:lnTo>
                    <a:lnTo>
                      <a:pt x="50" y="18"/>
                    </a:lnTo>
                    <a:lnTo>
                      <a:pt x="50" y="18"/>
                    </a:lnTo>
                    <a:lnTo>
                      <a:pt x="50" y="16"/>
                    </a:lnTo>
                    <a:lnTo>
                      <a:pt x="50" y="14"/>
                    </a:lnTo>
                    <a:lnTo>
                      <a:pt x="50" y="10"/>
                    </a:lnTo>
                    <a:lnTo>
                      <a:pt x="48" y="10"/>
                    </a:lnTo>
                    <a:lnTo>
                      <a:pt x="46" y="8"/>
                    </a:lnTo>
                    <a:lnTo>
                      <a:pt x="42" y="8"/>
                    </a:lnTo>
                    <a:lnTo>
                      <a:pt x="40" y="10"/>
                    </a:lnTo>
                    <a:lnTo>
                      <a:pt x="40" y="10"/>
                    </a:lnTo>
                    <a:lnTo>
                      <a:pt x="38" y="12"/>
                    </a:lnTo>
                    <a:lnTo>
                      <a:pt x="36" y="14"/>
                    </a:lnTo>
                    <a:lnTo>
                      <a:pt x="32" y="14"/>
                    </a:lnTo>
                    <a:lnTo>
                      <a:pt x="30" y="14"/>
                    </a:lnTo>
                    <a:lnTo>
                      <a:pt x="28" y="12"/>
                    </a:lnTo>
                    <a:lnTo>
                      <a:pt x="28" y="8"/>
                    </a:lnTo>
                    <a:lnTo>
                      <a:pt x="28" y="6"/>
                    </a:lnTo>
                    <a:lnTo>
                      <a:pt x="24" y="4"/>
                    </a:lnTo>
                    <a:lnTo>
                      <a:pt x="22" y="2"/>
                    </a:lnTo>
                    <a:lnTo>
                      <a:pt x="18" y="2"/>
                    </a:lnTo>
                    <a:lnTo>
                      <a:pt x="12" y="2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" name="Freeform 178"/>
              <p:cNvSpPr>
                <a:spLocks/>
              </p:cNvSpPr>
              <p:nvPr/>
            </p:nvSpPr>
            <p:spPr bwMode="gray">
              <a:xfrm>
                <a:off x="4185" y="1370"/>
                <a:ext cx="88" cy="102"/>
              </a:xfrm>
              <a:custGeom>
                <a:avLst/>
                <a:gdLst/>
                <a:ahLst/>
                <a:cxnLst>
                  <a:cxn ang="0">
                    <a:pos x="30" y="44"/>
                  </a:cxn>
                  <a:cxn ang="0">
                    <a:pos x="26" y="38"/>
                  </a:cxn>
                  <a:cxn ang="0">
                    <a:pos x="20" y="32"/>
                  </a:cxn>
                  <a:cxn ang="0">
                    <a:pos x="14" y="28"/>
                  </a:cxn>
                  <a:cxn ang="0">
                    <a:pos x="8" y="24"/>
                  </a:cxn>
                  <a:cxn ang="0">
                    <a:pos x="2" y="16"/>
                  </a:cxn>
                  <a:cxn ang="0">
                    <a:pos x="0" y="8"/>
                  </a:cxn>
                  <a:cxn ang="0">
                    <a:pos x="8" y="0"/>
                  </a:cxn>
                  <a:cxn ang="0">
                    <a:pos x="12" y="0"/>
                  </a:cxn>
                  <a:cxn ang="0">
                    <a:pos x="20" y="2"/>
                  </a:cxn>
                  <a:cxn ang="0">
                    <a:pos x="28" y="6"/>
                  </a:cxn>
                  <a:cxn ang="0">
                    <a:pos x="32" y="16"/>
                  </a:cxn>
                  <a:cxn ang="0">
                    <a:pos x="32" y="20"/>
                  </a:cxn>
                  <a:cxn ang="0">
                    <a:pos x="36" y="24"/>
                  </a:cxn>
                  <a:cxn ang="0">
                    <a:pos x="44" y="26"/>
                  </a:cxn>
                  <a:cxn ang="0">
                    <a:pos x="44" y="24"/>
                  </a:cxn>
                  <a:cxn ang="0">
                    <a:pos x="44" y="18"/>
                  </a:cxn>
                  <a:cxn ang="0">
                    <a:pos x="46" y="12"/>
                  </a:cxn>
                  <a:cxn ang="0">
                    <a:pos x="50" y="10"/>
                  </a:cxn>
                  <a:cxn ang="0">
                    <a:pos x="60" y="14"/>
                  </a:cxn>
                  <a:cxn ang="0">
                    <a:pos x="58" y="20"/>
                  </a:cxn>
                  <a:cxn ang="0">
                    <a:pos x="58" y="30"/>
                  </a:cxn>
                  <a:cxn ang="0">
                    <a:pos x="60" y="40"/>
                  </a:cxn>
                  <a:cxn ang="0">
                    <a:pos x="66" y="46"/>
                  </a:cxn>
                  <a:cxn ang="0">
                    <a:pos x="70" y="44"/>
                  </a:cxn>
                  <a:cxn ang="0">
                    <a:pos x="76" y="34"/>
                  </a:cxn>
                  <a:cxn ang="0">
                    <a:pos x="76" y="32"/>
                  </a:cxn>
                  <a:cxn ang="0">
                    <a:pos x="80" y="28"/>
                  </a:cxn>
                  <a:cxn ang="0">
                    <a:pos x="82" y="26"/>
                  </a:cxn>
                  <a:cxn ang="0">
                    <a:pos x="86" y="28"/>
                  </a:cxn>
                  <a:cxn ang="0">
                    <a:pos x="88" y="38"/>
                  </a:cxn>
                  <a:cxn ang="0">
                    <a:pos x="86" y="48"/>
                  </a:cxn>
                  <a:cxn ang="0">
                    <a:pos x="82" y="68"/>
                  </a:cxn>
                  <a:cxn ang="0">
                    <a:pos x="88" y="90"/>
                  </a:cxn>
                  <a:cxn ang="0">
                    <a:pos x="88" y="92"/>
                  </a:cxn>
                  <a:cxn ang="0">
                    <a:pos x="84" y="98"/>
                  </a:cxn>
                  <a:cxn ang="0">
                    <a:pos x="82" y="102"/>
                  </a:cxn>
                  <a:cxn ang="0">
                    <a:pos x="78" y="100"/>
                  </a:cxn>
                  <a:cxn ang="0">
                    <a:pos x="78" y="96"/>
                  </a:cxn>
                  <a:cxn ang="0">
                    <a:pos x="76" y="90"/>
                  </a:cxn>
                  <a:cxn ang="0">
                    <a:pos x="76" y="80"/>
                  </a:cxn>
                  <a:cxn ang="0">
                    <a:pos x="72" y="76"/>
                  </a:cxn>
                  <a:cxn ang="0">
                    <a:pos x="66" y="78"/>
                  </a:cxn>
                  <a:cxn ang="0">
                    <a:pos x="60" y="74"/>
                  </a:cxn>
                  <a:cxn ang="0">
                    <a:pos x="52" y="70"/>
                  </a:cxn>
                  <a:cxn ang="0">
                    <a:pos x="44" y="60"/>
                  </a:cxn>
                </a:cxnLst>
                <a:rect l="0" t="0" r="r" b="b"/>
                <a:pathLst>
                  <a:path w="88" h="102">
                    <a:moveTo>
                      <a:pt x="30" y="46"/>
                    </a:moveTo>
                    <a:lnTo>
                      <a:pt x="30" y="44"/>
                    </a:lnTo>
                    <a:lnTo>
                      <a:pt x="28" y="42"/>
                    </a:lnTo>
                    <a:lnTo>
                      <a:pt x="26" y="38"/>
                    </a:lnTo>
                    <a:lnTo>
                      <a:pt x="24" y="34"/>
                    </a:lnTo>
                    <a:lnTo>
                      <a:pt x="20" y="32"/>
                    </a:lnTo>
                    <a:lnTo>
                      <a:pt x="14" y="30"/>
                    </a:lnTo>
                    <a:lnTo>
                      <a:pt x="14" y="28"/>
                    </a:lnTo>
                    <a:lnTo>
                      <a:pt x="12" y="26"/>
                    </a:lnTo>
                    <a:lnTo>
                      <a:pt x="8" y="24"/>
                    </a:lnTo>
                    <a:lnTo>
                      <a:pt x="6" y="20"/>
                    </a:lnTo>
                    <a:lnTo>
                      <a:pt x="2" y="16"/>
                    </a:lnTo>
                    <a:lnTo>
                      <a:pt x="2" y="12"/>
                    </a:lnTo>
                    <a:lnTo>
                      <a:pt x="0" y="8"/>
                    </a:lnTo>
                    <a:lnTo>
                      <a:pt x="4" y="4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20" y="2"/>
                    </a:lnTo>
                    <a:lnTo>
                      <a:pt x="24" y="4"/>
                    </a:lnTo>
                    <a:lnTo>
                      <a:pt x="28" y="6"/>
                    </a:lnTo>
                    <a:lnTo>
                      <a:pt x="30" y="10"/>
                    </a:lnTo>
                    <a:lnTo>
                      <a:pt x="32" y="16"/>
                    </a:lnTo>
                    <a:lnTo>
                      <a:pt x="32" y="18"/>
                    </a:lnTo>
                    <a:lnTo>
                      <a:pt x="32" y="20"/>
                    </a:lnTo>
                    <a:lnTo>
                      <a:pt x="34" y="22"/>
                    </a:lnTo>
                    <a:lnTo>
                      <a:pt x="36" y="24"/>
                    </a:lnTo>
                    <a:lnTo>
                      <a:pt x="40" y="26"/>
                    </a:lnTo>
                    <a:lnTo>
                      <a:pt x="44" y="26"/>
                    </a:lnTo>
                    <a:lnTo>
                      <a:pt x="44" y="26"/>
                    </a:lnTo>
                    <a:lnTo>
                      <a:pt x="44" y="24"/>
                    </a:lnTo>
                    <a:lnTo>
                      <a:pt x="44" y="20"/>
                    </a:lnTo>
                    <a:lnTo>
                      <a:pt x="44" y="18"/>
                    </a:lnTo>
                    <a:lnTo>
                      <a:pt x="44" y="14"/>
                    </a:lnTo>
                    <a:lnTo>
                      <a:pt x="46" y="12"/>
                    </a:lnTo>
                    <a:lnTo>
                      <a:pt x="48" y="10"/>
                    </a:lnTo>
                    <a:lnTo>
                      <a:pt x="50" y="10"/>
                    </a:lnTo>
                    <a:lnTo>
                      <a:pt x="54" y="12"/>
                    </a:lnTo>
                    <a:lnTo>
                      <a:pt x="60" y="14"/>
                    </a:lnTo>
                    <a:lnTo>
                      <a:pt x="60" y="16"/>
                    </a:lnTo>
                    <a:lnTo>
                      <a:pt x="58" y="20"/>
                    </a:lnTo>
                    <a:lnTo>
                      <a:pt x="58" y="24"/>
                    </a:lnTo>
                    <a:lnTo>
                      <a:pt x="58" y="30"/>
                    </a:lnTo>
                    <a:lnTo>
                      <a:pt x="60" y="34"/>
                    </a:lnTo>
                    <a:lnTo>
                      <a:pt x="60" y="40"/>
                    </a:lnTo>
                    <a:lnTo>
                      <a:pt x="64" y="44"/>
                    </a:lnTo>
                    <a:lnTo>
                      <a:pt x="66" y="46"/>
                    </a:lnTo>
                    <a:lnTo>
                      <a:pt x="68" y="46"/>
                    </a:lnTo>
                    <a:lnTo>
                      <a:pt x="70" y="44"/>
                    </a:lnTo>
                    <a:lnTo>
                      <a:pt x="72" y="42"/>
                    </a:lnTo>
                    <a:lnTo>
                      <a:pt x="76" y="34"/>
                    </a:lnTo>
                    <a:lnTo>
                      <a:pt x="76" y="34"/>
                    </a:lnTo>
                    <a:lnTo>
                      <a:pt x="76" y="32"/>
                    </a:lnTo>
                    <a:lnTo>
                      <a:pt x="78" y="30"/>
                    </a:lnTo>
                    <a:lnTo>
                      <a:pt x="80" y="28"/>
                    </a:lnTo>
                    <a:lnTo>
                      <a:pt x="80" y="28"/>
                    </a:lnTo>
                    <a:lnTo>
                      <a:pt x="82" y="26"/>
                    </a:lnTo>
                    <a:lnTo>
                      <a:pt x="84" y="26"/>
                    </a:lnTo>
                    <a:lnTo>
                      <a:pt x="86" y="28"/>
                    </a:lnTo>
                    <a:lnTo>
                      <a:pt x="86" y="32"/>
                    </a:lnTo>
                    <a:lnTo>
                      <a:pt x="88" y="38"/>
                    </a:lnTo>
                    <a:lnTo>
                      <a:pt x="88" y="46"/>
                    </a:lnTo>
                    <a:lnTo>
                      <a:pt x="86" y="48"/>
                    </a:lnTo>
                    <a:lnTo>
                      <a:pt x="84" y="58"/>
                    </a:lnTo>
                    <a:lnTo>
                      <a:pt x="82" y="68"/>
                    </a:lnTo>
                    <a:lnTo>
                      <a:pt x="84" y="80"/>
                    </a:lnTo>
                    <a:lnTo>
                      <a:pt x="88" y="90"/>
                    </a:lnTo>
                    <a:lnTo>
                      <a:pt x="88" y="90"/>
                    </a:lnTo>
                    <a:lnTo>
                      <a:pt x="88" y="92"/>
                    </a:lnTo>
                    <a:lnTo>
                      <a:pt x="86" y="96"/>
                    </a:lnTo>
                    <a:lnTo>
                      <a:pt x="84" y="98"/>
                    </a:lnTo>
                    <a:lnTo>
                      <a:pt x="84" y="100"/>
                    </a:lnTo>
                    <a:lnTo>
                      <a:pt x="82" y="102"/>
                    </a:lnTo>
                    <a:lnTo>
                      <a:pt x="80" y="102"/>
                    </a:lnTo>
                    <a:lnTo>
                      <a:pt x="78" y="100"/>
                    </a:lnTo>
                    <a:lnTo>
                      <a:pt x="78" y="96"/>
                    </a:lnTo>
                    <a:lnTo>
                      <a:pt x="78" y="96"/>
                    </a:lnTo>
                    <a:lnTo>
                      <a:pt x="76" y="92"/>
                    </a:lnTo>
                    <a:lnTo>
                      <a:pt x="76" y="90"/>
                    </a:lnTo>
                    <a:lnTo>
                      <a:pt x="76" y="86"/>
                    </a:lnTo>
                    <a:lnTo>
                      <a:pt x="76" y="80"/>
                    </a:lnTo>
                    <a:lnTo>
                      <a:pt x="74" y="78"/>
                    </a:lnTo>
                    <a:lnTo>
                      <a:pt x="72" y="76"/>
                    </a:lnTo>
                    <a:lnTo>
                      <a:pt x="68" y="74"/>
                    </a:lnTo>
                    <a:lnTo>
                      <a:pt x="66" y="78"/>
                    </a:lnTo>
                    <a:lnTo>
                      <a:pt x="64" y="76"/>
                    </a:lnTo>
                    <a:lnTo>
                      <a:pt x="60" y="74"/>
                    </a:lnTo>
                    <a:lnTo>
                      <a:pt x="56" y="72"/>
                    </a:lnTo>
                    <a:lnTo>
                      <a:pt x="52" y="70"/>
                    </a:lnTo>
                    <a:lnTo>
                      <a:pt x="46" y="66"/>
                    </a:lnTo>
                    <a:lnTo>
                      <a:pt x="44" y="60"/>
                    </a:lnTo>
                    <a:lnTo>
                      <a:pt x="30" y="46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" name="Freeform 179"/>
              <p:cNvSpPr>
                <a:spLocks/>
              </p:cNvSpPr>
              <p:nvPr/>
            </p:nvSpPr>
            <p:spPr bwMode="gray">
              <a:xfrm>
                <a:off x="4291" y="1414"/>
                <a:ext cx="38" cy="54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14" y="0"/>
                  </a:cxn>
                  <a:cxn ang="0">
                    <a:pos x="14" y="0"/>
                  </a:cxn>
                  <a:cxn ang="0">
                    <a:pos x="12" y="0"/>
                  </a:cxn>
                  <a:cxn ang="0">
                    <a:pos x="8" y="2"/>
                  </a:cxn>
                  <a:cxn ang="0">
                    <a:pos x="6" y="6"/>
                  </a:cxn>
                  <a:cxn ang="0">
                    <a:pos x="4" y="10"/>
                  </a:cxn>
                  <a:cxn ang="0">
                    <a:pos x="2" y="16"/>
                  </a:cxn>
                  <a:cxn ang="0">
                    <a:pos x="2" y="24"/>
                  </a:cxn>
                  <a:cxn ang="0">
                    <a:pos x="0" y="48"/>
                  </a:cxn>
                  <a:cxn ang="0">
                    <a:pos x="2" y="48"/>
                  </a:cxn>
                  <a:cxn ang="0">
                    <a:pos x="10" y="52"/>
                  </a:cxn>
                  <a:cxn ang="0">
                    <a:pos x="18" y="54"/>
                  </a:cxn>
                  <a:cxn ang="0">
                    <a:pos x="28" y="54"/>
                  </a:cxn>
                  <a:cxn ang="0">
                    <a:pos x="36" y="50"/>
                  </a:cxn>
                  <a:cxn ang="0">
                    <a:pos x="38" y="40"/>
                  </a:cxn>
                  <a:cxn ang="0">
                    <a:pos x="16" y="0"/>
                  </a:cxn>
                </a:cxnLst>
                <a:rect l="0" t="0" r="r" b="b"/>
                <a:pathLst>
                  <a:path w="38" h="54">
                    <a:moveTo>
                      <a:pt x="16" y="0"/>
                    </a:moveTo>
                    <a:lnTo>
                      <a:pt x="14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8" y="2"/>
                    </a:lnTo>
                    <a:lnTo>
                      <a:pt x="6" y="6"/>
                    </a:lnTo>
                    <a:lnTo>
                      <a:pt x="4" y="10"/>
                    </a:lnTo>
                    <a:lnTo>
                      <a:pt x="2" y="16"/>
                    </a:lnTo>
                    <a:lnTo>
                      <a:pt x="2" y="24"/>
                    </a:lnTo>
                    <a:lnTo>
                      <a:pt x="0" y="48"/>
                    </a:lnTo>
                    <a:lnTo>
                      <a:pt x="2" y="48"/>
                    </a:lnTo>
                    <a:lnTo>
                      <a:pt x="10" y="52"/>
                    </a:lnTo>
                    <a:lnTo>
                      <a:pt x="18" y="54"/>
                    </a:lnTo>
                    <a:lnTo>
                      <a:pt x="28" y="54"/>
                    </a:lnTo>
                    <a:lnTo>
                      <a:pt x="36" y="50"/>
                    </a:lnTo>
                    <a:lnTo>
                      <a:pt x="38" y="40"/>
                    </a:lnTo>
                    <a:lnTo>
                      <a:pt x="16" y="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" name="Freeform 180"/>
              <p:cNvSpPr>
                <a:spLocks/>
              </p:cNvSpPr>
              <p:nvPr/>
            </p:nvSpPr>
            <p:spPr bwMode="gray">
              <a:xfrm>
                <a:off x="4417" y="1424"/>
                <a:ext cx="68" cy="146"/>
              </a:xfrm>
              <a:custGeom>
                <a:avLst/>
                <a:gdLst/>
                <a:ahLst/>
                <a:cxnLst>
                  <a:cxn ang="0">
                    <a:pos x="18" y="2"/>
                  </a:cxn>
                  <a:cxn ang="0">
                    <a:pos x="16" y="0"/>
                  </a:cxn>
                  <a:cxn ang="0">
                    <a:pos x="12" y="0"/>
                  </a:cxn>
                  <a:cxn ang="0">
                    <a:pos x="10" y="6"/>
                  </a:cxn>
                  <a:cxn ang="0">
                    <a:pos x="12" y="10"/>
                  </a:cxn>
                  <a:cxn ang="0">
                    <a:pos x="12" y="16"/>
                  </a:cxn>
                  <a:cxn ang="0">
                    <a:pos x="10" y="20"/>
                  </a:cxn>
                  <a:cxn ang="0">
                    <a:pos x="6" y="22"/>
                  </a:cxn>
                  <a:cxn ang="0">
                    <a:pos x="4" y="32"/>
                  </a:cxn>
                  <a:cxn ang="0">
                    <a:pos x="2" y="46"/>
                  </a:cxn>
                  <a:cxn ang="0">
                    <a:pos x="2" y="54"/>
                  </a:cxn>
                  <a:cxn ang="0">
                    <a:pos x="0" y="58"/>
                  </a:cxn>
                  <a:cxn ang="0">
                    <a:pos x="0" y="60"/>
                  </a:cxn>
                  <a:cxn ang="0">
                    <a:pos x="0" y="66"/>
                  </a:cxn>
                  <a:cxn ang="0">
                    <a:pos x="6" y="78"/>
                  </a:cxn>
                  <a:cxn ang="0">
                    <a:pos x="4" y="84"/>
                  </a:cxn>
                  <a:cxn ang="0">
                    <a:pos x="8" y="84"/>
                  </a:cxn>
                  <a:cxn ang="0">
                    <a:pos x="12" y="88"/>
                  </a:cxn>
                  <a:cxn ang="0">
                    <a:pos x="14" y="96"/>
                  </a:cxn>
                  <a:cxn ang="0">
                    <a:pos x="14" y="100"/>
                  </a:cxn>
                  <a:cxn ang="0">
                    <a:pos x="14" y="106"/>
                  </a:cxn>
                  <a:cxn ang="0">
                    <a:pos x="12" y="108"/>
                  </a:cxn>
                  <a:cxn ang="0">
                    <a:pos x="12" y="110"/>
                  </a:cxn>
                  <a:cxn ang="0">
                    <a:pos x="10" y="116"/>
                  </a:cxn>
                  <a:cxn ang="0">
                    <a:pos x="12" y="126"/>
                  </a:cxn>
                  <a:cxn ang="0">
                    <a:pos x="10" y="130"/>
                  </a:cxn>
                  <a:cxn ang="0">
                    <a:pos x="12" y="136"/>
                  </a:cxn>
                  <a:cxn ang="0">
                    <a:pos x="16" y="142"/>
                  </a:cxn>
                  <a:cxn ang="0">
                    <a:pos x="26" y="146"/>
                  </a:cxn>
                  <a:cxn ang="0">
                    <a:pos x="34" y="146"/>
                  </a:cxn>
                  <a:cxn ang="0">
                    <a:pos x="36" y="146"/>
                  </a:cxn>
                  <a:cxn ang="0">
                    <a:pos x="40" y="146"/>
                  </a:cxn>
                  <a:cxn ang="0">
                    <a:pos x="46" y="142"/>
                  </a:cxn>
                  <a:cxn ang="0">
                    <a:pos x="50" y="134"/>
                  </a:cxn>
                  <a:cxn ang="0">
                    <a:pos x="52" y="130"/>
                  </a:cxn>
                  <a:cxn ang="0">
                    <a:pos x="56" y="120"/>
                  </a:cxn>
                  <a:cxn ang="0">
                    <a:pos x="62" y="112"/>
                  </a:cxn>
                  <a:cxn ang="0">
                    <a:pos x="64" y="108"/>
                  </a:cxn>
                  <a:cxn ang="0">
                    <a:pos x="68" y="100"/>
                  </a:cxn>
                  <a:cxn ang="0">
                    <a:pos x="68" y="84"/>
                  </a:cxn>
                  <a:cxn ang="0">
                    <a:pos x="66" y="80"/>
                  </a:cxn>
                  <a:cxn ang="0">
                    <a:pos x="60" y="78"/>
                  </a:cxn>
                  <a:cxn ang="0">
                    <a:pos x="56" y="80"/>
                  </a:cxn>
                  <a:cxn ang="0">
                    <a:pos x="54" y="80"/>
                  </a:cxn>
                  <a:cxn ang="0">
                    <a:pos x="50" y="80"/>
                  </a:cxn>
                  <a:cxn ang="0">
                    <a:pos x="52" y="78"/>
                  </a:cxn>
                  <a:cxn ang="0">
                    <a:pos x="54" y="74"/>
                  </a:cxn>
                  <a:cxn ang="0">
                    <a:pos x="56" y="72"/>
                  </a:cxn>
                  <a:cxn ang="0">
                    <a:pos x="56" y="64"/>
                  </a:cxn>
                  <a:cxn ang="0">
                    <a:pos x="56" y="56"/>
                  </a:cxn>
                  <a:cxn ang="0">
                    <a:pos x="54" y="48"/>
                  </a:cxn>
                  <a:cxn ang="0">
                    <a:pos x="48" y="36"/>
                  </a:cxn>
                  <a:cxn ang="0">
                    <a:pos x="42" y="28"/>
                  </a:cxn>
                  <a:cxn ang="0">
                    <a:pos x="38" y="22"/>
                  </a:cxn>
                  <a:cxn ang="0">
                    <a:pos x="32" y="16"/>
                  </a:cxn>
                  <a:cxn ang="0">
                    <a:pos x="26" y="12"/>
                  </a:cxn>
                  <a:cxn ang="0">
                    <a:pos x="24" y="10"/>
                  </a:cxn>
                  <a:cxn ang="0">
                    <a:pos x="20" y="6"/>
                  </a:cxn>
                  <a:cxn ang="0">
                    <a:pos x="20" y="2"/>
                  </a:cxn>
                </a:cxnLst>
                <a:rect l="0" t="0" r="r" b="b"/>
                <a:pathLst>
                  <a:path w="68" h="146">
                    <a:moveTo>
                      <a:pt x="20" y="2"/>
                    </a:moveTo>
                    <a:lnTo>
                      <a:pt x="18" y="2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10" y="2"/>
                    </a:lnTo>
                    <a:lnTo>
                      <a:pt x="10" y="6"/>
                    </a:lnTo>
                    <a:lnTo>
                      <a:pt x="10" y="8"/>
                    </a:lnTo>
                    <a:lnTo>
                      <a:pt x="12" y="10"/>
                    </a:lnTo>
                    <a:lnTo>
                      <a:pt x="12" y="12"/>
                    </a:lnTo>
                    <a:lnTo>
                      <a:pt x="12" y="16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8" y="20"/>
                    </a:lnTo>
                    <a:lnTo>
                      <a:pt x="6" y="22"/>
                    </a:lnTo>
                    <a:lnTo>
                      <a:pt x="4" y="26"/>
                    </a:lnTo>
                    <a:lnTo>
                      <a:pt x="4" y="32"/>
                    </a:lnTo>
                    <a:lnTo>
                      <a:pt x="2" y="40"/>
                    </a:lnTo>
                    <a:lnTo>
                      <a:pt x="2" y="46"/>
                    </a:lnTo>
                    <a:lnTo>
                      <a:pt x="2" y="52"/>
                    </a:lnTo>
                    <a:lnTo>
                      <a:pt x="2" y="54"/>
                    </a:lnTo>
                    <a:lnTo>
                      <a:pt x="2" y="56"/>
                    </a:lnTo>
                    <a:lnTo>
                      <a:pt x="0" y="58"/>
                    </a:lnTo>
                    <a:lnTo>
                      <a:pt x="0" y="58"/>
                    </a:lnTo>
                    <a:lnTo>
                      <a:pt x="0" y="60"/>
                    </a:lnTo>
                    <a:lnTo>
                      <a:pt x="0" y="62"/>
                    </a:lnTo>
                    <a:lnTo>
                      <a:pt x="0" y="66"/>
                    </a:lnTo>
                    <a:lnTo>
                      <a:pt x="2" y="72"/>
                    </a:lnTo>
                    <a:lnTo>
                      <a:pt x="6" y="78"/>
                    </a:lnTo>
                    <a:lnTo>
                      <a:pt x="2" y="84"/>
                    </a:lnTo>
                    <a:lnTo>
                      <a:pt x="4" y="84"/>
                    </a:lnTo>
                    <a:lnTo>
                      <a:pt x="6" y="84"/>
                    </a:lnTo>
                    <a:lnTo>
                      <a:pt x="8" y="84"/>
                    </a:lnTo>
                    <a:lnTo>
                      <a:pt x="10" y="86"/>
                    </a:lnTo>
                    <a:lnTo>
                      <a:pt x="12" y="88"/>
                    </a:lnTo>
                    <a:lnTo>
                      <a:pt x="14" y="92"/>
                    </a:lnTo>
                    <a:lnTo>
                      <a:pt x="14" y="96"/>
                    </a:lnTo>
                    <a:lnTo>
                      <a:pt x="14" y="98"/>
                    </a:lnTo>
                    <a:lnTo>
                      <a:pt x="14" y="100"/>
                    </a:lnTo>
                    <a:lnTo>
                      <a:pt x="16" y="102"/>
                    </a:lnTo>
                    <a:lnTo>
                      <a:pt x="14" y="106"/>
                    </a:lnTo>
                    <a:lnTo>
                      <a:pt x="14" y="108"/>
                    </a:lnTo>
                    <a:lnTo>
                      <a:pt x="12" y="108"/>
                    </a:lnTo>
                    <a:lnTo>
                      <a:pt x="12" y="108"/>
                    </a:lnTo>
                    <a:lnTo>
                      <a:pt x="12" y="110"/>
                    </a:lnTo>
                    <a:lnTo>
                      <a:pt x="10" y="112"/>
                    </a:lnTo>
                    <a:lnTo>
                      <a:pt x="10" y="116"/>
                    </a:lnTo>
                    <a:lnTo>
                      <a:pt x="10" y="120"/>
                    </a:lnTo>
                    <a:lnTo>
                      <a:pt x="12" y="126"/>
                    </a:lnTo>
                    <a:lnTo>
                      <a:pt x="12" y="128"/>
                    </a:lnTo>
                    <a:lnTo>
                      <a:pt x="10" y="130"/>
                    </a:lnTo>
                    <a:lnTo>
                      <a:pt x="10" y="132"/>
                    </a:lnTo>
                    <a:lnTo>
                      <a:pt x="12" y="136"/>
                    </a:lnTo>
                    <a:lnTo>
                      <a:pt x="12" y="140"/>
                    </a:lnTo>
                    <a:lnTo>
                      <a:pt x="16" y="142"/>
                    </a:lnTo>
                    <a:lnTo>
                      <a:pt x="22" y="144"/>
                    </a:lnTo>
                    <a:lnTo>
                      <a:pt x="26" y="146"/>
                    </a:lnTo>
                    <a:lnTo>
                      <a:pt x="30" y="146"/>
                    </a:lnTo>
                    <a:lnTo>
                      <a:pt x="34" y="146"/>
                    </a:lnTo>
                    <a:lnTo>
                      <a:pt x="36" y="146"/>
                    </a:lnTo>
                    <a:lnTo>
                      <a:pt x="36" y="146"/>
                    </a:lnTo>
                    <a:lnTo>
                      <a:pt x="38" y="146"/>
                    </a:lnTo>
                    <a:lnTo>
                      <a:pt x="40" y="146"/>
                    </a:lnTo>
                    <a:lnTo>
                      <a:pt x="44" y="144"/>
                    </a:lnTo>
                    <a:lnTo>
                      <a:pt x="46" y="142"/>
                    </a:lnTo>
                    <a:lnTo>
                      <a:pt x="48" y="140"/>
                    </a:lnTo>
                    <a:lnTo>
                      <a:pt x="50" y="134"/>
                    </a:lnTo>
                    <a:lnTo>
                      <a:pt x="50" y="134"/>
                    </a:lnTo>
                    <a:lnTo>
                      <a:pt x="52" y="130"/>
                    </a:lnTo>
                    <a:lnTo>
                      <a:pt x="52" y="126"/>
                    </a:lnTo>
                    <a:lnTo>
                      <a:pt x="56" y="120"/>
                    </a:lnTo>
                    <a:lnTo>
                      <a:pt x="58" y="116"/>
                    </a:lnTo>
                    <a:lnTo>
                      <a:pt x="62" y="112"/>
                    </a:lnTo>
                    <a:lnTo>
                      <a:pt x="64" y="110"/>
                    </a:lnTo>
                    <a:lnTo>
                      <a:pt x="64" y="108"/>
                    </a:lnTo>
                    <a:lnTo>
                      <a:pt x="66" y="104"/>
                    </a:lnTo>
                    <a:lnTo>
                      <a:pt x="68" y="100"/>
                    </a:lnTo>
                    <a:lnTo>
                      <a:pt x="68" y="92"/>
                    </a:lnTo>
                    <a:lnTo>
                      <a:pt x="68" y="84"/>
                    </a:lnTo>
                    <a:lnTo>
                      <a:pt x="68" y="84"/>
                    </a:lnTo>
                    <a:lnTo>
                      <a:pt x="66" y="80"/>
                    </a:lnTo>
                    <a:lnTo>
                      <a:pt x="62" y="78"/>
                    </a:lnTo>
                    <a:lnTo>
                      <a:pt x="60" y="78"/>
                    </a:lnTo>
                    <a:lnTo>
                      <a:pt x="56" y="80"/>
                    </a:lnTo>
                    <a:lnTo>
                      <a:pt x="56" y="80"/>
                    </a:lnTo>
                    <a:lnTo>
                      <a:pt x="54" y="80"/>
                    </a:lnTo>
                    <a:lnTo>
                      <a:pt x="54" y="80"/>
                    </a:lnTo>
                    <a:lnTo>
                      <a:pt x="52" y="80"/>
                    </a:lnTo>
                    <a:lnTo>
                      <a:pt x="50" y="80"/>
                    </a:lnTo>
                    <a:lnTo>
                      <a:pt x="50" y="80"/>
                    </a:lnTo>
                    <a:lnTo>
                      <a:pt x="52" y="78"/>
                    </a:lnTo>
                    <a:lnTo>
                      <a:pt x="54" y="74"/>
                    </a:lnTo>
                    <a:lnTo>
                      <a:pt x="54" y="74"/>
                    </a:lnTo>
                    <a:lnTo>
                      <a:pt x="54" y="74"/>
                    </a:lnTo>
                    <a:lnTo>
                      <a:pt x="56" y="72"/>
                    </a:lnTo>
                    <a:lnTo>
                      <a:pt x="56" y="68"/>
                    </a:lnTo>
                    <a:lnTo>
                      <a:pt x="56" y="64"/>
                    </a:lnTo>
                    <a:lnTo>
                      <a:pt x="56" y="58"/>
                    </a:lnTo>
                    <a:lnTo>
                      <a:pt x="56" y="56"/>
                    </a:lnTo>
                    <a:lnTo>
                      <a:pt x="56" y="52"/>
                    </a:lnTo>
                    <a:lnTo>
                      <a:pt x="54" y="48"/>
                    </a:lnTo>
                    <a:lnTo>
                      <a:pt x="52" y="42"/>
                    </a:lnTo>
                    <a:lnTo>
                      <a:pt x="48" y="36"/>
                    </a:lnTo>
                    <a:lnTo>
                      <a:pt x="44" y="30"/>
                    </a:lnTo>
                    <a:lnTo>
                      <a:pt x="42" y="28"/>
                    </a:lnTo>
                    <a:lnTo>
                      <a:pt x="40" y="26"/>
                    </a:lnTo>
                    <a:lnTo>
                      <a:pt x="38" y="22"/>
                    </a:lnTo>
                    <a:lnTo>
                      <a:pt x="36" y="18"/>
                    </a:lnTo>
                    <a:lnTo>
                      <a:pt x="32" y="16"/>
                    </a:lnTo>
                    <a:lnTo>
                      <a:pt x="30" y="14"/>
                    </a:lnTo>
                    <a:lnTo>
                      <a:pt x="26" y="12"/>
                    </a:lnTo>
                    <a:lnTo>
                      <a:pt x="26" y="12"/>
                    </a:lnTo>
                    <a:lnTo>
                      <a:pt x="24" y="10"/>
                    </a:lnTo>
                    <a:lnTo>
                      <a:pt x="22" y="8"/>
                    </a:lnTo>
                    <a:lnTo>
                      <a:pt x="20" y="6"/>
                    </a:lnTo>
                    <a:lnTo>
                      <a:pt x="18" y="4"/>
                    </a:lnTo>
                    <a:lnTo>
                      <a:pt x="20" y="2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" name="Freeform 181"/>
              <p:cNvSpPr>
                <a:spLocks/>
              </p:cNvSpPr>
              <p:nvPr/>
            </p:nvSpPr>
            <p:spPr bwMode="gray">
              <a:xfrm>
                <a:off x="4179" y="1838"/>
                <a:ext cx="50" cy="46"/>
              </a:xfrm>
              <a:custGeom>
                <a:avLst/>
                <a:gdLst/>
                <a:ahLst/>
                <a:cxnLst>
                  <a:cxn ang="0">
                    <a:pos x="24" y="18"/>
                  </a:cxn>
                  <a:cxn ang="0">
                    <a:pos x="24" y="18"/>
                  </a:cxn>
                  <a:cxn ang="0">
                    <a:pos x="22" y="18"/>
                  </a:cxn>
                  <a:cxn ang="0">
                    <a:pos x="18" y="18"/>
                  </a:cxn>
                  <a:cxn ang="0">
                    <a:pos x="16" y="20"/>
                  </a:cxn>
                  <a:cxn ang="0">
                    <a:pos x="12" y="22"/>
                  </a:cxn>
                  <a:cxn ang="0">
                    <a:pos x="10" y="24"/>
                  </a:cxn>
                  <a:cxn ang="0">
                    <a:pos x="8" y="26"/>
                  </a:cxn>
                  <a:cxn ang="0">
                    <a:pos x="8" y="26"/>
                  </a:cxn>
                  <a:cxn ang="0">
                    <a:pos x="6" y="26"/>
                  </a:cxn>
                  <a:cxn ang="0">
                    <a:pos x="4" y="26"/>
                  </a:cxn>
                  <a:cxn ang="0">
                    <a:pos x="2" y="28"/>
                  </a:cxn>
                  <a:cxn ang="0">
                    <a:pos x="0" y="30"/>
                  </a:cxn>
                  <a:cxn ang="0">
                    <a:pos x="0" y="32"/>
                  </a:cxn>
                  <a:cxn ang="0">
                    <a:pos x="0" y="38"/>
                  </a:cxn>
                  <a:cxn ang="0">
                    <a:pos x="0" y="38"/>
                  </a:cxn>
                  <a:cxn ang="0">
                    <a:pos x="4" y="40"/>
                  </a:cxn>
                  <a:cxn ang="0">
                    <a:pos x="6" y="42"/>
                  </a:cxn>
                  <a:cxn ang="0">
                    <a:pos x="12" y="44"/>
                  </a:cxn>
                  <a:cxn ang="0">
                    <a:pos x="18" y="46"/>
                  </a:cxn>
                  <a:cxn ang="0">
                    <a:pos x="24" y="46"/>
                  </a:cxn>
                  <a:cxn ang="0">
                    <a:pos x="26" y="46"/>
                  </a:cxn>
                  <a:cxn ang="0">
                    <a:pos x="30" y="46"/>
                  </a:cxn>
                  <a:cxn ang="0">
                    <a:pos x="34" y="44"/>
                  </a:cxn>
                  <a:cxn ang="0">
                    <a:pos x="38" y="44"/>
                  </a:cxn>
                  <a:cxn ang="0">
                    <a:pos x="44" y="44"/>
                  </a:cxn>
                  <a:cxn ang="0">
                    <a:pos x="48" y="44"/>
                  </a:cxn>
                  <a:cxn ang="0">
                    <a:pos x="50" y="46"/>
                  </a:cxn>
                  <a:cxn ang="0">
                    <a:pos x="50" y="44"/>
                  </a:cxn>
                  <a:cxn ang="0">
                    <a:pos x="48" y="42"/>
                  </a:cxn>
                  <a:cxn ang="0">
                    <a:pos x="48" y="36"/>
                  </a:cxn>
                  <a:cxn ang="0">
                    <a:pos x="46" y="30"/>
                  </a:cxn>
                  <a:cxn ang="0">
                    <a:pos x="44" y="26"/>
                  </a:cxn>
                  <a:cxn ang="0">
                    <a:pos x="42" y="24"/>
                  </a:cxn>
                  <a:cxn ang="0">
                    <a:pos x="40" y="22"/>
                  </a:cxn>
                  <a:cxn ang="0">
                    <a:pos x="40" y="18"/>
                  </a:cxn>
                  <a:cxn ang="0">
                    <a:pos x="38" y="14"/>
                  </a:cxn>
                  <a:cxn ang="0">
                    <a:pos x="38" y="10"/>
                  </a:cxn>
                  <a:cxn ang="0">
                    <a:pos x="36" y="6"/>
                  </a:cxn>
                  <a:cxn ang="0">
                    <a:pos x="32" y="2"/>
                  </a:cxn>
                  <a:cxn ang="0">
                    <a:pos x="30" y="0"/>
                  </a:cxn>
                  <a:cxn ang="0">
                    <a:pos x="26" y="2"/>
                  </a:cxn>
                  <a:cxn ang="0">
                    <a:pos x="24" y="18"/>
                  </a:cxn>
                </a:cxnLst>
                <a:rect l="0" t="0" r="r" b="b"/>
                <a:pathLst>
                  <a:path w="50" h="46">
                    <a:moveTo>
                      <a:pt x="24" y="18"/>
                    </a:moveTo>
                    <a:lnTo>
                      <a:pt x="24" y="18"/>
                    </a:lnTo>
                    <a:lnTo>
                      <a:pt x="22" y="18"/>
                    </a:lnTo>
                    <a:lnTo>
                      <a:pt x="18" y="18"/>
                    </a:lnTo>
                    <a:lnTo>
                      <a:pt x="16" y="20"/>
                    </a:lnTo>
                    <a:lnTo>
                      <a:pt x="12" y="22"/>
                    </a:lnTo>
                    <a:lnTo>
                      <a:pt x="10" y="24"/>
                    </a:lnTo>
                    <a:lnTo>
                      <a:pt x="8" y="26"/>
                    </a:lnTo>
                    <a:lnTo>
                      <a:pt x="8" y="26"/>
                    </a:lnTo>
                    <a:lnTo>
                      <a:pt x="6" y="26"/>
                    </a:lnTo>
                    <a:lnTo>
                      <a:pt x="4" y="26"/>
                    </a:lnTo>
                    <a:lnTo>
                      <a:pt x="2" y="28"/>
                    </a:lnTo>
                    <a:lnTo>
                      <a:pt x="0" y="30"/>
                    </a:lnTo>
                    <a:lnTo>
                      <a:pt x="0" y="32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4" y="40"/>
                    </a:lnTo>
                    <a:lnTo>
                      <a:pt x="6" y="42"/>
                    </a:lnTo>
                    <a:lnTo>
                      <a:pt x="12" y="44"/>
                    </a:lnTo>
                    <a:lnTo>
                      <a:pt x="18" y="46"/>
                    </a:lnTo>
                    <a:lnTo>
                      <a:pt x="24" y="46"/>
                    </a:lnTo>
                    <a:lnTo>
                      <a:pt x="26" y="46"/>
                    </a:lnTo>
                    <a:lnTo>
                      <a:pt x="30" y="46"/>
                    </a:lnTo>
                    <a:lnTo>
                      <a:pt x="34" y="44"/>
                    </a:lnTo>
                    <a:lnTo>
                      <a:pt x="38" y="44"/>
                    </a:lnTo>
                    <a:lnTo>
                      <a:pt x="44" y="44"/>
                    </a:lnTo>
                    <a:lnTo>
                      <a:pt x="48" y="44"/>
                    </a:lnTo>
                    <a:lnTo>
                      <a:pt x="50" y="46"/>
                    </a:lnTo>
                    <a:lnTo>
                      <a:pt x="50" y="44"/>
                    </a:lnTo>
                    <a:lnTo>
                      <a:pt x="48" y="42"/>
                    </a:lnTo>
                    <a:lnTo>
                      <a:pt x="48" y="36"/>
                    </a:lnTo>
                    <a:lnTo>
                      <a:pt x="46" y="30"/>
                    </a:lnTo>
                    <a:lnTo>
                      <a:pt x="44" y="26"/>
                    </a:lnTo>
                    <a:lnTo>
                      <a:pt x="42" y="24"/>
                    </a:lnTo>
                    <a:lnTo>
                      <a:pt x="40" y="22"/>
                    </a:lnTo>
                    <a:lnTo>
                      <a:pt x="40" y="18"/>
                    </a:lnTo>
                    <a:lnTo>
                      <a:pt x="38" y="14"/>
                    </a:lnTo>
                    <a:lnTo>
                      <a:pt x="38" y="10"/>
                    </a:lnTo>
                    <a:lnTo>
                      <a:pt x="36" y="6"/>
                    </a:lnTo>
                    <a:lnTo>
                      <a:pt x="32" y="2"/>
                    </a:lnTo>
                    <a:lnTo>
                      <a:pt x="30" y="0"/>
                    </a:lnTo>
                    <a:lnTo>
                      <a:pt x="26" y="2"/>
                    </a:lnTo>
                    <a:lnTo>
                      <a:pt x="24" y="18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2" name="Freeform 182"/>
              <p:cNvSpPr>
                <a:spLocks/>
              </p:cNvSpPr>
              <p:nvPr/>
            </p:nvSpPr>
            <p:spPr bwMode="gray">
              <a:xfrm>
                <a:off x="4431" y="1676"/>
                <a:ext cx="60" cy="44"/>
              </a:xfrm>
              <a:custGeom>
                <a:avLst/>
                <a:gdLst/>
                <a:ahLst/>
                <a:cxnLst>
                  <a:cxn ang="0">
                    <a:pos x="14" y="2"/>
                  </a:cxn>
                  <a:cxn ang="0">
                    <a:pos x="14" y="2"/>
                  </a:cxn>
                  <a:cxn ang="0">
                    <a:pos x="12" y="2"/>
                  </a:cxn>
                  <a:cxn ang="0">
                    <a:pos x="10" y="2"/>
                  </a:cxn>
                  <a:cxn ang="0">
                    <a:pos x="8" y="2"/>
                  </a:cxn>
                  <a:cxn ang="0">
                    <a:pos x="4" y="2"/>
                  </a:cxn>
                  <a:cxn ang="0">
                    <a:pos x="2" y="4"/>
                  </a:cxn>
                  <a:cxn ang="0">
                    <a:pos x="0" y="8"/>
                  </a:cxn>
                  <a:cxn ang="0">
                    <a:pos x="0" y="12"/>
                  </a:cxn>
                  <a:cxn ang="0">
                    <a:pos x="0" y="14"/>
                  </a:cxn>
                  <a:cxn ang="0">
                    <a:pos x="0" y="16"/>
                  </a:cxn>
                  <a:cxn ang="0">
                    <a:pos x="0" y="20"/>
                  </a:cxn>
                  <a:cxn ang="0">
                    <a:pos x="0" y="24"/>
                  </a:cxn>
                  <a:cxn ang="0">
                    <a:pos x="0" y="28"/>
                  </a:cxn>
                  <a:cxn ang="0">
                    <a:pos x="2" y="32"/>
                  </a:cxn>
                  <a:cxn ang="0">
                    <a:pos x="4" y="36"/>
                  </a:cxn>
                  <a:cxn ang="0">
                    <a:pos x="6" y="38"/>
                  </a:cxn>
                  <a:cxn ang="0">
                    <a:pos x="12" y="40"/>
                  </a:cxn>
                  <a:cxn ang="0">
                    <a:pos x="12" y="40"/>
                  </a:cxn>
                  <a:cxn ang="0">
                    <a:pos x="14" y="42"/>
                  </a:cxn>
                  <a:cxn ang="0">
                    <a:pos x="18" y="44"/>
                  </a:cxn>
                  <a:cxn ang="0">
                    <a:pos x="22" y="44"/>
                  </a:cxn>
                  <a:cxn ang="0">
                    <a:pos x="26" y="42"/>
                  </a:cxn>
                  <a:cxn ang="0">
                    <a:pos x="58" y="42"/>
                  </a:cxn>
                  <a:cxn ang="0">
                    <a:pos x="60" y="36"/>
                  </a:cxn>
                  <a:cxn ang="0">
                    <a:pos x="58" y="34"/>
                  </a:cxn>
                  <a:cxn ang="0">
                    <a:pos x="58" y="32"/>
                  </a:cxn>
                  <a:cxn ang="0">
                    <a:pos x="58" y="28"/>
                  </a:cxn>
                  <a:cxn ang="0">
                    <a:pos x="56" y="22"/>
                  </a:cxn>
                  <a:cxn ang="0">
                    <a:pos x="56" y="16"/>
                  </a:cxn>
                  <a:cxn ang="0">
                    <a:pos x="54" y="12"/>
                  </a:cxn>
                  <a:cxn ang="0">
                    <a:pos x="54" y="8"/>
                  </a:cxn>
                  <a:cxn ang="0">
                    <a:pos x="54" y="6"/>
                  </a:cxn>
                  <a:cxn ang="0">
                    <a:pos x="52" y="4"/>
                  </a:cxn>
                  <a:cxn ang="0">
                    <a:pos x="48" y="0"/>
                  </a:cxn>
                  <a:cxn ang="0">
                    <a:pos x="44" y="0"/>
                  </a:cxn>
                  <a:cxn ang="0">
                    <a:pos x="38" y="0"/>
                  </a:cxn>
                  <a:cxn ang="0">
                    <a:pos x="30" y="2"/>
                  </a:cxn>
                  <a:cxn ang="0">
                    <a:pos x="14" y="2"/>
                  </a:cxn>
                </a:cxnLst>
                <a:rect l="0" t="0" r="r" b="b"/>
                <a:pathLst>
                  <a:path w="60" h="44">
                    <a:moveTo>
                      <a:pt x="14" y="2"/>
                    </a:moveTo>
                    <a:lnTo>
                      <a:pt x="14" y="2"/>
                    </a:lnTo>
                    <a:lnTo>
                      <a:pt x="12" y="2"/>
                    </a:lnTo>
                    <a:lnTo>
                      <a:pt x="10" y="2"/>
                    </a:lnTo>
                    <a:lnTo>
                      <a:pt x="8" y="2"/>
                    </a:lnTo>
                    <a:lnTo>
                      <a:pt x="4" y="2"/>
                    </a:lnTo>
                    <a:lnTo>
                      <a:pt x="2" y="4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0" y="16"/>
                    </a:lnTo>
                    <a:lnTo>
                      <a:pt x="0" y="20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2" y="32"/>
                    </a:lnTo>
                    <a:lnTo>
                      <a:pt x="4" y="36"/>
                    </a:lnTo>
                    <a:lnTo>
                      <a:pt x="6" y="38"/>
                    </a:lnTo>
                    <a:lnTo>
                      <a:pt x="12" y="40"/>
                    </a:lnTo>
                    <a:lnTo>
                      <a:pt x="12" y="40"/>
                    </a:lnTo>
                    <a:lnTo>
                      <a:pt x="14" y="42"/>
                    </a:lnTo>
                    <a:lnTo>
                      <a:pt x="18" y="44"/>
                    </a:lnTo>
                    <a:lnTo>
                      <a:pt x="22" y="44"/>
                    </a:lnTo>
                    <a:lnTo>
                      <a:pt x="26" y="42"/>
                    </a:lnTo>
                    <a:lnTo>
                      <a:pt x="58" y="42"/>
                    </a:lnTo>
                    <a:lnTo>
                      <a:pt x="60" y="36"/>
                    </a:lnTo>
                    <a:lnTo>
                      <a:pt x="58" y="34"/>
                    </a:lnTo>
                    <a:lnTo>
                      <a:pt x="58" y="32"/>
                    </a:lnTo>
                    <a:lnTo>
                      <a:pt x="58" y="28"/>
                    </a:lnTo>
                    <a:lnTo>
                      <a:pt x="56" y="22"/>
                    </a:lnTo>
                    <a:lnTo>
                      <a:pt x="56" y="16"/>
                    </a:lnTo>
                    <a:lnTo>
                      <a:pt x="54" y="12"/>
                    </a:lnTo>
                    <a:lnTo>
                      <a:pt x="54" y="8"/>
                    </a:lnTo>
                    <a:lnTo>
                      <a:pt x="54" y="6"/>
                    </a:lnTo>
                    <a:lnTo>
                      <a:pt x="52" y="4"/>
                    </a:lnTo>
                    <a:lnTo>
                      <a:pt x="48" y="0"/>
                    </a:lnTo>
                    <a:lnTo>
                      <a:pt x="44" y="0"/>
                    </a:lnTo>
                    <a:lnTo>
                      <a:pt x="38" y="0"/>
                    </a:lnTo>
                    <a:lnTo>
                      <a:pt x="30" y="2"/>
                    </a:lnTo>
                    <a:lnTo>
                      <a:pt x="14" y="2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3" name="Freeform 183"/>
              <p:cNvSpPr>
                <a:spLocks/>
              </p:cNvSpPr>
              <p:nvPr/>
            </p:nvSpPr>
            <p:spPr bwMode="gray">
              <a:xfrm>
                <a:off x="4473" y="1882"/>
                <a:ext cx="24" cy="32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0" y="0"/>
                  </a:cxn>
                  <a:cxn ang="0">
                    <a:pos x="8" y="0"/>
                  </a:cxn>
                  <a:cxn ang="0">
                    <a:pos x="6" y="0"/>
                  </a:cxn>
                  <a:cxn ang="0">
                    <a:pos x="4" y="2"/>
                  </a:cxn>
                  <a:cxn ang="0">
                    <a:pos x="2" y="4"/>
                  </a:cxn>
                  <a:cxn ang="0">
                    <a:pos x="0" y="8"/>
                  </a:cxn>
                  <a:cxn ang="0">
                    <a:pos x="0" y="14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22"/>
                  </a:cxn>
                  <a:cxn ang="0">
                    <a:pos x="0" y="26"/>
                  </a:cxn>
                  <a:cxn ang="0">
                    <a:pos x="2" y="30"/>
                  </a:cxn>
                  <a:cxn ang="0">
                    <a:pos x="6" y="32"/>
                  </a:cxn>
                  <a:cxn ang="0">
                    <a:pos x="8" y="32"/>
                  </a:cxn>
                  <a:cxn ang="0">
                    <a:pos x="10" y="32"/>
                  </a:cxn>
                  <a:cxn ang="0">
                    <a:pos x="12" y="32"/>
                  </a:cxn>
                  <a:cxn ang="0">
                    <a:pos x="16" y="32"/>
                  </a:cxn>
                  <a:cxn ang="0">
                    <a:pos x="18" y="32"/>
                  </a:cxn>
                  <a:cxn ang="0">
                    <a:pos x="22" y="30"/>
                  </a:cxn>
                  <a:cxn ang="0">
                    <a:pos x="24" y="28"/>
                  </a:cxn>
                  <a:cxn ang="0">
                    <a:pos x="24" y="26"/>
                  </a:cxn>
                  <a:cxn ang="0">
                    <a:pos x="24" y="24"/>
                  </a:cxn>
                  <a:cxn ang="0">
                    <a:pos x="24" y="22"/>
                  </a:cxn>
                  <a:cxn ang="0">
                    <a:pos x="24" y="20"/>
                  </a:cxn>
                  <a:cxn ang="0">
                    <a:pos x="24" y="16"/>
                  </a:cxn>
                  <a:cxn ang="0">
                    <a:pos x="24" y="12"/>
                  </a:cxn>
                  <a:cxn ang="0">
                    <a:pos x="24" y="8"/>
                  </a:cxn>
                  <a:cxn ang="0">
                    <a:pos x="22" y="4"/>
                  </a:cxn>
                  <a:cxn ang="0">
                    <a:pos x="20" y="2"/>
                  </a:cxn>
                  <a:cxn ang="0">
                    <a:pos x="16" y="0"/>
                  </a:cxn>
                  <a:cxn ang="0">
                    <a:pos x="10" y="0"/>
                  </a:cxn>
                </a:cxnLst>
                <a:rect l="0" t="0" r="r" b="b"/>
                <a:pathLst>
                  <a:path w="24" h="32">
                    <a:moveTo>
                      <a:pt x="10" y="0"/>
                    </a:moveTo>
                    <a:lnTo>
                      <a:pt x="10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4" y="2"/>
                    </a:lnTo>
                    <a:lnTo>
                      <a:pt x="2" y="4"/>
                    </a:lnTo>
                    <a:lnTo>
                      <a:pt x="0" y="8"/>
                    </a:lnTo>
                    <a:lnTo>
                      <a:pt x="0" y="14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0" y="22"/>
                    </a:lnTo>
                    <a:lnTo>
                      <a:pt x="0" y="26"/>
                    </a:lnTo>
                    <a:lnTo>
                      <a:pt x="2" y="30"/>
                    </a:lnTo>
                    <a:lnTo>
                      <a:pt x="6" y="32"/>
                    </a:lnTo>
                    <a:lnTo>
                      <a:pt x="8" y="32"/>
                    </a:lnTo>
                    <a:lnTo>
                      <a:pt x="10" y="32"/>
                    </a:lnTo>
                    <a:lnTo>
                      <a:pt x="12" y="32"/>
                    </a:lnTo>
                    <a:lnTo>
                      <a:pt x="16" y="32"/>
                    </a:lnTo>
                    <a:lnTo>
                      <a:pt x="18" y="32"/>
                    </a:lnTo>
                    <a:lnTo>
                      <a:pt x="22" y="30"/>
                    </a:lnTo>
                    <a:lnTo>
                      <a:pt x="24" y="28"/>
                    </a:lnTo>
                    <a:lnTo>
                      <a:pt x="24" y="26"/>
                    </a:lnTo>
                    <a:lnTo>
                      <a:pt x="24" y="24"/>
                    </a:lnTo>
                    <a:lnTo>
                      <a:pt x="24" y="22"/>
                    </a:lnTo>
                    <a:lnTo>
                      <a:pt x="24" y="20"/>
                    </a:lnTo>
                    <a:lnTo>
                      <a:pt x="24" y="16"/>
                    </a:lnTo>
                    <a:lnTo>
                      <a:pt x="24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20" y="2"/>
                    </a:lnTo>
                    <a:lnTo>
                      <a:pt x="16" y="0"/>
                    </a:lnTo>
                    <a:lnTo>
                      <a:pt x="10" y="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4" name="Freeform 184"/>
              <p:cNvSpPr>
                <a:spLocks/>
              </p:cNvSpPr>
              <p:nvPr/>
            </p:nvSpPr>
            <p:spPr bwMode="gray">
              <a:xfrm>
                <a:off x="4463" y="1400"/>
                <a:ext cx="228" cy="268"/>
              </a:xfrm>
              <a:custGeom>
                <a:avLst/>
                <a:gdLst/>
                <a:ahLst/>
                <a:cxnLst>
                  <a:cxn ang="0">
                    <a:pos x="206" y="82"/>
                  </a:cxn>
                  <a:cxn ang="0">
                    <a:pos x="198" y="84"/>
                  </a:cxn>
                  <a:cxn ang="0">
                    <a:pos x="198" y="92"/>
                  </a:cxn>
                  <a:cxn ang="0">
                    <a:pos x="204" y="96"/>
                  </a:cxn>
                  <a:cxn ang="0">
                    <a:pos x="200" y="104"/>
                  </a:cxn>
                  <a:cxn ang="0">
                    <a:pos x="214" y="112"/>
                  </a:cxn>
                  <a:cxn ang="0">
                    <a:pos x="188" y="122"/>
                  </a:cxn>
                  <a:cxn ang="0">
                    <a:pos x="164" y="138"/>
                  </a:cxn>
                  <a:cxn ang="0">
                    <a:pos x="152" y="154"/>
                  </a:cxn>
                  <a:cxn ang="0">
                    <a:pos x="140" y="160"/>
                  </a:cxn>
                  <a:cxn ang="0">
                    <a:pos x="120" y="174"/>
                  </a:cxn>
                  <a:cxn ang="0">
                    <a:pos x="106" y="182"/>
                  </a:cxn>
                  <a:cxn ang="0">
                    <a:pos x="116" y="188"/>
                  </a:cxn>
                  <a:cxn ang="0">
                    <a:pos x="112" y="198"/>
                  </a:cxn>
                  <a:cxn ang="0">
                    <a:pos x="100" y="214"/>
                  </a:cxn>
                  <a:cxn ang="0">
                    <a:pos x="82" y="224"/>
                  </a:cxn>
                  <a:cxn ang="0">
                    <a:pos x="76" y="238"/>
                  </a:cxn>
                  <a:cxn ang="0">
                    <a:pos x="74" y="260"/>
                  </a:cxn>
                  <a:cxn ang="0">
                    <a:pos x="54" y="268"/>
                  </a:cxn>
                  <a:cxn ang="0">
                    <a:pos x="46" y="258"/>
                  </a:cxn>
                  <a:cxn ang="0">
                    <a:pos x="24" y="256"/>
                  </a:cxn>
                  <a:cxn ang="0">
                    <a:pos x="2" y="240"/>
                  </a:cxn>
                  <a:cxn ang="0">
                    <a:pos x="12" y="222"/>
                  </a:cxn>
                  <a:cxn ang="0">
                    <a:pos x="20" y="214"/>
                  </a:cxn>
                  <a:cxn ang="0">
                    <a:pos x="26" y="206"/>
                  </a:cxn>
                  <a:cxn ang="0">
                    <a:pos x="40" y="218"/>
                  </a:cxn>
                  <a:cxn ang="0">
                    <a:pos x="40" y="208"/>
                  </a:cxn>
                  <a:cxn ang="0">
                    <a:pos x="38" y="198"/>
                  </a:cxn>
                  <a:cxn ang="0">
                    <a:pos x="28" y="198"/>
                  </a:cxn>
                  <a:cxn ang="0">
                    <a:pos x="30" y="186"/>
                  </a:cxn>
                  <a:cxn ang="0">
                    <a:pos x="42" y="176"/>
                  </a:cxn>
                  <a:cxn ang="0">
                    <a:pos x="62" y="168"/>
                  </a:cxn>
                  <a:cxn ang="0">
                    <a:pos x="64" y="162"/>
                  </a:cxn>
                  <a:cxn ang="0">
                    <a:pos x="54" y="144"/>
                  </a:cxn>
                  <a:cxn ang="0">
                    <a:pos x="54" y="126"/>
                  </a:cxn>
                  <a:cxn ang="0">
                    <a:pos x="60" y="108"/>
                  </a:cxn>
                  <a:cxn ang="0">
                    <a:pos x="72" y="120"/>
                  </a:cxn>
                  <a:cxn ang="0">
                    <a:pos x="80" y="138"/>
                  </a:cxn>
                  <a:cxn ang="0">
                    <a:pos x="82" y="114"/>
                  </a:cxn>
                  <a:cxn ang="0">
                    <a:pos x="104" y="94"/>
                  </a:cxn>
                  <a:cxn ang="0">
                    <a:pos x="122" y="88"/>
                  </a:cxn>
                  <a:cxn ang="0">
                    <a:pos x="132" y="80"/>
                  </a:cxn>
                  <a:cxn ang="0">
                    <a:pos x="86" y="74"/>
                  </a:cxn>
                  <a:cxn ang="0">
                    <a:pos x="68" y="72"/>
                  </a:cxn>
                  <a:cxn ang="0">
                    <a:pos x="56" y="74"/>
                  </a:cxn>
                  <a:cxn ang="0">
                    <a:pos x="44" y="54"/>
                  </a:cxn>
                  <a:cxn ang="0">
                    <a:pos x="44" y="40"/>
                  </a:cxn>
                  <a:cxn ang="0">
                    <a:pos x="66" y="42"/>
                  </a:cxn>
                  <a:cxn ang="0">
                    <a:pos x="78" y="26"/>
                  </a:cxn>
                  <a:cxn ang="0">
                    <a:pos x="100" y="18"/>
                  </a:cxn>
                  <a:cxn ang="0">
                    <a:pos x="122" y="4"/>
                  </a:cxn>
                  <a:cxn ang="0">
                    <a:pos x="160" y="2"/>
                  </a:cxn>
                  <a:cxn ang="0">
                    <a:pos x="188" y="6"/>
                  </a:cxn>
                  <a:cxn ang="0">
                    <a:pos x="212" y="26"/>
                  </a:cxn>
                  <a:cxn ang="0">
                    <a:pos x="216" y="30"/>
                  </a:cxn>
                  <a:cxn ang="0">
                    <a:pos x="218" y="64"/>
                  </a:cxn>
                </a:cxnLst>
                <a:rect l="0" t="0" r="r" b="b"/>
                <a:pathLst>
                  <a:path w="228" h="268">
                    <a:moveTo>
                      <a:pt x="222" y="68"/>
                    </a:moveTo>
                    <a:lnTo>
                      <a:pt x="228" y="80"/>
                    </a:lnTo>
                    <a:lnTo>
                      <a:pt x="222" y="82"/>
                    </a:lnTo>
                    <a:lnTo>
                      <a:pt x="216" y="84"/>
                    </a:lnTo>
                    <a:lnTo>
                      <a:pt x="212" y="84"/>
                    </a:lnTo>
                    <a:lnTo>
                      <a:pt x="208" y="82"/>
                    </a:lnTo>
                    <a:lnTo>
                      <a:pt x="206" y="82"/>
                    </a:lnTo>
                    <a:lnTo>
                      <a:pt x="204" y="80"/>
                    </a:lnTo>
                    <a:lnTo>
                      <a:pt x="200" y="80"/>
                    </a:lnTo>
                    <a:lnTo>
                      <a:pt x="198" y="80"/>
                    </a:lnTo>
                    <a:lnTo>
                      <a:pt x="196" y="80"/>
                    </a:lnTo>
                    <a:lnTo>
                      <a:pt x="196" y="82"/>
                    </a:lnTo>
                    <a:lnTo>
                      <a:pt x="196" y="84"/>
                    </a:lnTo>
                    <a:lnTo>
                      <a:pt x="198" y="84"/>
                    </a:lnTo>
                    <a:lnTo>
                      <a:pt x="200" y="86"/>
                    </a:lnTo>
                    <a:lnTo>
                      <a:pt x="200" y="88"/>
                    </a:lnTo>
                    <a:lnTo>
                      <a:pt x="200" y="88"/>
                    </a:lnTo>
                    <a:lnTo>
                      <a:pt x="202" y="90"/>
                    </a:lnTo>
                    <a:lnTo>
                      <a:pt x="202" y="90"/>
                    </a:lnTo>
                    <a:lnTo>
                      <a:pt x="200" y="92"/>
                    </a:lnTo>
                    <a:lnTo>
                      <a:pt x="198" y="92"/>
                    </a:lnTo>
                    <a:lnTo>
                      <a:pt x="196" y="92"/>
                    </a:lnTo>
                    <a:lnTo>
                      <a:pt x="196" y="92"/>
                    </a:lnTo>
                    <a:lnTo>
                      <a:pt x="194" y="92"/>
                    </a:lnTo>
                    <a:lnTo>
                      <a:pt x="192" y="94"/>
                    </a:lnTo>
                    <a:lnTo>
                      <a:pt x="192" y="96"/>
                    </a:lnTo>
                    <a:lnTo>
                      <a:pt x="192" y="96"/>
                    </a:lnTo>
                    <a:lnTo>
                      <a:pt x="204" y="96"/>
                    </a:lnTo>
                    <a:lnTo>
                      <a:pt x="208" y="98"/>
                    </a:lnTo>
                    <a:lnTo>
                      <a:pt x="208" y="98"/>
                    </a:lnTo>
                    <a:lnTo>
                      <a:pt x="206" y="100"/>
                    </a:lnTo>
                    <a:lnTo>
                      <a:pt x="206" y="100"/>
                    </a:lnTo>
                    <a:lnTo>
                      <a:pt x="204" y="102"/>
                    </a:lnTo>
                    <a:lnTo>
                      <a:pt x="202" y="102"/>
                    </a:lnTo>
                    <a:lnTo>
                      <a:pt x="200" y="104"/>
                    </a:lnTo>
                    <a:lnTo>
                      <a:pt x="200" y="106"/>
                    </a:lnTo>
                    <a:lnTo>
                      <a:pt x="202" y="106"/>
                    </a:lnTo>
                    <a:lnTo>
                      <a:pt x="202" y="108"/>
                    </a:lnTo>
                    <a:lnTo>
                      <a:pt x="214" y="106"/>
                    </a:lnTo>
                    <a:lnTo>
                      <a:pt x="216" y="108"/>
                    </a:lnTo>
                    <a:lnTo>
                      <a:pt x="216" y="110"/>
                    </a:lnTo>
                    <a:lnTo>
                      <a:pt x="214" y="112"/>
                    </a:lnTo>
                    <a:lnTo>
                      <a:pt x="212" y="114"/>
                    </a:lnTo>
                    <a:lnTo>
                      <a:pt x="210" y="114"/>
                    </a:lnTo>
                    <a:lnTo>
                      <a:pt x="210" y="114"/>
                    </a:lnTo>
                    <a:lnTo>
                      <a:pt x="208" y="114"/>
                    </a:lnTo>
                    <a:lnTo>
                      <a:pt x="200" y="116"/>
                    </a:lnTo>
                    <a:lnTo>
                      <a:pt x="194" y="118"/>
                    </a:lnTo>
                    <a:lnTo>
                      <a:pt x="188" y="122"/>
                    </a:lnTo>
                    <a:lnTo>
                      <a:pt x="186" y="124"/>
                    </a:lnTo>
                    <a:lnTo>
                      <a:pt x="184" y="126"/>
                    </a:lnTo>
                    <a:lnTo>
                      <a:pt x="182" y="128"/>
                    </a:lnTo>
                    <a:lnTo>
                      <a:pt x="176" y="134"/>
                    </a:lnTo>
                    <a:lnTo>
                      <a:pt x="172" y="136"/>
                    </a:lnTo>
                    <a:lnTo>
                      <a:pt x="166" y="138"/>
                    </a:lnTo>
                    <a:lnTo>
                      <a:pt x="164" y="138"/>
                    </a:lnTo>
                    <a:lnTo>
                      <a:pt x="162" y="138"/>
                    </a:lnTo>
                    <a:lnTo>
                      <a:pt x="166" y="142"/>
                    </a:lnTo>
                    <a:lnTo>
                      <a:pt x="160" y="148"/>
                    </a:lnTo>
                    <a:lnTo>
                      <a:pt x="158" y="150"/>
                    </a:lnTo>
                    <a:lnTo>
                      <a:pt x="154" y="152"/>
                    </a:lnTo>
                    <a:lnTo>
                      <a:pt x="152" y="152"/>
                    </a:lnTo>
                    <a:lnTo>
                      <a:pt x="152" y="154"/>
                    </a:lnTo>
                    <a:lnTo>
                      <a:pt x="154" y="156"/>
                    </a:lnTo>
                    <a:lnTo>
                      <a:pt x="154" y="158"/>
                    </a:lnTo>
                    <a:lnTo>
                      <a:pt x="152" y="160"/>
                    </a:lnTo>
                    <a:lnTo>
                      <a:pt x="150" y="162"/>
                    </a:lnTo>
                    <a:lnTo>
                      <a:pt x="148" y="164"/>
                    </a:lnTo>
                    <a:lnTo>
                      <a:pt x="146" y="164"/>
                    </a:lnTo>
                    <a:lnTo>
                      <a:pt x="140" y="160"/>
                    </a:lnTo>
                    <a:lnTo>
                      <a:pt x="132" y="166"/>
                    </a:lnTo>
                    <a:lnTo>
                      <a:pt x="130" y="164"/>
                    </a:lnTo>
                    <a:lnTo>
                      <a:pt x="128" y="164"/>
                    </a:lnTo>
                    <a:lnTo>
                      <a:pt x="124" y="168"/>
                    </a:lnTo>
                    <a:lnTo>
                      <a:pt x="122" y="170"/>
                    </a:lnTo>
                    <a:lnTo>
                      <a:pt x="120" y="172"/>
                    </a:lnTo>
                    <a:lnTo>
                      <a:pt x="120" y="174"/>
                    </a:lnTo>
                    <a:lnTo>
                      <a:pt x="118" y="176"/>
                    </a:lnTo>
                    <a:lnTo>
                      <a:pt x="116" y="178"/>
                    </a:lnTo>
                    <a:lnTo>
                      <a:pt x="114" y="180"/>
                    </a:lnTo>
                    <a:lnTo>
                      <a:pt x="112" y="180"/>
                    </a:lnTo>
                    <a:lnTo>
                      <a:pt x="112" y="180"/>
                    </a:lnTo>
                    <a:lnTo>
                      <a:pt x="108" y="180"/>
                    </a:lnTo>
                    <a:lnTo>
                      <a:pt x="106" y="182"/>
                    </a:lnTo>
                    <a:lnTo>
                      <a:pt x="106" y="184"/>
                    </a:lnTo>
                    <a:lnTo>
                      <a:pt x="106" y="184"/>
                    </a:lnTo>
                    <a:lnTo>
                      <a:pt x="106" y="186"/>
                    </a:lnTo>
                    <a:lnTo>
                      <a:pt x="106" y="188"/>
                    </a:lnTo>
                    <a:lnTo>
                      <a:pt x="108" y="186"/>
                    </a:lnTo>
                    <a:lnTo>
                      <a:pt x="112" y="188"/>
                    </a:lnTo>
                    <a:lnTo>
                      <a:pt x="116" y="188"/>
                    </a:lnTo>
                    <a:lnTo>
                      <a:pt x="118" y="190"/>
                    </a:lnTo>
                    <a:lnTo>
                      <a:pt x="118" y="190"/>
                    </a:lnTo>
                    <a:lnTo>
                      <a:pt x="120" y="192"/>
                    </a:lnTo>
                    <a:lnTo>
                      <a:pt x="118" y="194"/>
                    </a:lnTo>
                    <a:lnTo>
                      <a:pt x="116" y="196"/>
                    </a:lnTo>
                    <a:lnTo>
                      <a:pt x="114" y="198"/>
                    </a:lnTo>
                    <a:lnTo>
                      <a:pt x="112" y="198"/>
                    </a:lnTo>
                    <a:lnTo>
                      <a:pt x="110" y="200"/>
                    </a:lnTo>
                    <a:lnTo>
                      <a:pt x="110" y="202"/>
                    </a:lnTo>
                    <a:lnTo>
                      <a:pt x="108" y="204"/>
                    </a:lnTo>
                    <a:lnTo>
                      <a:pt x="104" y="206"/>
                    </a:lnTo>
                    <a:lnTo>
                      <a:pt x="102" y="208"/>
                    </a:lnTo>
                    <a:lnTo>
                      <a:pt x="102" y="208"/>
                    </a:lnTo>
                    <a:lnTo>
                      <a:pt x="100" y="214"/>
                    </a:lnTo>
                    <a:lnTo>
                      <a:pt x="98" y="218"/>
                    </a:lnTo>
                    <a:lnTo>
                      <a:pt x="96" y="222"/>
                    </a:lnTo>
                    <a:lnTo>
                      <a:pt x="92" y="224"/>
                    </a:lnTo>
                    <a:lnTo>
                      <a:pt x="88" y="224"/>
                    </a:lnTo>
                    <a:lnTo>
                      <a:pt x="86" y="226"/>
                    </a:lnTo>
                    <a:lnTo>
                      <a:pt x="86" y="226"/>
                    </a:lnTo>
                    <a:lnTo>
                      <a:pt x="82" y="224"/>
                    </a:lnTo>
                    <a:lnTo>
                      <a:pt x="80" y="224"/>
                    </a:lnTo>
                    <a:lnTo>
                      <a:pt x="78" y="228"/>
                    </a:lnTo>
                    <a:lnTo>
                      <a:pt x="78" y="230"/>
                    </a:lnTo>
                    <a:lnTo>
                      <a:pt x="76" y="234"/>
                    </a:lnTo>
                    <a:lnTo>
                      <a:pt x="76" y="236"/>
                    </a:lnTo>
                    <a:lnTo>
                      <a:pt x="76" y="236"/>
                    </a:lnTo>
                    <a:lnTo>
                      <a:pt x="76" y="238"/>
                    </a:lnTo>
                    <a:lnTo>
                      <a:pt x="78" y="242"/>
                    </a:lnTo>
                    <a:lnTo>
                      <a:pt x="78" y="246"/>
                    </a:lnTo>
                    <a:lnTo>
                      <a:pt x="78" y="250"/>
                    </a:lnTo>
                    <a:lnTo>
                      <a:pt x="78" y="250"/>
                    </a:lnTo>
                    <a:lnTo>
                      <a:pt x="78" y="256"/>
                    </a:lnTo>
                    <a:lnTo>
                      <a:pt x="76" y="258"/>
                    </a:lnTo>
                    <a:lnTo>
                      <a:pt x="74" y="260"/>
                    </a:lnTo>
                    <a:lnTo>
                      <a:pt x="72" y="262"/>
                    </a:lnTo>
                    <a:lnTo>
                      <a:pt x="70" y="262"/>
                    </a:lnTo>
                    <a:lnTo>
                      <a:pt x="68" y="262"/>
                    </a:lnTo>
                    <a:lnTo>
                      <a:pt x="68" y="262"/>
                    </a:lnTo>
                    <a:lnTo>
                      <a:pt x="62" y="266"/>
                    </a:lnTo>
                    <a:lnTo>
                      <a:pt x="58" y="266"/>
                    </a:lnTo>
                    <a:lnTo>
                      <a:pt x="54" y="268"/>
                    </a:lnTo>
                    <a:lnTo>
                      <a:pt x="52" y="266"/>
                    </a:lnTo>
                    <a:lnTo>
                      <a:pt x="50" y="266"/>
                    </a:lnTo>
                    <a:lnTo>
                      <a:pt x="48" y="264"/>
                    </a:lnTo>
                    <a:lnTo>
                      <a:pt x="48" y="262"/>
                    </a:lnTo>
                    <a:lnTo>
                      <a:pt x="48" y="262"/>
                    </a:lnTo>
                    <a:lnTo>
                      <a:pt x="48" y="262"/>
                    </a:lnTo>
                    <a:lnTo>
                      <a:pt x="46" y="258"/>
                    </a:lnTo>
                    <a:lnTo>
                      <a:pt x="42" y="256"/>
                    </a:lnTo>
                    <a:lnTo>
                      <a:pt x="38" y="254"/>
                    </a:lnTo>
                    <a:lnTo>
                      <a:pt x="36" y="254"/>
                    </a:lnTo>
                    <a:lnTo>
                      <a:pt x="34" y="254"/>
                    </a:lnTo>
                    <a:lnTo>
                      <a:pt x="32" y="254"/>
                    </a:lnTo>
                    <a:lnTo>
                      <a:pt x="28" y="256"/>
                    </a:lnTo>
                    <a:lnTo>
                      <a:pt x="24" y="256"/>
                    </a:lnTo>
                    <a:lnTo>
                      <a:pt x="22" y="254"/>
                    </a:lnTo>
                    <a:lnTo>
                      <a:pt x="20" y="252"/>
                    </a:lnTo>
                    <a:lnTo>
                      <a:pt x="18" y="250"/>
                    </a:lnTo>
                    <a:lnTo>
                      <a:pt x="16" y="250"/>
                    </a:lnTo>
                    <a:lnTo>
                      <a:pt x="10" y="246"/>
                    </a:lnTo>
                    <a:lnTo>
                      <a:pt x="6" y="244"/>
                    </a:lnTo>
                    <a:lnTo>
                      <a:pt x="2" y="240"/>
                    </a:lnTo>
                    <a:lnTo>
                      <a:pt x="2" y="238"/>
                    </a:lnTo>
                    <a:lnTo>
                      <a:pt x="0" y="238"/>
                    </a:lnTo>
                    <a:lnTo>
                      <a:pt x="0" y="236"/>
                    </a:lnTo>
                    <a:lnTo>
                      <a:pt x="4" y="230"/>
                    </a:lnTo>
                    <a:lnTo>
                      <a:pt x="6" y="226"/>
                    </a:lnTo>
                    <a:lnTo>
                      <a:pt x="10" y="224"/>
                    </a:lnTo>
                    <a:lnTo>
                      <a:pt x="12" y="222"/>
                    </a:lnTo>
                    <a:lnTo>
                      <a:pt x="14" y="222"/>
                    </a:lnTo>
                    <a:lnTo>
                      <a:pt x="16" y="222"/>
                    </a:lnTo>
                    <a:lnTo>
                      <a:pt x="20" y="220"/>
                    </a:lnTo>
                    <a:lnTo>
                      <a:pt x="24" y="218"/>
                    </a:lnTo>
                    <a:lnTo>
                      <a:pt x="24" y="216"/>
                    </a:lnTo>
                    <a:lnTo>
                      <a:pt x="22" y="214"/>
                    </a:lnTo>
                    <a:lnTo>
                      <a:pt x="20" y="214"/>
                    </a:lnTo>
                    <a:lnTo>
                      <a:pt x="18" y="214"/>
                    </a:lnTo>
                    <a:lnTo>
                      <a:pt x="18" y="212"/>
                    </a:lnTo>
                    <a:lnTo>
                      <a:pt x="18" y="210"/>
                    </a:lnTo>
                    <a:lnTo>
                      <a:pt x="20" y="208"/>
                    </a:lnTo>
                    <a:lnTo>
                      <a:pt x="22" y="206"/>
                    </a:lnTo>
                    <a:lnTo>
                      <a:pt x="24" y="206"/>
                    </a:lnTo>
                    <a:lnTo>
                      <a:pt x="26" y="206"/>
                    </a:lnTo>
                    <a:lnTo>
                      <a:pt x="28" y="208"/>
                    </a:lnTo>
                    <a:lnTo>
                      <a:pt x="28" y="208"/>
                    </a:lnTo>
                    <a:lnTo>
                      <a:pt x="30" y="212"/>
                    </a:lnTo>
                    <a:lnTo>
                      <a:pt x="34" y="216"/>
                    </a:lnTo>
                    <a:lnTo>
                      <a:pt x="36" y="218"/>
                    </a:lnTo>
                    <a:lnTo>
                      <a:pt x="38" y="218"/>
                    </a:lnTo>
                    <a:lnTo>
                      <a:pt x="40" y="218"/>
                    </a:lnTo>
                    <a:lnTo>
                      <a:pt x="42" y="218"/>
                    </a:lnTo>
                    <a:lnTo>
                      <a:pt x="44" y="218"/>
                    </a:lnTo>
                    <a:lnTo>
                      <a:pt x="44" y="216"/>
                    </a:lnTo>
                    <a:lnTo>
                      <a:pt x="44" y="214"/>
                    </a:lnTo>
                    <a:lnTo>
                      <a:pt x="42" y="212"/>
                    </a:lnTo>
                    <a:lnTo>
                      <a:pt x="42" y="210"/>
                    </a:lnTo>
                    <a:lnTo>
                      <a:pt x="40" y="208"/>
                    </a:lnTo>
                    <a:lnTo>
                      <a:pt x="40" y="206"/>
                    </a:lnTo>
                    <a:lnTo>
                      <a:pt x="36" y="204"/>
                    </a:lnTo>
                    <a:lnTo>
                      <a:pt x="36" y="202"/>
                    </a:lnTo>
                    <a:lnTo>
                      <a:pt x="36" y="200"/>
                    </a:lnTo>
                    <a:lnTo>
                      <a:pt x="38" y="198"/>
                    </a:lnTo>
                    <a:lnTo>
                      <a:pt x="38" y="198"/>
                    </a:lnTo>
                    <a:lnTo>
                      <a:pt x="38" y="198"/>
                    </a:lnTo>
                    <a:lnTo>
                      <a:pt x="40" y="194"/>
                    </a:lnTo>
                    <a:lnTo>
                      <a:pt x="40" y="192"/>
                    </a:lnTo>
                    <a:lnTo>
                      <a:pt x="38" y="192"/>
                    </a:lnTo>
                    <a:lnTo>
                      <a:pt x="38" y="192"/>
                    </a:lnTo>
                    <a:lnTo>
                      <a:pt x="36" y="192"/>
                    </a:lnTo>
                    <a:lnTo>
                      <a:pt x="36" y="192"/>
                    </a:lnTo>
                    <a:lnTo>
                      <a:pt x="28" y="198"/>
                    </a:lnTo>
                    <a:lnTo>
                      <a:pt x="26" y="198"/>
                    </a:lnTo>
                    <a:lnTo>
                      <a:pt x="24" y="196"/>
                    </a:lnTo>
                    <a:lnTo>
                      <a:pt x="26" y="194"/>
                    </a:lnTo>
                    <a:lnTo>
                      <a:pt x="26" y="190"/>
                    </a:lnTo>
                    <a:lnTo>
                      <a:pt x="28" y="188"/>
                    </a:lnTo>
                    <a:lnTo>
                      <a:pt x="30" y="186"/>
                    </a:lnTo>
                    <a:lnTo>
                      <a:pt x="30" y="186"/>
                    </a:lnTo>
                    <a:lnTo>
                      <a:pt x="34" y="180"/>
                    </a:lnTo>
                    <a:lnTo>
                      <a:pt x="36" y="176"/>
                    </a:lnTo>
                    <a:lnTo>
                      <a:pt x="38" y="174"/>
                    </a:lnTo>
                    <a:lnTo>
                      <a:pt x="40" y="174"/>
                    </a:lnTo>
                    <a:lnTo>
                      <a:pt x="40" y="174"/>
                    </a:lnTo>
                    <a:lnTo>
                      <a:pt x="42" y="176"/>
                    </a:lnTo>
                    <a:lnTo>
                      <a:pt x="42" y="176"/>
                    </a:lnTo>
                    <a:lnTo>
                      <a:pt x="44" y="178"/>
                    </a:lnTo>
                    <a:lnTo>
                      <a:pt x="46" y="178"/>
                    </a:lnTo>
                    <a:lnTo>
                      <a:pt x="50" y="176"/>
                    </a:lnTo>
                    <a:lnTo>
                      <a:pt x="54" y="174"/>
                    </a:lnTo>
                    <a:lnTo>
                      <a:pt x="58" y="172"/>
                    </a:lnTo>
                    <a:lnTo>
                      <a:pt x="60" y="170"/>
                    </a:lnTo>
                    <a:lnTo>
                      <a:pt x="62" y="168"/>
                    </a:lnTo>
                    <a:lnTo>
                      <a:pt x="64" y="168"/>
                    </a:lnTo>
                    <a:lnTo>
                      <a:pt x="68" y="166"/>
                    </a:lnTo>
                    <a:lnTo>
                      <a:pt x="68" y="164"/>
                    </a:lnTo>
                    <a:lnTo>
                      <a:pt x="68" y="164"/>
                    </a:lnTo>
                    <a:lnTo>
                      <a:pt x="68" y="164"/>
                    </a:lnTo>
                    <a:lnTo>
                      <a:pt x="66" y="162"/>
                    </a:lnTo>
                    <a:lnTo>
                      <a:pt x="64" y="162"/>
                    </a:lnTo>
                    <a:lnTo>
                      <a:pt x="62" y="162"/>
                    </a:lnTo>
                    <a:lnTo>
                      <a:pt x="60" y="166"/>
                    </a:lnTo>
                    <a:lnTo>
                      <a:pt x="56" y="166"/>
                    </a:lnTo>
                    <a:lnTo>
                      <a:pt x="54" y="164"/>
                    </a:lnTo>
                    <a:lnTo>
                      <a:pt x="52" y="164"/>
                    </a:lnTo>
                    <a:lnTo>
                      <a:pt x="50" y="162"/>
                    </a:lnTo>
                    <a:lnTo>
                      <a:pt x="54" y="144"/>
                    </a:lnTo>
                    <a:lnTo>
                      <a:pt x="58" y="140"/>
                    </a:lnTo>
                    <a:lnTo>
                      <a:pt x="60" y="136"/>
                    </a:lnTo>
                    <a:lnTo>
                      <a:pt x="60" y="134"/>
                    </a:lnTo>
                    <a:lnTo>
                      <a:pt x="58" y="132"/>
                    </a:lnTo>
                    <a:lnTo>
                      <a:pt x="58" y="132"/>
                    </a:lnTo>
                    <a:lnTo>
                      <a:pt x="58" y="132"/>
                    </a:lnTo>
                    <a:lnTo>
                      <a:pt x="54" y="126"/>
                    </a:lnTo>
                    <a:lnTo>
                      <a:pt x="52" y="122"/>
                    </a:lnTo>
                    <a:lnTo>
                      <a:pt x="52" y="118"/>
                    </a:lnTo>
                    <a:lnTo>
                      <a:pt x="52" y="116"/>
                    </a:lnTo>
                    <a:lnTo>
                      <a:pt x="52" y="112"/>
                    </a:lnTo>
                    <a:lnTo>
                      <a:pt x="56" y="110"/>
                    </a:lnTo>
                    <a:lnTo>
                      <a:pt x="58" y="108"/>
                    </a:lnTo>
                    <a:lnTo>
                      <a:pt x="60" y="108"/>
                    </a:lnTo>
                    <a:lnTo>
                      <a:pt x="60" y="108"/>
                    </a:lnTo>
                    <a:lnTo>
                      <a:pt x="64" y="110"/>
                    </a:lnTo>
                    <a:lnTo>
                      <a:pt x="66" y="112"/>
                    </a:lnTo>
                    <a:lnTo>
                      <a:pt x="68" y="114"/>
                    </a:lnTo>
                    <a:lnTo>
                      <a:pt x="70" y="118"/>
                    </a:lnTo>
                    <a:lnTo>
                      <a:pt x="72" y="120"/>
                    </a:lnTo>
                    <a:lnTo>
                      <a:pt x="72" y="120"/>
                    </a:lnTo>
                    <a:lnTo>
                      <a:pt x="74" y="140"/>
                    </a:lnTo>
                    <a:lnTo>
                      <a:pt x="74" y="142"/>
                    </a:lnTo>
                    <a:lnTo>
                      <a:pt x="74" y="144"/>
                    </a:lnTo>
                    <a:lnTo>
                      <a:pt x="76" y="144"/>
                    </a:lnTo>
                    <a:lnTo>
                      <a:pt x="78" y="142"/>
                    </a:lnTo>
                    <a:lnTo>
                      <a:pt x="78" y="140"/>
                    </a:lnTo>
                    <a:lnTo>
                      <a:pt x="80" y="138"/>
                    </a:lnTo>
                    <a:lnTo>
                      <a:pt x="82" y="136"/>
                    </a:lnTo>
                    <a:lnTo>
                      <a:pt x="82" y="134"/>
                    </a:lnTo>
                    <a:lnTo>
                      <a:pt x="80" y="128"/>
                    </a:lnTo>
                    <a:lnTo>
                      <a:pt x="80" y="122"/>
                    </a:lnTo>
                    <a:lnTo>
                      <a:pt x="80" y="118"/>
                    </a:lnTo>
                    <a:lnTo>
                      <a:pt x="80" y="116"/>
                    </a:lnTo>
                    <a:lnTo>
                      <a:pt x="82" y="114"/>
                    </a:lnTo>
                    <a:lnTo>
                      <a:pt x="84" y="110"/>
                    </a:lnTo>
                    <a:lnTo>
                      <a:pt x="84" y="108"/>
                    </a:lnTo>
                    <a:lnTo>
                      <a:pt x="84" y="106"/>
                    </a:lnTo>
                    <a:lnTo>
                      <a:pt x="86" y="102"/>
                    </a:lnTo>
                    <a:lnTo>
                      <a:pt x="86" y="98"/>
                    </a:lnTo>
                    <a:lnTo>
                      <a:pt x="86" y="96"/>
                    </a:lnTo>
                    <a:lnTo>
                      <a:pt x="104" y="94"/>
                    </a:lnTo>
                    <a:lnTo>
                      <a:pt x="108" y="96"/>
                    </a:lnTo>
                    <a:lnTo>
                      <a:pt x="112" y="96"/>
                    </a:lnTo>
                    <a:lnTo>
                      <a:pt x="116" y="96"/>
                    </a:lnTo>
                    <a:lnTo>
                      <a:pt x="118" y="94"/>
                    </a:lnTo>
                    <a:lnTo>
                      <a:pt x="118" y="94"/>
                    </a:lnTo>
                    <a:lnTo>
                      <a:pt x="120" y="90"/>
                    </a:lnTo>
                    <a:lnTo>
                      <a:pt x="122" y="88"/>
                    </a:lnTo>
                    <a:lnTo>
                      <a:pt x="126" y="86"/>
                    </a:lnTo>
                    <a:lnTo>
                      <a:pt x="128" y="86"/>
                    </a:lnTo>
                    <a:lnTo>
                      <a:pt x="130" y="86"/>
                    </a:lnTo>
                    <a:lnTo>
                      <a:pt x="128" y="84"/>
                    </a:lnTo>
                    <a:lnTo>
                      <a:pt x="128" y="84"/>
                    </a:lnTo>
                    <a:lnTo>
                      <a:pt x="130" y="82"/>
                    </a:lnTo>
                    <a:lnTo>
                      <a:pt x="132" y="80"/>
                    </a:lnTo>
                    <a:lnTo>
                      <a:pt x="134" y="80"/>
                    </a:lnTo>
                    <a:lnTo>
                      <a:pt x="134" y="78"/>
                    </a:lnTo>
                    <a:lnTo>
                      <a:pt x="130" y="76"/>
                    </a:lnTo>
                    <a:lnTo>
                      <a:pt x="96" y="80"/>
                    </a:lnTo>
                    <a:lnTo>
                      <a:pt x="92" y="76"/>
                    </a:lnTo>
                    <a:lnTo>
                      <a:pt x="90" y="76"/>
                    </a:lnTo>
                    <a:lnTo>
                      <a:pt x="86" y="74"/>
                    </a:lnTo>
                    <a:lnTo>
                      <a:pt x="82" y="74"/>
                    </a:lnTo>
                    <a:lnTo>
                      <a:pt x="82" y="74"/>
                    </a:lnTo>
                    <a:lnTo>
                      <a:pt x="78" y="74"/>
                    </a:lnTo>
                    <a:lnTo>
                      <a:pt x="74" y="74"/>
                    </a:lnTo>
                    <a:lnTo>
                      <a:pt x="70" y="74"/>
                    </a:lnTo>
                    <a:lnTo>
                      <a:pt x="68" y="72"/>
                    </a:lnTo>
                    <a:lnTo>
                      <a:pt x="68" y="72"/>
                    </a:lnTo>
                    <a:lnTo>
                      <a:pt x="66" y="70"/>
                    </a:lnTo>
                    <a:lnTo>
                      <a:pt x="64" y="70"/>
                    </a:lnTo>
                    <a:lnTo>
                      <a:pt x="62" y="70"/>
                    </a:lnTo>
                    <a:lnTo>
                      <a:pt x="62" y="70"/>
                    </a:lnTo>
                    <a:lnTo>
                      <a:pt x="62" y="72"/>
                    </a:lnTo>
                    <a:lnTo>
                      <a:pt x="58" y="74"/>
                    </a:lnTo>
                    <a:lnTo>
                      <a:pt x="56" y="74"/>
                    </a:lnTo>
                    <a:lnTo>
                      <a:pt x="54" y="74"/>
                    </a:lnTo>
                    <a:lnTo>
                      <a:pt x="54" y="72"/>
                    </a:lnTo>
                    <a:lnTo>
                      <a:pt x="54" y="72"/>
                    </a:lnTo>
                    <a:lnTo>
                      <a:pt x="44" y="64"/>
                    </a:lnTo>
                    <a:lnTo>
                      <a:pt x="42" y="60"/>
                    </a:lnTo>
                    <a:lnTo>
                      <a:pt x="42" y="56"/>
                    </a:lnTo>
                    <a:lnTo>
                      <a:pt x="44" y="54"/>
                    </a:lnTo>
                    <a:lnTo>
                      <a:pt x="44" y="54"/>
                    </a:lnTo>
                    <a:lnTo>
                      <a:pt x="46" y="50"/>
                    </a:lnTo>
                    <a:lnTo>
                      <a:pt x="44" y="46"/>
                    </a:lnTo>
                    <a:lnTo>
                      <a:pt x="44" y="44"/>
                    </a:lnTo>
                    <a:lnTo>
                      <a:pt x="42" y="44"/>
                    </a:lnTo>
                    <a:lnTo>
                      <a:pt x="44" y="42"/>
                    </a:lnTo>
                    <a:lnTo>
                      <a:pt x="44" y="40"/>
                    </a:lnTo>
                    <a:lnTo>
                      <a:pt x="48" y="38"/>
                    </a:lnTo>
                    <a:lnTo>
                      <a:pt x="50" y="36"/>
                    </a:lnTo>
                    <a:lnTo>
                      <a:pt x="52" y="36"/>
                    </a:lnTo>
                    <a:lnTo>
                      <a:pt x="56" y="36"/>
                    </a:lnTo>
                    <a:lnTo>
                      <a:pt x="60" y="38"/>
                    </a:lnTo>
                    <a:lnTo>
                      <a:pt x="64" y="42"/>
                    </a:lnTo>
                    <a:lnTo>
                      <a:pt x="66" y="42"/>
                    </a:lnTo>
                    <a:lnTo>
                      <a:pt x="68" y="44"/>
                    </a:lnTo>
                    <a:lnTo>
                      <a:pt x="70" y="34"/>
                    </a:lnTo>
                    <a:lnTo>
                      <a:pt x="70" y="34"/>
                    </a:lnTo>
                    <a:lnTo>
                      <a:pt x="70" y="32"/>
                    </a:lnTo>
                    <a:lnTo>
                      <a:pt x="72" y="30"/>
                    </a:lnTo>
                    <a:lnTo>
                      <a:pt x="74" y="28"/>
                    </a:lnTo>
                    <a:lnTo>
                      <a:pt x="78" y="26"/>
                    </a:lnTo>
                    <a:lnTo>
                      <a:pt x="82" y="26"/>
                    </a:lnTo>
                    <a:lnTo>
                      <a:pt x="86" y="26"/>
                    </a:lnTo>
                    <a:lnTo>
                      <a:pt x="90" y="24"/>
                    </a:lnTo>
                    <a:lnTo>
                      <a:pt x="92" y="22"/>
                    </a:lnTo>
                    <a:lnTo>
                      <a:pt x="92" y="22"/>
                    </a:lnTo>
                    <a:lnTo>
                      <a:pt x="96" y="26"/>
                    </a:lnTo>
                    <a:lnTo>
                      <a:pt x="100" y="18"/>
                    </a:lnTo>
                    <a:lnTo>
                      <a:pt x="100" y="16"/>
                    </a:lnTo>
                    <a:lnTo>
                      <a:pt x="102" y="14"/>
                    </a:lnTo>
                    <a:lnTo>
                      <a:pt x="106" y="12"/>
                    </a:lnTo>
                    <a:lnTo>
                      <a:pt x="110" y="8"/>
                    </a:lnTo>
                    <a:lnTo>
                      <a:pt x="118" y="6"/>
                    </a:lnTo>
                    <a:lnTo>
                      <a:pt x="120" y="14"/>
                    </a:lnTo>
                    <a:lnTo>
                      <a:pt x="122" y="4"/>
                    </a:lnTo>
                    <a:lnTo>
                      <a:pt x="122" y="2"/>
                    </a:lnTo>
                    <a:lnTo>
                      <a:pt x="126" y="2"/>
                    </a:lnTo>
                    <a:lnTo>
                      <a:pt x="130" y="0"/>
                    </a:lnTo>
                    <a:lnTo>
                      <a:pt x="134" y="0"/>
                    </a:lnTo>
                    <a:lnTo>
                      <a:pt x="138" y="0"/>
                    </a:lnTo>
                    <a:lnTo>
                      <a:pt x="148" y="2"/>
                    </a:lnTo>
                    <a:lnTo>
                      <a:pt x="160" y="2"/>
                    </a:lnTo>
                    <a:lnTo>
                      <a:pt x="170" y="4"/>
                    </a:lnTo>
                    <a:lnTo>
                      <a:pt x="174" y="4"/>
                    </a:lnTo>
                    <a:lnTo>
                      <a:pt x="174" y="14"/>
                    </a:lnTo>
                    <a:lnTo>
                      <a:pt x="180" y="8"/>
                    </a:lnTo>
                    <a:lnTo>
                      <a:pt x="180" y="8"/>
                    </a:lnTo>
                    <a:lnTo>
                      <a:pt x="184" y="6"/>
                    </a:lnTo>
                    <a:lnTo>
                      <a:pt x="188" y="6"/>
                    </a:lnTo>
                    <a:lnTo>
                      <a:pt x="192" y="8"/>
                    </a:lnTo>
                    <a:lnTo>
                      <a:pt x="196" y="8"/>
                    </a:lnTo>
                    <a:lnTo>
                      <a:pt x="200" y="12"/>
                    </a:lnTo>
                    <a:lnTo>
                      <a:pt x="202" y="16"/>
                    </a:lnTo>
                    <a:lnTo>
                      <a:pt x="206" y="20"/>
                    </a:lnTo>
                    <a:lnTo>
                      <a:pt x="210" y="22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08" y="30"/>
                    </a:lnTo>
                    <a:lnTo>
                      <a:pt x="208" y="30"/>
                    </a:lnTo>
                    <a:lnTo>
                      <a:pt x="210" y="30"/>
                    </a:lnTo>
                    <a:lnTo>
                      <a:pt x="210" y="28"/>
                    </a:lnTo>
                    <a:lnTo>
                      <a:pt x="214" y="28"/>
                    </a:lnTo>
                    <a:lnTo>
                      <a:pt x="216" y="30"/>
                    </a:lnTo>
                    <a:lnTo>
                      <a:pt x="220" y="36"/>
                    </a:lnTo>
                    <a:lnTo>
                      <a:pt x="222" y="40"/>
                    </a:lnTo>
                    <a:lnTo>
                      <a:pt x="220" y="46"/>
                    </a:lnTo>
                    <a:lnTo>
                      <a:pt x="218" y="52"/>
                    </a:lnTo>
                    <a:lnTo>
                      <a:pt x="216" y="56"/>
                    </a:lnTo>
                    <a:lnTo>
                      <a:pt x="218" y="60"/>
                    </a:lnTo>
                    <a:lnTo>
                      <a:pt x="218" y="64"/>
                    </a:lnTo>
                    <a:lnTo>
                      <a:pt x="220" y="66"/>
                    </a:lnTo>
                    <a:lnTo>
                      <a:pt x="222" y="68"/>
                    </a:lnTo>
                    <a:lnTo>
                      <a:pt x="222" y="68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5" name="Freeform 185"/>
              <p:cNvSpPr>
                <a:spLocks/>
              </p:cNvSpPr>
              <p:nvPr/>
            </p:nvSpPr>
            <p:spPr bwMode="gray">
              <a:xfrm>
                <a:off x="4715" y="3574"/>
                <a:ext cx="78" cy="90"/>
              </a:xfrm>
              <a:custGeom>
                <a:avLst/>
                <a:gdLst/>
                <a:ahLst/>
                <a:cxnLst>
                  <a:cxn ang="0">
                    <a:pos x="78" y="50"/>
                  </a:cxn>
                  <a:cxn ang="0">
                    <a:pos x="60" y="32"/>
                  </a:cxn>
                  <a:cxn ang="0">
                    <a:pos x="60" y="30"/>
                  </a:cxn>
                  <a:cxn ang="0">
                    <a:pos x="58" y="28"/>
                  </a:cxn>
                  <a:cxn ang="0">
                    <a:pos x="56" y="26"/>
                  </a:cxn>
                  <a:cxn ang="0">
                    <a:pos x="52" y="24"/>
                  </a:cxn>
                  <a:cxn ang="0">
                    <a:pos x="44" y="20"/>
                  </a:cxn>
                  <a:cxn ang="0">
                    <a:pos x="36" y="18"/>
                  </a:cxn>
                  <a:cxn ang="0">
                    <a:pos x="32" y="14"/>
                  </a:cxn>
                  <a:cxn ang="0">
                    <a:pos x="30" y="12"/>
                  </a:cxn>
                  <a:cxn ang="0">
                    <a:pos x="28" y="10"/>
                  </a:cxn>
                  <a:cxn ang="0">
                    <a:pos x="28" y="10"/>
                  </a:cxn>
                  <a:cxn ang="0">
                    <a:pos x="28" y="8"/>
                  </a:cxn>
                  <a:cxn ang="0">
                    <a:pos x="26" y="6"/>
                  </a:cxn>
                  <a:cxn ang="0">
                    <a:pos x="24" y="4"/>
                  </a:cxn>
                  <a:cxn ang="0">
                    <a:pos x="20" y="2"/>
                  </a:cxn>
                  <a:cxn ang="0">
                    <a:pos x="16" y="0"/>
                  </a:cxn>
                  <a:cxn ang="0">
                    <a:pos x="12" y="2"/>
                  </a:cxn>
                  <a:cxn ang="0">
                    <a:pos x="12" y="2"/>
                  </a:cxn>
                  <a:cxn ang="0">
                    <a:pos x="10" y="6"/>
                  </a:cxn>
                  <a:cxn ang="0">
                    <a:pos x="8" y="10"/>
                  </a:cxn>
                  <a:cxn ang="0">
                    <a:pos x="4" y="14"/>
                  </a:cxn>
                  <a:cxn ang="0">
                    <a:pos x="2" y="20"/>
                  </a:cxn>
                  <a:cxn ang="0">
                    <a:pos x="0" y="32"/>
                  </a:cxn>
                  <a:cxn ang="0">
                    <a:pos x="0" y="44"/>
                  </a:cxn>
                  <a:cxn ang="0">
                    <a:pos x="2" y="52"/>
                  </a:cxn>
                  <a:cxn ang="0">
                    <a:pos x="2" y="54"/>
                  </a:cxn>
                  <a:cxn ang="0">
                    <a:pos x="2" y="56"/>
                  </a:cxn>
                  <a:cxn ang="0">
                    <a:pos x="2" y="58"/>
                  </a:cxn>
                  <a:cxn ang="0">
                    <a:pos x="2" y="62"/>
                  </a:cxn>
                  <a:cxn ang="0">
                    <a:pos x="2" y="66"/>
                  </a:cxn>
                  <a:cxn ang="0">
                    <a:pos x="2" y="72"/>
                  </a:cxn>
                  <a:cxn ang="0">
                    <a:pos x="4" y="78"/>
                  </a:cxn>
                  <a:cxn ang="0">
                    <a:pos x="6" y="82"/>
                  </a:cxn>
                  <a:cxn ang="0">
                    <a:pos x="10" y="86"/>
                  </a:cxn>
                  <a:cxn ang="0">
                    <a:pos x="12" y="88"/>
                  </a:cxn>
                  <a:cxn ang="0">
                    <a:pos x="14" y="90"/>
                  </a:cxn>
                  <a:cxn ang="0">
                    <a:pos x="16" y="90"/>
                  </a:cxn>
                  <a:cxn ang="0">
                    <a:pos x="20" y="90"/>
                  </a:cxn>
                  <a:cxn ang="0">
                    <a:pos x="30" y="90"/>
                  </a:cxn>
                  <a:cxn ang="0">
                    <a:pos x="42" y="90"/>
                  </a:cxn>
                  <a:cxn ang="0">
                    <a:pos x="50" y="88"/>
                  </a:cxn>
                  <a:cxn ang="0">
                    <a:pos x="52" y="86"/>
                  </a:cxn>
                  <a:cxn ang="0">
                    <a:pos x="56" y="84"/>
                  </a:cxn>
                  <a:cxn ang="0">
                    <a:pos x="60" y="82"/>
                  </a:cxn>
                  <a:cxn ang="0">
                    <a:pos x="64" y="80"/>
                  </a:cxn>
                  <a:cxn ang="0">
                    <a:pos x="68" y="78"/>
                  </a:cxn>
                  <a:cxn ang="0">
                    <a:pos x="70" y="76"/>
                  </a:cxn>
                  <a:cxn ang="0">
                    <a:pos x="70" y="76"/>
                  </a:cxn>
                  <a:cxn ang="0">
                    <a:pos x="78" y="50"/>
                  </a:cxn>
                </a:cxnLst>
                <a:rect l="0" t="0" r="r" b="b"/>
                <a:pathLst>
                  <a:path w="78" h="90">
                    <a:moveTo>
                      <a:pt x="78" y="50"/>
                    </a:moveTo>
                    <a:lnTo>
                      <a:pt x="60" y="32"/>
                    </a:lnTo>
                    <a:lnTo>
                      <a:pt x="60" y="30"/>
                    </a:lnTo>
                    <a:lnTo>
                      <a:pt x="58" y="28"/>
                    </a:lnTo>
                    <a:lnTo>
                      <a:pt x="56" y="26"/>
                    </a:lnTo>
                    <a:lnTo>
                      <a:pt x="52" y="24"/>
                    </a:lnTo>
                    <a:lnTo>
                      <a:pt x="44" y="20"/>
                    </a:lnTo>
                    <a:lnTo>
                      <a:pt x="36" y="18"/>
                    </a:lnTo>
                    <a:lnTo>
                      <a:pt x="32" y="14"/>
                    </a:lnTo>
                    <a:lnTo>
                      <a:pt x="30" y="12"/>
                    </a:lnTo>
                    <a:lnTo>
                      <a:pt x="28" y="10"/>
                    </a:lnTo>
                    <a:lnTo>
                      <a:pt x="28" y="10"/>
                    </a:lnTo>
                    <a:lnTo>
                      <a:pt x="28" y="8"/>
                    </a:lnTo>
                    <a:lnTo>
                      <a:pt x="26" y="6"/>
                    </a:lnTo>
                    <a:lnTo>
                      <a:pt x="24" y="4"/>
                    </a:lnTo>
                    <a:lnTo>
                      <a:pt x="20" y="2"/>
                    </a:lnTo>
                    <a:lnTo>
                      <a:pt x="16" y="0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0" y="6"/>
                    </a:lnTo>
                    <a:lnTo>
                      <a:pt x="8" y="10"/>
                    </a:lnTo>
                    <a:lnTo>
                      <a:pt x="4" y="14"/>
                    </a:lnTo>
                    <a:lnTo>
                      <a:pt x="2" y="20"/>
                    </a:lnTo>
                    <a:lnTo>
                      <a:pt x="0" y="32"/>
                    </a:lnTo>
                    <a:lnTo>
                      <a:pt x="0" y="44"/>
                    </a:lnTo>
                    <a:lnTo>
                      <a:pt x="2" y="52"/>
                    </a:lnTo>
                    <a:lnTo>
                      <a:pt x="2" y="54"/>
                    </a:lnTo>
                    <a:lnTo>
                      <a:pt x="2" y="56"/>
                    </a:lnTo>
                    <a:lnTo>
                      <a:pt x="2" y="58"/>
                    </a:lnTo>
                    <a:lnTo>
                      <a:pt x="2" y="62"/>
                    </a:lnTo>
                    <a:lnTo>
                      <a:pt x="2" y="66"/>
                    </a:lnTo>
                    <a:lnTo>
                      <a:pt x="2" y="72"/>
                    </a:lnTo>
                    <a:lnTo>
                      <a:pt x="4" y="78"/>
                    </a:lnTo>
                    <a:lnTo>
                      <a:pt x="6" y="82"/>
                    </a:lnTo>
                    <a:lnTo>
                      <a:pt x="10" y="86"/>
                    </a:lnTo>
                    <a:lnTo>
                      <a:pt x="12" y="88"/>
                    </a:lnTo>
                    <a:lnTo>
                      <a:pt x="14" y="90"/>
                    </a:lnTo>
                    <a:lnTo>
                      <a:pt x="16" y="90"/>
                    </a:lnTo>
                    <a:lnTo>
                      <a:pt x="20" y="90"/>
                    </a:lnTo>
                    <a:lnTo>
                      <a:pt x="30" y="90"/>
                    </a:lnTo>
                    <a:lnTo>
                      <a:pt x="42" y="90"/>
                    </a:lnTo>
                    <a:lnTo>
                      <a:pt x="50" y="88"/>
                    </a:lnTo>
                    <a:lnTo>
                      <a:pt x="52" y="86"/>
                    </a:lnTo>
                    <a:lnTo>
                      <a:pt x="56" y="84"/>
                    </a:lnTo>
                    <a:lnTo>
                      <a:pt x="60" y="82"/>
                    </a:lnTo>
                    <a:lnTo>
                      <a:pt x="64" y="80"/>
                    </a:lnTo>
                    <a:lnTo>
                      <a:pt x="68" y="78"/>
                    </a:lnTo>
                    <a:lnTo>
                      <a:pt x="70" y="76"/>
                    </a:lnTo>
                    <a:lnTo>
                      <a:pt x="70" y="76"/>
                    </a:lnTo>
                    <a:lnTo>
                      <a:pt x="78" y="5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6" name="Freeform 186"/>
              <p:cNvSpPr>
                <a:spLocks/>
              </p:cNvSpPr>
              <p:nvPr/>
            </p:nvSpPr>
            <p:spPr bwMode="gray">
              <a:xfrm>
                <a:off x="3651" y="1774"/>
                <a:ext cx="1094" cy="746"/>
              </a:xfrm>
              <a:custGeom>
                <a:avLst/>
                <a:gdLst/>
                <a:ahLst/>
                <a:cxnLst>
                  <a:cxn ang="0">
                    <a:pos x="944" y="658"/>
                  </a:cxn>
                  <a:cxn ang="0">
                    <a:pos x="978" y="698"/>
                  </a:cxn>
                  <a:cxn ang="0">
                    <a:pos x="1002" y="710"/>
                  </a:cxn>
                  <a:cxn ang="0">
                    <a:pos x="978" y="672"/>
                  </a:cxn>
                  <a:cxn ang="0">
                    <a:pos x="970" y="640"/>
                  </a:cxn>
                  <a:cxn ang="0">
                    <a:pos x="930" y="638"/>
                  </a:cxn>
                  <a:cxn ang="0">
                    <a:pos x="1022" y="600"/>
                  </a:cxn>
                  <a:cxn ang="0">
                    <a:pos x="1082" y="568"/>
                  </a:cxn>
                  <a:cxn ang="0">
                    <a:pos x="1070" y="500"/>
                  </a:cxn>
                  <a:cxn ang="0">
                    <a:pos x="1024" y="460"/>
                  </a:cxn>
                  <a:cxn ang="0">
                    <a:pos x="974" y="372"/>
                  </a:cxn>
                  <a:cxn ang="0">
                    <a:pos x="916" y="354"/>
                  </a:cxn>
                  <a:cxn ang="0">
                    <a:pos x="878" y="312"/>
                  </a:cxn>
                  <a:cxn ang="0">
                    <a:pos x="806" y="332"/>
                  </a:cxn>
                  <a:cxn ang="0">
                    <a:pos x="816" y="458"/>
                  </a:cxn>
                  <a:cxn ang="0">
                    <a:pos x="790" y="510"/>
                  </a:cxn>
                  <a:cxn ang="0">
                    <a:pos x="792" y="576"/>
                  </a:cxn>
                  <a:cxn ang="0">
                    <a:pos x="758" y="556"/>
                  </a:cxn>
                  <a:cxn ang="0">
                    <a:pos x="736" y="496"/>
                  </a:cxn>
                  <a:cxn ang="0">
                    <a:pos x="640" y="440"/>
                  </a:cxn>
                  <a:cxn ang="0">
                    <a:pos x="592" y="392"/>
                  </a:cxn>
                  <a:cxn ang="0">
                    <a:pos x="644" y="298"/>
                  </a:cxn>
                  <a:cxn ang="0">
                    <a:pos x="682" y="266"/>
                  </a:cxn>
                  <a:cxn ang="0">
                    <a:pos x="672" y="194"/>
                  </a:cxn>
                  <a:cxn ang="0">
                    <a:pos x="738" y="194"/>
                  </a:cxn>
                  <a:cxn ang="0">
                    <a:pos x="774" y="156"/>
                  </a:cxn>
                  <a:cxn ang="0">
                    <a:pos x="768" y="114"/>
                  </a:cxn>
                  <a:cxn ang="0">
                    <a:pos x="744" y="74"/>
                  </a:cxn>
                  <a:cxn ang="0">
                    <a:pos x="714" y="138"/>
                  </a:cxn>
                  <a:cxn ang="0">
                    <a:pos x="686" y="106"/>
                  </a:cxn>
                  <a:cxn ang="0">
                    <a:pos x="658" y="100"/>
                  </a:cxn>
                  <a:cxn ang="0">
                    <a:pos x="644" y="48"/>
                  </a:cxn>
                  <a:cxn ang="0">
                    <a:pos x="610" y="4"/>
                  </a:cxn>
                  <a:cxn ang="0">
                    <a:pos x="598" y="78"/>
                  </a:cxn>
                  <a:cxn ang="0">
                    <a:pos x="630" y="122"/>
                  </a:cxn>
                  <a:cxn ang="0">
                    <a:pos x="584" y="124"/>
                  </a:cxn>
                  <a:cxn ang="0">
                    <a:pos x="544" y="152"/>
                  </a:cxn>
                  <a:cxn ang="0">
                    <a:pos x="502" y="150"/>
                  </a:cxn>
                  <a:cxn ang="0">
                    <a:pos x="464" y="122"/>
                  </a:cxn>
                  <a:cxn ang="0">
                    <a:pos x="424" y="124"/>
                  </a:cxn>
                  <a:cxn ang="0">
                    <a:pos x="420" y="186"/>
                  </a:cxn>
                  <a:cxn ang="0">
                    <a:pos x="380" y="148"/>
                  </a:cxn>
                  <a:cxn ang="0">
                    <a:pos x="342" y="138"/>
                  </a:cxn>
                  <a:cxn ang="0">
                    <a:pos x="328" y="100"/>
                  </a:cxn>
                  <a:cxn ang="0">
                    <a:pos x="282" y="84"/>
                  </a:cxn>
                  <a:cxn ang="0">
                    <a:pos x="220" y="72"/>
                  </a:cxn>
                  <a:cxn ang="0">
                    <a:pos x="182" y="44"/>
                  </a:cxn>
                  <a:cxn ang="0">
                    <a:pos x="166" y="62"/>
                  </a:cxn>
                  <a:cxn ang="0">
                    <a:pos x="124" y="78"/>
                  </a:cxn>
                  <a:cxn ang="0">
                    <a:pos x="22" y="80"/>
                  </a:cxn>
                  <a:cxn ang="0">
                    <a:pos x="80" y="388"/>
                  </a:cxn>
                  <a:cxn ang="0">
                    <a:pos x="152" y="496"/>
                  </a:cxn>
                  <a:cxn ang="0">
                    <a:pos x="172" y="572"/>
                  </a:cxn>
                  <a:cxn ang="0">
                    <a:pos x="638" y="646"/>
                  </a:cxn>
                  <a:cxn ang="0">
                    <a:pos x="720" y="648"/>
                  </a:cxn>
                  <a:cxn ang="0">
                    <a:pos x="756" y="672"/>
                  </a:cxn>
                  <a:cxn ang="0">
                    <a:pos x="784" y="704"/>
                  </a:cxn>
                  <a:cxn ang="0">
                    <a:pos x="752" y="722"/>
                  </a:cxn>
                  <a:cxn ang="0">
                    <a:pos x="750" y="744"/>
                  </a:cxn>
                  <a:cxn ang="0">
                    <a:pos x="798" y="722"/>
                  </a:cxn>
                  <a:cxn ang="0">
                    <a:pos x="840" y="698"/>
                  </a:cxn>
                </a:cxnLst>
                <a:rect l="0" t="0" r="r" b="b"/>
                <a:pathLst>
                  <a:path w="1094" h="746">
                    <a:moveTo>
                      <a:pt x="850" y="702"/>
                    </a:moveTo>
                    <a:lnTo>
                      <a:pt x="864" y="690"/>
                    </a:lnTo>
                    <a:lnTo>
                      <a:pt x="880" y="682"/>
                    </a:lnTo>
                    <a:lnTo>
                      <a:pt x="894" y="680"/>
                    </a:lnTo>
                    <a:lnTo>
                      <a:pt x="906" y="678"/>
                    </a:lnTo>
                    <a:lnTo>
                      <a:pt x="910" y="678"/>
                    </a:lnTo>
                    <a:lnTo>
                      <a:pt x="916" y="668"/>
                    </a:lnTo>
                    <a:lnTo>
                      <a:pt x="920" y="662"/>
                    </a:lnTo>
                    <a:lnTo>
                      <a:pt x="924" y="658"/>
                    </a:lnTo>
                    <a:lnTo>
                      <a:pt x="928" y="656"/>
                    </a:lnTo>
                    <a:lnTo>
                      <a:pt x="932" y="654"/>
                    </a:lnTo>
                    <a:lnTo>
                      <a:pt x="934" y="654"/>
                    </a:lnTo>
                    <a:lnTo>
                      <a:pt x="936" y="656"/>
                    </a:lnTo>
                    <a:lnTo>
                      <a:pt x="936" y="656"/>
                    </a:lnTo>
                    <a:lnTo>
                      <a:pt x="938" y="656"/>
                    </a:lnTo>
                    <a:lnTo>
                      <a:pt x="944" y="658"/>
                    </a:lnTo>
                    <a:lnTo>
                      <a:pt x="946" y="666"/>
                    </a:lnTo>
                    <a:lnTo>
                      <a:pt x="944" y="674"/>
                    </a:lnTo>
                    <a:lnTo>
                      <a:pt x="940" y="682"/>
                    </a:lnTo>
                    <a:lnTo>
                      <a:pt x="938" y="688"/>
                    </a:lnTo>
                    <a:lnTo>
                      <a:pt x="936" y="690"/>
                    </a:lnTo>
                    <a:lnTo>
                      <a:pt x="946" y="698"/>
                    </a:lnTo>
                    <a:lnTo>
                      <a:pt x="956" y="700"/>
                    </a:lnTo>
                    <a:lnTo>
                      <a:pt x="964" y="696"/>
                    </a:lnTo>
                    <a:lnTo>
                      <a:pt x="970" y="692"/>
                    </a:lnTo>
                    <a:lnTo>
                      <a:pt x="972" y="690"/>
                    </a:lnTo>
                    <a:lnTo>
                      <a:pt x="978" y="690"/>
                    </a:lnTo>
                    <a:lnTo>
                      <a:pt x="980" y="690"/>
                    </a:lnTo>
                    <a:lnTo>
                      <a:pt x="982" y="692"/>
                    </a:lnTo>
                    <a:lnTo>
                      <a:pt x="982" y="694"/>
                    </a:lnTo>
                    <a:lnTo>
                      <a:pt x="980" y="696"/>
                    </a:lnTo>
                    <a:lnTo>
                      <a:pt x="978" y="698"/>
                    </a:lnTo>
                    <a:lnTo>
                      <a:pt x="976" y="700"/>
                    </a:lnTo>
                    <a:lnTo>
                      <a:pt x="974" y="702"/>
                    </a:lnTo>
                    <a:lnTo>
                      <a:pt x="972" y="702"/>
                    </a:lnTo>
                    <a:lnTo>
                      <a:pt x="972" y="702"/>
                    </a:lnTo>
                    <a:lnTo>
                      <a:pt x="966" y="706"/>
                    </a:lnTo>
                    <a:lnTo>
                      <a:pt x="962" y="708"/>
                    </a:lnTo>
                    <a:lnTo>
                      <a:pt x="960" y="712"/>
                    </a:lnTo>
                    <a:lnTo>
                      <a:pt x="960" y="714"/>
                    </a:lnTo>
                    <a:lnTo>
                      <a:pt x="960" y="718"/>
                    </a:lnTo>
                    <a:lnTo>
                      <a:pt x="960" y="720"/>
                    </a:lnTo>
                    <a:lnTo>
                      <a:pt x="962" y="722"/>
                    </a:lnTo>
                    <a:lnTo>
                      <a:pt x="962" y="722"/>
                    </a:lnTo>
                    <a:lnTo>
                      <a:pt x="968" y="722"/>
                    </a:lnTo>
                    <a:lnTo>
                      <a:pt x="980" y="718"/>
                    </a:lnTo>
                    <a:lnTo>
                      <a:pt x="992" y="714"/>
                    </a:lnTo>
                    <a:lnTo>
                      <a:pt x="1002" y="710"/>
                    </a:lnTo>
                    <a:lnTo>
                      <a:pt x="1006" y="708"/>
                    </a:lnTo>
                    <a:lnTo>
                      <a:pt x="1010" y="706"/>
                    </a:lnTo>
                    <a:lnTo>
                      <a:pt x="1012" y="704"/>
                    </a:lnTo>
                    <a:lnTo>
                      <a:pt x="1012" y="702"/>
                    </a:lnTo>
                    <a:lnTo>
                      <a:pt x="1010" y="700"/>
                    </a:lnTo>
                    <a:lnTo>
                      <a:pt x="1008" y="698"/>
                    </a:lnTo>
                    <a:lnTo>
                      <a:pt x="1006" y="696"/>
                    </a:lnTo>
                    <a:lnTo>
                      <a:pt x="1006" y="696"/>
                    </a:lnTo>
                    <a:lnTo>
                      <a:pt x="1004" y="696"/>
                    </a:lnTo>
                    <a:lnTo>
                      <a:pt x="1000" y="694"/>
                    </a:lnTo>
                    <a:lnTo>
                      <a:pt x="996" y="690"/>
                    </a:lnTo>
                    <a:lnTo>
                      <a:pt x="990" y="686"/>
                    </a:lnTo>
                    <a:lnTo>
                      <a:pt x="986" y="682"/>
                    </a:lnTo>
                    <a:lnTo>
                      <a:pt x="982" y="678"/>
                    </a:lnTo>
                    <a:lnTo>
                      <a:pt x="980" y="674"/>
                    </a:lnTo>
                    <a:lnTo>
                      <a:pt x="978" y="672"/>
                    </a:lnTo>
                    <a:lnTo>
                      <a:pt x="976" y="670"/>
                    </a:lnTo>
                    <a:lnTo>
                      <a:pt x="972" y="666"/>
                    </a:lnTo>
                    <a:lnTo>
                      <a:pt x="970" y="662"/>
                    </a:lnTo>
                    <a:lnTo>
                      <a:pt x="972" y="658"/>
                    </a:lnTo>
                    <a:lnTo>
                      <a:pt x="972" y="656"/>
                    </a:lnTo>
                    <a:lnTo>
                      <a:pt x="974" y="654"/>
                    </a:lnTo>
                    <a:lnTo>
                      <a:pt x="974" y="652"/>
                    </a:lnTo>
                    <a:lnTo>
                      <a:pt x="974" y="648"/>
                    </a:lnTo>
                    <a:lnTo>
                      <a:pt x="972" y="646"/>
                    </a:lnTo>
                    <a:lnTo>
                      <a:pt x="970" y="646"/>
                    </a:lnTo>
                    <a:lnTo>
                      <a:pt x="968" y="644"/>
                    </a:lnTo>
                    <a:lnTo>
                      <a:pt x="966" y="646"/>
                    </a:lnTo>
                    <a:lnTo>
                      <a:pt x="964" y="646"/>
                    </a:lnTo>
                    <a:lnTo>
                      <a:pt x="964" y="646"/>
                    </a:lnTo>
                    <a:lnTo>
                      <a:pt x="964" y="640"/>
                    </a:lnTo>
                    <a:lnTo>
                      <a:pt x="970" y="640"/>
                    </a:lnTo>
                    <a:lnTo>
                      <a:pt x="974" y="638"/>
                    </a:lnTo>
                    <a:lnTo>
                      <a:pt x="978" y="636"/>
                    </a:lnTo>
                    <a:lnTo>
                      <a:pt x="980" y="632"/>
                    </a:lnTo>
                    <a:lnTo>
                      <a:pt x="982" y="630"/>
                    </a:lnTo>
                    <a:lnTo>
                      <a:pt x="982" y="628"/>
                    </a:lnTo>
                    <a:lnTo>
                      <a:pt x="980" y="624"/>
                    </a:lnTo>
                    <a:lnTo>
                      <a:pt x="978" y="622"/>
                    </a:lnTo>
                    <a:lnTo>
                      <a:pt x="976" y="620"/>
                    </a:lnTo>
                    <a:lnTo>
                      <a:pt x="972" y="620"/>
                    </a:lnTo>
                    <a:lnTo>
                      <a:pt x="968" y="620"/>
                    </a:lnTo>
                    <a:lnTo>
                      <a:pt x="966" y="622"/>
                    </a:lnTo>
                    <a:lnTo>
                      <a:pt x="964" y="622"/>
                    </a:lnTo>
                    <a:lnTo>
                      <a:pt x="964" y="622"/>
                    </a:lnTo>
                    <a:lnTo>
                      <a:pt x="948" y="628"/>
                    </a:lnTo>
                    <a:lnTo>
                      <a:pt x="936" y="634"/>
                    </a:lnTo>
                    <a:lnTo>
                      <a:pt x="930" y="638"/>
                    </a:lnTo>
                    <a:lnTo>
                      <a:pt x="928" y="640"/>
                    </a:lnTo>
                    <a:lnTo>
                      <a:pt x="918" y="650"/>
                    </a:lnTo>
                    <a:lnTo>
                      <a:pt x="908" y="660"/>
                    </a:lnTo>
                    <a:lnTo>
                      <a:pt x="898" y="666"/>
                    </a:lnTo>
                    <a:lnTo>
                      <a:pt x="892" y="668"/>
                    </a:lnTo>
                    <a:lnTo>
                      <a:pt x="902" y="656"/>
                    </a:lnTo>
                    <a:lnTo>
                      <a:pt x="912" y="644"/>
                    </a:lnTo>
                    <a:lnTo>
                      <a:pt x="922" y="632"/>
                    </a:lnTo>
                    <a:lnTo>
                      <a:pt x="928" y="622"/>
                    </a:lnTo>
                    <a:lnTo>
                      <a:pt x="930" y="620"/>
                    </a:lnTo>
                    <a:lnTo>
                      <a:pt x="952" y="606"/>
                    </a:lnTo>
                    <a:lnTo>
                      <a:pt x="968" y="598"/>
                    </a:lnTo>
                    <a:lnTo>
                      <a:pt x="974" y="598"/>
                    </a:lnTo>
                    <a:lnTo>
                      <a:pt x="990" y="600"/>
                    </a:lnTo>
                    <a:lnTo>
                      <a:pt x="1006" y="600"/>
                    </a:lnTo>
                    <a:lnTo>
                      <a:pt x="1022" y="600"/>
                    </a:lnTo>
                    <a:lnTo>
                      <a:pt x="1034" y="598"/>
                    </a:lnTo>
                    <a:lnTo>
                      <a:pt x="1038" y="598"/>
                    </a:lnTo>
                    <a:lnTo>
                      <a:pt x="1046" y="596"/>
                    </a:lnTo>
                    <a:lnTo>
                      <a:pt x="1052" y="594"/>
                    </a:lnTo>
                    <a:lnTo>
                      <a:pt x="1056" y="590"/>
                    </a:lnTo>
                    <a:lnTo>
                      <a:pt x="1058" y="588"/>
                    </a:lnTo>
                    <a:lnTo>
                      <a:pt x="1060" y="584"/>
                    </a:lnTo>
                    <a:lnTo>
                      <a:pt x="1060" y="582"/>
                    </a:lnTo>
                    <a:lnTo>
                      <a:pt x="1060" y="580"/>
                    </a:lnTo>
                    <a:lnTo>
                      <a:pt x="1060" y="580"/>
                    </a:lnTo>
                    <a:lnTo>
                      <a:pt x="1064" y="574"/>
                    </a:lnTo>
                    <a:lnTo>
                      <a:pt x="1068" y="570"/>
                    </a:lnTo>
                    <a:lnTo>
                      <a:pt x="1072" y="568"/>
                    </a:lnTo>
                    <a:lnTo>
                      <a:pt x="1076" y="566"/>
                    </a:lnTo>
                    <a:lnTo>
                      <a:pt x="1080" y="566"/>
                    </a:lnTo>
                    <a:lnTo>
                      <a:pt x="1082" y="568"/>
                    </a:lnTo>
                    <a:lnTo>
                      <a:pt x="1082" y="568"/>
                    </a:lnTo>
                    <a:lnTo>
                      <a:pt x="1090" y="562"/>
                    </a:lnTo>
                    <a:lnTo>
                      <a:pt x="1094" y="552"/>
                    </a:lnTo>
                    <a:lnTo>
                      <a:pt x="1094" y="540"/>
                    </a:lnTo>
                    <a:lnTo>
                      <a:pt x="1092" y="530"/>
                    </a:lnTo>
                    <a:lnTo>
                      <a:pt x="1088" y="524"/>
                    </a:lnTo>
                    <a:lnTo>
                      <a:pt x="1084" y="520"/>
                    </a:lnTo>
                    <a:lnTo>
                      <a:pt x="1082" y="518"/>
                    </a:lnTo>
                    <a:lnTo>
                      <a:pt x="1078" y="518"/>
                    </a:lnTo>
                    <a:lnTo>
                      <a:pt x="1078" y="518"/>
                    </a:lnTo>
                    <a:lnTo>
                      <a:pt x="1076" y="510"/>
                    </a:lnTo>
                    <a:lnTo>
                      <a:pt x="1074" y="504"/>
                    </a:lnTo>
                    <a:lnTo>
                      <a:pt x="1072" y="502"/>
                    </a:lnTo>
                    <a:lnTo>
                      <a:pt x="1072" y="500"/>
                    </a:lnTo>
                    <a:lnTo>
                      <a:pt x="1072" y="500"/>
                    </a:lnTo>
                    <a:lnTo>
                      <a:pt x="1070" y="500"/>
                    </a:lnTo>
                    <a:lnTo>
                      <a:pt x="1052" y="500"/>
                    </a:lnTo>
                    <a:lnTo>
                      <a:pt x="1048" y="502"/>
                    </a:lnTo>
                    <a:lnTo>
                      <a:pt x="1046" y="504"/>
                    </a:lnTo>
                    <a:lnTo>
                      <a:pt x="1044" y="502"/>
                    </a:lnTo>
                    <a:lnTo>
                      <a:pt x="1042" y="502"/>
                    </a:lnTo>
                    <a:lnTo>
                      <a:pt x="1040" y="500"/>
                    </a:lnTo>
                    <a:lnTo>
                      <a:pt x="1040" y="500"/>
                    </a:lnTo>
                    <a:lnTo>
                      <a:pt x="1034" y="484"/>
                    </a:lnTo>
                    <a:lnTo>
                      <a:pt x="1030" y="468"/>
                    </a:lnTo>
                    <a:lnTo>
                      <a:pt x="1026" y="456"/>
                    </a:lnTo>
                    <a:lnTo>
                      <a:pt x="1024" y="452"/>
                    </a:lnTo>
                    <a:lnTo>
                      <a:pt x="1024" y="452"/>
                    </a:lnTo>
                    <a:lnTo>
                      <a:pt x="1024" y="454"/>
                    </a:lnTo>
                    <a:lnTo>
                      <a:pt x="1024" y="458"/>
                    </a:lnTo>
                    <a:lnTo>
                      <a:pt x="1024" y="460"/>
                    </a:lnTo>
                    <a:lnTo>
                      <a:pt x="1024" y="460"/>
                    </a:lnTo>
                    <a:lnTo>
                      <a:pt x="1024" y="460"/>
                    </a:lnTo>
                    <a:lnTo>
                      <a:pt x="1024" y="456"/>
                    </a:lnTo>
                    <a:lnTo>
                      <a:pt x="1022" y="448"/>
                    </a:lnTo>
                    <a:lnTo>
                      <a:pt x="1016" y="436"/>
                    </a:lnTo>
                    <a:lnTo>
                      <a:pt x="1010" y="422"/>
                    </a:lnTo>
                    <a:lnTo>
                      <a:pt x="1002" y="408"/>
                    </a:lnTo>
                    <a:lnTo>
                      <a:pt x="996" y="398"/>
                    </a:lnTo>
                    <a:lnTo>
                      <a:pt x="994" y="394"/>
                    </a:lnTo>
                    <a:lnTo>
                      <a:pt x="992" y="384"/>
                    </a:lnTo>
                    <a:lnTo>
                      <a:pt x="988" y="378"/>
                    </a:lnTo>
                    <a:lnTo>
                      <a:pt x="986" y="374"/>
                    </a:lnTo>
                    <a:lnTo>
                      <a:pt x="982" y="372"/>
                    </a:lnTo>
                    <a:lnTo>
                      <a:pt x="980" y="370"/>
                    </a:lnTo>
                    <a:lnTo>
                      <a:pt x="976" y="370"/>
                    </a:lnTo>
                    <a:lnTo>
                      <a:pt x="974" y="370"/>
                    </a:lnTo>
                    <a:lnTo>
                      <a:pt x="974" y="372"/>
                    </a:lnTo>
                    <a:lnTo>
                      <a:pt x="972" y="372"/>
                    </a:lnTo>
                    <a:lnTo>
                      <a:pt x="974" y="386"/>
                    </a:lnTo>
                    <a:lnTo>
                      <a:pt x="970" y="394"/>
                    </a:lnTo>
                    <a:lnTo>
                      <a:pt x="964" y="400"/>
                    </a:lnTo>
                    <a:lnTo>
                      <a:pt x="958" y="404"/>
                    </a:lnTo>
                    <a:lnTo>
                      <a:pt x="954" y="404"/>
                    </a:lnTo>
                    <a:lnTo>
                      <a:pt x="942" y="408"/>
                    </a:lnTo>
                    <a:lnTo>
                      <a:pt x="932" y="408"/>
                    </a:lnTo>
                    <a:lnTo>
                      <a:pt x="926" y="404"/>
                    </a:lnTo>
                    <a:lnTo>
                      <a:pt x="924" y="400"/>
                    </a:lnTo>
                    <a:lnTo>
                      <a:pt x="922" y="398"/>
                    </a:lnTo>
                    <a:lnTo>
                      <a:pt x="918" y="388"/>
                    </a:lnTo>
                    <a:lnTo>
                      <a:pt x="918" y="378"/>
                    </a:lnTo>
                    <a:lnTo>
                      <a:pt x="920" y="370"/>
                    </a:lnTo>
                    <a:lnTo>
                      <a:pt x="922" y="366"/>
                    </a:lnTo>
                    <a:lnTo>
                      <a:pt x="916" y="354"/>
                    </a:lnTo>
                    <a:lnTo>
                      <a:pt x="918" y="350"/>
                    </a:lnTo>
                    <a:lnTo>
                      <a:pt x="918" y="348"/>
                    </a:lnTo>
                    <a:lnTo>
                      <a:pt x="918" y="344"/>
                    </a:lnTo>
                    <a:lnTo>
                      <a:pt x="916" y="342"/>
                    </a:lnTo>
                    <a:lnTo>
                      <a:pt x="916" y="342"/>
                    </a:lnTo>
                    <a:lnTo>
                      <a:pt x="912" y="340"/>
                    </a:lnTo>
                    <a:lnTo>
                      <a:pt x="908" y="338"/>
                    </a:lnTo>
                    <a:lnTo>
                      <a:pt x="904" y="334"/>
                    </a:lnTo>
                    <a:lnTo>
                      <a:pt x="900" y="332"/>
                    </a:lnTo>
                    <a:lnTo>
                      <a:pt x="898" y="328"/>
                    </a:lnTo>
                    <a:lnTo>
                      <a:pt x="896" y="326"/>
                    </a:lnTo>
                    <a:lnTo>
                      <a:pt x="894" y="326"/>
                    </a:lnTo>
                    <a:lnTo>
                      <a:pt x="890" y="320"/>
                    </a:lnTo>
                    <a:lnTo>
                      <a:pt x="886" y="316"/>
                    </a:lnTo>
                    <a:lnTo>
                      <a:pt x="882" y="314"/>
                    </a:lnTo>
                    <a:lnTo>
                      <a:pt x="878" y="312"/>
                    </a:lnTo>
                    <a:lnTo>
                      <a:pt x="874" y="312"/>
                    </a:lnTo>
                    <a:lnTo>
                      <a:pt x="870" y="312"/>
                    </a:lnTo>
                    <a:lnTo>
                      <a:pt x="870" y="312"/>
                    </a:lnTo>
                    <a:lnTo>
                      <a:pt x="830" y="310"/>
                    </a:lnTo>
                    <a:lnTo>
                      <a:pt x="826" y="308"/>
                    </a:lnTo>
                    <a:lnTo>
                      <a:pt x="820" y="308"/>
                    </a:lnTo>
                    <a:lnTo>
                      <a:pt x="818" y="308"/>
                    </a:lnTo>
                    <a:lnTo>
                      <a:pt x="814" y="312"/>
                    </a:lnTo>
                    <a:lnTo>
                      <a:pt x="812" y="314"/>
                    </a:lnTo>
                    <a:lnTo>
                      <a:pt x="810" y="318"/>
                    </a:lnTo>
                    <a:lnTo>
                      <a:pt x="810" y="320"/>
                    </a:lnTo>
                    <a:lnTo>
                      <a:pt x="810" y="324"/>
                    </a:lnTo>
                    <a:lnTo>
                      <a:pt x="810" y="324"/>
                    </a:lnTo>
                    <a:lnTo>
                      <a:pt x="808" y="326"/>
                    </a:lnTo>
                    <a:lnTo>
                      <a:pt x="806" y="328"/>
                    </a:lnTo>
                    <a:lnTo>
                      <a:pt x="806" y="332"/>
                    </a:lnTo>
                    <a:lnTo>
                      <a:pt x="806" y="336"/>
                    </a:lnTo>
                    <a:lnTo>
                      <a:pt x="806" y="340"/>
                    </a:lnTo>
                    <a:lnTo>
                      <a:pt x="806" y="342"/>
                    </a:lnTo>
                    <a:lnTo>
                      <a:pt x="806" y="344"/>
                    </a:lnTo>
                    <a:lnTo>
                      <a:pt x="810" y="348"/>
                    </a:lnTo>
                    <a:lnTo>
                      <a:pt x="812" y="354"/>
                    </a:lnTo>
                    <a:lnTo>
                      <a:pt x="814" y="358"/>
                    </a:lnTo>
                    <a:lnTo>
                      <a:pt x="814" y="362"/>
                    </a:lnTo>
                    <a:lnTo>
                      <a:pt x="814" y="366"/>
                    </a:lnTo>
                    <a:lnTo>
                      <a:pt x="808" y="388"/>
                    </a:lnTo>
                    <a:lnTo>
                      <a:pt x="804" y="402"/>
                    </a:lnTo>
                    <a:lnTo>
                      <a:pt x="802" y="408"/>
                    </a:lnTo>
                    <a:lnTo>
                      <a:pt x="806" y="416"/>
                    </a:lnTo>
                    <a:lnTo>
                      <a:pt x="810" y="430"/>
                    </a:lnTo>
                    <a:lnTo>
                      <a:pt x="814" y="446"/>
                    </a:lnTo>
                    <a:lnTo>
                      <a:pt x="816" y="458"/>
                    </a:lnTo>
                    <a:lnTo>
                      <a:pt x="818" y="462"/>
                    </a:lnTo>
                    <a:lnTo>
                      <a:pt x="818" y="470"/>
                    </a:lnTo>
                    <a:lnTo>
                      <a:pt x="816" y="474"/>
                    </a:lnTo>
                    <a:lnTo>
                      <a:pt x="814" y="478"/>
                    </a:lnTo>
                    <a:lnTo>
                      <a:pt x="812" y="482"/>
                    </a:lnTo>
                    <a:lnTo>
                      <a:pt x="810" y="482"/>
                    </a:lnTo>
                    <a:lnTo>
                      <a:pt x="808" y="484"/>
                    </a:lnTo>
                    <a:lnTo>
                      <a:pt x="806" y="484"/>
                    </a:lnTo>
                    <a:lnTo>
                      <a:pt x="804" y="490"/>
                    </a:lnTo>
                    <a:lnTo>
                      <a:pt x="800" y="496"/>
                    </a:lnTo>
                    <a:lnTo>
                      <a:pt x="796" y="500"/>
                    </a:lnTo>
                    <a:lnTo>
                      <a:pt x="792" y="502"/>
                    </a:lnTo>
                    <a:lnTo>
                      <a:pt x="788" y="504"/>
                    </a:lnTo>
                    <a:lnTo>
                      <a:pt x="788" y="504"/>
                    </a:lnTo>
                    <a:lnTo>
                      <a:pt x="790" y="506"/>
                    </a:lnTo>
                    <a:lnTo>
                      <a:pt x="790" y="510"/>
                    </a:lnTo>
                    <a:lnTo>
                      <a:pt x="790" y="514"/>
                    </a:lnTo>
                    <a:lnTo>
                      <a:pt x="790" y="520"/>
                    </a:lnTo>
                    <a:lnTo>
                      <a:pt x="790" y="524"/>
                    </a:lnTo>
                    <a:lnTo>
                      <a:pt x="790" y="530"/>
                    </a:lnTo>
                    <a:lnTo>
                      <a:pt x="790" y="532"/>
                    </a:lnTo>
                    <a:lnTo>
                      <a:pt x="790" y="534"/>
                    </a:lnTo>
                    <a:lnTo>
                      <a:pt x="790" y="540"/>
                    </a:lnTo>
                    <a:lnTo>
                      <a:pt x="792" y="544"/>
                    </a:lnTo>
                    <a:lnTo>
                      <a:pt x="794" y="548"/>
                    </a:lnTo>
                    <a:lnTo>
                      <a:pt x="798" y="552"/>
                    </a:lnTo>
                    <a:lnTo>
                      <a:pt x="800" y="554"/>
                    </a:lnTo>
                    <a:lnTo>
                      <a:pt x="800" y="554"/>
                    </a:lnTo>
                    <a:lnTo>
                      <a:pt x="800" y="562"/>
                    </a:lnTo>
                    <a:lnTo>
                      <a:pt x="798" y="568"/>
                    </a:lnTo>
                    <a:lnTo>
                      <a:pt x="794" y="572"/>
                    </a:lnTo>
                    <a:lnTo>
                      <a:pt x="792" y="576"/>
                    </a:lnTo>
                    <a:lnTo>
                      <a:pt x="790" y="578"/>
                    </a:lnTo>
                    <a:lnTo>
                      <a:pt x="790" y="578"/>
                    </a:lnTo>
                    <a:lnTo>
                      <a:pt x="786" y="582"/>
                    </a:lnTo>
                    <a:lnTo>
                      <a:pt x="782" y="584"/>
                    </a:lnTo>
                    <a:lnTo>
                      <a:pt x="778" y="584"/>
                    </a:lnTo>
                    <a:lnTo>
                      <a:pt x="776" y="582"/>
                    </a:lnTo>
                    <a:lnTo>
                      <a:pt x="774" y="580"/>
                    </a:lnTo>
                    <a:lnTo>
                      <a:pt x="772" y="578"/>
                    </a:lnTo>
                    <a:lnTo>
                      <a:pt x="770" y="576"/>
                    </a:lnTo>
                    <a:lnTo>
                      <a:pt x="770" y="574"/>
                    </a:lnTo>
                    <a:lnTo>
                      <a:pt x="768" y="570"/>
                    </a:lnTo>
                    <a:lnTo>
                      <a:pt x="766" y="566"/>
                    </a:lnTo>
                    <a:lnTo>
                      <a:pt x="764" y="562"/>
                    </a:lnTo>
                    <a:lnTo>
                      <a:pt x="764" y="560"/>
                    </a:lnTo>
                    <a:lnTo>
                      <a:pt x="762" y="558"/>
                    </a:lnTo>
                    <a:lnTo>
                      <a:pt x="758" y="556"/>
                    </a:lnTo>
                    <a:lnTo>
                      <a:pt x="754" y="554"/>
                    </a:lnTo>
                    <a:lnTo>
                      <a:pt x="752" y="550"/>
                    </a:lnTo>
                    <a:lnTo>
                      <a:pt x="752" y="548"/>
                    </a:lnTo>
                    <a:lnTo>
                      <a:pt x="752" y="546"/>
                    </a:lnTo>
                    <a:lnTo>
                      <a:pt x="752" y="544"/>
                    </a:lnTo>
                    <a:lnTo>
                      <a:pt x="752" y="542"/>
                    </a:lnTo>
                    <a:lnTo>
                      <a:pt x="750" y="540"/>
                    </a:lnTo>
                    <a:lnTo>
                      <a:pt x="748" y="534"/>
                    </a:lnTo>
                    <a:lnTo>
                      <a:pt x="746" y="530"/>
                    </a:lnTo>
                    <a:lnTo>
                      <a:pt x="746" y="524"/>
                    </a:lnTo>
                    <a:lnTo>
                      <a:pt x="744" y="522"/>
                    </a:lnTo>
                    <a:lnTo>
                      <a:pt x="744" y="520"/>
                    </a:lnTo>
                    <a:lnTo>
                      <a:pt x="744" y="510"/>
                    </a:lnTo>
                    <a:lnTo>
                      <a:pt x="742" y="504"/>
                    </a:lnTo>
                    <a:lnTo>
                      <a:pt x="738" y="500"/>
                    </a:lnTo>
                    <a:lnTo>
                      <a:pt x="736" y="496"/>
                    </a:lnTo>
                    <a:lnTo>
                      <a:pt x="732" y="494"/>
                    </a:lnTo>
                    <a:lnTo>
                      <a:pt x="730" y="492"/>
                    </a:lnTo>
                    <a:lnTo>
                      <a:pt x="728" y="492"/>
                    </a:lnTo>
                    <a:lnTo>
                      <a:pt x="726" y="492"/>
                    </a:lnTo>
                    <a:lnTo>
                      <a:pt x="726" y="492"/>
                    </a:lnTo>
                    <a:lnTo>
                      <a:pt x="714" y="490"/>
                    </a:lnTo>
                    <a:lnTo>
                      <a:pt x="702" y="490"/>
                    </a:lnTo>
                    <a:lnTo>
                      <a:pt x="690" y="492"/>
                    </a:lnTo>
                    <a:lnTo>
                      <a:pt x="686" y="492"/>
                    </a:lnTo>
                    <a:lnTo>
                      <a:pt x="670" y="488"/>
                    </a:lnTo>
                    <a:lnTo>
                      <a:pt x="660" y="478"/>
                    </a:lnTo>
                    <a:lnTo>
                      <a:pt x="652" y="468"/>
                    </a:lnTo>
                    <a:lnTo>
                      <a:pt x="650" y="458"/>
                    </a:lnTo>
                    <a:lnTo>
                      <a:pt x="650" y="456"/>
                    </a:lnTo>
                    <a:lnTo>
                      <a:pt x="644" y="446"/>
                    </a:lnTo>
                    <a:lnTo>
                      <a:pt x="640" y="440"/>
                    </a:lnTo>
                    <a:lnTo>
                      <a:pt x="636" y="434"/>
                    </a:lnTo>
                    <a:lnTo>
                      <a:pt x="630" y="430"/>
                    </a:lnTo>
                    <a:lnTo>
                      <a:pt x="628" y="428"/>
                    </a:lnTo>
                    <a:lnTo>
                      <a:pt x="624" y="428"/>
                    </a:lnTo>
                    <a:lnTo>
                      <a:pt x="624" y="428"/>
                    </a:lnTo>
                    <a:lnTo>
                      <a:pt x="622" y="420"/>
                    </a:lnTo>
                    <a:lnTo>
                      <a:pt x="620" y="416"/>
                    </a:lnTo>
                    <a:lnTo>
                      <a:pt x="618" y="412"/>
                    </a:lnTo>
                    <a:lnTo>
                      <a:pt x="618" y="412"/>
                    </a:lnTo>
                    <a:lnTo>
                      <a:pt x="616" y="410"/>
                    </a:lnTo>
                    <a:lnTo>
                      <a:pt x="608" y="412"/>
                    </a:lnTo>
                    <a:lnTo>
                      <a:pt x="602" y="410"/>
                    </a:lnTo>
                    <a:lnTo>
                      <a:pt x="598" y="408"/>
                    </a:lnTo>
                    <a:lnTo>
                      <a:pt x="594" y="402"/>
                    </a:lnTo>
                    <a:lnTo>
                      <a:pt x="592" y="398"/>
                    </a:lnTo>
                    <a:lnTo>
                      <a:pt x="592" y="392"/>
                    </a:lnTo>
                    <a:lnTo>
                      <a:pt x="590" y="388"/>
                    </a:lnTo>
                    <a:lnTo>
                      <a:pt x="590" y="386"/>
                    </a:lnTo>
                    <a:lnTo>
                      <a:pt x="590" y="384"/>
                    </a:lnTo>
                    <a:lnTo>
                      <a:pt x="592" y="372"/>
                    </a:lnTo>
                    <a:lnTo>
                      <a:pt x="598" y="358"/>
                    </a:lnTo>
                    <a:lnTo>
                      <a:pt x="608" y="342"/>
                    </a:lnTo>
                    <a:lnTo>
                      <a:pt x="618" y="330"/>
                    </a:lnTo>
                    <a:lnTo>
                      <a:pt x="624" y="320"/>
                    </a:lnTo>
                    <a:lnTo>
                      <a:pt x="628" y="318"/>
                    </a:lnTo>
                    <a:lnTo>
                      <a:pt x="634" y="316"/>
                    </a:lnTo>
                    <a:lnTo>
                      <a:pt x="638" y="312"/>
                    </a:lnTo>
                    <a:lnTo>
                      <a:pt x="642" y="308"/>
                    </a:lnTo>
                    <a:lnTo>
                      <a:pt x="644" y="306"/>
                    </a:lnTo>
                    <a:lnTo>
                      <a:pt x="644" y="304"/>
                    </a:lnTo>
                    <a:lnTo>
                      <a:pt x="646" y="302"/>
                    </a:lnTo>
                    <a:lnTo>
                      <a:pt x="644" y="298"/>
                    </a:lnTo>
                    <a:lnTo>
                      <a:pt x="644" y="296"/>
                    </a:lnTo>
                    <a:lnTo>
                      <a:pt x="646" y="294"/>
                    </a:lnTo>
                    <a:lnTo>
                      <a:pt x="646" y="292"/>
                    </a:lnTo>
                    <a:lnTo>
                      <a:pt x="648" y="292"/>
                    </a:lnTo>
                    <a:lnTo>
                      <a:pt x="650" y="292"/>
                    </a:lnTo>
                    <a:lnTo>
                      <a:pt x="652" y="290"/>
                    </a:lnTo>
                    <a:lnTo>
                      <a:pt x="656" y="292"/>
                    </a:lnTo>
                    <a:lnTo>
                      <a:pt x="662" y="292"/>
                    </a:lnTo>
                    <a:lnTo>
                      <a:pt x="666" y="294"/>
                    </a:lnTo>
                    <a:lnTo>
                      <a:pt x="670" y="296"/>
                    </a:lnTo>
                    <a:lnTo>
                      <a:pt x="672" y="296"/>
                    </a:lnTo>
                    <a:lnTo>
                      <a:pt x="674" y="298"/>
                    </a:lnTo>
                    <a:lnTo>
                      <a:pt x="678" y="292"/>
                    </a:lnTo>
                    <a:lnTo>
                      <a:pt x="682" y="282"/>
                    </a:lnTo>
                    <a:lnTo>
                      <a:pt x="682" y="270"/>
                    </a:lnTo>
                    <a:lnTo>
                      <a:pt x="682" y="266"/>
                    </a:lnTo>
                    <a:lnTo>
                      <a:pt x="684" y="250"/>
                    </a:lnTo>
                    <a:lnTo>
                      <a:pt x="690" y="238"/>
                    </a:lnTo>
                    <a:lnTo>
                      <a:pt x="698" y="230"/>
                    </a:lnTo>
                    <a:lnTo>
                      <a:pt x="700" y="226"/>
                    </a:lnTo>
                    <a:lnTo>
                      <a:pt x="702" y="220"/>
                    </a:lnTo>
                    <a:lnTo>
                      <a:pt x="704" y="218"/>
                    </a:lnTo>
                    <a:lnTo>
                      <a:pt x="704" y="216"/>
                    </a:lnTo>
                    <a:lnTo>
                      <a:pt x="702" y="214"/>
                    </a:lnTo>
                    <a:lnTo>
                      <a:pt x="702" y="214"/>
                    </a:lnTo>
                    <a:lnTo>
                      <a:pt x="700" y="214"/>
                    </a:lnTo>
                    <a:lnTo>
                      <a:pt x="700" y="214"/>
                    </a:lnTo>
                    <a:lnTo>
                      <a:pt x="698" y="216"/>
                    </a:lnTo>
                    <a:lnTo>
                      <a:pt x="668" y="200"/>
                    </a:lnTo>
                    <a:lnTo>
                      <a:pt x="668" y="196"/>
                    </a:lnTo>
                    <a:lnTo>
                      <a:pt x="670" y="196"/>
                    </a:lnTo>
                    <a:lnTo>
                      <a:pt x="672" y="194"/>
                    </a:lnTo>
                    <a:lnTo>
                      <a:pt x="676" y="194"/>
                    </a:lnTo>
                    <a:lnTo>
                      <a:pt x="680" y="194"/>
                    </a:lnTo>
                    <a:lnTo>
                      <a:pt x="684" y="196"/>
                    </a:lnTo>
                    <a:lnTo>
                      <a:pt x="688" y="196"/>
                    </a:lnTo>
                    <a:lnTo>
                      <a:pt x="692" y="196"/>
                    </a:lnTo>
                    <a:lnTo>
                      <a:pt x="694" y="198"/>
                    </a:lnTo>
                    <a:lnTo>
                      <a:pt x="696" y="198"/>
                    </a:lnTo>
                    <a:lnTo>
                      <a:pt x="700" y="196"/>
                    </a:lnTo>
                    <a:lnTo>
                      <a:pt x="704" y="196"/>
                    </a:lnTo>
                    <a:lnTo>
                      <a:pt x="710" y="198"/>
                    </a:lnTo>
                    <a:lnTo>
                      <a:pt x="716" y="198"/>
                    </a:lnTo>
                    <a:lnTo>
                      <a:pt x="720" y="200"/>
                    </a:lnTo>
                    <a:lnTo>
                      <a:pt x="724" y="200"/>
                    </a:lnTo>
                    <a:lnTo>
                      <a:pt x="726" y="202"/>
                    </a:lnTo>
                    <a:lnTo>
                      <a:pt x="732" y="190"/>
                    </a:lnTo>
                    <a:lnTo>
                      <a:pt x="738" y="194"/>
                    </a:lnTo>
                    <a:lnTo>
                      <a:pt x="744" y="194"/>
                    </a:lnTo>
                    <a:lnTo>
                      <a:pt x="748" y="194"/>
                    </a:lnTo>
                    <a:lnTo>
                      <a:pt x="752" y="192"/>
                    </a:lnTo>
                    <a:lnTo>
                      <a:pt x="754" y="190"/>
                    </a:lnTo>
                    <a:lnTo>
                      <a:pt x="756" y="190"/>
                    </a:lnTo>
                    <a:lnTo>
                      <a:pt x="756" y="190"/>
                    </a:lnTo>
                    <a:lnTo>
                      <a:pt x="758" y="186"/>
                    </a:lnTo>
                    <a:lnTo>
                      <a:pt x="760" y="182"/>
                    </a:lnTo>
                    <a:lnTo>
                      <a:pt x="762" y="178"/>
                    </a:lnTo>
                    <a:lnTo>
                      <a:pt x="764" y="174"/>
                    </a:lnTo>
                    <a:lnTo>
                      <a:pt x="766" y="170"/>
                    </a:lnTo>
                    <a:lnTo>
                      <a:pt x="770" y="168"/>
                    </a:lnTo>
                    <a:lnTo>
                      <a:pt x="770" y="168"/>
                    </a:lnTo>
                    <a:lnTo>
                      <a:pt x="772" y="166"/>
                    </a:lnTo>
                    <a:lnTo>
                      <a:pt x="772" y="162"/>
                    </a:lnTo>
                    <a:lnTo>
                      <a:pt x="774" y="156"/>
                    </a:lnTo>
                    <a:lnTo>
                      <a:pt x="774" y="152"/>
                    </a:lnTo>
                    <a:lnTo>
                      <a:pt x="772" y="146"/>
                    </a:lnTo>
                    <a:lnTo>
                      <a:pt x="770" y="140"/>
                    </a:lnTo>
                    <a:lnTo>
                      <a:pt x="770" y="140"/>
                    </a:lnTo>
                    <a:lnTo>
                      <a:pt x="768" y="138"/>
                    </a:lnTo>
                    <a:lnTo>
                      <a:pt x="764" y="136"/>
                    </a:lnTo>
                    <a:lnTo>
                      <a:pt x="762" y="134"/>
                    </a:lnTo>
                    <a:lnTo>
                      <a:pt x="758" y="132"/>
                    </a:lnTo>
                    <a:lnTo>
                      <a:pt x="756" y="128"/>
                    </a:lnTo>
                    <a:lnTo>
                      <a:pt x="756" y="124"/>
                    </a:lnTo>
                    <a:lnTo>
                      <a:pt x="756" y="120"/>
                    </a:lnTo>
                    <a:lnTo>
                      <a:pt x="758" y="118"/>
                    </a:lnTo>
                    <a:lnTo>
                      <a:pt x="764" y="114"/>
                    </a:lnTo>
                    <a:lnTo>
                      <a:pt x="764" y="114"/>
                    </a:lnTo>
                    <a:lnTo>
                      <a:pt x="766" y="114"/>
                    </a:lnTo>
                    <a:lnTo>
                      <a:pt x="768" y="114"/>
                    </a:lnTo>
                    <a:lnTo>
                      <a:pt x="770" y="114"/>
                    </a:lnTo>
                    <a:lnTo>
                      <a:pt x="772" y="112"/>
                    </a:lnTo>
                    <a:lnTo>
                      <a:pt x="774" y="110"/>
                    </a:lnTo>
                    <a:lnTo>
                      <a:pt x="774" y="106"/>
                    </a:lnTo>
                    <a:lnTo>
                      <a:pt x="774" y="102"/>
                    </a:lnTo>
                    <a:lnTo>
                      <a:pt x="772" y="100"/>
                    </a:lnTo>
                    <a:lnTo>
                      <a:pt x="772" y="100"/>
                    </a:lnTo>
                    <a:lnTo>
                      <a:pt x="770" y="98"/>
                    </a:lnTo>
                    <a:lnTo>
                      <a:pt x="766" y="96"/>
                    </a:lnTo>
                    <a:lnTo>
                      <a:pt x="764" y="94"/>
                    </a:lnTo>
                    <a:lnTo>
                      <a:pt x="762" y="94"/>
                    </a:lnTo>
                    <a:lnTo>
                      <a:pt x="760" y="96"/>
                    </a:lnTo>
                    <a:lnTo>
                      <a:pt x="758" y="72"/>
                    </a:lnTo>
                    <a:lnTo>
                      <a:pt x="754" y="74"/>
                    </a:lnTo>
                    <a:lnTo>
                      <a:pt x="750" y="74"/>
                    </a:lnTo>
                    <a:lnTo>
                      <a:pt x="744" y="74"/>
                    </a:lnTo>
                    <a:lnTo>
                      <a:pt x="740" y="72"/>
                    </a:lnTo>
                    <a:lnTo>
                      <a:pt x="736" y="70"/>
                    </a:lnTo>
                    <a:lnTo>
                      <a:pt x="732" y="70"/>
                    </a:lnTo>
                    <a:lnTo>
                      <a:pt x="730" y="70"/>
                    </a:lnTo>
                    <a:lnTo>
                      <a:pt x="734" y="100"/>
                    </a:lnTo>
                    <a:lnTo>
                      <a:pt x="734" y="100"/>
                    </a:lnTo>
                    <a:lnTo>
                      <a:pt x="732" y="102"/>
                    </a:lnTo>
                    <a:lnTo>
                      <a:pt x="728" y="106"/>
                    </a:lnTo>
                    <a:lnTo>
                      <a:pt x="726" y="112"/>
                    </a:lnTo>
                    <a:lnTo>
                      <a:pt x="722" y="120"/>
                    </a:lnTo>
                    <a:lnTo>
                      <a:pt x="718" y="132"/>
                    </a:lnTo>
                    <a:lnTo>
                      <a:pt x="718" y="132"/>
                    </a:lnTo>
                    <a:lnTo>
                      <a:pt x="718" y="134"/>
                    </a:lnTo>
                    <a:lnTo>
                      <a:pt x="716" y="136"/>
                    </a:lnTo>
                    <a:lnTo>
                      <a:pt x="714" y="138"/>
                    </a:lnTo>
                    <a:lnTo>
                      <a:pt x="714" y="138"/>
                    </a:lnTo>
                    <a:lnTo>
                      <a:pt x="710" y="140"/>
                    </a:lnTo>
                    <a:lnTo>
                      <a:pt x="708" y="138"/>
                    </a:lnTo>
                    <a:lnTo>
                      <a:pt x="704" y="136"/>
                    </a:lnTo>
                    <a:lnTo>
                      <a:pt x="700" y="132"/>
                    </a:lnTo>
                    <a:lnTo>
                      <a:pt x="696" y="98"/>
                    </a:lnTo>
                    <a:lnTo>
                      <a:pt x="696" y="98"/>
                    </a:lnTo>
                    <a:lnTo>
                      <a:pt x="694" y="96"/>
                    </a:lnTo>
                    <a:lnTo>
                      <a:pt x="694" y="94"/>
                    </a:lnTo>
                    <a:lnTo>
                      <a:pt x="694" y="94"/>
                    </a:lnTo>
                    <a:lnTo>
                      <a:pt x="692" y="92"/>
                    </a:lnTo>
                    <a:lnTo>
                      <a:pt x="692" y="94"/>
                    </a:lnTo>
                    <a:lnTo>
                      <a:pt x="690" y="96"/>
                    </a:lnTo>
                    <a:lnTo>
                      <a:pt x="688" y="102"/>
                    </a:lnTo>
                    <a:lnTo>
                      <a:pt x="688" y="102"/>
                    </a:lnTo>
                    <a:lnTo>
                      <a:pt x="686" y="104"/>
                    </a:lnTo>
                    <a:lnTo>
                      <a:pt x="686" y="106"/>
                    </a:lnTo>
                    <a:lnTo>
                      <a:pt x="682" y="110"/>
                    </a:lnTo>
                    <a:lnTo>
                      <a:pt x="680" y="112"/>
                    </a:lnTo>
                    <a:lnTo>
                      <a:pt x="678" y="114"/>
                    </a:lnTo>
                    <a:lnTo>
                      <a:pt x="676" y="116"/>
                    </a:lnTo>
                    <a:lnTo>
                      <a:pt x="674" y="116"/>
                    </a:lnTo>
                    <a:lnTo>
                      <a:pt x="672" y="114"/>
                    </a:lnTo>
                    <a:lnTo>
                      <a:pt x="670" y="110"/>
                    </a:lnTo>
                    <a:lnTo>
                      <a:pt x="670" y="106"/>
                    </a:lnTo>
                    <a:lnTo>
                      <a:pt x="670" y="100"/>
                    </a:lnTo>
                    <a:lnTo>
                      <a:pt x="670" y="98"/>
                    </a:lnTo>
                    <a:lnTo>
                      <a:pt x="668" y="96"/>
                    </a:lnTo>
                    <a:lnTo>
                      <a:pt x="666" y="96"/>
                    </a:lnTo>
                    <a:lnTo>
                      <a:pt x="664" y="98"/>
                    </a:lnTo>
                    <a:lnTo>
                      <a:pt x="662" y="98"/>
                    </a:lnTo>
                    <a:lnTo>
                      <a:pt x="660" y="100"/>
                    </a:lnTo>
                    <a:lnTo>
                      <a:pt x="658" y="100"/>
                    </a:lnTo>
                    <a:lnTo>
                      <a:pt x="654" y="100"/>
                    </a:lnTo>
                    <a:lnTo>
                      <a:pt x="652" y="98"/>
                    </a:lnTo>
                    <a:lnTo>
                      <a:pt x="648" y="96"/>
                    </a:lnTo>
                    <a:lnTo>
                      <a:pt x="646" y="94"/>
                    </a:lnTo>
                    <a:lnTo>
                      <a:pt x="644" y="92"/>
                    </a:lnTo>
                    <a:lnTo>
                      <a:pt x="644" y="90"/>
                    </a:lnTo>
                    <a:lnTo>
                      <a:pt x="646" y="88"/>
                    </a:lnTo>
                    <a:lnTo>
                      <a:pt x="648" y="82"/>
                    </a:lnTo>
                    <a:lnTo>
                      <a:pt x="650" y="76"/>
                    </a:lnTo>
                    <a:lnTo>
                      <a:pt x="650" y="70"/>
                    </a:lnTo>
                    <a:lnTo>
                      <a:pt x="650" y="64"/>
                    </a:lnTo>
                    <a:lnTo>
                      <a:pt x="650" y="60"/>
                    </a:lnTo>
                    <a:lnTo>
                      <a:pt x="650" y="58"/>
                    </a:lnTo>
                    <a:lnTo>
                      <a:pt x="648" y="56"/>
                    </a:lnTo>
                    <a:lnTo>
                      <a:pt x="646" y="52"/>
                    </a:lnTo>
                    <a:lnTo>
                      <a:pt x="644" y="48"/>
                    </a:lnTo>
                    <a:lnTo>
                      <a:pt x="644" y="44"/>
                    </a:lnTo>
                    <a:lnTo>
                      <a:pt x="644" y="42"/>
                    </a:lnTo>
                    <a:lnTo>
                      <a:pt x="644" y="42"/>
                    </a:lnTo>
                    <a:lnTo>
                      <a:pt x="642" y="34"/>
                    </a:lnTo>
                    <a:lnTo>
                      <a:pt x="638" y="26"/>
                    </a:lnTo>
                    <a:lnTo>
                      <a:pt x="632" y="16"/>
                    </a:lnTo>
                    <a:lnTo>
                      <a:pt x="626" y="10"/>
                    </a:lnTo>
                    <a:lnTo>
                      <a:pt x="624" y="8"/>
                    </a:lnTo>
                    <a:lnTo>
                      <a:pt x="622" y="2"/>
                    </a:lnTo>
                    <a:lnTo>
                      <a:pt x="620" y="0"/>
                    </a:lnTo>
                    <a:lnTo>
                      <a:pt x="618" y="0"/>
                    </a:lnTo>
                    <a:lnTo>
                      <a:pt x="616" y="0"/>
                    </a:lnTo>
                    <a:lnTo>
                      <a:pt x="614" y="0"/>
                    </a:lnTo>
                    <a:lnTo>
                      <a:pt x="612" y="2"/>
                    </a:lnTo>
                    <a:lnTo>
                      <a:pt x="610" y="4"/>
                    </a:lnTo>
                    <a:lnTo>
                      <a:pt x="610" y="4"/>
                    </a:lnTo>
                    <a:lnTo>
                      <a:pt x="608" y="4"/>
                    </a:lnTo>
                    <a:lnTo>
                      <a:pt x="604" y="6"/>
                    </a:lnTo>
                    <a:lnTo>
                      <a:pt x="604" y="10"/>
                    </a:lnTo>
                    <a:lnTo>
                      <a:pt x="602" y="14"/>
                    </a:lnTo>
                    <a:lnTo>
                      <a:pt x="602" y="20"/>
                    </a:lnTo>
                    <a:lnTo>
                      <a:pt x="600" y="22"/>
                    </a:lnTo>
                    <a:lnTo>
                      <a:pt x="600" y="24"/>
                    </a:lnTo>
                    <a:lnTo>
                      <a:pt x="594" y="28"/>
                    </a:lnTo>
                    <a:lnTo>
                      <a:pt x="590" y="34"/>
                    </a:lnTo>
                    <a:lnTo>
                      <a:pt x="588" y="40"/>
                    </a:lnTo>
                    <a:lnTo>
                      <a:pt x="588" y="44"/>
                    </a:lnTo>
                    <a:lnTo>
                      <a:pt x="588" y="48"/>
                    </a:lnTo>
                    <a:lnTo>
                      <a:pt x="588" y="50"/>
                    </a:lnTo>
                    <a:lnTo>
                      <a:pt x="588" y="52"/>
                    </a:lnTo>
                    <a:lnTo>
                      <a:pt x="590" y="68"/>
                    </a:lnTo>
                    <a:lnTo>
                      <a:pt x="598" y="78"/>
                    </a:lnTo>
                    <a:lnTo>
                      <a:pt x="606" y="84"/>
                    </a:lnTo>
                    <a:lnTo>
                      <a:pt x="612" y="86"/>
                    </a:lnTo>
                    <a:lnTo>
                      <a:pt x="616" y="88"/>
                    </a:lnTo>
                    <a:lnTo>
                      <a:pt x="610" y="92"/>
                    </a:lnTo>
                    <a:lnTo>
                      <a:pt x="608" y="98"/>
                    </a:lnTo>
                    <a:lnTo>
                      <a:pt x="608" y="102"/>
                    </a:lnTo>
                    <a:lnTo>
                      <a:pt x="610" y="106"/>
                    </a:lnTo>
                    <a:lnTo>
                      <a:pt x="612" y="108"/>
                    </a:lnTo>
                    <a:lnTo>
                      <a:pt x="616" y="112"/>
                    </a:lnTo>
                    <a:lnTo>
                      <a:pt x="618" y="114"/>
                    </a:lnTo>
                    <a:lnTo>
                      <a:pt x="622" y="114"/>
                    </a:lnTo>
                    <a:lnTo>
                      <a:pt x="624" y="116"/>
                    </a:lnTo>
                    <a:lnTo>
                      <a:pt x="624" y="116"/>
                    </a:lnTo>
                    <a:lnTo>
                      <a:pt x="628" y="118"/>
                    </a:lnTo>
                    <a:lnTo>
                      <a:pt x="630" y="120"/>
                    </a:lnTo>
                    <a:lnTo>
                      <a:pt x="630" y="122"/>
                    </a:lnTo>
                    <a:lnTo>
                      <a:pt x="630" y="124"/>
                    </a:lnTo>
                    <a:lnTo>
                      <a:pt x="630" y="128"/>
                    </a:lnTo>
                    <a:lnTo>
                      <a:pt x="628" y="130"/>
                    </a:lnTo>
                    <a:lnTo>
                      <a:pt x="628" y="130"/>
                    </a:lnTo>
                    <a:lnTo>
                      <a:pt x="624" y="134"/>
                    </a:lnTo>
                    <a:lnTo>
                      <a:pt x="614" y="140"/>
                    </a:lnTo>
                    <a:lnTo>
                      <a:pt x="606" y="146"/>
                    </a:lnTo>
                    <a:lnTo>
                      <a:pt x="598" y="150"/>
                    </a:lnTo>
                    <a:lnTo>
                      <a:pt x="594" y="152"/>
                    </a:lnTo>
                    <a:lnTo>
                      <a:pt x="588" y="150"/>
                    </a:lnTo>
                    <a:lnTo>
                      <a:pt x="584" y="150"/>
                    </a:lnTo>
                    <a:lnTo>
                      <a:pt x="582" y="150"/>
                    </a:lnTo>
                    <a:lnTo>
                      <a:pt x="582" y="148"/>
                    </a:lnTo>
                    <a:lnTo>
                      <a:pt x="582" y="148"/>
                    </a:lnTo>
                    <a:lnTo>
                      <a:pt x="582" y="148"/>
                    </a:lnTo>
                    <a:lnTo>
                      <a:pt x="584" y="124"/>
                    </a:lnTo>
                    <a:lnTo>
                      <a:pt x="568" y="124"/>
                    </a:lnTo>
                    <a:lnTo>
                      <a:pt x="562" y="124"/>
                    </a:lnTo>
                    <a:lnTo>
                      <a:pt x="558" y="124"/>
                    </a:lnTo>
                    <a:lnTo>
                      <a:pt x="556" y="124"/>
                    </a:lnTo>
                    <a:lnTo>
                      <a:pt x="554" y="126"/>
                    </a:lnTo>
                    <a:lnTo>
                      <a:pt x="554" y="126"/>
                    </a:lnTo>
                    <a:lnTo>
                      <a:pt x="552" y="128"/>
                    </a:lnTo>
                    <a:lnTo>
                      <a:pt x="552" y="128"/>
                    </a:lnTo>
                    <a:lnTo>
                      <a:pt x="554" y="138"/>
                    </a:lnTo>
                    <a:lnTo>
                      <a:pt x="554" y="144"/>
                    </a:lnTo>
                    <a:lnTo>
                      <a:pt x="552" y="148"/>
                    </a:lnTo>
                    <a:lnTo>
                      <a:pt x="552" y="152"/>
                    </a:lnTo>
                    <a:lnTo>
                      <a:pt x="550" y="152"/>
                    </a:lnTo>
                    <a:lnTo>
                      <a:pt x="548" y="152"/>
                    </a:lnTo>
                    <a:lnTo>
                      <a:pt x="546" y="152"/>
                    </a:lnTo>
                    <a:lnTo>
                      <a:pt x="544" y="152"/>
                    </a:lnTo>
                    <a:lnTo>
                      <a:pt x="544" y="150"/>
                    </a:lnTo>
                    <a:lnTo>
                      <a:pt x="542" y="150"/>
                    </a:lnTo>
                    <a:lnTo>
                      <a:pt x="542" y="150"/>
                    </a:lnTo>
                    <a:lnTo>
                      <a:pt x="536" y="146"/>
                    </a:lnTo>
                    <a:lnTo>
                      <a:pt x="532" y="144"/>
                    </a:lnTo>
                    <a:lnTo>
                      <a:pt x="528" y="144"/>
                    </a:lnTo>
                    <a:lnTo>
                      <a:pt x="526" y="144"/>
                    </a:lnTo>
                    <a:lnTo>
                      <a:pt x="524" y="146"/>
                    </a:lnTo>
                    <a:lnTo>
                      <a:pt x="522" y="148"/>
                    </a:lnTo>
                    <a:lnTo>
                      <a:pt x="522" y="148"/>
                    </a:lnTo>
                    <a:lnTo>
                      <a:pt x="516" y="152"/>
                    </a:lnTo>
                    <a:lnTo>
                      <a:pt x="512" y="154"/>
                    </a:lnTo>
                    <a:lnTo>
                      <a:pt x="508" y="154"/>
                    </a:lnTo>
                    <a:lnTo>
                      <a:pt x="506" y="154"/>
                    </a:lnTo>
                    <a:lnTo>
                      <a:pt x="504" y="152"/>
                    </a:lnTo>
                    <a:lnTo>
                      <a:pt x="502" y="150"/>
                    </a:lnTo>
                    <a:lnTo>
                      <a:pt x="500" y="148"/>
                    </a:lnTo>
                    <a:lnTo>
                      <a:pt x="500" y="146"/>
                    </a:lnTo>
                    <a:lnTo>
                      <a:pt x="500" y="146"/>
                    </a:lnTo>
                    <a:lnTo>
                      <a:pt x="498" y="140"/>
                    </a:lnTo>
                    <a:lnTo>
                      <a:pt x="494" y="136"/>
                    </a:lnTo>
                    <a:lnTo>
                      <a:pt x="492" y="134"/>
                    </a:lnTo>
                    <a:lnTo>
                      <a:pt x="488" y="134"/>
                    </a:lnTo>
                    <a:lnTo>
                      <a:pt x="486" y="134"/>
                    </a:lnTo>
                    <a:lnTo>
                      <a:pt x="484" y="134"/>
                    </a:lnTo>
                    <a:lnTo>
                      <a:pt x="482" y="136"/>
                    </a:lnTo>
                    <a:lnTo>
                      <a:pt x="482" y="136"/>
                    </a:lnTo>
                    <a:lnTo>
                      <a:pt x="474" y="132"/>
                    </a:lnTo>
                    <a:lnTo>
                      <a:pt x="468" y="130"/>
                    </a:lnTo>
                    <a:lnTo>
                      <a:pt x="466" y="126"/>
                    </a:lnTo>
                    <a:lnTo>
                      <a:pt x="464" y="124"/>
                    </a:lnTo>
                    <a:lnTo>
                      <a:pt x="464" y="122"/>
                    </a:lnTo>
                    <a:lnTo>
                      <a:pt x="464" y="120"/>
                    </a:lnTo>
                    <a:lnTo>
                      <a:pt x="464" y="120"/>
                    </a:lnTo>
                    <a:lnTo>
                      <a:pt x="462" y="114"/>
                    </a:lnTo>
                    <a:lnTo>
                      <a:pt x="460" y="110"/>
                    </a:lnTo>
                    <a:lnTo>
                      <a:pt x="458" y="108"/>
                    </a:lnTo>
                    <a:lnTo>
                      <a:pt x="456" y="108"/>
                    </a:lnTo>
                    <a:lnTo>
                      <a:pt x="452" y="108"/>
                    </a:lnTo>
                    <a:lnTo>
                      <a:pt x="450" y="110"/>
                    </a:lnTo>
                    <a:lnTo>
                      <a:pt x="448" y="110"/>
                    </a:lnTo>
                    <a:lnTo>
                      <a:pt x="448" y="110"/>
                    </a:lnTo>
                    <a:lnTo>
                      <a:pt x="440" y="110"/>
                    </a:lnTo>
                    <a:lnTo>
                      <a:pt x="434" y="112"/>
                    </a:lnTo>
                    <a:lnTo>
                      <a:pt x="430" y="114"/>
                    </a:lnTo>
                    <a:lnTo>
                      <a:pt x="426" y="116"/>
                    </a:lnTo>
                    <a:lnTo>
                      <a:pt x="424" y="120"/>
                    </a:lnTo>
                    <a:lnTo>
                      <a:pt x="424" y="124"/>
                    </a:lnTo>
                    <a:lnTo>
                      <a:pt x="424" y="128"/>
                    </a:lnTo>
                    <a:lnTo>
                      <a:pt x="424" y="130"/>
                    </a:lnTo>
                    <a:lnTo>
                      <a:pt x="424" y="134"/>
                    </a:lnTo>
                    <a:lnTo>
                      <a:pt x="424" y="134"/>
                    </a:lnTo>
                    <a:lnTo>
                      <a:pt x="424" y="136"/>
                    </a:lnTo>
                    <a:lnTo>
                      <a:pt x="428" y="138"/>
                    </a:lnTo>
                    <a:lnTo>
                      <a:pt x="430" y="142"/>
                    </a:lnTo>
                    <a:lnTo>
                      <a:pt x="430" y="144"/>
                    </a:lnTo>
                    <a:lnTo>
                      <a:pt x="428" y="148"/>
                    </a:lnTo>
                    <a:lnTo>
                      <a:pt x="426" y="150"/>
                    </a:lnTo>
                    <a:lnTo>
                      <a:pt x="426" y="152"/>
                    </a:lnTo>
                    <a:lnTo>
                      <a:pt x="424" y="152"/>
                    </a:lnTo>
                    <a:lnTo>
                      <a:pt x="424" y="178"/>
                    </a:lnTo>
                    <a:lnTo>
                      <a:pt x="422" y="182"/>
                    </a:lnTo>
                    <a:lnTo>
                      <a:pt x="422" y="186"/>
                    </a:lnTo>
                    <a:lnTo>
                      <a:pt x="420" y="186"/>
                    </a:lnTo>
                    <a:lnTo>
                      <a:pt x="420" y="186"/>
                    </a:lnTo>
                    <a:lnTo>
                      <a:pt x="420" y="186"/>
                    </a:lnTo>
                    <a:lnTo>
                      <a:pt x="420" y="186"/>
                    </a:lnTo>
                    <a:lnTo>
                      <a:pt x="420" y="186"/>
                    </a:lnTo>
                    <a:lnTo>
                      <a:pt x="414" y="172"/>
                    </a:lnTo>
                    <a:lnTo>
                      <a:pt x="406" y="158"/>
                    </a:lnTo>
                    <a:lnTo>
                      <a:pt x="400" y="144"/>
                    </a:lnTo>
                    <a:lnTo>
                      <a:pt x="394" y="138"/>
                    </a:lnTo>
                    <a:lnTo>
                      <a:pt x="392" y="136"/>
                    </a:lnTo>
                    <a:lnTo>
                      <a:pt x="390" y="138"/>
                    </a:lnTo>
                    <a:lnTo>
                      <a:pt x="388" y="140"/>
                    </a:lnTo>
                    <a:lnTo>
                      <a:pt x="386" y="144"/>
                    </a:lnTo>
                    <a:lnTo>
                      <a:pt x="386" y="148"/>
                    </a:lnTo>
                    <a:lnTo>
                      <a:pt x="384" y="150"/>
                    </a:lnTo>
                    <a:lnTo>
                      <a:pt x="384" y="152"/>
                    </a:lnTo>
                    <a:lnTo>
                      <a:pt x="380" y="148"/>
                    </a:lnTo>
                    <a:lnTo>
                      <a:pt x="376" y="148"/>
                    </a:lnTo>
                    <a:lnTo>
                      <a:pt x="370" y="148"/>
                    </a:lnTo>
                    <a:lnTo>
                      <a:pt x="366" y="148"/>
                    </a:lnTo>
                    <a:lnTo>
                      <a:pt x="362" y="148"/>
                    </a:lnTo>
                    <a:lnTo>
                      <a:pt x="358" y="150"/>
                    </a:lnTo>
                    <a:lnTo>
                      <a:pt x="358" y="150"/>
                    </a:lnTo>
                    <a:lnTo>
                      <a:pt x="348" y="150"/>
                    </a:lnTo>
                    <a:lnTo>
                      <a:pt x="342" y="148"/>
                    </a:lnTo>
                    <a:lnTo>
                      <a:pt x="340" y="148"/>
                    </a:lnTo>
                    <a:lnTo>
                      <a:pt x="338" y="146"/>
                    </a:lnTo>
                    <a:lnTo>
                      <a:pt x="336" y="144"/>
                    </a:lnTo>
                    <a:lnTo>
                      <a:pt x="336" y="142"/>
                    </a:lnTo>
                    <a:lnTo>
                      <a:pt x="338" y="140"/>
                    </a:lnTo>
                    <a:lnTo>
                      <a:pt x="340" y="140"/>
                    </a:lnTo>
                    <a:lnTo>
                      <a:pt x="342" y="138"/>
                    </a:lnTo>
                    <a:lnTo>
                      <a:pt x="342" y="138"/>
                    </a:lnTo>
                    <a:lnTo>
                      <a:pt x="342" y="138"/>
                    </a:lnTo>
                    <a:lnTo>
                      <a:pt x="346" y="130"/>
                    </a:lnTo>
                    <a:lnTo>
                      <a:pt x="350" y="124"/>
                    </a:lnTo>
                    <a:lnTo>
                      <a:pt x="350" y="120"/>
                    </a:lnTo>
                    <a:lnTo>
                      <a:pt x="350" y="116"/>
                    </a:lnTo>
                    <a:lnTo>
                      <a:pt x="348" y="112"/>
                    </a:lnTo>
                    <a:lnTo>
                      <a:pt x="346" y="110"/>
                    </a:lnTo>
                    <a:lnTo>
                      <a:pt x="344" y="108"/>
                    </a:lnTo>
                    <a:lnTo>
                      <a:pt x="342" y="108"/>
                    </a:lnTo>
                    <a:lnTo>
                      <a:pt x="340" y="106"/>
                    </a:lnTo>
                    <a:lnTo>
                      <a:pt x="340" y="106"/>
                    </a:lnTo>
                    <a:lnTo>
                      <a:pt x="334" y="102"/>
                    </a:lnTo>
                    <a:lnTo>
                      <a:pt x="332" y="100"/>
                    </a:lnTo>
                    <a:lnTo>
                      <a:pt x="330" y="98"/>
                    </a:lnTo>
                    <a:lnTo>
                      <a:pt x="328" y="98"/>
                    </a:lnTo>
                    <a:lnTo>
                      <a:pt x="328" y="100"/>
                    </a:lnTo>
                    <a:lnTo>
                      <a:pt x="326" y="100"/>
                    </a:lnTo>
                    <a:lnTo>
                      <a:pt x="326" y="102"/>
                    </a:lnTo>
                    <a:lnTo>
                      <a:pt x="326" y="104"/>
                    </a:lnTo>
                    <a:lnTo>
                      <a:pt x="328" y="104"/>
                    </a:lnTo>
                    <a:lnTo>
                      <a:pt x="328" y="106"/>
                    </a:lnTo>
                    <a:lnTo>
                      <a:pt x="328" y="110"/>
                    </a:lnTo>
                    <a:lnTo>
                      <a:pt x="326" y="112"/>
                    </a:lnTo>
                    <a:lnTo>
                      <a:pt x="326" y="114"/>
                    </a:lnTo>
                    <a:lnTo>
                      <a:pt x="324" y="114"/>
                    </a:lnTo>
                    <a:lnTo>
                      <a:pt x="322" y="112"/>
                    </a:lnTo>
                    <a:lnTo>
                      <a:pt x="320" y="112"/>
                    </a:lnTo>
                    <a:lnTo>
                      <a:pt x="318" y="110"/>
                    </a:lnTo>
                    <a:lnTo>
                      <a:pt x="316" y="108"/>
                    </a:lnTo>
                    <a:lnTo>
                      <a:pt x="316" y="108"/>
                    </a:lnTo>
                    <a:lnTo>
                      <a:pt x="298" y="94"/>
                    </a:lnTo>
                    <a:lnTo>
                      <a:pt x="282" y="84"/>
                    </a:lnTo>
                    <a:lnTo>
                      <a:pt x="268" y="78"/>
                    </a:lnTo>
                    <a:lnTo>
                      <a:pt x="262" y="76"/>
                    </a:lnTo>
                    <a:lnTo>
                      <a:pt x="252" y="74"/>
                    </a:lnTo>
                    <a:lnTo>
                      <a:pt x="244" y="72"/>
                    </a:lnTo>
                    <a:lnTo>
                      <a:pt x="240" y="70"/>
                    </a:lnTo>
                    <a:lnTo>
                      <a:pt x="236" y="68"/>
                    </a:lnTo>
                    <a:lnTo>
                      <a:pt x="234" y="66"/>
                    </a:lnTo>
                    <a:lnTo>
                      <a:pt x="232" y="66"/>
                    </a:lnTo>
                    <a:lnTo>
                      <a:pt x="232" y="66"/>
                    </a:lnTo>
                    <a:lnTo>
                      <a:pt x="228" y="62"/>
                    </a:lnTo>
                    <a:lnTo>
                      <a:pt x="224" y="62"/>
                    </a:lnTo>
                    <a:lnTo>
                      <a:pt x="222" y="62"/>
                    </a:lnTo>
                    <a:lnTo>
                      <a:pt x="222" y="64"/>
                    </a:lnTo>
                    <a:lnTo>
                      <a:pt x="220" y="66"/>
                    </a:lnTo>
                    <a:lnTo>
                      <a:pt x="220" y="68"/>
                    </a:lnTo>
                    <a:lnTo>
                      <a:pt x="220" y="72"/>
                    </a:lnTo>
                    <a:lnTo>
                      <a:pt x="222" y="74"/>
                    </a:lnTo>
                    <a:lnTo>
                      <a:pt x="222" y="76"/>
                    </a:lnTo>
                    <a:lnTo>
                      <a:pt x="222" y="76"/>
                    </a:lnTo>
                    <a:lnTo>
                      <a:pt x="220" y="80"/>
                    </a:lnTo>
                    <a:lnTo>
                      <a:pt x="218" y="82"/>
                    </a:lnTo>
                    <a:lnTo>
                      <a:pt x="216" y="84"/>
                    </a:lnTo>
                    <a:lnTo>
                      <a:pt x="214" y="82"/>
                    </a:lnTo>
                    <a:lnTo>
                      <a:pt x="212" y="82"/>
                    </a:lnTo>
                    <a:lnTo>
                      <a:pt x="212" y="80"/>
                    </a:lnTo>
                    <a:lnTo>
                      <a:pt x="212" y="80"/>
                    </a:lnTo>
                    <a:lnTo>
                      <a:pt x="208" y="72"/>
                    </a:lnTo>
                    <a:lnTo>
                      <a:pt x="200" y="60"/>
                    </a:lnTo>
                    <a:lnTo>
                      <a:pt x="194" y="52"/>
                    </a:lnTo>
                    <a:lnTo>
                      <a:pt x="190" y="48"/>
                    </a:lnTo>
                    <a:lnTo>
                      <a:pt x="186" y="44"/>
                    </a:lnTo>
                    <a:lnTo>
                      <a:pt x="182" y="44"/>
                    </a:lnTo>
                    <a:lnTo>
                      <a:pt x="180" y="44"/>
                    </a:lnTo>
                    <a:lnTo>
                      <a:pt x="180" y="44"/>
                    </a:lnTo>
                    <a:lnTo>
                      <a:pt x="178" y="46"/>
                    </a:lnTo>
                    <a:lnTo>
                      <a:pt x="180" y="48"/>
                    </a:lnTo>
                    <a:lnTo>
                      <a:pt x="180" y="50"/>
                    </a:lnTo>
                    <a:lnTo>
                      <a:pt x="180" y="52"/>
                    </a:lnTo>
                    <a:lnTo>
                      <a:pt x="182" y="54"/>
                    </a:lnTo>
                    <a:lnTo>
                      <a:pt x="182" y="56"/>
                    </a:lnTo>
                    <a:lnTo>
                      <a:pt x="182" y="56"/>
                    </a:lnTo>
                    <a:lnTo>
                      <a:pt x="180" y="62"/>
                    </a:lnTo>
                    <a:lnTo>
                      <a:pt x="178" y="66"/>
                    </a:lnTo>
                    <a:lnTo>
                      <a:pt x="176" y="68"/>
                    </a:lnTo>
                    <a:lnTo>
                      <a:pt x="174" y="68"/>
                    </a:lnTo>
                    <a:lnTo>
                      <a:pt x="170" y="66"/>
                    </a:lnTo>
                    <a:lnTo>
                      <a:pt x="168" y="64"/>
                    </a:lnTo>
                    <a:lnTo>
                      <a:pt x="166" y="62"/>
                    </a:lnTo>
                    <a:lnTo>
                      <a:pt x="166" y="62"/>
                    </a:lnTo>
                    <a:lnTo>
                      <a:pt x="166" y="60"/>
                    </a:lnTo>
                    <a:lnTo>
                      <a:pt x="162" y="58"/>
                    </a:lnTo>
                    <a:lnTo>
                      <a:pt x="158" y="58"/>
                    </a:lnTo>
                    <a:lnTo>
                      <a:pt x="156" y="58"/>
                    </a:lnTo>
                    <a:lnTo>
                      <a:pt x="152" y="60"/>
                    </a:lnTo>
                    <a:lnTo>
                      <a:pt x="150" y="62"/>
                    </a:lnTo>
                    <a:lnTo>
                      <a:pt x="150" y="64"/>
                    </a:lnTo>
                    <a:lnTo>
                      <a:pt x="150" y="64"/>
                    </a:lnTo>
                    <a:lnTo>
                      <a:pt x="148" y="66"/>
                    </a:lnTo>
                    <a:lnTo>
                      <a:pt x="144" y="68"/>
                    </a:lnTo>
                    <a:lnTo>
                      <a:pt x="142" y="72"/>
                    </a:lnTo>
                    <a:lnTo>
                      <a:pt x="138" y="74"/>
                    </a:lnTo>
                    <a:lnTo>
                      <a:pt x="136" y="76"/>
                    </a:lnTo>
                    <a:lnTo>
                      <a:pt x="134" y="76"/>
                    </a:lnTo>
                    <a:lnTo>
                      <a:pt x="124" y="78"/>
                    </a:lnTo>
                    <a:lnTo>
                      <a:pt x="112" y="84"/>
                    </a:lnTo>
                    <a:lnTo>
                      <a:pt x="102" y="92"/>
                    </a:lnTo>
                    <a:lnTo>
                      <a:pt x="96" y="98"/>
                    </a:lnTo>
                    <a:lnTo>
                      <a:pt x="92" y="100"/>
                    </a:lnTo>
                    <a:lnTo>
                      <a:pt x="86" y="104"/>
                    </a:lnTo>
                    <a:lnTo>
                      <a:pt x="80" y="108"/>
                    </a:lnTo>
                    <a:lnTo>
                      <a:pt x="76" y="108"/>
                    </a:lnTo>
                    <a:lnTo>
                      <a:pt x="72" y="108"/>
                    </a:lnTo>
                    <a:lnTo>
                      <a:pt x="68" y="108"/>
                    </a:lnTo>
                    <a:lnTo>
                      <a:pt x="66" y="106"/>
                    </a:lnTo>
                    <a:lnTo>
                      <a:pt x="60" y="100"/>
                    </a:lnTo>
                    <a:lnTo>
                      <a:pt x="52" y="94"/>
                    </a:lnTo>
                    <a:lnTo>
                      <a:pt x="42" y="88"/>
                    </a:lnTo>
                    <a:lnTo>
                      <a:pt x="34" y="84"/>
                    </a:lnTo>
                    <a:lnTo>
                      <a:pt x="32" y="82"/>
                    </a:lnTo>
                    <a:lnTo>
                      <a:pt x="22" y="80"/>
                    </a:lnTo>
                    <a:lnTo>
                      <a:pt x="12" y="76"/>
                    </a:lnTo>
                    <a:lnTo>
                      <a:pt x="2" y="72"/>
                    </a:lnTo>
                    <a:lnTo>
                      <a:pt x="0" y="72"/>
                    </a:lnTo>
                    <a:lnTo>
                      <a:pt x="0" y="364"/>
                    </a:lnTo>
                    <a:lnTo>
                      <a:pt x="12" y="364"/>
                    </a:lnTo>
                    <a:lnTo>
                      <a:pt x="20" y="370"/>
                    </a:lnTo>
                    <a:lnTo>
                      <a:pt x="30" y="376"/>
                    </a:lnTo>
                    <a:lnTo>
                      <a:pt x="40" y="384"/>
                    </a:lnTo>
                    <a:lnTo>
                      <a:pt x="50" y="392"/>
                    </a:lnTo>
                    <a:lnTo>
                      <a:pt x="58" y="398"/>
                    </a:lnTo>
                    <a:lnTo>
                      <a:pt x="60" y="400"/>
                    </a:lnTo>
                    <a:lnTo>
                      <a:pt x="64" y="400"/>
                    </a:lnTo>
                    <a:lnTo>
                      <a:pt x="70" y="396"/>
                    </a:lnTo>
                    <a:lnTo>
                      <a:pt x="74" y="394"/>
                    </a:lnTo>
                    <a:lnTo>
                      <a:pt x="78" y="390"/>
                    </a:lnTo>
                    <a:lnTo>
                      <a:pt x="80" y="388"/>
                    </a:lnTo>
                    <a:lnTo>
                      <a:pt x="82" y="388"/>
                    </a:lnTo>
                    <a:lnTo>
                      <a:pt x="88" y="392"/>
                    </a:lnTo>
                    <a:lnTo>
                      <a:pt x="96" y="402"/>
                    </a:lnTo>
                    <a:lnTo>
                      <a:pt x="106" y="414"/>
                    </a:lnTo>
                    <a:lnTo>
                      <a:pt x="116" y="428"/>
                    </a:lnTo>
                    <a:lnTo>
                      <a:pt x="124" y="440"/>
                    </a:lnTo>
                    <a:lnTo>
                      <a:pt x="130" y="448"/>
                    </a:lnTo>
                    <a:lnTo>
                      <a:pt x="132" y="452"/>
                    </a:lnTo>
                    <a:lnTo>
                      <a:pt x="136" y="460"/>
                    </a:lnTo>
                    <a:lnTo>
                      <a:pt x="140" y="466"/>
                    </a:lnTo>
                    <a:lnTo>
                      <a:pt x="146" y="472"/>
                    </a:lnTo>
                    <a:lnTo>
                      <a:pt x="150" y="476"/>
                    </a:lnTo>
                    <a:lnTo>
                      <a:pt x="152" y="478"/>
                    </a:lnTo>
                    <a:lnTo>
                      <a:pt x="154" y="478"/>
                    </a:lnTo>
                    <a:lnTo>
                      <a:pt x="154" y="486"/>
                    </a:lnTo>
                    <a:lnTo>
                      <a:pt x="152" y="496"/>
                    </a:lnTo>
                    <a:lnTo>
                      <a:pt x="150" y="508"/>
                    </a:lnTo>
                    <a:lnTo>
                      <a:pt x="148" y="516"/>
                    </a:lnTo>
                    <a:lnTo>
                      <a:pt x="146" y="520"/>
                    </a:lnTo>
                    <a:lnTo>
                      <a:pt x="146" y="526"/>
                    </a:lnTo>
                    <a:lnTo>
                      <a:pt x="146" y="532"/>
                    </a:lnTo>
                    <a:lnTo>
                      <a:pt x="148" y="536"/>
                    </a:lnTo>
                    <a:lnTo>
                      <a:pt x="150" y="538"/>
                    </a:lnTo>
                    <a:lnTo>
                      <a:pt x="150" y="540"/>
                    </a:lnTo>
                    <a:lnTo>
                      <a:pt x="156" y="542"/>
                    </a:lnTo>
                    <a:lnTo>
                      <a:pt x="160" y="548"/>
                    </a:lnTo>
                    <a:lnTo>
                      <a:pt x="164" y="552"/>
                    </a:lnTo>
                    <a:lnTo>
                      <a:pt x="166" y="558"/>
                    </a:lnTo>
                    <a:lnTo>
                      <a:pt x="168" y="562"/>
                    </a:lnTo>
                    <a:lnTo>
                      <a:pt x="170" y="568"/>
                    </a:lnTo>
                    <a:lnTo>
                      <a:pt x="172" y="570"/>
                    </a:lnTo>
                    <a:lnTo>
                      <a:pt x="172" y="572"/>
                    </a:lnTo>
                    <a:lnTo>
                      <a:pt x="188" y="584"/>
                    </a:lnTo>
                    <a:lnTo>
                      <a:pt x="200" y="594"/>
                    </a:lnTo>
                    <a:lnTo>
                      <a:pt x="210" y="598"/>
                    </a:lnTo>
                    <a:lnTo>
                      <a:pt x="214" y="600"/>
                    </a:lnTo>
                    <a:lnTo>
                      <a:pt x="220" y="606"/>
                    </a:lnTo>
                    <a:lnTo>
                      <a:pt x="224" y="612"/>
                    </a:lnTo>
                    <a:lnTo>
                      <a:pt x="228" y="618"/>
                    </a:lnTo>
                    <a:lnTo>
                      <a:pt x="230" y="622"/>
                    </a:lnTo>
                    <a:lnTo>
                      <a:pt x="230" y="626"/>
                    </a:lnTo>
                    <a:lnTo>
                      <a:pt x="230" y="626"/>
                    </a:lnTo>
                    <a:lnTo>
                      <a:pt x="592" y="626"/>
                    </a:lnTo>
                    <a:lnTo>
                      <a:pt x="604" y="636"/>
                    </a:lnTo>
                    <a:lnTo>
                      <a:pt x="628" y="638"/>
                    </a:lnTo>
                    <a:lnTo>
                      <a:pt x="630" y="642"/>
                    </a:lnTo>
                    <a:lnTo>
                      <a:pt x="634" y="644"/>
                    </a:lnTo>
                    <a:lnTo>
                      <a:pt x="638" y="646"/>
                    </a:lnTo>
                    <a:lnTo>
                      <a:pt x="642" y="646"/>
                    </a:lnTo>
                    <a:lnTo>
                      <a:pt x="644" y="646"/>
                    </a:lnTo>
                    <a:lnTo>
                      <a:pt x="646" y="646"/>
                    </a:lnTo>
                    <a:lnTo>
                      <a:pt x="652" y="644"/>
                    </a:lnTo>
                    <a:lnTo>
                      <a:pt x="658" y="642"/>
                    </a:lnTo>
                    <a:lnTo>
                      <a:pt x="662" y="640"/>
                    </a:lnTo>
                    <a:lnTo>
                      <a:pt x="666" y="638"/>
                    </a:lnTo>
                    <a:lnTo>
                      <a:pt x="668" y="636"/>
                    </a:lnTo>
                    <a:lnTo>
                      <a:pt x="668" y="634"/>
                    </a:lnTo>
                    <a:lnTo>
                      <a:pt x="682" y="632"/>
                    </a:lnTo>
                    <a:lnTo>
                      <a:pt x="694" y="634"/>
                    </a:lnTo>
                    <a:lnTo>
                      <a:pt x="702" y="638"/>
                    </a:lnTo>
                    <a:lnTo>
                      <a:pt x="706" y="644"/>
                    </a:lnTo>
                    <a:lnTo>
                      <a:pt x="708" y="646"/>
                    </a:lnTo>
                    <a:lnTo>
                      <a:pt x="716" y="646"/>
                    </a:lnTo>
                    <a:lnTo>
                      <a:pt x="720" y="648"/>
                    </a:lnTo>
                    <a:lnTo>
                      <a:pt x="724" y="650"/>
                    </a:lnTo>
                    <a:lnTo>
                      <a:pt x="726" y="652"/>
                    </a:lnTo>
                    <a:lnTo>
                      <a:pt x="726" y="654"/>
                    </a:lnTo>
                    <a:lnTo>
                      <a:pt x="726" y="656"/>
                    </a:lnTo>
                    <a:lnTo>
                      <a:pt x="724" y="658"/>
                    </a:lnTo>
                    <a:lnTo>
                      <a:pt x="724" y="660"/>
                    </a:lnTo>
                    <a:lnTo>
                      <a:pt x="724" y="660"/>
                    </a:lnTo>
                    <a:lnTo>
                      <a:pt x="726" y="668"/>
                    </a:lnTo>
                    <a:lnTo>
                      <a:pt x="728" y="674"/>
                    </a:lnTo>
                    <a:lnTo>
                      <a:pt x="730" y="674"/>
                    </a:lnTo>
                    <a:lnTo>
                      <a:pt x="734" y="674"/>
                    </a:lnTo>
                    <a:lnTo>
                      <a:pt x="738" y="674"/>
                    </a:lnTo>
                    <a:lnTo>
                      <a:pt x="744" y="674"/>
                    </a:lnTo>
                    <a:lnTo>
                      <a:pt x="748" y="674"/>
                    </a:lnTo>
                    <a:lnTo>
                      <a:pt x="752" y="672"/>
                    </a:lnTo>
                    <a:lnTo>
                      <a:pt x="756" y="672"/>
                    </a:lnTo>
                    <a:lnTo>
                      <a:pt x="762" y="672"/>
                    </a:lnTo>
                    <a:lnTo>
                      <a:pt x="768" y="674"/>
                    </a:lnTo>
                    <a:lnTo>
                      <a:pt x="772" y="676"/>
                    </a:lnTo>
                    <a:lnTo>
                      <a:pt x="776" y="678"/>
                    </a:lnTo>
                    <a:lnTo>
                      <a:pt x="780" y="682"/>
                    </a:lnTo>
                    <a:lnTo>
                      <a:pt x="784" y="684"/>
                    </a:lnTo>
                    <a:lnTo>
                      <a:pt x="788" y="688"/>
                    </a:lnTo>
                    <a:lnTo>
                      <a:pt x="790" y="690"/>
                    </a:lnTo>
                    <a:lnTo>
                      <a:pt x="790" y="692"/>
                    </a:lnTo>
                    <a:lnTo>
                      <a:pt x="788" y="694"/>
                    </a:lnTo>
                    <a:lnTo>
                      <a:pt x="788" y="694"/>
                    </a:lnTo>
                    <a:lnTo>
                      <a:pt x="790" y="698"/>
                    </a:lnTo>
                    <a:lnTo>
                      <a:pt x="790" y="698"/>
                    </a:lnTo>
                    <a:lnTo>
                      <a:pt x="788" y="700"/>
                    </a:lnTo>
                    <a:lnTo>
                      <a:pt x="786" y="702"/>
                    </a:lnTo>
                    <a:lnTo>
                      <a:pt x="784" y="704"/>
                    </a:lnTo>
                    <a:lnTo>
                      <a:pt x="780" y="704"/>
                    </a:lnTo>
                    <a:lnTo>
                      <a:pt x="778" y="702"/>
                    </a:lnTo>
                    <a:lnTo>
                      <a:pt x="774" y="702"/>
                    </a:lnTo>
                    <a:lnTo>
                      <a:pt x="772" y="702"/>
                    </a:lnTo>
                    <a:lnTo>
                      <a:pt x="770" y="702"/>
                    </a:lnTo>
                    <a:lnTo>
                      <a:pt x="764" y="696"/>
                    </a:lnTo>
                    <a:lnTo>
                      <a:pt x="764" y="696"/>
                    </a:lnTo>
                    <a:lnTo>
                      <a:pt x="766" y="700"/>
                    </a:lnTo>
                    <a:lnTo>
                      <a:pt x="766" y="702"/>
                    </a:lnTo>
                    <a:lnTo>
                      <a:pt x="768" y="706"/>
                    </a:lnTo>
                    <a:lnTo>
                      <a:pt x="766" y="712"/>
                    </a:lnTo>
                    <a:lnTo>
                      <a:pt x="766" y="716"/>
                    </a:lnTo>
                    <a:lnTo>
                      <a:pt x="762" y="718"/>
                    </a:lnTo>
                    <a:lnTo>
                      <a:pt x="760" y="718"/>
                    </a:lnTo>
                    <a:lnTo>
                      <a:pt x="756" y="720"/>
                    </a:lnTo>
                    <a:lnTo>
                      <a:pt x="752" y="722"/>
                    </a:lnTo>
                    <a:lnTo>
                      <a:pt x="750" y="724"/>
                    </a:lnTo>
                    <a:lnTo>
                      <a:pt x="750" y="726"/>
                    </a:lnTo>
                    <a:lnTo>
                      <a:pt x="752" y="728"/>
                    </a:lnTo>
                    <a:lnTo>
                      <a:pt x="752" y="730"/>
                    </a:lnTo>
                    <a:lnTo>
                      <a:pt x="752" y="732"/>
                    </a:lnTo>
                    <a:lnTo>
                      <a:pt x="752" y="730"/>
                    </a:lnTo>
                    <a:lnTo>
                      <a:pt x="754" y="730"/>
                    </a:lnTo>
                    <a:lnTo>
                      <a:pt x="754" y="730"/>
                    </a:lnTo>
                    <a:lnTo>
                      <a:pt x="756" y="732"/>
                    </a:lnTo>
                    <a:lnTo>
                      <a:pt x="758" y="736"/>
                    </a:lnTo>
                    <a:lnTo>
                      <a:pt x="756" y="738"/>
                    </a:lnTo>
                    <a:lnTo>
                      <a:pt x="756" y="740"/>
                    </a:lnTo>
                    <a:lnTo>
                      <a:pt x="754" y="740"/>
                    </a:lnTo>
                    <a:lnTo>
                      <a:pt x="752" y="742"/>
                    </a:lnTo>
                    <a:lnTo>
                      <a:pt x="752" y="742"/>
                    </a:lnTo>
                    <a:lnTo>
                      <a:pt x="750" y="744"/>
                    </a:lnTo>
                    <a:lnTo>
                      <a:pt x="748" y="746"/>
                    </a:lnTo>
                    <a:lnTo>
                      <a:pt x="748" y="746"/>
                    </a:lnTo>
                    <a:lnTo>
                      <a:pt x="752" y="746"/>
                    </a:lnTo>
                    <a:lnTo>
                      <a:pt x="754" y="746"/>
                    </a:lnTo>
                    <a:lnTo>
                      <a:pt x="760" y="744"/>
                    </a:lnTo>
                    <a:lnTo>
                      <a:pt x="764" y="740"/>
                    </a:lnTo>
                    <a:lnTo>
                      <a:pt x="768" y="736"/>
                    </a:lnTo>
                    <a:lnTo>
                      <a:pt x="770" y="734"/>
                    </a:lnTo>
                    <a:lnTo>
                      <a:pt x="770" y="730"/>
                    </a:lnTo>
                    <a:lnTo>
                      <a:pt x="772" y="728"/>
                    </a:lnTo>
                    <a:lnTo>
                      <a:pt x="774" y="724"/>
                    </a:lnTo>
                    <a:lnTo>
                      <a:pt x="776" y="722"/>
                    </a:lnTo>
                    <a:lnTo>
                      <a:pt x="782" y="722"/>
                    </a:lnTo>
                    <a:lnTo>
                      <a:pt x="788" y="722"/>
                    </a:lnTo>
                    <a:lnTo>
                      <a:pt x="794" y="722"/>
                    </a:lnTo>
                    <a:lnTo>
                      <a:pt x="798" y="722"/>
                    </a:lnTo>
                    <a:lnTo>
                      <a:pt x="802" y="722"/>
                    </a:lnTo>
                    <a:lnTo>
                      <a:pt x="802" y="722"/>
                    </a:lnTo>
                    <a:lnTo>
                      <a:pt x="800" y="722"/>
                    </a:lnTo>
                    <a:lnTo>
                      <a:pt x="798" y="720"/>
                    </a:lnTo>
                    <a:lnTo>
                      <a:pt x="798" y="718"/>
                    </a:lnTo>
                    <a:lnTo>
                      <a:pt x="798" y="714"/>
                    </a:lnTo>
                    <a:lnTo>
                      <a:pt x="800" y="712"/>
                    </a:lnTo>
                    <a:lnTo>
                      <a:pt x="804" y="708"/>
                    </a:lnTo>
                    <a:lnTo>
                      <a:pt x="806" y="704"/>
                    </a:lnTo>
                    <a:lnTo>
                      <a:pt x="810" y="700"/>
                    </a:lnTo>
                    <a:lnTo>
                      <a:pt x="814" y="698"/>
                    </a:lnTo>
                    <a:lnTo>
                      <a:pt x="820" y="696"/>
                    </a:lnTo>
                    <a:lnTo>
                      <a:pt x="826" y="696"/>
                    </a:lnTo>
                    <a:lnTo>
                      <a:pt x="832" y="696"/>
                    </a:lnTo>
                    <a:lnTo>
                      <a:pt x="838" y="696"/>
                    </a:lnTo>
                    <a:lnTo>
                      <a:pt x="840" y="698"/>
                    </a:lnTo>
                    <a:lnTo>
                      <a:pt x="842" y="698"/>
                    </a:lnTo>
                    <a:lnTo>
                      <a:pt x="846" y="700"/>
                    </a:lnTo>
                    <a:lnTo>
                      <a:pt x="848" y="700"/>
                    </a:lnTo>
                    <a:lnTo>
                      <a:pt x="850" y="702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7" name="Freeform 187"/>
              <p:cNvSpPr>
                <a:spLocks/>
              </p:cNvSpPr>
              <p:nvPr/>
            </p:nvSpPr>
            <p:spPr bwMode="gray">
              <a:xfrm>
                <a:off x="3313" y="1796"/>
                <a:ext cx="492" cy="498"/>
              </a:xfrm>
              <a:custGeom>
                <a:avLst/>
                <a:gdLst/>
                <a:ahLst/>
                <a:cxnLst>
                  <a:cxn ang="0">
                    <a:pos x="318" y="44"/>
                  </a:cxn>
                  <a:cxn ang="0">
                    <a:pos x="282" y="40"/>
                  </a:cxn>
                  <a:cxn ang="0">
                    <a:pos x="262" y="32"/>
                  </a:cxn>
                  <a:cxn ang="0">
                    <a:pos x="242" y="24"/>
                  </a:cxn>
                  <a:cxn ang="0">
                    <a:pos x="230" y="28"/>
                  </a:cxn>
                  <a:cxn ang="0">
                    <a:pos x="220" y="32"/>
                  </a:cxn>
                  <a:cxn ang="0">
                    <a:pos x="176" y="4"/>
                  </a:cxn>
                  <a:cxn ang="0">
                    <a:pos x="118" y="12"/>
                  </a:cxn>
                  <a:cxn ang="0">
                    <a:pos x="100" y="14"/>
                  </a:cxn>
                  <a:cxn ang="0">
                    <a:pos x="68" y="60"/>
                  </a:cxn>
                  <a:cxn ang="0">
                    <a:pos x="18" y="98"/>
                  </a:cxn>
                  <a:cxn ang="0">
                    <a:pos x="60" y="144"/>
                  </a:cxn>
                  <a:cxn ang="0">
                    <a:pos x="58" y="178"/>
                  </a:cxn>
                  <a:cxn ang="0">
                    <a:pos x="8" y="182"/>
                  </a:cxn>
                  <a:cxn ang="0">
                    <a:pos x="62" y="228"/>
                  </a:cxn>
                  <a:cxn ang="0">
                    <a:pos x="86" y="220"/>
                  </a:cxn>
                  <a:cxn ang="0">
                    <a:pos x="86" y="236"/>
                  </a:cxn>
                  <a:cxn ang="0">
                    <a:pos x="76" y="260"/>
                  </a:cxn>
                  <a:cxn ang="0">
                    <a:pos x="52" y="284"/>
                  </a:cxn>
                  <a:cxn ang="0">
                    <a:pos x="18" y="308"/>
                  </a:cxn>
                  <a:cxn ang="0">
                    <a:pos x="28" y="328"/>
                  </a:cxn>
                  <a:cxn ang="0">
                    <a:pos x="38" y="352"/>
                  </a:cxn>
                  <a:cxn ang="0">
                    <a:pos x="68" y="362"/>
                  </a:cxn>
                  <a:cxn ang="0">
                    <a:pos x="74" y="386"/>
                  </a:cxn>
                  <a:cxn ang="0">
                    <a:pos x="92" y="382"/>
                  </a:cxn>
                  <a:cxn ang="0">
                    <a:pos x="102" y="394"/>
                  </a:cxn>
                  <a:cxn ang="0">
                    <a:pos x="124" y="390"/>
                  </a:cxn>
                  <a:cxn ang="0">
                    <a:pos x="138" y="384"/>
                  </a:cxn>
                  <a:cxn ang="0">
                    <a:pos x="104" y="434"/>
                  </a:cxn>
                  <a:cxn ang="0">
                    <a:pos x="68" y="464"/>
                  </a:cxn>
                  <a:cxn ang="0">
                    <a:pos x="86" y="466"/>
                  </a:cxn>
                  <a:cxn ang="0">
                    <a:pos x="160" y="412"/>
                  </a:cxn>
                  <a:cxn ang="0">
                    <a:pos x="186" y="390"/>
                  </a:cxn>
                  <a:cxn ang="0">
                    <a:pos x="178" y="374"/>
                  </a:cxn>
                  <a:cxn ang="0">
                    <a:pos x="206" y="326"/>
                  </a:cxn>
                  <a:cxn ang="0">
                    <a:pos x="250" y="322"/>
                  </a:cxn>
                  <a:cxn ang="0">
                    <a:pos x="212" y="346"/>
                  </a:cxn>
                  <a:cxn ang="0">
                    <a:pos x="206" y="364"/>
                  </a:cxn>
                  <a:cxn ang="0">
                    <a:pos x="220" y="376"/>
                  </a:cxn>
                  <a:cxn ang="0">
                    <a:pos x="246" y="356"/>
                  </a:cxn>
                  <a:cxn ang="0">
                    <a:pos x="254" y="338"/>
                  </a:cxn>
                  <a:cxn ang="0">
                    <a:pos x="274" y="338"/>
                  </a:cxn>
                  <a:cxn ang="0">
                    <a:pos x="312" y="354"/>
                  </a:cxn>
                  <a:cxn ang="0">
                    <a:pos x="350" y="368"/>
                  </a:cxn>
                  <a:cxn ang="0">
                    <a:pos x="372" y="372"/>
                  </a:cxn>
                  <a:cxn ang="0">
                    <a:pos x="426" y="388"/>
                  </a:cxn>
                  <a:cxn ang="0">
                    <a:pos x="452" y="428"/>
                  </a:cxn>
                  <a:cxn ang="0">
                    <a:pos x="462" y="454"/>
                  </a:cxn>
                  <a:cxn ang="0">
                    <a:pos x="472" y="462"/>
                  </a:cxn>
                  <a:cxn ang="0">
                    <a:pos x="480" y="474"/>
                  </a:cxn>
                  <a:cxn ang="0">
                    <a:pos x="480" y="496"/>
                  </a:cxn>
                  <a:cxn ang="0">
                    <a:pos x="490" y="456"/>
                  </a:cxn>
                  <a:cxn ang="0">
                    <a:pos x="462" y="418"/>
                  </a:cxn>
                  <a:cxn ang="0">
                    <a:pos x="416" y="368"/>
                  </a:cxn>
                  <a:cxn ang="0">
                    <a:pos x="378" y="362"/>
                  </a:cxn>
                </a:cxnLst>
                <a:rect l="0" t="0" r="r" b="b"/>
                <a:pathLst>
                  <a:path w="492" h="498">
                    <a:moveTo>
                      <a:pt x="338" y="50"/>
                    </a:moveTo>
                    <a:lnTo>
                      <a:pt x="336" y="48"/>
                    </a:lnTo>
                    <a:lnTo>
                      <a:pt x="334" y="46"/>
                    </a:lnTo>
                    <a:lnTo>
                      <a:pt x="332" y="46"/>
                    </a:lnTo>
                    <a:lnTo>
                      <a:pt x="328" y="44"/>
                    </a:lnTo>
                    <a:lnTo>
                      <a:pt x="324" y="44"/>
                    </a:lnTo>
                    <a:lnTo>
                      <a:pt x="318" y="44"/>
                    </a:lnTo>
                    <a:lnTo>
                      <a:pt x="310" y="48"/>
                    </a:lnTo>
                    <a:lnTo>
                      <a:pt x="310" y="48"/>
                    </a:lnTo>
                    <a:lnTo>
                      <a:pt x="306" y="48"/>
                    </a:lnTo>
                    <a:lnTo>
                      <a:pt x="300" y="48"/>
                    </a:lnTo>
                    <a:lnTo>
                      <a:pt x="294" y="46"/>
                    </a:lnTo>
                    <a:lnTo>
                      <a:pt x="288" y="44"/>
                    </a:lnTo>
                    <a:lnTo>
                      <a:pt x="282" y="40"/>
                    </a:lnTo>
                    <a:lnTo>
                      <a:pt x="282" y="40"/>
                    </a:lnTo>
                    <a:lnTo>
                      <a:pt x="280" y="40"/>
                    </a:lnTo>
                    <a:lnTo>
                      <a:pt x="276" y="40"/>
                    </a:lnTo>
                    <a:lnTo>
                      <a:pt x="272" y="40"/>
                    </a:lnTo>
                    <a:lnTo>
                      <a:pt x="268" y="38"/>
                    </a:lnTo>
                    <a:lnTo>
                      <a:pt x="264" y="36"/>
                    </a:lnTo>
                    <a:lnTo>
                      <a:pt x="262" y="32"/>
                    </a:lnTo>
                    <a:lnTo>
                      <a:pt x="260" y="30"/>
                    </a:lnTo>
                    <a:lnTo>
                      <a:pt x="258" y="30"/>
                    </a:lnTo>
                    <a:lnTo>
                      <a:pt x="254" y="28"/>
                    </a:lnTo>
                    <a:lnTo>
                      <a:pt x="250" y="26"/>
                    </a:lnTo>
                    <a:lnTo>
                      <a:pt x="246" y="26"/>
                    </a:lnTo>
                    <a:lnTo>
                      <a:pt x="244" y="26"/>
                    </a:lnTo>
                    <a:lnTo>
                      <a:pt x="242" y="24"/>
                    </a:lnTo>
                    <a:lnTo>
                      <a:pt x="240" y="24"/>
                    </a:lnTo>
                    <a:lnTo>
                      <a:pt x="236" y="22"/>
                    </a:lnTo>
                    <a:lnTo>
                      <a:pt x="234" y="20"/>
                    </a:lnTo>
                    <a:lnTo>
                      <a:pt x="230" y="22"/>
                    </a:lnTo>
                    <a:lnTo>
                      <a:pt x="230" y="22"/>
                    </a:lnTo>
                    <a:lnTo>
                      <a:pt x="228" y="26"/>
                    </a:lnTo>
                    <a:lnTo>
                      <a:pt x="230" y="28"/>
                    </a:lnTo>
                    <a:lnTo>
                      <a:pt x="230" y="30"/>
                    </a:lnTo>
                    <a:lnTo>
                      <a:pt x="230" y="34"/>
                    </a:lnTo>
                    <a:lnTo>
                      <a:pt x="230" y="36"/>
                    </a:lnTo>
                    <a:lnTo>
                      <a:pt x="230" y="36"/>
                    </a:lnTo>
                    <a:lnTo>
                      <a:pt x="228" y="36"/>
                    </a:lnTo>
                    <a:lnTo>
                      <a:pt x="224" y="36"/>
                    </a:lnTo>
                    <a:lnTo>
                      <a:pt x="220" y="32"/>
                    </a:lnTo>
                    <a:lnTo>
                      <a:pt x="216" y="28"/>
                    </a:lnTo>
                    <a:lnTo>
                      <a:pt x="212" y="24"/>
                    </a:lnTo>
                    <a:lnTo>
                      <a:pt x="208" y="20"/>
                    </a:lnTo>
                    <a:lnTo>
                      <a:pt x="198" y="16"/>
                    </a:lnTo>
                    <a:lnTo>
                      <a:pt x="188" y="10"/>
                    </a:lnTo>
                    <a:lnTo>
                      <a:pt x="180" y="6"/>
                    </a:lnTo>
                    <a:lnTo>
                      <a:pt x="176" y="4"/>
                    </a:lnTo>
                    <a:lnTo>
                      <a:pt x="172" y="4"/>
                    </a:lnTo>
                    <a:lnTo>
                      <a:pt x="164" y="0"/>
                    </a:lnTo>
                    <a:lnTo>
                      <a:pt x="150" y="0"/>
                    </a:lnTo>
                    <a:lnTo>
                      <a:pt x="134" y="4"/>
                    </a:lnTo>
                    <a:lnTo>
                      <a:pt x="128" y="8"/>
                    </a:lnTo>
                    <a:lnTo>
                      <a:pt x="122" y="10"/>
                    </a:lnTo>
                    <a:lnTo>
                      <a:pt x="118" y="12"/>
                    </a:lnTo>
                    <a:lnTo>
                      <a:pt x="116" y="12"/>
                    </a:lnTo>
                    <a:lnTo>
                      <a:pt x="114" y="12"/>
                    </a:lnTo>
                    <a:lnTo>
                      <a:pt x="112" y="12"/>
                    </a:lnTo>
                    <a:lnTo>
                      <a:pt x="110" y="12"/>
                    </a:lnTo>
                    <a:lnTo>
                      <a:pt x="108" y="12"/>
                    </a:lnTo>
                    <a:lnTo>
                      <a:pt x="104" y="12"/>
                    </a:lnTo>
                    <a:lnTo>
                      <a:pt x="100" y="14"/>
                    </a:lnTo>
                    <a:lnTo>
                      <a:pt x="94" y="16"/>
                    </a:lnTo>
                    <a:lnTo>
                      <a:pt x="88" y="20"/>
                    </a:lnTo>
                    <a:lnTo>
                      <a:pt x="86" y="22"/>
                    </a:lnTo>
                    <a:lnTo>
                      <a:pt x="84" y="28"/>
                    </a:lnTo>
                    <a:lnTo>
                      <a:pt x="80" y="36"/>
                    </a:lnTo>
                    <a:lnTo>
                      <a:pt x="74" y="48"/>
                    </a:lnTo>
                    <a:lnTo>
                      <a:pt x="68" y="60"/>
                    </a:lnTo>
                    <a:lnTo>
                      <a:pt x="58" y="70"/>
                    </a:lnTo>
                    <a:lnTo>
                      <a:pt x="50" y="74"/>
                    </a:lnTo>
                    <a:lnTo>
                      <a:pt x="38" y="76"/>
                    </a:lnTo>
                    <a:lnTo>
                      <a:pt x="28" y="78"/>
                    </a:lnTo>
                    <a:lnTo>
                      <a:pt x="20" y="84"/>
                    </a:lnTo>
                    <a:lnTo>
                      <a:pt x="18" y="92"/>
                    </a:lnTo>
                    <a:lnTo>
                      <a:pt x="18" y="98"/>
                    </a:lnTo>
                    <a:lnTo>
                      <a:pt x="20" y="102"/>
                    </a:lnTo>
                    <a:lnTo>
                      <a:pt x="22" y="106"/>
                    </a:lnTo>
                    <a:lnTo>
                      <a:pt x="26" y="110"/>
                    </a:lnTo>
                    <a:lnTo>
                      <a:pt x="32" y="114"/>
                    </a:lnTo>
                    <a:lnTo>
                      <a:pt x="38" y="120"/>
                    </a:lnTo>
                    <a:lnTo>
                      <a:pt x="48" y="130"/>
                    </a:lnTo>
                    <a:lnTo>
                      <a:pt x="60" y="144"/>
                    </a:lnTo>
                    <a:lnTo>
                      <a:pt x="70" y="156"/>
                    </a:lnTo>
                    <a:lnTo>
                      <a:pt x="76" y="168"/>
                    </a:lnTo>
                    <a:lnTo>
                      <a:pt x="72" y="178"/>
                    </a:lnTo>
                    <a:lnTo>
                      <a:pt x="68" y="180"/>
                    </a:lnTo>
                    <a:lnTo>
                      <a:pt x="64" y="180"/>
                    </a:lnTo>
                    <a:lnTo>
                      <a:pt x="62" y="180"/>
                    </a:lnTo>
                    <a:lnTo>
                      <a:pt x="58" y="178"/>
                    </a:lnTo>
                    <a:lnTo>
                      <a:pt x="54" y="176"/>
                    </a:lnTo>
                    <a:lnTo>
                      <a:pt x="52" y="172"/>
                    </a:lnTo>
                    <a:lnTo>
                      <a:pt x="50" y="170"/>
                    </a:lnTo>
                    <a:lnTo>
                      <a:pt x="46" y="168"/>
                    </a:lnTo>
                    <a:lnTo>
                      <a:pt x="34" y="168"/>
                    </a:lnTo>
                    <a:lnTo>
                      <a:pt x="20" y="172"/>
                    </a:lnTo>
                    <a:lnTo>
                      <a:pt x="8" y="182"/>
                    </a:lnTo>
                    <a:lnTo>
                      <a:pt x="2" y="192"/>
                    </a:lnTo>
                    <a:lnTo>
                      <a:pt x="0" y="200"/>
                    </a:lnTo>
                    <a:lnTo>
                      <a:pt x="0" y="208"/>
                    </a:lnTo>
                    <a:lnTo>
                      <a:pt x="8" y="216"/>
                    </a:lnTo>
                    <a:lnTo>
                      <a:pt x="26" y="226"/>
                    </a:lnTo>
                    <a:lnTo>
                      <a:pt x="44" y="232"/>
                    </a:lnTo>
                    <a:lnTo>
                      <a:pt x="62" y="228"/>
                    </a:lnTo>
                    <a:lnTo>
                      <a:pt x="64" y="228"/>
                    </a:lnTo>
                    <a:lnTo>
                      <a:pt x="66" y="226"/>
                    </a:lnTo>
                    <a:lnTo>
                      <a:pt x="70" y="224"/>
                    </a:lnTo>
                    <a:lnTo>
                      <a:pt x="74" y="222"/>
                    </a:lnTo>
                    <a:lnTo>
                      <a:pt x="78" y="222"/>
                    </a:lnTo>
                    <a:lnTo>
                      <a:pt x="82" y="220"/>
                    </a:lnTo>
                    <a:lnTo>
                      <a:pt x="86" y="220"/>
                    </a:lnTo>
                    <a:lnTo>
                      <a:pt x="88" y="222"/>
                    </a:lnTo>
                    <a:lnTo>
                      <a:pt x="90" y="224"/>
                    </a:lnTo>
                    <a:lnTo>
                      <a:pt x="88" y="226"/>
                    </a:lnTo>
                    <a:lnTo>
                      <a:pt x="86" y="228"/>
                    </a:lnTo>
                    <a:lnTo>
                      <a:pt x="86" y="230"/>
                    </a:lnTo>
                    <a:lnTo>
                      <a:pt x="84" y="234"/>
                    </a:lnTo>
                    <a:lnTo>
                      <a:pt x="86" y="236"/>
                    </a:lnTo>
                    <a:lnTo>
                      <a:pt x="88" y="240"/>
                    </a:lnTo>
                    <a:lnTo>
                      <a:pt x="90" y="242"/>
                    </a:lnTo>
                    <a:lnTo>
                      <a:pt x="92" y="246"/>
                    </a:lnTo>
                    <a:lnTo>
                      <a:pt x="92" y="248"/>
                    </a:lnTo>
                    <a:lnTo>
                      <a:pt x="90" y="252"/>
                    </a:lnTo>
                    <a:lnTo>
                      <a:pt x="86" y="256"/>
                    </a:lnTo>
                    <a:lnTo>
                      <a:pt x="76" y="260"/>
                    </a:lnTo>
                    <a:lnTo>
                      <a:pt x="64" y="266"/>
                    </a:lnTo>
                    <a:lnTo>
                      <a:pt x="56" y="274"/>
                    </a:lnTo>
                    <a:lnTo>
                      <a:pt x="52" y="284"/>
                    </a:lnTo>
                    <a:lnTo>
                      <a:pt x="54" y="284"/>
                    </a:lnTo>
                    <a:lnTo>
                      <a:pt x="54" y="284"/>
                    </a:lnTo>
                    <a:lnTo>
                      <a:pt x="54" y="284"/>
                    </a:lnTo>
                    <a:lnTo>
                      <a:pt x="52" y="284"/>
                    </a:lnTo>
                    <a:lnTo>
                      <a:pt x="52" y="286"/>
                    </a:lnTo>
                    <a:lnTo>
                      <a:pt x="48" y="288"/>
                    </a:lnTo>
                    <a:lnTo>
                      <a:pt x="44" y="290"/>
                    </a:lnTo>
                    <a:lnTo>
                      <a:pt x="36" y="296"/>
                    </a:lnTo>
                    <a:lnTo>
                      <a:pt x="28" y="300"/>
                    </a:lnTo>
                    <a:lnTo>
                      <a:pt x="22" y="304"/>
                    </a:lnTo>
                    <a:lnTo>
                      <a:pt x="18" y="308"/>
                    </a:lnTo>
                    <a:lnTo>
                      <a:pt x="16" y="312"/>
                    </a:lnTo>
                    <a:lnTo>
                      <a:pt x="14" y="316"/>
                    </a:lnTo>
                    <a:lnTo>
                      <a:pt x="16" y="320"/>
                    </a:lnTo>
                    <a:lnTo>
                      <a:pt x="22" y="324"/>
                    </a:lnTo>
                    <a:lnTo>
                      <a:pt x="22" y="326"/>
                    </a:lnTo>
                    <a:lnTo>
                      <a:pt x="24" y="326"/>
                    </a:lnTo>
                    <a:lnTo>
                      <a:pt x="28" y="328"/>
                    </a:lnTo>
                    <a:lnTo>
                      <a:pt x="34" y="330"/>
                    </a:lnTo>
                    <a:lnTo>
                      <a:pt x="38" y="332"/>
                    </a:lnTo>
                    <a:lnTo>
                      <a:pt x="38" y="332"/>
                    </a:lnTo>
                    <a:lnTo>
                      <a:pt x="38" y="336"/>
                    </a:lnTo>
                    <a:lnTo>
                      <a:pt x="38" y="340"/>
                    </a:lnTo>
                    <a:lnTo>
                      <a:pt x="38" y="346"/>
                    </a:lnTo>
                    <a:lnTo>
                      <a:pt x="38" y="352"/>
                    </a:lnTo>
                    <a:lnTo>
                      <a:pt x="42" y="358"/>
                    </a:lnTo>
                    <a:lnTo>
                      <a:pt x="48" y="362"/>
                    </a:lnTo>
                    <a:lnTo>
                      <a:pt x="50" y="362"/>
                    </a:lnTo>
                    <a:lnTo>
                      <a:pt x="54" y="362"/>
                    </a:lnTo>
                    <a:lnTo>
                      <a:pt x="58" y="362"/>
                    </a:lnTo>
                    <a:lnTo>
                      <a:pt x="64" y="362"/>
                    </a:lnTo>
                    <a:lnTo>
                      <a:pt x="68" y="362"/>
                    </a:lnTo>
                    <a:lnTo>
                      <a:pt x="68" y="364"/>
                    </a:lnTo>
                    <a:lnTo>
                      <a:pt x="70" y="366"/>
                    </a:lnTo>
                    <a:lnTo>
                      <a:pt x="70" y="370"/>
                    </a:lnTo>
                    <a:lnTo>
                      <a:pt x="72" y="374"/>
                    </a:lnTo>
                    <a:lnTo>
                      <a:pt x="74" y="380"/>
                    </a:lnTo>
                    <a:lnTo>
                      <a:pt x="74" y="386"/>
                    </a:lnTo>
                    <a:lnTo>
                      <a:pt x="74" y="386"/>
                    </a:lnTo>
                    <a:lnTo>
                      <a:pt x="76" y="388"/>
                    </a:lnTo>
                    <a:lnTo>
                      <a:pt x="80" y="388"/>
                    </a:lnTo>
                    <a:lnTo>
                      <a:pt x="82" y="388"/>
                    </a:lnTo>
                    <a:lnTo>
                      <a:pt x="86" y="386"/>
                    </a:lnTo>
                    <a:lnTo>
                      <a:pt x="90" y="382"/>
                    </a:lnTo>
                    <a:lnTo>
                      <a:pt x="90" y="382"/>
                    </a:lnTo>
                    <a:lnTo>
                      <a:pt x="92" y="382"/>
                    </a:lnTo>
                    <a:lnTo>
                      <a:pt x="94" y="382"/>
                    </a:lnTo>
                    <a:lnTo>
                      <a:pt x="96" y="382"/>
                    </a:lnTo>
                    <a:lnTo>
                      <a:pt x="98" y="384"/>
                    </a:lnTo>
                    <a:lnTo>
                      <a:pt x="98" y="388"/>
                    </a:lnTo>
                    <a:lnTo>
                      <a:pt x="100" y="390"/>
                    </a:lnTo>
                    <a:lnTo>
                      <a:pt x="100" y="392"/>
                    </a:lnTo>
                    <a:lnTo>
                      <a:pt x="102" y="394"/>
                    </a:lnTo>
                    <a:lnTo>
                      <a:pt x="104" y="396"/>
                    </a:lnTo>
                    <a:lnTo>
                      <a:pt x="106" y="398"/>
                    </a:lnTo>
                    <a:lnTo>
                      <a:pt x="110" y="398"/>
                    </a:lnTo>
                    <a:lnTo>
                      <a:pt x="116" y="396"/>
                    </a:lnTo>
                    <a:lnTo>
                      <a:pt x="120" y="392"/>
                    </a:lnTo>
                    <a:lnTo>
                      <a:pt x="122" y="392"/>
                    </a:lnTo>
                    <a:lnTo>
                      <a:pt x="124" y="390"/>
                    </a:lnTo>
                    <a:lnTo>
                      <a:pt x="126" y="388"/>
                    </a:lnTo>
                    <a:lnTo>
                      <a:pt x="128" y="384"/>
                    </a:lnTo>
                    <a:lnTo>
                      <a:pt x="130" y="382"/>
                    </a:lnTo>
                    <a:lnTo>
                      <a:pt x="134" y="380"/>
                    </a:lnTo>
                    <a:lnTo>
                      <a:pt x="136" y="380"/>
                    </a:lnTo>
                    <a:lnTo>
                      <a:pt x="138" y="380"/>
                    </a:lnTo>
                    <a:lnTo>
                      <a:pt x="138" y="384"/>
                    </a:lnTo>
                    <a:lnTo>
                      <a:pt x="138" y="388"/>
                    </a:lnTo>
                    <a:lnTo>
                      <a:pt x="136" y="396"/>
                    </a:lnTo>
                    <a:lnTo>
                      <a:pt x="132" y="408"/>
                    </a:lnTo>
                    <a:lnTo>
                      <a:pt x="126" y="418"/>
                    </a:lnTo>
                    <a:lnTo>
                      <a:pt x="122" y="420"/>
                    </a:lnTo>
                    <a:lnTo>
                      <a:pt x="114" y="426"/>
                    </a:lnTo>
                    <a:lnTo>
                      <a:pt x="104" y="434"/>
                    </a:lnTo>
                    <a:lnTo>
                      <a:pt x="94" y="444"/>
                    </a:lnTo>
                    <a:lnTo>
                      <a:pt x="86" y="454"/>
                    </a:lnTo>
                    <a:lnTo>
                      <a:pt x="84" y="456"/>
                    </a:lnTo>
                    <a:lnTo>
                      <a:pt x="82" y="456"/>
                    </a:lnTo>
                    <a:lnTo>
                      <a:pt x="78" y="458"/>
                    </a:lnTo>
                    <a:lnTo>
                      <a:pt x="74" y="462"/>
                    </a:lnTo>
                    <a:lnTo>
                      <a:pt x="68" y="464"/>
                    </a:lnTo>
                    <a:lnTo>
                      <a:pt x="64" y="470"/>
                    </a:lnTo>
                    <a:lnTo>
                      <a:pt x="62" y="474"/>
                    </a:lnTo>
                    <a:lnTo>
                      <a:pt x="64" y="474"/>
                    </a:lnTo>
                    <a:lnTo>
                      <a:pt x="66" y="472"/>
                    </a:lnTo>
                    <a:lnTo>
                      <a:pt x="72" y="470"/>
                    </a:lnTo>
                    <a:lnTo>
                      <a:pt x="78" y="468"/>
                    </a:lnTo>
                    <a:lnTo>
                      <a:pt x="86" y="466"/>
                    </a:lnTo>
                    <a:lnTo>
                      <a:pt x="94" y="464"/>
                    </a:lnTo>
                    <a:lnTo>
                      <a:pt x="106" y="458"/>
                    </a:lnTo>
                    <a:lnTo>
                      <a:pt x="120" y="450"/>
                    </a:lnTo>
                    <a:lnTo>
                      <a:pt x="134" y="436"/>
                    </a:lnTo>
                    <a:lnTo>
                      <a:pt x="148" y="424"/>
                    </a:lnTo>
                    <a:lnTo>
                      <a:pt x="160" y="412"/>
                    </a:lnTo>
                    <a:lnTo>
                      <a:pt x="160" y="412"/>
                    </a:lnTo>
                    <a:lnTo>
                      <a:pt x="164" y="410"/>
                    </a:lnTo>
                    <a:lnTo>
                      <a:pt x="168" y="408"/>
                    </a:lnTo>
                    <a:lnTo>
                      <a:pt x="172" y="404"/>
                    </a:lnTo>
                    <a:lnTo>
                      <a:pt x="176" y="402"/>
                    </a:lnTo>
                    <a:lnTo>
                      <a:pt x="180" y="398"/>
                    </a:lnTo>
                    <a:lnTo>
                      <a:pt x="184" y="394"/>
                    </a:lnTo>
                    <a:lnTo>
                      <a:pt x="186" y="390"/>
                    </a:lnTo>
                    <a:lnTo>
                      <a:pt x="184" y="386"/>
                    </a:lnTo>
                    <a:lnTo>
                      <a:pt x="182" y="382"/>
                    </a:lnTo>
                    <a:lnTo>
                      <a:pt x="180" y="382"/>
                    </a:lnTo>
                    <a:lnTo>
                      <a:pt x="178" y="380"/>
                    </a:lnTo>
                    <a:lnTo>
                      <a:pt x="178" y="378"/>
                    </a:lnTo>
                    <a:lnTo>
                      <a:pt x="176" y="376"/>
                    </a:lnTo>
                    <a:lnTo>
                      <a:pt x="178" y="374"/>
                    </a:lnTo>
                    <a:lnTo>
                      <a:pt x="182" y="372"/>
                    </a:lnTo>
                    <a:lnTo>
                      <a:pt x="184" y="368"/>
                    </a:lnTo>
                    <a:lnTo>
                      <a:pt x="188" y="360"/>
                    </a:lnTo>
                    <a:lnTo>
                      <a:pt x="194" y="350"/>
                    </a:lnTo>
                    <a:lnTo>
                      <a:pt x="200" y="340"/>
                    </a:lnTo>
                    <a:lnTo>
                      <a:pt x="204" y="328"/>
                    </a:lnTo>
                    <a:lnTo>
                      <a:pt x="206" y="326"/>
                    </a:lnTo>
                    <a:lnTo>
                      <a:pt x="214" y="322"/>
                    </a:lnTo>
                    <a:lnTo>
                      <a:pt x="226" y="318"/>
                    </a:lnTo>
                    <a:lnTo>
                      <a:pt x="244" y="318"/>
                    </a:lnTo>
                    <a:lnTo>
                      <a:pt x="244" y="318"/>
                    </a:lnTo>
                    <a:lnTo>
                      <a:pt x="246" y="320"/>
                    </a:lnTo>
                    <a:lnTo>
                      <a:pt x="248" y="322"/>
                    </a:lnTo>
                    <a:lnTo>
                      <a:pt x="250" y="322"/>
                    </a:lnTo>
                    <a:lnTo>
                      <a:pt x="252" y="324"/>
                    </a:lnTo>
                    <a:lnTo>
                      <a:pt x="252" y="326"/>
                    </a:lnTo>
                    <a:lnTo>
                      <a:pt x="248" y="328"/>
                    </a:lnTo>
                    <a:lnTo>
                      <a:pt x="244" y="328"/>
                    </a:lnTo>
                    <a:lnTo>
                      <a:pt x="232" y="332"/>
                    </a:lnTo>
                    <a:lnTo>
                      <a:pt x="220" y="336"/>
                    </a:lnTo>
                    <a:lnTo>
                      <a:pt x="212" y="346"/>
                    </a:lnTo>
                    <a:lnTo>
                      <a:pt x="212" y="348"/>
                    </a:lnTo>
                    <a:lnTo>
                      <a:pt x="212" y="350"/>
                    </a:lnTo>
                    <a:lnTo>
                      <a:pt x="210" y="354"/>
                    </a:lnTo>
                    <a:lnTo>
                      <a:pt x="208" y="358"/>
                    </a:lnTo>
                    <a:lnTo>
                      <a:pt x="206" y="360"/>
                    </a:lnTo>
                    <a:lnTo>
                      <a:pt x="206" y="362"/>
                    </a:lnTo>
                    <a:lnTo>
                      <a:pt x="206" y="364"/>
                    </a:lnTo>
                    <a:lnTo>
                      <a:pt x="206" y="366"/>
                    </a:lnTo>
                    <a:lnTo>
                      <a:pt x="206" y="370"/>
                    </a:lnTo>
                    <a:lnTo>
                      <a:pt x="208" y="372"/>
                    </a:lnTo>
                    <a:lnTo>
                      <a:pt x="208" y="376"/>
                    </a:lnTo>
                    <a:lnTo>
                      <a:pt x="212" y="376"/>
                    </a:lnTo>
                    <a:lnTo>
                      <a:pt x="214" y="376"/>
                    </a:lnTo>
                    <a:lnTo>
                      <a:pt x="220" y="376"/>
                    </a:lnTo>
                    <a:lnTo>
                      <a:pt x="220" y="374"/>
                    </a:lnTo>
                    <a:lnTo>
                      <a:pt x="224" y="372"/>
                    </a:lnTo>
                    <a:lnTo>
                      <a:pt x="228" y="370"/>
                    </a:lnTo>
                    <a:lnTo>
                      <a:pt x="232" y="368"/>
                    </a:lnTo>
                    <a:lnTo>
                      <a:pt x="236" y="364"/>
                    </a:lnTo>
                    <a:lnTo>
                      <a:pt x="242" y="360"/>
                    </a:lnTo>
                    <a:lnTo>
                      <a:pt x="246" y="356"/>
                    </a:lnTo>
                    <a:lnTo>
                      <a:pt x="248" y="354"/>
                    </a:lnTo>
                    <a:lnTo>
                      <a:pt x="250" y="350"/>
                    </a:lnTo>
                    <a:lnTo>
                      <a:pt x="250" y="348"/>
                    </a:lnTo>
                    <a:lnTo>
                      <a:pt x="250" y="346"/>
                    </a:lnTo>
                    <a:lnTo>
                      <a:pt x="252" y="344"/>
                    </a:lnTo>
                    <a:lnTo>
                      <a:pt x="252" y="340"/>
                    </a:lnTo>
                    <a:lnTo>
                      <a:pt x="254" y="338"/>
                    </a:lnTo>
                    <a:lnTo>
                      <a:pt x="256" y="334"/>
                    </a:lnTo>
                    <a:lnTo>
                      <a:pt x="258" y="334"/>
                    </a:lnTo>
                    <a:lnTo>
                      <a:pt x="262" y="332"/>
                    </a:lnTo>
                    <a:lnTo>
                      <a:pt x="266" y="334"/>
                    </a:lnTo>
                    <a:lnTo>
                      <a:pt x="270" y="338"/>
                    </a:lnTo>
                    <a:lnTo>
                      <a:pt x="272" y="338"/>
                    </a:lnTo>
                    <a:lnTo>
                      <a:pt x="274" y="338"/>
                    </a:lnTo>
                    <a:lnTo>
                      <a:pt x="280" y="338"/>
                    </a:lnTo>
                    <a:lnTo>
                      <a:pt x="284" y="340"/>
                    </a:lnTo>
                    <a:lnTo>
                      <a:pt x="290" y="342"/>
                    </a:lnTo>
                    <a:lnTo>
                      <a:pt x="294" y="346"/>
                    </a:lnTo>
                    <a:lnTo>
                      <a:pt x="296" y="350"/>
                    </a:lnTo>
                    <a:lnTo>
                      <a:pt x="300" y="352"/>
                    </a:lnTo>
                    <a:lnTo>
                      <a:pt x="312" y="354"/>
                    </a:lnTo>
                    <a:lnTo>
                      <a:pt x="330" y="358"/>
                    </a:lnTo>
                    <a:lnTo>
                      <a:pt x="332" y="358"/>
                    </a:lnTo>
                    <a:lnTo>
                      <a:pt x="336" y="358"/>
                    </a:lnTo>
                    <a:lnTo>
                      <a:pt x="340" y="362"/>
                    </a:lnTo>
                    <a:lnTo>
                      <a:pt x="344" y="364"/>
                    </a:lnTo>
                    <a:lnTo>
                      <a:pt x="348" y="370"/>
                    </a:lnTo>
                    <a:lnTo>
                      <a:pt x="350" y="368"/>
                    </a:lnTo>
                    <a:lnTo>
                      <a:pt x="350" y="366"/>
                    </a:lnTo>
                    <a:lnTo>
                      <a:pt x="354" y="364"/>
                    </a:lnTo>
                    <a:lnTo>
                      <a:pt x="356" y="362"/>
                    </a:lnTo>
                    <a:lnTo>
                      <a:pt x="360" y="362"/>
                    </a:lnTo>
                    <a:lnTo>
                      <a:pt x="364" y="362"/>
                    </a:lnTo>
                    <a:lnTo>
                      <a:pt x="366" y="366"/>
                    </a:lnTo>
                    <a:lnTo>
                      <a:pt x="372" y="372"/>
                    </a:lnTo>
                    <a:lnTo>
                      <a:pt x="380" y="382"/>
                    </a:lnTo>
                    <a:lnTo>
                      <a:pt x="390" y="392"/>
                    </a:lnTo>
                    <a:lnTo>
                      <a:pt x="398" y="402"/>
                    </a:lnTo>
                    <a:lnTo>
                      <a:pt x="406" y="408"/>
                    </a:lnTo>
                    <a:lnTo>
                      <a:pt x="408" y="410"/>
                    </a:lnTo>
                    <a:lnTo>
                      <a:pt x="424" y="386"/>
                    </a:lnTo>
                    <a:lnTo>
                      <a:pt x="426" y="388"/>
                    </a:lnTo>
                    <a:lnTo>
                      <a:pt x="432" y="398"/>
                    </a:lnTo>
                    <a:lnTo>
                      <a:pt x="438" y="408"/>
                    </a:lnTo>
                    <a:lnTo>
                      <a:pt x="442" y="418"/>
                    </a:lnTo>
                    <a:lnTo>
                      <a:pt x="444" y="418"/>
                    </a:lnTo>
                    <a:lnTo>
                      <a:pt x="446" y="420"/>
                    </a:lnTo>
                    <a:lnTo>
                      <a:pt x="448" y="424"/>
                    </a:lnTo>
                    <a:lnTo>
                      <a:pt x="452" y="428"/>
                    </a:lnTo>
                    <a:lnTo>
                      <a:pt x="456" y="432"/>
                    </a:lnTo>
                    <a:lnTo>
                      <a:pt x="458" y="436"/>
                    </a:lnTo>
                    <a:lnTo>
                      <a:pt x="458" y="436"/>
                    </a:lnTo>
                    <a:lnTo>
                      <a:pt x="458" y="440"/>
                    </a:lnTo>
                    <a:lnTo>
                      <a:pt x="458" y="444"/>
                    </a:lnTo>
                    <a:lnTo>
                      <a:pt x="460" y="450"/>
                    </a:lnTo>
                    <a:lnTo>
                      <a:pt x="462" y="454"/>
                    </a:lnTo>
                    <a:lnTo>
                      <a:pt x="466" y="458"/>
                    </a:lnTo>
                    <a:lnTo>
                      <a:pt x="466" y="460"/>
                    </a:lnTo>
                    <a:lnTo>
                      <a:pt x="466" y="460"/>
                    </a:lnTo>
                    <a:lnTo>
                      <a:pt x="466" y="462"/>
                    </a:lnTo>
                    <a:lnTo>
                      <a:pt x="468" y="462"/>
                    </a:lnTo>
                    <a:lnTo>
                      <a:pt x="470" y="462"/>
                    </a:lnTo>
                    <a:lnTo>
                      <a:pt x="472" y="462"/>
                    </a:lnTo>
                    <a:lnTo>
                      <a:pt x="476" y="458"/>
                    </a:lnTo>
                    <a:lnTo>
                      <a:pt x="476" y="458"/>
                    </a:lnTo>
                    <a:lnTo>
                      <a:pt x="476" y="460"/>
                    </a:lnTo>
                    <a:lnTo>
                      <a:pt x="478" y="460"/>
                    </a:lnTo>
                    <a:lnTo>
                      <a:pt x="478" y="464"/>
                    </a:lnTo>
                    <a:lnTo>
                      <a:pt x="478" y="468"/>
                    </a:lnTo>
                    <a:lnTo>
                      <a:pt x="480" y="474"/>
                    </a:lnTo>
                    <a:lnTo>
                      <a:pt x="478" y="474"/>
                    </a:lnTo>
                    <a:lnTo>
                      <a:pt x="478" y="476"/>
                    </a:lnTo>
                    <a:lnTo>
                      <a:pt x="476" y="480"/>
                    </a:lnTo>
                    <a:lnTo>
                      <a:pt x="476" y="484"/>
                    </a:lnTo>
                    <a:lnTo>
                      <a:pt x="476" y="488"/>
                    </a:lnTo>
                    <a:lnTo>
                      <a:pt x="478" y="494"/>
                    </a:lnTo>
                    <a:lnTo>
                      <a:pt x="480" y="496"/>
                    </a:lnTo>
                    <a:lnTo>
                      <a:pt x="484" y="498"/>
                    </a:lnTo>
                    <a:lnTo>
                      <a:pt x="486" y="494"/>
                    </a:lnTo>
                    <a:lnTo>
                      <a:pt x="488" y="486"/>
                    </a:lnTo>
                    <a:lnTo>
                      <a:pt x="490" y="474"/>
                    </a:lnTo>
                    <a:lnTo>
                      <a:pt x="492" y="464"/>
                    </a:lnTo>
                    <a:lnTo>
                      <a:pt x="492" y="456"/>
                    </a:lnTo>
                    <a:lnTo>
                      <a:pt x="490" y="456"/>
                    </a:lnTo>
                    <a:lnTo>
                      <a:pt x="488" y="454"/>
                    </a:lnTo>
                    <a:lnTo>
                      <a:pt x="484" y="450"/>
                    </a:lnTo>
                    <a:lnTo>
                      <a:pt x="478" y="444"/>
                    </a:lnTo>
                    <a:lnTo>
                      <a:pt x="474" y="438"/>
                    </a:lnTo>
                    <a:lnTo>
                      <a:pt x="470" y="430"/>
                    </a:lnTo>
                    <a:lnTo>
                      <a:pt x="468" y="426"/>
                    </a:lnTo>
                    <a:lnTo>
                      <a:pt x="462" y="418"/>
                    </a:lnTo>
                    <a:lnTo>
                      <a:pt x="454" y="406"/>
                    </a:lnTo>
                    <a:lnTo>
                      <a:pt x="444" y="392"/>
                    </a:lnTo>
                    <a:lnTo>
                      <a:pt x="434" y="380"/>
                    </a:lnTo>
                    <a:lnTo>
                      <a:pt x="426" y="370"/>
                    </a:lnTo>
                    <a:lnTo>
                      <a:pt x="420" y="366"/>
                    </a:lnTo>
                    <a:lnTo>
                      <a:pt x="418" y="366"/>
                    </a:lnTo>
                    <a:lnTo>
                      <a:pt x="416" y="368"/>
                    </a:lnTo>
                    <a:lnTo>
                      <a:pt x="412" y="372"/>
                    </a:lnTo>
                    <a:lnTo>
                      <a:pt x="408" y="374"/>
                    </a:lnTo>
                    <a:lnTo>
                      <a:pt x="402" y="378"/>
                    </a:lnTo>
                    <a:lnTo>
                      <a:pt x="398" y="378"/>
                    </a:lnTo>
                    <a:lnTo>
                      <a:pt x="396" y="376"/>
                    </a:lnTo>
                    <a:lnTo>
                      <a:pt x="388" y="370"/>
                    </a:lnTo>
                    <a:lnTo>
                      <a:pt x="378" y="362"/>
                    </a:lnTo>
                    <a:lnTo>
                      <a:pt x="368" y="354"/>
                    </a:lnTo>
                    <a:lnTo>
                      <a:pt x="358" y="348"/>
                    </a:lnTo>
                    <a:lnTo>
                      <a:pt x="350" y="342"/>
                    </a:lnTo>
                    <a:lnTo>
                      <a:pt x="338" y="342"/>
                    </a:lnTo>
                    <a:lnTo>
                      <a:pt x="338" y="50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8" name="Freeform 188"/>
              <p:cNvSpPr>
                <a:spLocks/>
              </p:cNvSpPr>
              <p:nvPr/>
            </p:nvSpPr>
            <p:spPr bwMode="gray">
              <a:xfrm>
                <a:off x="3863" y="2400"/>
                <a:ext cx="738" cy="404"/>
              </a:xfrm>
              <a:custGeom>
                <a:avLst/>
                <a:gdLst/>
                <a:ahLst/>
                <a:cxnLst>
                  <a:cxn ang="0">
                    <a:pos x="704" y="42"/>
                  </a:cxn>
                  <a:cxn ang="0">
                    <a:pos x="724" y="30"/>
                  </a:cxn>
                  <a:cxn ang="0">
                    <a:pos x="724" y="64"/>
                  </a:cxn>
                  <a:cxn ang="0">
                    <a:pos x="738" y="74"/>
                  </a:cxn>
                  <a:cxn ang="0">
                    <a:pos x="726" y="82"/>
                  </a:cxn>
                  <a:cxn ang="0">
                    <a:pos x="702" y="96"/>
                  </a:cxn>
                  <a:cxn ang="0">
                    <a:pos x="684" y="114"/>
                  </a:cxn>
                  <a:cxn ang="0">
                    <a:pos x="688" y="126"/>
                  </a:cxn>
                  <a:cxn ang="0">
                    <a:pos x="696" y="136"/>
                  </a:cxn>
                  <a:cxn ang="0">
                    <a:pos x="668" y="140"/>
                  </a:cxn>
                  <a:cxn ang="0">
                    <a:pos x="644" y="142"/>
                  </a:cxn>
                  <a:cxn ang="0">
                    <a:pos x="646" y="162"/>
                  </a:cxn>
                  <a:cxn ang="0">
                    <a:pos x="642" y="192"/>
                  </a:cxn>
                  <a:cxn ang="0">
                    <a:pos x="630" y="184"/>
                  </a:cxn>
                  <a:cxn ang="0">
                    <a:pos x="622" y="186"/>
                  </a:cxn>
                  <a:cxn ang="0">
                    <a:pos x="626" y="204"/>
                  </a:cxn>
                  <a:cxn ang="0">
                    <a:pos x="616" y="218"/>
                  </a:cxn>
                  <a:cxn ang="0">
                    <a:pos x="624" y="234"/>
                  </a:cxn>
                  <a:cxn ang="0">
                    <a:pos x="610" y="240"/>
                  </a:cxn>
                  <a:cxn ang="0">
                    <a:pos x="556" y="296"/>
                  </a:cxn>
                  <a:cxn ang="0">
                    <a:pos x="550" y="320"/>
                  </a:cxn>
                  <a:cxn ang="0">
                    <a:pos x="572" y="368"/>
                  </a:cxn>
                  <a:cxn ang="0">
                    <a:pos x="566" y="404"/>
                  </a:cxn>
                  <a:cxn ang="0">
                    <a:pos x="528" y="348"/>
                  </a:cxn>
                  <a:cxn ang="0">
                    <a:pos x="516" y="326"/>
                  </a:cxn>
                  <a:cxn ang="0">
                    <a:pos x="446" y="324"/>
                  </a:cxn>
                  <a:cxn ang="0">
                    <a:pos x="382" y="334"/>
                  </a:cxn>
                  <a:cxn ang="0">
                    <a:pos x="344" y="376"/>
                  </a:cxn>
                  <a:cxn ang="0">
                    <a:pos x="308" y="350"/>
                  </a:cxn>
                  <a:cxn ang="0">
                    <a:pos x="288" y="336"/>
                  </a:cxn>
                  <a:cxn ang="0">
                    <a:pos x="262" y="334"/>
                  </a:cxn>
                  <a:cxn ang="0">
                    <a:pos x="228" y="296"/>
                  </a:cxn>
                  <a:cxn ang="0">
                    <a:pos x="176" y="306"/>
                  </a:cxn>
                  <a:cxn ang="0">
                    <a:pos x="112" y="288"/>
                  </a:cxn>
                  <a:cxn ang="0">
                    <a:pos x="84" y="272"/>
                  </a:cxn>
                  <a:cxn ang="0">
                    <a:pos x="52" y="252"/>
                  </a:cxn>
                  <a:cxn ang="0">
                    <a:pos x="2" y="156"/>
                  </a:cxn>
                  <a:cxn ang="0">
                    <a:pos x="6" y="102"/>
                  </a:cxn>
                  <a:cxn ang="0">
                    <a:pos x="6" y="62"/>
                  </a:cxn>
                  <a:cxn ang="0">
                    <a:pos x="14" y="22"/>
                  </a:cxn>
                  <a:cxn ang="0">
                    <a:pos x="416" y="12"/>
                  </a:cxn>
                  <a:cxn ang="0">
                    <a:pos x="432" y="22"/>
                  </a:cxn>
                  <a:cxn ang="0">
                    <a:pos x="416" y="40"/>
                  </a:cxn>
                  <a:cxn ang="0">
                    <a:pos x="454" y="42"/>
                  </a:cxn>
                  <a:cxn ang="0">
                    <a:pos x="484" y="42"/>
                  </a:cxn>
                  <a:cxn ang="0">
                    <a:pos x="502" y="44"/>
                  </a:cxn>
                  <a:cxn ang="0">
                    <a:pos x="490" y="60"/>
                  </a:cxn>
                  <a:cxn ang="0">
                    <a:pos x="472" y="66"/>
                  </a:cxn>
                  <a:cxn ang="0">
                    <a:pos x="476" y="84"/>
                  </a:cxn>
                  <a:cxn ang="0">
                    <a:pos x="472" y="134"/>
                  </a:cxn>
                  <a:cxn ang="0">
                    <a:pos x="490" y="108"/>
                  </a:cxn>
                  <a:cxn ang="0">
                    <a:pos x="504" y="64"/>
                  </a:cxn>
                  <a:cxn ang="0">
                    <a:pos x="520" y="64"/>
                  </a:cxn>
                  <a:cxn ang="0">
                    <a:pos x="518" y="90"/>
                  </a:cxn>
                  <a:cxn ang="0">
                    <a:pos x="530" y="92"/>
                  </a:cxn>
                  <a:cxn ang="0">
                    <a:pos x="536" y="120"/>
                  </a:cxn>
                  <a:cxn ang="0">
                    <a:pos x="546" y="128"/>
                  </a:cxn>
                  <a:cxn ang="0">
                    <a:pos x="586" y="114"/>
                  </a:cxn>
                  <a:cxn ang="0">
                    <a:pos x="596" y="94"/>
                  </a:cxn>
                  <a:cxn ang="0">
                    <a:pos x="634" y="82"/>
                  </a:cxn>
                </a:cxnLst>
                <a:rect l="0" t="0" r="r" b="b"/>
                <a:pathLst>
                  <a:path w="738" h="404">
                    <a:moveTo>
                      <a:pt x="640" y="76"/>
                    </a:moveTo>
                    <a:lnTo>
                      <a:pt x="650" y="64"/>
                    </a:lnTo>
                    <a:lnTo>
                      <a:pt x="664" y="58"/>
                    </a:lnTo>
                    <a:lnTo>
                      <a:pt x="680" y="54"/>
                    </a:lnTo>
                    <a:lnTo>
                      <a:pt x="694" y="52"/>
                    </a:lnTo>
                    <a:lnTo>
                      <a:pt x="698" y="52"/>
                    </a:lnTo>
                    <a:lnTo>
                      <a:pt x="704" y="42"/>
                    </a:lnTo>
                    <a:lnTo>
                      <a:pt x="708" y="36"/>
                    </a:lnTo>
                    <a:lnTo>
                      <a:pt x="712" y="32"/>
                    </a:lnTo>
                    <a:lnTo>
                      <a:pt x="716" y="30"/>
                    </a:lnTo>
                    <a:lnTo>
                      <a:pt x="720" y="28"/>
                    </a:lnTo>
                    <a:lnTo>
                      <a:pt x="722" y="28"/>
                    </a:lnTo>
                    <a:lnTo>
                      <a:pt x="724" y="30"/>
                    </a:lnTo>
                    <a:lnTo>
                      <a:pt x="724" y="30"/>
                    </a:lnTo>
                    <a:lnTo>
                      <a:pt x="726" y="30"/>
                    </a:lnTo>
                    <a:lnTo>
                      <a:pt x="732" y="32"/>
                    </a:lnTo>
                    <a:lnTo>
                      <a:pt x="734" y="40"/>
                    </a:lnTo>
                    <a:lnTo>
                      <a:pt x="732" y="48"/>
                    </a:lnTo>
                    <a:lnTo>
                      <a:pt x="728" y="56"/>
                    </a:lnTo>
                    <a:lnTo>
                      <a:pt x="726" y="62"/>
                    </a:lnTo>
                    <a:lnTo>
                      <a:pt x="724" y="64"/>
                    </a:lnTo>
                    <a:lnTo>
                      <a:pt x="724" y="64"/>
                    </a:lnTo>
                    <a:lnTo>
                      <a:pt x="726" y="66"/>
                    </a:lnTo>
                    <a:lnTo>
                      <a:pt x="728" y="68"/>
                    </a:lnTo>
                    <a:lnTo>
                      <a:pt x="732" y="70"/>
                    </a:lnTo>
                    <a:lnTo>
                      <a:pt x="734" y="72"/>
                    </a:lnTo>
                    <a:lnTo>
                      <a:pt x="738" y="74"/>
                    </a:lnTo>
                    <a:lnTo>
                      <a:pt x="738" y="74"/>
                    </a:lnTo>
                    <a:lnTo>
                      <a:pt x="738" y="74"/>
                    </a:lnTo>
                    <a:lnTo>
                      <a:pt x="738" y="76"/>
                    </a:lnTo>
                    <a:lnTo>
                      <a:pt x="736" y="76"/>
                    </a:lnTo>
                    <a:lnTo>
                      <a:pt x="734" y="78"/>
                    </a:lnTo>
                    <a:lnTo>
                      <a:pt x="730" y="80"/>
                    </a:lnTo>
                    <a:lnTo>
                      <a:pt x="730" y="82"/>
                    </a:lnTo>
                    <a:lnTo>
                      <a:pt x="726" y="82"/>
                    </a:lnTo>
                    <a:lnTo>
                      <a:pt x="722" y="84"/>
                    </a:lnTo>
                    <a:lnTo>
                      <a:pt x="718" y="86"/>
                    </a:lnTo>
                    <a:lnTo>
                      <a:pt x="712" y="86"/>
                    </a:lnTo>
                    <a:lnTo>
                      <a:pt x="708" y="88"/>
                    </a:lnTo>
                    <a:lnTo>
                      <a:pt x="706" y="90"/>
                    </a:lnTo>
                    <a:lnTo>
                      <a:pt x="704" y="92"/>
                    </a:lnTo>
                    <a:lnTo>
                      <a:pt x="702" y="96"/>
                    </a:lnTo>
                    <a:lnTo>
                      <a:pt x="698" y="100"/>
                    </a:lnTo>
                    <a:lnTo>
                      <a:pt x="696" y="104"/>
                    </a:lnTo>
                    <a:lnTo>
                      <a:pt x="692" y="106"/>
                    </a:lnTo>
                    <a:lnTo>
                      <a:pt x="692" y="108"/>
                    </a:lnTo>
                    <a:lnTo>
                      <a:pt x="690" y="108"/>
                    </a:lnTo>
                    <a:lnTo>
                      <a:pt x="688" y="110"/>
                    </a:lnTo>
                    <a:lnTo>
                      <a:pt x="684" y="114"/>
                    </a:lnTo>
                    <a:lnTo>
                      <a:pt x="682" y="116"/>
                    </a:lnTo>
                    <a:lnTo>
                      <a:pt x="680" y="118"/>
                    </a:lnTo>
                    <a:lnTo>
                      <a:pt x="680" y="122"/>
                    </a:lnTo>
                    <a:lnTo>
                      <a:pt x="680" y="124"/>
                    </a:lnTo>
                    <a:lnTo>
                      <a:pt x="684" y="124"/>
                    </a:lnTo>
                    <a:lnTo>
                      <a:pt x="686" y="124"/>
                    </a:lnTo>
                    <a:lnTo>
                      <a:pt x="688" y="126"/>
                    </a:lnTo>
                    <a:lnTo>
                      <a:pt x="692" y="126"/>
                    </a:lnTo>
                    <a:lnTo>
                      <a:pt x="694" y="126"/>
                    </a:lnTo>
                    <a:lnTo>
                      <a:pt x="698" y="128"/>
                    </a:lnTo>
                    <a:lnTo>
                      <a:pt x="700" y="130"/>
                    </a:lnTo>
                    <a:lnTo>
                      <a:pt x="702" y="132"/>
                    </a:lnTo>
                    <a:lnTo>
                      <a:pt x="700" y="134"/>
                    </a:lnTo>
                    <a:lnTo>
                      <a:pt x="696" y="136"/>
                    </a:lnTo>
                    <a:lnTo>
                      <a:pt x="692" y="138"/>
                    </a:lnTo>
                    <a:lnTo>
                      <a:pt x="688" y="138"/>
                    </a:lnTo>
                    <a:lnTo>
                      <a:pt x="682" y="138"/>
                    </a:lnTo>
                    <a:lnTo>
                      <a:pt x="676" y="138"/>
                    </a:lnTo>
                    <a:lnTo>
                      <a:pt x="676" y="138"/>
                    </a:lnTo>
                    <a:lnTo>
                      <a:pt x="672" y="138"/>
                    </a:lnTo>
                    <a:lnTo>
                      <a:pt x="668" y="140"/>
                    </a:lnTo>
                    <a:lnTo>
                      <a:pt x="662" y="142"/>
                    </a:lnTo>
                    <a:lnTo>
                      <a:pt x="656" y="142"/>
                    </a:lnTo>
                    <a:lnTo>
                      <a:pt x="650" y="142"/>
                    </a:lnTo>
                    <a:lnTo>
                      <a:pt x="646" y="140"/>
                    </a:lnTo>
                    <a:lnTo>
                      <a:pt x="646" y="142"/>
                    </a:lnTo>
                    <a:lnTo>
                      <a:pt x="644" y="142"/>
                    </a:lnTo>
                    <a:lnTo>
                      <a:pt x="644" y="142"/>
                    </a:lnTo>
                    <a:lnTo>
                      <a:pt x="642" y="144"/>
                    </a:lnTo>
                    <a:lnTo>
                      <a:pt x="642" y="146"/>
                    </a:lnTo>
                    <a:lnTo>
                      <a:pt x="642" y="150"/>
                    </a:lnTo>
                    <a:lnTo>
                      <a:pt x="646" y="152"/>
                    </a:lnTo>
                    <a:lnTo>
                      <a:pt x="646" y="154"/>
                    </a:lnTo>
                    <a:lnTo>
                      <a:pt x="646" y="158"/>
                    </a:lnTo>
                    <a:lnTo>
                      <a:pt x="646" y="162"/>
                    </a:lnTo>
                    <a:lnTo>
                      <a:pt x="646" y="168"/>
                    </a:lnTo>
                    <a:lnTo>
                      <a:pt x="646" y="174"/>
                    </a:lnTo>
                    <a:lnTo>
                      <a:pt x="646" y="178"/>
                    </a:lnTo>
                    <a:lnTo>
                      <a:pt x="646" y="182"/>
                    </a:lnTo>
                    <a:lnTo>
                      <a:pt x="644" y="186"/>
                    </a:lnTo>
                    <a:lnTo>
                      <a:pt x="644" y="190"/>
                    </a:lnTo>
                    <a:lnTo>
                      <a:pt x="642" y="192"/>
                    </a:lnTo>
                    <a:lnTo>
                      <a:pt x="640" y="194"/>
                    </a:lnTo>
                    <a:lnTo>
                      <a:pt x="638" y="192"/>
                    </a:lnTo>
                    <a:lnTo>
                      <a:pt x="638" y="188"/>
                    </a:lnTo>
                    <a:lnTo>
                      <a:pt x="638" y="184"/>
                    </a:lnTo>
                    <a:lnTo>
                      <a:pt x="638" y="184"/>
                    </a:lnTo>
                    <a:lnTo>
                      <a:pt x="634" y="176"/>
                    </a:lnTo>
                    <a:lnTo>
                      <a:pt x="630" y="184"/>
                    </a:lnTo>
                    <a:lnTo>
                      <a:pt x="620" y="176"/>
                    </a:lnTo>
                    <a:lnTo>
                      <a:pt x="620" y="176"/>
                    </a:lnTo>
                    <a:lnTo>
                      <a:pt x="620" y="178"/>
                    </a:lnTo>
                    <a:lnTo>
                      <a:pt x="620" y="178"/>
                    </a:lnTo>
                    <a:lnTo>
                      <a:pt x="620" y="180"/>
                    </a:lnTo>
                    <a:lnTo>
                      <a:pt x="620" y="182"/>
                    </a:lnTo>
                    <a:lnTo>
                      <a:pt x="622" y="186"/>
                    </a:lnTo>
                    <a:lnTo>
                      <a:pt x="622" y="186"/>
                    </a:lnTo>
                    <a:lnTo>
                      <a:pt x="624" y="188"/>
                    </a:lnTo>
                    <a:lnTo>
                      <a:pt x="626" y="192"/>
                    </a:lnTo>
                    <a:lnTo>
                      <a:pt x="628" y="196"/>
                    </a:lnTo>
                    <a:lnTo>
                      <a:pt x="628" y="202"/>
                    </a:lnTo>
                    <a:lnTo>
                      <a:pt x="626" y="202"/>
                    </a:lnTo>
                    <a:lnTo>
                      <a:pt x="626" y="204"/>
                    </a:lnTo>
                    <a:lnTo>
                      <a:pt x="624" y="204"/>
                    </a:lnTo>
                    <a:lnTo>
                      <a:pt x="620" y="206"/>
                    </a:lnTo>
                    <a:lnTo>
                      <a:pt x="612" y="206"/>
                    </a:lnTo>
                    <a:lnTo>
                      <a:pt x="612" y="208"/>
                    </a:lnTo>
                    <a:lnTo>
                      <a:pt x="614" y="210"/>
                    </a:lnTo>
                    <a:lnTo>
                      <a:pt x="614" y="214"/>
                    </a:lnTo>
                    <a:lnTo>
                      <a:pt x="616" y="218"/>
                    </a:lnTo>
                    <a:lnTo>
                      <a:pt x="618" y="226"/>
                    </a:lnTo>
                    <a:lnTo>
                      <a:pt x="618" y="226"/>
                    </a:lnTo>
                    <a:lnTo>
                      <a:pt x="620" y="228"/>
                    </a:lnTo>
                    <a:lnTo>
                      <a:pt x="622" y="228"/>
                    </a:lnTo>
                    <a:lnTo>
                      <a:pt x="624" y="230"/>
                    </a:lnTo>
                    <a:lnTo>
                      <a:pt x="624" y="232"/>
                    </a:lnTo>
                    <a:lnTo>
                      <a:pt x="624" y="234"/>
                    </a:lnTo>
                    <a:lnTo>
                      <a:pt x="622" y="234"/>
                    </a:lnTo>
                    <a:lnTo>
                      <a:pt x="618" y="236"/>
                    </a:lnTo>
                    <a:lnTo>
                      <a:pt x="618" y="236"/>
                    </a:lnTo>
                    <a:lnTo>
                      <a:pt x="616" y="236"/>
                    </a:lnTo>
                    <a:lnTo>
                      <a:pt x="614" y="236"/>
                    </a:lnTo>
                    <a:lnTo>
                      <a:pt x="612" y="238"/>
                    </a:lnTo>
                    <a:lnTo>
                      <a:pt x="610" y="240"/>
                    </a:lnTo>
                    <a:lnTo>
                      <a:pt x="610" y="246"/>
                    </a:lnTo>
                    <a:lnTo>
                      <a:pt x="606" y="250"/>
                    </a:lnTo>
                    <a:lnTo>
                      <a:pt x="602" y="252"/>
                    </a:lnTo>
                    <a:lnTo>
                      <a:pt x="594" y="260"/>
                    </a:lnTo>
                    <a:lnTo>
                      <a:pt x="582" y="270"/>
                    </a:lnTo>
                    <a:lnTo>
                      <a:pt x="570" y="284"/>
                    </a:lnTo>
                    <a:lnTo>
                      <a:pt x="556" y="296"/>
                    </a:lnTo>
                    <a:lnTo>
                      <a:pt x="556" y="296"/>
                    </a:lnTo>
                    <a:lnTo>
                      <a:pt x="554" y="300"/>
                    </a:lnTo>
                    <a:lnTo>
                      <a:pt x="552" y="304"/>
                    </a:lnTo>
                    <a:lnTo>
                      <a:pt x="552" y="308"/>
                    </a:lnTo>
                    <a:lnTo>
                      <a:pt x="550" y="316"/>
                    </a:lnTo>
                    <a:lnTo>
                      <a:pt x="550" y="316"/>
                    </a:lnTo>
                    <a:lnTo>
                      <a:pt x="550" y="320"/>
                    </a:lnTo>
                    <a:lnTo>
                      <a:pt x="550" y="324"/>
                    </a:lnTo>
                    <a:lnTo>
                      <a:pt x="552" y="332"/>
                    </a:lnTo>
                    <a:lnTo>
                      <a:pt x="554" y="338"/>
                    </a:lnTo>
                    <a:lnTo>
                      <a:pt x="558" y="346"/>
                    </a:lnTo>
                    <a:lnTo>
                      <a:pt x="560" y="348"/>
                    </a:lnTo>
                    <a:lnTo>
                      <a:pt x="566" y="356"/>
                    </a:lnTo>
                    <a:lnTo>
                      <a:pt x="572" y="368"/>
                    </a:lnTo>
                    <a:lnTo>
                      <a:pt x="574" y="382"/>
                    </a:lnTo>
                    <a:lnTo>
                      <a:pt x="572" y="398"/>
                    </a:lnTo>
                    <a:lnTo>
                      <a:pt x="572" y="400"/>
                    </a:lnTo>
                    <a:lnTo>
                      <a:pt x="570" y="400"/>
                    </a:lnTo>
                    <a:lnTo>
                      <a:pt x="570" y="402"/>
                    </a:lnTo>
                    <a:lnTo>
                      <a:pt x="568" y="404"/>
                    </a:lnTo>
                    <a:lnTo>
                      <a:pt x="566" y="404"/>
                    </a:lnTo>
                    <a:lnTo>
                      <a:pt x="562" y="404"/>
                    </a:lnTo>
                    <a:lnTo>
                      <a:pt x="558" y="400"/>
                    </a:lnTo>
                    <a:lnTo>
                      <a:pt x="554" y="394"/>
                    </a:lnTo>
                    <a:lnTo>
                      <a:pt x="550" y="392"/>
                    </a:lnTo>
                    <a:lnTo>
                      <a:pt x="542" y="384"/>
                    </a:lnTo>
                    <a:lnTo>
                      <a:pt x="532" y="368"/>
                    </a:lnTo>
                    <a:lnTo>
                      <a:pt x="528" y="348"/>
                    </a:lnTo>
                    <a:lnTo>
                      <a:pt x="528" y="346"/>
                    </a:lnTo>
                    <a:lnTo>
                      <a:pt x="528" y="344"/>
                    </a:lnTo>
                    <a:lnTo>
                      <a:pt x="528" y="340"/>
                    </a:lnTo>
                    <a:lnTo>
                      <a:pt x="526" y="336"/>
                    </a:lnTo>
                    <a:lnTo>
                      <a:pt x="524" y="332"/>
                    </a:lnTo>
                    <a:lnTo>
                      <a:pt x="520" y="330"/>
                    </a:lnTo>
                    <a:lnTo>
                      <a:pt x="516" y="326"/>
                    </a:lnTo>
                    <a:lnTo>
                      <a:pt x="510" y="326"/>
                    </a:lnTo>
                    <a:lnTo>
                      <a:pt x="504" y="324"/>
                    </a:lnTo>
                    <a:lnTo>
                      <a:pt x="490" y="324"/>
                    </a:lnTo>
                    <a:lnTo>
                      <a:pt x="472" y="322"/>
                    </a:lnTo>
                    <a:lnTo>
                      <a:pt x="456" y="322"/>
                    </a:lnTo>
                    <a:lnTo>
                      <a:pt x="446" y="324"/>
                    </a:lnTo>
                    <a:lnTo>
                      <a:pt x="446" y="324"/>
                    </a:lnTo>
                    <a:lnTo>
                      <a:pt x="444" y="328"/>
                    </a:lnTo>
                    <a:lnTo>
                      <a:pt x="438" y="330"/>
                    </a:lnTo>
                    <a:lnTo>
                      <a:pt x="426" y="332"/>
                    </a:lnTo>
                    <a:lnTo>
                      <a:pt x="406" y="332"/>
                    </a:lnTo>
                    <a:lnTo>
                      <a:pt x="402" y="332"/>
                    </a:lnTo>
                    <a:lnTo>
                      <a:pt x="394" y="332"/>
                    </a:lnTo>
                    <a:lnTo>
                      <a:pt x="382" y="334"/>
                    </a:lnTo>
                    <a:lnTo>
                      <a:pt x="372" y="340"/>
                    </a:lnTo>
                    <a:lnTo>
                      <a:pt x="354" y="348"/>
                    </a:lnTo>
                    <a:lnTo>
                      <a:pt x="342" y="366"/>
                    </a:lnTo>
                    <a:lnTo>
                      <a:pt x="342" y="368"/>
                    </a:lnTo>
                    <a:lnTo>
                      <a:pt x="344" y="370"/>
                    </a:lnTo>
                    <a:lnTo>
                      <a:pt x="344" y="372"/>
                    </a:lnTo>
                    <a:lnTo>
                      <a:pt x="344" y="376"/>
                    </a:lnTo>
                    <a:lnTo>
                      <a:pt x="344" y="378"/>
                    </a:lnTo>
                    <a:lnTo>
                      <a:pt x="344" y="382"/>
                    </a:lnTo>
                    <a:lnTo>
                      <a:pt x="340" y="382"/>
                    </a:lnTo>
                    <a:lnTo>
                      <a:pt x="338" y="382"/>
                    </a:lnTo>
                    <a:lnTo>
                      <a:pt x="330" y="376"/>
                    </a:lnTo>
                    <a:lnTo>
                      <a:pt x="320" y="366"/>
                    </a:lnTo>
                    <a:lnTo>
                      <a:pt x="308" y="350"/>
                    </a:lnTo>
                    <a:lnTo>
                      <a:pt x="308" y="350"/>
                    </a:lnTo>
                    <a:lnTo>
                      <a:pt x="306" y="348"/>
                    </a:lnTo>
                    <a:lnTo>
                      <a:pt x="304" y="344"/>
                    </a:lnTo>
                    <a:lnTo>
                      <a:pt x="300" y="342"/>
                    </a:lnTo>
                    <a:lnTo>
                      <a:pt x="296" y="338"/>
                    </a:lnTo>
                    <a:lnTo>
                      <a:pt x="292" y="336"/>
                    </a:lnTo>
                    <a:lnTo>
                      <a:pt x="288" y="336"/>
                    </a:lnTo>
                    <a:lnTo>
                      <a:pt x="286" y="338"/>
                    </a:lnTo>
                    <a:lnTo>
                      <a:pt x="284" y="338"/>
                    </a:lnTo>
                    <a:lnTo>
                      <a:pt x="282" y="340"/>
                    </a:lnTo>
                    <a:lnTo>
                      <a:pt x="278" y="340"/>
                    </a:lnTo>
                    <a:lnTo>
                      <a:pt x="272" y="340"/>
                    </a:lnTo>
                    <a:lnTo>
                      <a:pt x="266" y="336"/>
                    </a:lnTo>
                    <a:lnTo>
                      <a:pt x="262" y="334"/>
                    </a:lnTo>
                    <a:lnTo>
                      <a:pt x="254" y="328"/>
                    </a:lnTo>
                    <a:lnTo>
                      <a:pt x="246" y="316"/>
                    </a:lnTo>
                    <a:lnTo>
                      <a:pt x="242" y="300"/>
                    </a:lnTo>
                    <a:lnTo>
                      <a:pt x="240" y="298"/>
                    </a:lnTo>
                    <a:lnTo>
                      <a:pt x="238" y="298"/>
                    </a:lnTo>
                    <a:lnTo>
                      <a:pt x="234" y="296"/>
                    </a:lnTo>
                    <a:lnTo>
                      <a:pt x="228" y="296"/>
                    </a:lnTo>
                    <a:lnTo>
                      <a:pt x="224" y="296"/>
                    </a:lnTo>
                    <a:lnTo>
                      <a:pt x="218" y="296"/>
                    </a:lnTo>
                    <a:lnTo>
                      <a:pt x="214" y="300"/>
                    </a:lnTo>
                    <a:lnTo>
                      <a:pt x="210" y="302"/>
                    </a:lnTo>
                    <a:lnTo>
                      <a:pt x="198" y="306"/>
                    </a:lnTo>
                    <a:lnTo>
                      <a:pt x="180" y="306"/>
                    </a:lnTo>
                    <a:lnTo>
                      <a:pt x="176" y="306"/>
                    </a:lnTo>
                    <a:lnTo>
                      <a:pt x="166" y="304"/>
                    </a:lnTo>
                    <a:lnTo>
                      <a:pt x="152" y="300"/>
                    </a:lnTo>
                    <a:lnTo>
                      <a:pt x="140" y="296"/>
                    </a:lnTo>
                    <a:lnTo>
                      <a:pt x="130" y="290"/>
                    </a:lnTo>
                    <a:lnTo>
                      <a:pt x="128" y="288"/>
                    </a:lnTo>
                    <a:lnTo>
                      <a:pt x="124" y="286"/>
                    </a:lnTo>
                    <a:lnTo>
                      <a:pt x="112" y="288"/>
                    </a:lnTo>
                    <a:lnTo>
                      <a:pt x="98" y="296"/>
                    </a:lnTo>
                    <a:lnTo>
                      <a:pt x="96" y="294"/>
                    </a:lnTo>
                    <a:lnTo>
                      <a:pt x="96" y="292"/>
                    </a:lnTo>
                    <a:lnTo>
                      <a:pt x="94" y="288"/>
                    </a:lnTo>
                    <a:lnTo>
                      <a:pt x="90" y="282"/>
                    </a:lnTo>
                    <a:lnTo>
                      <a:pt x="88" y="276"/>
                    </a:lnTo>
                    <a:lnTo>
                      <a:pt x="84" y="272"/>
                    </a:lnTo>
                    <a:lnTo>
                      <a:pt x="80" y="268"/>
                    </a:lnTo>
                    <a:lnTo>
                      <a:pt x="74" y="266"/>
                    </a:lnTo>
                    <a:lnTo>
                      <a:pt x="74" y="266"/>
                    </a:lnTo>
                    <a:lnTo>
                      <a:pt x="70" y="264"/>
                    </a:lnTo>
                    <a:lnTo>
                      <a:pt x="66" y="262"/>
                    </a:lnTo>
                    <a:lnTo>
                      <a:pt x="60" y="258"/>
                    </a:lnTo>
                    <a:lnTo>
                      <a:pt x="52" y="252"/>
                    </a:lnTo>
                    <a:lnTo>
                      <a:pt x="46" y="242"/>
                    </a:lnTo>
                    <a:lnTo>
                      <a:pt x="42" y="240"/>
                    </a:lnTo>
                    <a:lnTo>
                      <a:pt x="36" y="230"/>
                    </a:lnTo>
                    <a:lnTo>
                      <a:pt x="26" y="216"/>
                    </a:lnTo>
                    <a:lnTo>
                      <a:pt x="16" y="200"/>
                    </a:lnTo>
                    <a:lnTo>
                      <a:pt x="8" y="180"/>
                    </a:lnTo>
                    <a:lnTo>
                      <a:pt x="2" y="156"/>
                    </a:lnTo>
                    <a:lnTo>
                      <a:pt x="2" y="152"/>
                    </a:lnTo>
                    <a:lnTo>
                      <a:pt x="0" y="140"/>
                    </a:lnTo>
                    <a:lnTo>
                      <a:pt x="0" y="124"/>
                    </a:lnTo>
                    <a:lnTo>
                      <a:pt x="0" y="110"/>
                    </a:lnTo>
                    <a:lnTo>
                      <a:pt x="4" y="104"/>
                    </a:lnTo>
                    <a:lnTo>
                      <a:pt x="6" y="102"/>
                    </a:lnTo>
                    <a:lnTo>
                      <a:pt x="6" y="102"/>
                    </a:lnTo>
                    <a:lnTo>
                      <a:pt x="8" y="100"/>
                    </a:lnTo>
                    <a:lnTo>
                      <a:pt x="10" y="96"/>
                    </a:lnTo>
                    <a:lnTo>
                      <a:pt x="10" y="92"/>
                    </a:lnTo>
                    <a:lnTo>
                      <a:pt x="10" y="86"/>
                    </a:lnTo>
                    <a:lnTo>
                      <a:pt x="8" y="80"/>
                    </a:lnTo>
                    <a:lnTo>
                      <a:pt x="8" y="76"/>
                    </a:lnTo>
                    <a:lnTo>
                      <a:pt x="6" y="62"/>
                    </a:lnTo>
                    <a:lnTo>
                      <a:pt x="6" y="46"/>
                    </a:lnTo>
                    <a:lnTo>
                      <a:pt x="4" y="30"/>
                    </a:lnTo>
                    <a:lnTo>
                      <a:pt x="4" y="20"/>
                    </a:lnTo>
                    <a:lnTo>
                      <a:pt x="6" y="20"/>
                    </a:lnTo>
                    <a:lnTo>
                      <a:pt x="8" y="20"/>
                    </a:lnTo>
                    <a:lnTo>
                      <a:pt x="10" y="22"/>
                    </a:lnTo>
                    <a:lnTo>
                      <a:pt x="14" y="22"/>
                    </a:lnTo>
                    <a:lnTo>
                      <a:pt x="16" y="20"/>
                    </a:lnTo>
                    <a:lnTo>
                      <a:pt x="18" y="18"/>
                    </a:lnTo>
                    <a:lnTo>
                      <a:pt x="18" y="14"/>
                    </a:lnTo>
                    <a:lnTo>
                      <a:pt x="18" y="0"/>
                    </a:lnTo>
                    <a:lnTo>
                      <a:pt x="380" y="0"/>
                    </a:lnTo>
                    <a:lnTo>
                      <a:pt x="392" y="10"/>
                    </a:lnTo>
                    <a:lnTo>
                      <a:pt x="416" y="12"/>
                    </a:lnTo>
                    <a:lnTo>
                      <a:pt x="418" y="16"/>
                    </a:lnTo>
                    <a:lnTo>
                      <a:pt x="422" y="18"/>
                    </a:lnTo>
                    <a:lnTo>
                      <a:pt x="426" y="20"/>
                    </a:lnTo>
                    <a:lnTo>
                      <a:pt x="430" y="20"/>
                    </a:lnTo>
                    <a:lnTo>
                      <a:pt x="432" y="20"/>
                    </a:lnTo>
                    <a:lnTo>
                      <a:pt x="434" y="20"/>
                    </a:lnTo>
                    <a:lnTo>
                      <a:pt x="432" y="22"/>
                    </a:lnTo>
                    <a:lnTo>
                      <a:pt x="432" y="24"/>
                    </a:lnTo>
                    <a:lnTo>
                      <a:pt x="428" y="28"/>
                    </a:lnTo>
                    <a:lnTo>
                      <a:pt x="424" y="32"/>
                    </a:lnTo>
                    <a:lnTo>
                      <a:pt x="422" y="34"/>
                    </a:lnTo>
                    <a:lnTo>
                      <a:pt x="420" y="36"/>
                    </a:lnTo>
                    <a:lnTo>
                      <a:pt x="416" y="38"/>
                    </a:lnTo>
                    <a:lnTo>
                      <a:pt x="416" y="40"/>
                    </a:lnTo>
                    <a:lnTo>
                      <a:pt x="416" y="42"/>
                    </a:lnTo>
                    <a:lnTo>
                      <a:pt x="418" y="42"/>
                    </a:lnTo>
                    <a:lnTo>
                      <a:pt x="422" y="44"/>
                    </a:lnTo>
                    <a:lnTo>
                      <a:pt x="428" y="44"/>
                    </a:lnTo>
                    <a:lnTo>
                      <a:pt x="432" y="44"/>
                    </a:lnTo>
                    <a:lnTo>
                      <a:pt x="442" y="44"/>
                    </a:lnTo>
                    <a:lnTo>
                      <a:pt x="454" y="42"/>
                    </a:lnTo>
                    <a:lnTo>
                      <a:pt x="464" y="38"/>
                    </a:lnTo>
                    <a:lnTo>
                      <a:pt x="464" y="38"/>
                    </a:lnTo>
                    <a:lnTo>
                      <a:pt x="466" y="40"/>
                    </a:lnTo>
                    <a:lnTo>
                      <a:pt x="468" y="40"/>
                    </a:lnTo>
                    <a:lnTo>
                      <a:pt x="470" y="42"/>
                    </a:lnTo>
                    <a:lnTo>
                      <a:pt x="476" y="42"/>
                    </a:lnTo>
                    <a:lnTo>
                      <a:pt x="484" y="42"/>
                    </a:lnTo>
                    <a:lnTo>
                      <a:pt x="484" y="42"/>
                    </a:lnTo>
                    <a:lnTo>
                      <a:pt x="486" y="42"/>
                    </a:lnTo>
                    <a:lnTo>
                      <a:pt x="490" y="40"/>
                    </a:lnTo>
                    <a:lnTo>
                      <a:pt x="492" y="40"/>
                    </a:lnTo>
                    <a:lnTo>
                      <a:pt x="496" y="40"/>
                    </a:lnTo>
                    <a:lnTo>
                      <a:pt x="500" y="42"/>
                    </a:lnTo>
                    <a:lnTo>
                      <a:pt x="502" y="44"/>
                    </a:lnTo>
                    <a:lnTo>
                      <a:pt x="502" y="46"/>
                    </a:lnTo>
                    <a:lnTo>
                      <a:pt x="502" y="48"/>
                    </a:lnTo>
                    <a:lnTo>
                      <a:pt x="502" y="50"/>
                    </a:lnTo>
                    <a:lnTo>
                      <a:pt x="502" y="52"/>
                    </a:lnTo>
                    <a:lnTo>
                      <a:pt x="498" y="56"/>
                    </a:lnTo>
                    <a:lnTo>
                      <a:pt x="496" y="58"/>
                    </a:lnTo>
                    <a:lnTo>
                      <a:pt x="490" y="60"/>
                    </a:lnTo>
                    <a:lnTo>
                      <a:pt x="490" y="58"/>
                    </a:lnTo>
                    <a:lnTo>
                      <a:pt x="488" y="58"/>
                    </a:lnTo>
                    <a:lnTo>
                      <a:pt x="484" y="58"/>
                    </a:lnTo>
                    <a:lnTo>
                      <a:pt x="482" y="58"/>
                    </a:lnTo>
                    <a:lnTo>
                      <a:pt x="478" y="58"/>
                    </a:lnTo>
                    <a:lnTo>
                      <a:pt x="476" y="62"/>
                    </a:lnTo>
                    <a:lnTo>
                      <a:pt x="472" y="66"/>
                    </a:lnTo>
                    <a:lnTo>
                      <a:pt x="470" y="72"/>
                    </a:lnTo>
                    <a:lnTo>
                      <a:pt x="472" y="72"/>
                    </a:lnTo>
                    <a:lnTo>
                      <a:pt x="472" y="72"/>
                    </a:lnTo>
                    <a:lnTo>
                      <a:pt x="474" y="74"/>
                    </a:lnTo>
                    <a:lnTo>
                      <a:pt x="476" y="76"/>
                    </a:lnTo>
                    <a:lnTo>
                      <a:pt x="476" y="80"/>
                    </a:lnTo>
                    <a:lnTo>
                      <a:pt x="476" y="84"/>
                    </a:lnTo>
                    <a:lnTo>
                      <a:pt x="474" y="90"/>
                    </a:lnTo>
                    <a:lnTo>
                      <a:pt x="472" y="92"/>
                    </a:lnTo>
                    <a:lnTo>
                      <a:pt x="470" y="102"/>
                    </a:lnTo>
                    <a:lnTo>
                      <a:pt x="468" y="114"/>
                    </a:lnTo>
                    <a:lnTo>
                      <a:pt x="468" y="126"/>
                    </a:lnTo>
                    <a:lnTo>
                      <a:pt x="472" y="134"/>
                    </a:lnTo>
                    <a:lnTo>
                      <a:pt x="472" y="134"/>
                    </a:lnTo>
                    <a:lnTo>
                      <a:pt x="474" y="134"/>
                    </a:lnTo>
                    <a:lnTo>
                      <a:pt x="478" y="132"/>
                    </a:lnTo>
                    <a:lnTo>
                      <a:pt x="480" y="130"/>
                    </a:lnTo>
                    <a:lnTo>
                      <a:pt x="484" y="126"/>
                    </a:lnTo>
                    <a:lnTo>
                      <a:pt x="486" y="122"/>
                    </a:lnTo>
                    <a:lnTo>
                      <a:pt x="488" y="116"/>
                    </a:lnTo>
                    <a:lnTo>
                      <a:pt x="490" y="108"/>
                    </a:lnTo>
                    <a:lnTo>
                      <a:pt x="494" y="82"/>
                    </a:lnTo>
                    <a:lnTo>
                      <a:pt x="500" y="78"/>
                    </a:lnTo>
                    <a:lnTo>
                      <a:pt x="500" y="78"/>
                    </a:lnTo>
                    <a:lnTo>
                      <a:pt x="500" y="74"/>
                    </a:lnTo>
                    <a:lnTo>
                      <a:pt x="500" y="72"/>
                    </a:lnTo>
                    <a:lnTo>
                      <a:pt x="502" y="68"/>
                    </a:lnTo>
                    <a:lnTo>
                      <a:pt x="504" y="64"/>
                    </a:lnTo>
                    <a:lnTo>
                      <a:pt x="506" y="62"/>
                    </a:lnTo>
                    <a:lnTo>
                      <a:pt x="508" y="62"/>
                    </a:lnTo>
                    <a:lnTo>
                      <a:pt x="508" y="62"/>
                    </a:lnTo>
                    <a:lnTo>
                      <a:pt x="510" y="62"/>
                    </a:lnTo>
                    <a:lnTo>
                      <a:pt x="514" y="62"/>
                    </a:lnTo>
                    <a:lnTo>
                      <a:pt x="516" y="64"/>
                    </a:lnTo>
                    <a:lnTo>
                      <a:pt x="520" y="64"/>
                    </a:lnTo>
                    <a:lnTo>
                      <a:pt x="522" y="68"/>
                    </a:lnTo>
                    <a:lnTo>
                      <a:pt x="524" y="72"/>
                    </a:lnTo>
                    <a:lnTo>
                      <a:pt x="524" y="76"/>
                    </a:lnTo>
                    <a:lnTo>
                      <a:pt x="520" y="86"/>
                    </a:lnTo>
                    <a:lnTo>
                      <a:pt x="520" y="88"/>
                    </a:lnTo>
                    <a:lnTo>
                      <a:pt x="520" y="88"/>
                    </a:lnTo>
                    <a:lnTo>
                      <a:pt x="518" y="90"/>
                    </a:lnTo>
                    <a:lnTo>
                      <a:pt x="518" y="92"/>
                    </a:lnTo>
                    <a:lnTo>
                      <a:pt x="520" y="92"/>
                    </a:lnTo>
                    <a:lnTo>
                      <a:pt x="524" y="92"/>
                    </a:lnTo>
                    <a:lnTo>
                      <a:pt x="526" y="90"/>
                    </a:lnTo>
                    <a:lnTo>
                      <a:pt x="528" y="88"/>
                    </a:lnTo>
                    <a:lnTo>
                      <a:pt x="528" y="90"/>
                    </a:lnTo>
                    <a:lnTo>
                      <a:pt x="530" y="92"/>
                    </a:lnTo>
                    <a:lnTo>
                      <a:pt x="534" y="96"/>
                    </a:lnTo>
                    <a:lnTo>
                      <a:pt x="536" y="100"/>
                    </a:lnTo>
                    <a:lnTo>
                      <a:pt x="536" y="104"/>
                    </a:lnTo>
                    <a:lnTo>
                      <a:pt x="536" y="108"/>
                    </a:lnTo>
                    <a:lnTo>
                      <a:pt x="536" y="114"/>
                    </a:lnTo>
                    <a:lnTo>
                      <a:pt x="536" y="118"/>
                    </a:lnTo>
                    <a:lnTo>
                      <a:pt x="536" y="120"/>
                    </a:lnTo>
                    <a:lnTo>
                      <a:pt x="534" y="122"/>
                    </a:lnTo>
                    <a:lnTo>
                      <a:pt x="534" y="124"/>
                    </a:lnTo>
                    <a:lnTo>
                      <a:pt x="534" y="126"/>
                    </a:lnTo>
                    <a:lnTo>
                      <a:pt x="536" y="126"/>
                    </a:lnTo>
                    <a:lnTo>
                      <a:pt x="536" y="128"/>
                    </a:lnTo>
                    <a:lnTo>
                      <a:pt x="540" y="128"/>
                    </a:lnTo>
                    <a:lnTo>
                      <a:pt x="546" y="128"/>
                    </a:lnTo>
                    <a:lnTo>
                      <a:pt x="554" y="128"/>
                    </a:lnTo>
                    <a:lnTo>
                      <a:pt x="560" y="128"/>
                    </a:lnTo>
                    <a:lnTo>
                      <a:pt x="568" y="126"/>
                    </a:lnTo>
                    <a:lnTo>
                      <a:pt x="572" y="124"/>
                    </a:lnTo>
                    <a:lnTo>
                      <a:pt x="576" y="122"/>
                    </a:lnTo>
                    <a:lnTo>
                      <a:pt x="582" y="118"/>
                    </a:lnTo>
                    <a:lnTo>
                      <a:pt x="586" y="114"/>
                    </a:lnTo>
                    <a:lnTo>
                      <a:pt x="590" y="110"/>
                    </a:lnTo>
                    <a:lnTo>
                      <a:pt x="592" y="106"/>
                    </a:lnTo>
                    <a:lnTo>
                      <a:pt x="594" y="104"/>
                    </a:lnTo>
                    <a:lnTo>
                      <a:pt x="592" y="102"/>
                    </a:lnTo>
                    <a:lnTo>
                      <a:pt x="592" y="98"/>
                    </a:lnTo>
                    <a:lnTo>
                      <a:pt x="594" y="96"/>
                    </a:lnTo>
                    <a:lnTo>
                      <a:pt x="596" y="94"/>
                    </a:lnTo>
                    <a:lnTo>
                      <a:pt x="600" y="92"/>
                    </a:lnTo>
                    <a:lnTo>
                      <a:pt x="606" y="90"/>
                    </a:lnTo>
                    <a:lnTo>
                      <a:pt x="614" y="90"/>
                    </a:lnTo>
                    <a:lnTo>
                      <a:pt x="620" y="90"/>
                    </a:lnTo>
                    <a:lnTo>
                      <a:pt x="626" y="88"/>
                    </a:lnTo>
                    <a:lnTo>
                      <a:pt x="630" y="86"/>
                    </a:lnTo>
                    <a:lnTo>
                      <a:pt x="634" y="82"/>
                    </a:lnTo>
                    <a:lnTo>
                      <a:pt x="638" y="78"/>
                    </a:lnTo>
                    <a:lnTo>
                      <a:pt x="640" y="76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" name="Freeform 189"/>
              <p:cNvSpPr>
                <a:spLocks/>
              </p:cNvSpPr>
              <p:nvPr/>
            </p:nvSpPr>
            <p:spPr bwMode="gray">
              <a:xfrm>
                <a:off x="5012" y="2016"/>
                <a:ext cx="136" cy="98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22" y="48"/>
                  </a:cxn>
                  <a:cxn ang="0">
                    <a:pos x="6" y="54"/>
                  </a:cxn>
                  <a:cxn ang="0">
                    <a:pos x="2" y="54"/>
                  </a:cxn>
                  <a:cxn ang="0">
                    <a:pos x="0" y="58"/>
                  </a:cxn>
                  <a:cxn ang="0">
                    <a:pos x="2" y="64"/>
                  </a:cxn>
                  <a:cxn ang="0">
                    <a:pos x="20" y="68"/>
                  </a:cxn>
                  <a:cxn ang="0">
                    <a:pos x="56" y="98"/>
                  </a:cxn>
                  <a:cxn ang="0">
                    <a:pos x="60" y="96"/>
                  </a:cxn>
                  <a:cxn ang="0">
                    <a:pos x="70" y="92"/>
                  </a:cxn>
                  <a:cxn ang="0">
                    <a:pos x="76" y="88"/>
                  </a:cxn>
                  <a:cxn ang="0">
                    <a:pos x="86" y="86"/>
                  </a:cxn>
                  <a:cxn ang="0">
                    <a:pos x="94" y="88"/>
                  </a:cxn>
                  <a:cxn ang="0">
                    <a:pos x="100" y="86"/>
                  </a:cxn>
                  <a:cxn ang="0">
                    <a:pos x="122" y="72"/>
                  </a:cxn>
                  <a:cxn ang="0">
                    <a:pos x="136" y="44"/>
                  </a:cxn>
                  <a:cxn ang="0">
                    <a:pos x="134" y="40"/>
                  </a:cxn>
                  <a:cxn ang="0">
                    <a:pos x="130" y="32"/>
                  </a:cxn>
                  <a:cxn ang="0">
                    <a:pos x="124" y="24"/>
                  </a:cxn>
                  <a:cxn ang="0">
                    <a:pos x="118" y="22"/>
                  </a:cxn>
                  <a:cxn ang="0">
                    <a:pos x="118" y="20"/>
                  </a:cxn>
                  <a:cxn ang="0">
                    <a:pos x="118" y="16"/>
                  </a:cxn>
                  <a:cxn ang="0">
                    <a:pos x="114" y="10"/>
                  </a:cxn>
                  <a:cxn ang="0">
                    <a:pos x="106" y="8"/>
                  </a:cxn>
                  <a:cxn ang="0">
                    <a:pos x="102" y="10"/>
                  </a:cxn>
                  <a:cxn ang="0">
                    <a:pos x="94" y="14"/>
                  </a:cxn>
                  <a:cxn ang="0">
                    <a:pos x="86" y="18"/>
                  </a:cxn>
                  <a:cxn ang="0">
                    <a:pos x="82" y="22"/>
                  </a:cxn>
                  <a:cxn ang="0">
                    <a:pos x="76" y="20"/>
                  </a:cxn>
                  <a:cxn ang="0">
                    <a:pos x="70" y="16"/>
                  </a:cxn>
                  <a:cxn ang="0">
                    <a:pos x="68" y="12"/>
                  </a:cxn>
                  <a:cxn ang="0">
                    <a:pos x="60" y="6"/>
                  </a:cxn>
                  <a:cxn ang="0">
                    <a:pos x="50" y="8"/>
                  </a:cxn>
                  <a:cxn ang="0">
                    <a:pos x="44" y="16"/>
                  </a:cxn>
                  <a:cxn ang="0">
                    <a:pos x="44" y="24"/>
                  </a:cxn>
                  <a:cxn ang="0">
                    <a:pos x="44" y="28"/>
                  </a:cxn>
                  <a:cxn ang="0">
                    <a:pos x="40" y="28"/>
                  </a:cxn>
                  <a:cxn ang="0">
                    <a:pos x="34" y="22"/>
                  </a:cxn>
                  <a:cxn ang="0">
                    <a:pos x="32" y="16"/>
                  </a:cxn>
                  <a:cxn ang="0">
                    <a:pos x="26" y="8"/>
                  </a:cxn>
                  <a:cxn ang="0">
                    <a:pos x="18" y="0"/>
                  </a:cxn>
                  <a:cxn ang="0">
                    <a:pos x="14" y="0"/>
                  </a:cxn>
                </a:cxnLst>
                <a:rect l="0" t="0" r="r" b="b"/>
                <a:pathLst>
                  <a:path w="136" h="98">
                    <a:moveTo>
                      <a:pt x="12" y="4"/>
                    </a:moveTo>
                    <a:lnTo>
                      <a:pt x="0" y="32"/>
                    </a:lnTo>
                    <a:lnTo>
                      <a:pt x="16" y="36"/>
                    </a:lnTo>
                    <a:lnTo>
                      <a:pt x="22" y="48"/>
                    </a:lnTo>
                    <a:lnTo>
                      <a:pt x="6" y="54"/>
                    </a:lnTo>
                    <a:lnTo>
                      <a:pt x="6" y="54"/>
                    </a:lnTo>
                    <a:lnTo>
                      <a:pt x="4" y="54"/>
                    </a:lnTo>
                    <a:lnTo>
                      <a:pt x="2" y="54"/>
                    </a:lnTo>
                    <a:lnTo>
                      <a:pt x="2" y="56"/>
                    </a:lnTo>
                    <a:lnTo>
                      <a:pt x="0" y="58"/>
                    </a:lnTo>
                    <a:lnTo>
                      <a:pt x="0" y="60"/>
                    </a:lnTo>
                    <a:lnTo>
                      <a:pt x="2" y="64"/>
                    </a:lnTo>
                    <a:lnTo>
                      <a:pt x="6" y="68"/>
                    </a:lnTo>
                    <a:lnTo>
                      <a:pt x="20" y="68"/>
                    </a:lnTo>
                    <a:lnTo>
                      <a:pt x="38" y="86"/>
                    </a:lnTo>
                    <a:lnTo>
                      <a:pt x="56" y="98"/>
                    </a:lnTo>
                    <a:lnTo>
                      <a:pt x="58" y="98"/>
                    </a:lnTo>
                    <a:lnTo>
                      <a:pt x="60" y="96"/>
                    </a:lnTo>
                    <a:lnTo>
                      <a:pt x="66" y="94"/>
                    </a:lnTo>
                    <a:lnTo>
                      <a:pt x="70" y="92"/>
                    </a:lnTo>
                    <a:lnTo>
                      <a:pt x="74" y="90"/>
                    </a:lnTo>
                    <a:lnTo>
                      <a:pt x="76" y="88"/>
                    </a:lnTo>
                    <a:lnTo>
                      <a:pt x="82" y="86"/>
                    </a:lnTo>
                    <a:lnTo>
                      <a:pt x="86" y="86"/>
                    </a:lnTo>
                    <a:lnTo>
                      <a:pt x="90" y="86"/>
                    </a:lnTo>
                    <a:lnTo>
                      <a:pt x="94" y="88"/>
                    </a:lnTo>
                    <a:lnTo>
                      <a:pt x="96" y="88"/>
                    </a:lnTo>
                    <a:lnTo>
                      <a:pt x="100" y="86"/>
                    </a:lnTo>
                    <a:lnTo>
                      <a:pt x="110" y="80"/>
                    </a:lnTo>
                    <a:lnTo>
                      <a:pt x="122" y="72"/>
                    </a:lnTo>
                    <a:lnTo>
                      <a:pt x="132" y="58"/>
                    </a:lnTo>
                    <a:lnTo>
                      <a:pt x="136" y="44"/>
                    </a:lnTo>
                    <a:lnTo>
                      <a:pt x="136" y="42"/>
                    </a:lnTo>
                    <a:lnTo>
                      <a:pt x="134" y="40"/>
                    </a:lnTo>
                    <a:lnTo>
                      <a:pt x="132" y="36"/>
                    </a:lnTo>
                    <a:lnTo>
                      <a:pt x="130" y="32"/>
                    </a:lnTo>
                    <a:lnTo>
                      <a:pt x="126" y="28"/>
                    </a:lnTo>
                    <a:lnTo>
                      <a:pt x="124" y="24"/>
                    </a:lnTo>
                    <a:lnTo>
                      <a:pt x="120" y="22"/>
                    </a:lnTo>
                    <a:lnTo>
                      <a:pt x="118" y="22"/>
                    </a:lnTo>
                    <a:lnTo>
                      <a:pt x="118" y="20"/>
                    </a:lnTo>
                    <a:lnTo>
                      <a:pt x="118" y="20"/>
                    </a:lnTo>
                    <a:lnTo>
                      <a:pt x="118" y="18"/>
                    </a:lnTo>
                    <a:lnTo>
                      <a:pt x="118" y="16"/>
                    </a:lnTo>
                    <a:lnTo>
                      <a:pt x="118" y="12"/>
                    </a:lnTo>
                    <a:lnTo>
                      <a:pt x="114" y="10"/>
                    </a:lnTo>
                    <a:lnTo>
                      <a:pt x="112" y="10"/>
                    </a:lnTo>
                    <a:lnTo>
                      <a:pt x="106" y="8"/>
                    </a:lnTo>
                    <a:lnTo>
                      <a:pt x="104" y="10"/>
                    </a:lnTo>
                    <a:lnTo>
                      <a:pt x="102" y="10"/>
                    </a:lnTo>
                    <a:lnTo>
                      <a:pt x="98" y="12"/>
                    </a:lnTo>
                    <a:lnTo>
                      <a:pt x="94" y="14"/>
                    </a:lnTo>
                    <a:lnTo>
                      <a:pt x="90" y="16"/>
                    </a:lnTo>
                    <a:lnTo>
                      <a:pt x="86" y="18"/>
                    </a:lnTo>
                    <a:lnTo>
                      <a:pt x="84" y="20"/>
                    </a:lnTo>
                    <a:lnTo>
                      <a:pt x="82" y="22"/>
                    </a:lnTo>
                    <a:lnTo>
                      <a:pt x="78" y="22"/>
                    </a:lnTo>
                    <a:lnTo>
                      <a:pt x="76" y="20"/>
                    </a:lnTo>
                    <a:lnTo>
                      <a:pt x="72" y="18"/>
                    </a:lnTo>
                    <a:lnTo>
                      <a:pt x="70" y="16"/>
                    </a:lnTo>
                    <a:lnTo>
                      <a:pt x="70" y="14"/>
                    </a:lnTo>
                    <a:lnTo>
                      <a:pt x="68" y="12"/>
                    </a:lnTo>
                    <a:lnTo>
                      <a:pt x="64" y="8"/>
                    </a:lnTo>
                    <a:lnTo>
                      <a:pt x="60" y="6"/>
                    </a:lnTo>
                    <a:lnTo>
                      <a:pt x="56" y="6"/>
                    </a:lnTo>
                    <a:lnTo>
                      <a:pt x="50" y="8"/>
                    </a:lnTo>
                    <a:lnTo>
                      <a:pt x="46" y="12"/>
                    </a:lnTo>
                    <a:lnTo>
                      <a:pt x="44" y="16"/>
                    </a:lnTo>
                    <a:lnTo>
                      <a:pt x="44" y="20"/>
                    </a:lnTo>
                    <a:lnTo>
                      <a:pt x="44" y="24"/>
                    </a:lnTo>
                    <a:lnTo>
                      <a:pt x="44" y="26"/>
                    </a:lnTo>
                    <a:lnTo>
                      <a:pt x="44" y="28"/>
                    </a:lnTo>
                    <a:lnTo>
                      <a:pt x="42" y="28"/>
                    </a:lnTo>
                    <a:lnTo>
                      <a:pt x="40" y="28"/>
                    </a:lnTo>
                    <a:lnTo>
                      <a:pt x="38" y="24"/>
                    </a:lnTo>
                    <a:lnTo>
                      <a:pt x="34" y="22"/>
                    </a:lnTo>
                    <a:lnTo>
                      <a:pt x="34" y="18"/>
                    </a:lnTo>
                    <a:lnTo>
                      <a:pt x="32" y="16"/>
                    </a:lnTo>
                    <a:lnTo>
                      <a:pt x="28" y="12"/>
                    </a:lnTo>
                    <a:lnTo>
                      <a:pt x="26" y="8"/>
                    </a:lnTo>
                    <a:lnTo>
                      <a:pt x="22" y="4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14" y="0"/>
                    </a:lnTo>
                    <a:lnTo>
                      <a:pt x="12" y="4"/>
                    </a:lnTo>
                  </a:path>
                </a:pathLst>
              </a:custGeom>
              <a:grpFill/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9" name="Group 190"/>
            <p:cNvGrpSpPr>
              <a:grpSpLocks/>
            </p:cNvGrpSpPr>
            <p:nvPr/>
          </p:nvGrpSpPr>
          <p:grpSpPr bwMode="auto">
            <a:xfrm>
              <a:off x="672" y="1097"/>
              <a:ext cx="4532" cy="2740"/>
              <a:chOff x="672" y="1104"/>
              <a:chExt cx="4532" cy="2740"/>
            </a:xfrm>
            <a:grpFill/>
          </p:grpSpPr>
          <p:sp>
            <p:nvSpPr>
              <p:cNvPr id="30" name="Freeform 191"/>
              <p:cNvSpPr>
                <a:spLocks/>
              </p:cNvSpPr>
              <p:nvPr/>
            </p:nvSpPr>
            <p:spPr bwMode="gray">
              <a:xfrm>
                <a:off x="1654" y="1368"/>
                <a:ext cx="84" cy="186"/>
              </a:xfrm>
              <a:custGeom>
                <a:avLst/>
                <a:gdLst/>
                <a:ahLst/>
                <a:cxnLst>
                  <a:cxn ang="0">
                    <a:pos x="76" y="8"/>
                  </a:cxn>
                  <a:cxn ang="0">
                    <a:pos x="74" y="4"/>
                  </a:cxn>
                  <a:cxn ang="0">
                    <a:pos x="74" y="0"/>
                  </a:cxn>
                  <a:cxn ang="0">
                    <a:pos x="70" y="0"/>
                  </a:cxn>
                  <a:cxn ang="0">
                    <a:pos x="64" y="8"/>
                  </a:cxn>
                  <a:cxn ang="0">
                    <a:pos x="50" y="22"/>
                  </a:cxn>
                  <a:cxn ang="0">
                    <a:pos x="38" y="30"/>
                  </a:cxn>
                  <a:cxn ang="0">
                    <a:pos x="34" y="32"/>
                  </a:cxn>
                  <a:cxn ang="0">
                    <a:pos x="2" y="116"/>
                  </a:cxn>
                  <a:cxn ang="0">
                    <a:pos x="0" y="148"/>
                  </a:cxn>
                  <a:cxn ang="0">
                    <a:pos x="2" y="148"/>
                  </a:cxn>
                  <a:cxn ang="0">
                    <a:pos x="6" y="150"/>
                  </a:cxn>
                  <a:cxn ang="0">
                    <a:pos x="4" y="158"/>
                  </a:cxn>
                  <a:cxn ang="0">
                    <a:pos x="4" y="168"/>
                  </a:cxn>
                  <a:cxn ang="0">
                    <a:pos x="6" y="176"/>
                  </a:cxn>
                  <a:cxn ang="0">
                    <a:pos x="14" y="178"/>
                  </a:cxn>
                  <a:cxn ang="0">
                    <a:pos x="24" y="180"/>
                  </a:cxn>
                  <a:cxn ang="0">
                    <a:pos x="28" y="184"/>
                  </a:cxn>
                  <a:cxn ang="0">
                    <a:pos x="40" y="186"/>
                  </a:cxn>
                  <a:cxn ang="0">
                    <a:pos x="44" y="184"/>
                  </a:cxn>
                  <a:cxn ang="0">
                    <a:pos x="48" y="180"/>
                  </a:cxn>
                  <a:cxn ang="0">
                    <a:pos x="48" y="174"/>
                  </a:cxn>
                  <a:cxn ang="0">
                    <a:pos x="44" y="170"/>
                  </a:cxn>
                  <a:cxn ang="0">
                    <a:pos x="40" y="170"/>
                  </a:cxn>
                  <a:cxn ang="0">
                    <a:pos x="30" y="154"/>
                  </a:cxn>
                  <a:cxn ang="0">
                    <a:pos x="26" y="128"/>
                  </a:cxn>
                  <a:cxn ang="0">
                    <a:pos x="34" y="100"/>
                  </a:cxn>
                  <a:cxn ang="0">
                    <a:pos x="32" y="96"/>
                  </a:cxn>
                  <a:cxn ang="0">
                    <a:pos x="34" y="86"/>
                  </a:cxn>
                  <a:cxn ang="0">
                    <a:pos x="40" y="76"/>
                  </a:cxn>
                  <a:cxn ang="0">
                    <a:pos x="56" y="50"/>
                  </a:cxn>
                  <a:cxn ang="0">
                    <a:pos x="84" y="22"/>
                  </a:cxn>
                </a:cxnLst>
                <a:rect l="0" t="0" r="r" b="b"/>
                <a:pathLst>
                  <a:path w="84" h="186">
                    <a:moveTo>
                      <a:pt x="76" y="8"/>
                    </a:moveTo>
                    <a:lnTo>
                      <a:pt x="76" y="8"/>
                    </a:lnTo>
                    <a:lnTo>
                      <a:pt x="76" y="6"/>
                    </a:lnTo>
                    <a:lnTo>
                      <a:pt x="74" y="4"/>
                    </a:lnTo>
                    <a:lnTo>
                      <a:pt x="74" y="2"/>
                    </a:lnTo>
                    <a:lnTo>
                      <a:pt x="74" y="0"/>
                    </a:lnTo>
                    <a:lnTo>
                      <a:pt x="72" y="0"/>
                    </a:lnTo>
                    <a:lnTo>
                      <a:pt x="70" y="0"/>
                    </a:lnTo>
                    <a:lnTo>
                      <a:pt x="66" y="2"/>
                    </a:lnTo>
                    <a:lnTo>
                      <a:pt x="64" y="8"/>
                    </a:lnTo>
                    <a:lnTo>
                      <a:pt x="56" y="16"/>
                    </a:lnTo>
                    <a:lnTo>
                      <a:pt x="50" y="22"/>
                    </a:lnTo>
                    <a:lnTo>
                      <a:pt x="44" y="28"/>
                    </a:lnTo>
                    <a:lnTo>
                      <a:pt x="38" y="30"/>
                    </a:lnTo>
                    <a:lnTo>
                      <a:pt x="36" y="32"/>
                    </a:lnTo>
                    <a:lnTo>
                      <a:pt x="34" y="32"/>
                    </a:lnTo>
                    <a:lnTo>
                      <a:pt x="8" y="88"/>
                    </a:lnTo>
                    <a:lnTo>
                      <a:pt x="2" y="116"/>
                    </a:lnTo>
                    <a:lnTo>
                      <a:pt x="2" y="124"/>
                    </a:lnTo>
                    <a:lnTo>
                      <a:pt x="0" y="148"/>
                    </a:lnTo>
                    <a:lnTo>
                      <a:pt x="2" y="148"/>
                    </a:lnTo>
                    <a:lnTo>
                      <a:pt x="2" y="148"/>
                    </a:lnTo>
                    <a:lnTo>
                      <a:pt x="4" y="148"/>
                    </a:lnTo>
                    <a:lnTo>
                      <a:pt x="6" y="150"/>
                    </a:lnTo>
                    <a:lnTo>
                      <a:pt x="6" y="154"/>
                    </a:lnTo>
                    <a:lnTo>
                      <a:pt x="4" y="158"/>
                    </a:lnTo>
                    <a:lnTo>
                      <a:pt x="4" y="162"/>
                    </a:lnTo>
                    <a:lnTo>
                      <a:pt x="4" y="168"/>
                    </a:lnTo>
                    <a:lnTo>
                      <a:pt x="4" y="172"/>
                    </a:lnTo>
                    <a:lnTo>
                      <a:pt x="6" y="176"/>
                    </a:lnTo>
                    <a:lnTo>
                      <a:pt x="8" y="178"/>
                    </a:lnTo>
                    <a:lnTo>
                      <a:pt x="14" y="178"/>
                    </a:lnTo>
                    <a:lnTo>
                      <a:pt x="20" y="178"/>
                    </a:lnTo>
                    <a:lnTo>
                      <a:pt x="24" y="180"/>
                    </a:lnTo>
                    <a:lnTo>
                      <a:pt x="26" y="182"/>
                    </a:lnTo>
                    <a:lnTo>
                      <a:pt x="28" y="184"/>
                    </a:lnTo>
                    <a:lnTo>
                      <a:pt x="28" y="184"/>
                    </a:lnTo>
                    <a:lnTo>
                      <a:pt x="40" y="186"/>
                    </a:lnTo>
                    <a:lnTo>
                      <a:pt x="42" y="186"/>
                    </a:lnTo>
                    <a:lnTo>
                      <a:pt x="44" y="184"/>
                    </a:lnTo>
                    <a:lnTo>
                      <a:pt x="46" y="184"/>
                    </a:lnTo>
                    <a:lnTo>
                      <a:pt x="48" y="180"/>
                    </a:lnTo>
                    <a:lnTo>
                      <a:pt x="50" y="178"/>
                    </a:lnTo>
                    <a:lnTo>
                      <a:pt x="48" y="174"/>
                    </a:lnTo>
                    <a:lnTo>
                      <a:pt x="46" y="172"/>
                    </a:lnTo>
                    <a:lnTo>
                      <a:pt x="44" y="170"/>
                    </a:lnTo>
                    <a:lnTo>
                      <a:pt x="40" y="170"/>
                    </a:lnTo>
                    <a:lnTo>
                      <a:pt x="40" y="170"/>
                    </a:lnTo>
                    <a:lnTo>
                      <a:pt x="30" y="158"/>
                    </a:lnTo>
                    <a:lnTo>
                      <a:pt x="30" y="154"/>
                    </a:lnTo>
                    <a:lnTo>
                      <a:pt x="26" y="142"/>
                    </a:lnTo>
                    <a:lnTo>
                      <a:pt x="26" y="128"/>
                    </a:lnTo>
                    <a:lnTo>
                      <a:pt x="26" y="112"/>
                    </a:lnTo>
                    <a:lnTo>
                      <a:pt x="34" y="100"/>
                    </a:lnTo>
                    <a:lnTo>
                      <a:pt x="34" y="98"/>
                    </a:lnTo>
                    <a:lnTo>
                      <a:pt x="32" y="96"/>
                    </a:lnTo>
                    <a:lnTo>
                      <a:pt x="32" y="92"/>
                    </a:lnTo>
                    <a:lnTo>
                      <a:pt x="34" y="86"/>
                    </a:lnTo>
                    <a:lnTo>
                      <a:pt x="36" y="82"/>
                    </a:lnTo>
                    <a:lnTo>
                      <a:pt x="40" y="76"/>
                    </a:lnTo>
                    <a:lnTo>
                      <a:pt x="48" y="66"/>
                    </a:lnTo>
                    <a:lnTo>
                      <a:pt x="56" y="50"/>
                    </a:lnTo>
                    <a:lnTo>
                      <a:pt x="66" y="36"/>
                    </a:lnTo>
                    <a:lnTo>
                      <a:pt x="84" y="22"/>
                    </a:lnTo>
                    <a:lnTo>
                      <a:pt x="76" y="8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Freeform 192"/>
              <p:cNvSpPr>
                <a:spLocks/>
              </p:cNvSpPr>
              <p:nvPr/>
            </p:nvSpPr>
            <p:spPr bwMode="gray">
              <a:xfrm>
                <a:off x="1476" y="1212"/>
                <a:ext cx="110" cy="70"/>
              </a:xfrm>
              <a:custGeom>
                <a:avLst/>
                <a:gdLst/>
                <a:ahLst/>
                <a:cxnLst>
                  <a:cxn ang="0">
                    <a:pos x="26" y="10"/>
                  </a:cxn>
                  <a:cxn ang="0">
                    <a:pos x="26" y="10"/>
                  </a:cxn>
                  <a:cxn ang="0">
                    <a:pos x="26" y="12"/>
                  </a:cxn>
                  <a:cxn ang="0">
                    <a:pos x="24" y="16"/>
                  </a:cxn>
                  <a:cxn ang="0">
                    <a:pos x="22" y="18"/>
                  </a:cxn>
                  <a:cxn ang="0">
                    <a:pos x="20" y="20"/>
                  </a:cxn>
                  <a:cxn ang="0">
                    <a:pos x="14" y="22"/>
                  </a:cxn>
                  <a:cxn ang="0">
                    <a:pos x="10" y="24"/>
                  </a:cxn>
                  <a:cxn ang="0">
                    <a:pos x="4" y="24"/>
                  </a:cxn>
                  <a:cxn ang="0">
                    <a:pos x="2" y="28"/>
                  </a:cxn>
                  <a:cxn ang="0">
                    <a:pos x="0" y="30"/>
                  </a:cxn>
                  <a:cxn ang="0">
                    <a:pos x="0" y="32"/>
                  </a:cxn>
                  <a:cxn ang="0">
                    <a:pos x="2" y="34"/>
                  </a:cxn>
                  <a:cxn ang="0">
                    <a:pos x="8" y="38"/>
                  </a:cxn>
                  <a:cxn ang="0">
                    <a:pos x="22" y="42"/>
                  </a:cxn>
                  <a:cxn ang="0">
                    <a:pos x="34" y="44"/>
                  </a:cxn>
                  <a:cxn ang="0">
                    <a:pos x="46" y="44"/>
                  </a:cxn>
                  <a:cxn ang="0">
                    <a:pos x="50" y="44"/>
                  </a:cxn>
                  <a:cxn ang="0">
                    <a:pos x="68" y="70"/>
                  </a:cxn>
                  <a:cxn ang="0">
                    <a:pos x="86" y="56"/>
                  </a:cxn>
                  <a:cxn ang="0">
                    <a:pos x="88" y="44"/>
                  </a:cxn>
                  <a:cxn ang="0">
                    <a:pos x="88" y="44"/>
                  </a:cxn>
                  <a:cxn ang="0">
                    <a:pos x="92" y="42"/>
                  </a:cxn>
                  <a:cxn ang="0">
                    <a:pos x="96" y="40"/>
                  </a:cxn>
                  <a:cxn ang="0">
                    <a:pos x="100" y="36"/>
                  </a:cxn>
                  <a:cxn ang="0">
                    <a:pos x="104" y="32"/>
                  </a:cxn>
                  <a:cxn ang="0">
                    <a:pos x="108" y="28"/>
                  </a:cxn>
                  <a:cxn ang="0">
                    <a:pos x="110" y="22"/>
                  </a:cxn>
                  <a:cxn ang="0">
                    <a:pos x="110" y="18"/>
                  </a:cxn>
                  <a:cxn ang="0">
                    <a:pos x="110" y="16"/>
                  </a:cxn>
                  <a:cxn ang="0">
                    <a:pos x="108" y="16"/>
                  </a:cxn>
                  <a:cxn ang="0">
                    <a:pos x="106" y="16"/>
                  </a:cxn>
                  <a:cxn ang="0">
                    <a:pos x="104" y="18"/>
                  </a:cxn>
                  <a:cxn ang="0">
                    <a:pos x="102" y="18"/>
                  </a:cxn>
                  <a:cxn ang="0">
                    <a:pos x="100" y="20"/>
                  </a:cxn>
                  <a:cxn ang="0">
                    <a:pos x="98" y="22"/>
                  </a:cxn>
                  <a:cxn ang="0">
                    <a:pos x="98" y="22"/>
                  </a:cxn>
                  <a:cxn ang="0">
                    <a:pos x="80" y="32"/>
                  </a:cxn>
                  <a:cxn ang="0">
                    <a:pos x="62" y="30"/>
                  </a:cxn>
                  <a:cxn ang="0">
                    <a:pos x="60" y="28"/>
                  </a:cxn>
                  <a:cxn ang="0">
                    <a:pos x="58" y="28"/>
                  </a:cxn>
                  <a:cxn ang="0">
                    <a:pos x="56" y="24"/>
                  </a:cxn>
                  <a:cxn ang="0">
                    <a:pos x="56" y="22"/>
                  </a:cxn>
                  <a:cxn ang="0">
                    <a:pos x="56" y="18"/>
                  </a:cxn>
                  <a:cxn ang="0">
                    <a:pos x="58" y="14"/>
                  </a:cxn>
                  <a:cxn ang="0">
                    <a:pos x="62" y="10"/>
                  </a:cxn>
                  <a:cxn ang="0">
                    <a:pos x="64" y="6"/>
                  </a:cxn>
                  <a:cxn ang="0">
                    <a:pos x="66" y="4"/>
                  </a:cxn>
                  <a:cxn ang="0">
                    <a:pos x="66" y="4"/>
                  </a:cxn>
                  <a:cxn ang="0">
                    <a:pos x="62" y="2"/>
                  </a:cxn>
                  <a:cxn ang="0">
                    <a:pos x="54" y="2"/>
                  </a:cxn>
                  <a:cxn ang="0">
                    <a:pos x="44" y="0"/>
                  </a:cxn>
                  <a:cxn ang="0">
                    <a:pos x="34" y="4"/>
                  </a:cxn>
                  <a:cxn ang="0">
                    <a:pos x="26" y="10"/>
                  </a:cxn>
                </a:cxnLst>
                <a:rect l="0" t="0" r="r" b="b"/>
                <a:pathLst>
                  <a:path w="110" h="70">
                    <a:moveTo>
                      <a:pt x="26" y="10"/>
                    </a:moveTo>
                    <a:lnTo>
                      <a:pt x="26" y="10"/>
                    </a:lnTo>
                    <a:lnTo>
                      <a:pt x="26" y="12"/>
                    </a:lnTo>
                    <a:lnTo>
                      <a:pt x="24" y="16"/>
                    </a:lnTo>
                    <a:lnTo>
                      <a:pt x="22" y="18"/>
                    </a:lnTo>
                    <a:lnTo>
                      <a:pt x="20" y="20"/>
                    </a:lnTo>
                    <a:lnTo>
                      <a:pt x="14" y="22"/>
                    </a:lnTo>
                    <a:lnTo>
                      <a:pt x="10" y="24"/>
                    </a:lnTo>
                    <a:lnTo>
                      <a:pt x="4" y="24"/>
                    </a:lnTo>
                    <a:lnTo>
                      <a:pt x="2" y="28"/>
                    </a:lnTo>
                    <a:lnTo>
                      <a:pt x="0" y="30"/>
                    </a:lnTo>
                    <a:lnTo>
                      <a:pt x="0" y="32"/>
                    </a:lnTo>
                    <a:lnTo>
                      <a:pt x="2" y="34"/>
                    </a:lnTo>
                    <a:lnTo>
                      <a:pt x="8" y="38"/>
                    </a:lnTo>
                    <a:lnTo>
                      <a:pt x="22" y="42"/>
                    </a:lnTo>
                    <a:lnTo>
                      <a:pt x="34" y="44"/>
                    </a:lnTo>
                    <a:lnTo>
                      <a:pt x="46" y="44"/>
                    </a:lnTo>
                    <a:lnTo>
                      <a:pt x="50" y="44"/>
                    </a:lnTo>
                    <a:lnTo>
                      <a:pt x="68" y="70"/>
                    </a:lnTo>
                    <a:lnTo>
                      <a:pt x="86" y="56"/>
                    </a:lnTo>
                    <a:lnTo>
                      <a:pt x="88" y="44"/>
                    </a:lnTo>
                    <a:lnTo>
                      <a:pt x="88" y="44"/>
                    </a:lnTo>
                    <a:lnTo>
                      <a:pt x="92" y="42"/>
                    </a:lnTo>
                    <a:lnTo>
                      <a:pt x="96" y="40"/>
                    </a:lnTo>
                    <a:lnTo>
                      <a:pt x="100" y="36"/>
                    </a:lnTo>
                    <a:lnTo>
                      <a:pt x="104" y="32"/>
                    </a:lnTo>
                    <a:lnTo>
                      <a:pt x="108" y="28"/>
                    </a:lnTo>
                    <a:lnTo>
                      <a:pt x="110" y="22"/>
                    </a:lnTo>
                    <a:lnTo>
                      <a:pt x="110" y="18"/>
                    </a:lnTo>
                    <a:lnTo>
                      <a:pt x="110" y="16"/>
                    </a:lnTo>
                    <a:lnTo>
                      <a:pt x="108" y="16"/>
                    </a:lnTo>
                    <a:lnTo>
                      <a:pt x="106" y="16"/>
                    </a:lnTo>
                    <a:lnTo>
                      <a:pt x="104" y="18"/>
                    </a:lnTo>
                    <a:lnTo>
                      <a:pt x="102" y="18"/>
                    </a:lnTo>
                    <a:lnTo>
                      <a:pt x="100" y="20"/>
                    </a:lnTo>
                    <a:lnTo>
                      <a:pt x="98" y="22"/>
                    </a:lnTo>
                    <a:lnTo>
                      <a:pt x="98" y="22"/>
                    </a:lnTo>
                    <a:lnTo>
                      <a:pt x="80" y="32"/>
                    </a:lnTo>
                    <a:lnTo>
                      <a:pt x="62" y="30"/>
                    </a:lnTo>
                    <a:lnTo>
                      <a:pt x="60" y="28"/>
                    </a:lnTo>
                    <a:lnTo>
                      <a:pt x="58" y="28"/>
                    </a:lnTo>
                    <a:lnTo>
                      <a:pt x="56" y="24"/>
                    </a:lnTo>
                    <a:lnTo>
                      <a:pt x="56" y="22"/>
                    </a:lnTo>
                    <a:lnTo>
                      <a:pt x="56" y="18"/>
                    </a:lnTo>
                    <a:lnTo>
                      <a:pt x="58" y="14"/>
                    </a:lnTo>
                    <a:lnTo>
                      <a:pt x="62" y="10"/>
                    </a:lnTo>
                    <a:lnTo>
                      <a:pt x="64" y="6"/>
                    </a:lnTo>
                    <a:lnTo>
                      <a:pt x="66" y="4"/>
                    </a:lnTo>
                    <a:lnTo>
                      <a:pt x="66" y="4"/>
                    </a:lnTo>
                    <a:lnTo>
                      <a:pt x="62" y="2"/>
                    </a:lnTo>
                    <a:lnTo>
                      <a:pt x="54" y="2"/>
                    </a:lnTo>
                    <a:lnTo>
                      <a:pt x="44" y="0"/>
                    </a:lnTo>
                    <a:lnTo>
                      <a:pt x="34" y="4"/>
                    </a:lnTo>
                    <a:lnTo>
                      <a:pt x="26" y="1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Freeform 193"/>
              <p:cNvSpPr>
                <a:spLocks/>
              </p:cNvSpPr>
              <p:nvPr/>
            </p:nvSpPr>
            <p:spPr bwMode="gray">
              <a:xfrm>
                <a:off x="1106" y="1228"/>
                <a:ext cx="110" cy="220"/>
              </a:xfrm>
              <a:custGeom>
                <a:avLst/>
                <a:gdLst/>
                <a:ahLst/>
                <a:cxnLst>
                  <a:cxn ang="0">
                    <a:pos x="44" y="20"/>
                  </a:cxn>
                  <a:cxn ang="0">
                    <a:pos x="40" y="20"/>
                  </a:cxn>
                  <a:cxn ang="0">
                    <a:pos x="36" y="20"/>
                  </a:cxn>
                  <a:cxn ang="0">
                    <a:pos x="34" y="26"/>
                  </a:cxn>
                  <a:cxn ang="0">
                    <a:pos x="32" y="32"/>
                  </a:cxn>
                  <a:cxn ang="0">
                    <a:pos x="28" y="34"/>
                  </a:cxn>
                  <a:cxn ang="0">
                    <a:pos x="24" y="34"/>
                  </a:cxn>
                  <a:cxn ang="0">
                    <a:pos x="24" y="34"/>
                  </a:cxn>
                  <a:cxn ang="0">
                    <a:pos x="20" y="26"/>
                  </a:cxn>
                  <a:cxn ang="0">
                    <a:pos x="12" y="18"/>
                  </a:cxn>
                  <a:cxn ang="0">
                    <a:pos x="2" y="16"/>
                  </a:cxn>
                  <a:cxn ang="0">
                    <a:pos x="0" y="60"/>
                  </a:cxn>
                  <a:cxn ang="0">
                    <a:pos x="4" y="72"/>
                  </a:cxn>
                  <a:cxn ang="0">
                    <a:pos x="14" y="94"/>
                  </a:cxn>
                  <a:cxn ang="0">
                    <a:pos x="42" y="106"/>
                  </a:cxn>
                  <a:cxn ang="0">
                    <a:pos x="58" y="94"/>
                  </a:cxn>
                  <a:cxn ang="0">
                    <a:pos x="60" y="96"/>
                  </a:cxn>
                  <a:cxn ang="0">
                    <a:pos x="66" y="100"/>
                  </a:cxn>
                  <a:cxn ang="0">
                    <a:pos x="68" y="106"/>
                  </a:cxn>
                  <a:cxn ang="0">
                    <a:pos x="62" y="114"/>
                  </a:cxn>
                  <a:cxn ang="0">
                    <a:pos x="46" y="126"/>
                  </a:cxn>
                  <a:cxn ang="0">
                    <a:pos x="38" y="130"/>
                  </a:cxn>
                  <a:cxn ang="0">
                    <a:pos x="36" y="144"/>
                  </a:cxn>
                  <a:cxn ang="0">
                    <a:pos x="36" y="166"/>
                  </a:cxn>
                  <a:cxn ang="0">
                    <a:pos x="38" y="170"/>
                  </a:cxn>
                  <a:cxn ang="0">
                    <a:pos x="42" y="182"/>
                  </a:cxn>
                  <a:cxn ang="0">
                    <a:pos x="48" y="192"/>
                  </a:cxn>
                  <a:cxn ang="0">
                    <a:pos x="56" y="202"/>
                  </a:cxn>
                  <a:cxn ang="0">
                    <a:pos x="62" y="212"/>
                  </a:cxn>
                  <a:cxn ang="0">
                    <a:pos x="66" y="220"/>
                  </a:cxn>
                  <a:cxn ang="0">
                    <a:pos x="74" y="212"/>
                  </a:cxn>
                  <a:cxn ang="0">
                    <a:pos x="90" y="154"/>
                  </a:cxn>
                  <a:cxn ang="0">
                    <a:pos x="104" y="98"/>
                  </a:cxn>
                  <a:cxn ang="0">
                    <a:pos x="108" y="88"/>
                  </a:cxn>
                  <a:cxn ang="0">
                    <a:pos x="108" y="66"/>
                  </a:cxn>
                  <a:cxn ang="0">
                    <a:pos x="102" y="22"/>
                  </a:cxn>
                  <a:cxn ang="0">
                    <a:pos x="70" y="2"/>
                  </a:cxn>
                  <a:cxn ang="0">
                    <a:pos x="64" y="4"/>
                  </a:cxn>
                  <a:cxn ang="0">
                    <a:pos x="58" y="8"/>
                  </a:cxn>
                  <a:cxn ang="0">
                    <a:pos x="58" y="14"/>
                  </a:cxn>
                  <a:cxn ang="0">
                    <a:pos x="56" y="24"/>
                  </a:cxn>
                  <a:cxn ang="0">
                    <a:pos x="54" y="30"/>
                  </a:cxn>
                  <a:cxn ang="0">
                    <a:pos x="44" y="22"/>
                  </a:cxn>
                </a:cxnLst>
                <a:rect l="0" t="0" r="r" b="b"/>
                <a:pathLst>
                  <a:path w="110" h="220">
                    <a:moveTo>
                      <a:pt x="44" y="22"/>
                    </a:moveTo>
                    <a:lnTo>
                      <a:pt x="44" y="20"/>
                    </a:lnTo>
                    <a:lnTo>
                      <a:pt x="42" y="20"/>
                    </a:lnTo>
                    <a:lnTo>
                      <a:pt x="40" y="20"/>
                    </a:lnTo>
                    <a:lnTo>
                      <a:pt x="38" y="20"/>
                    </a:lnTo>
                    <a:lnTo>
                      <a:pt x="36" y="20"/>
                    </a:lnTo>
                    <a:lnTo>
                      <a:pt x="34" y="22"/>
                    </a:lnTo>
                    <a:lnTo>
                      <a:pt x="34" y="26"/>
                    </a:lnTo>
                    <a:lnTo>
                      <a:pt x="34" y="28"/>
                    </a:lnTo>
                    <a:lnTo>
                      <a:pt x="32" y="32"/>
                    </a:lnTo>
                    <a:lnTo>
                      <a:pt x="32" y="34"/>
                    </a:lnTo>
                    <a:lnTo>
                      <a:pt x="28" y="34"/>
                    </a:lnTo>
                    <a:lnTo>
                      <a:pt x="26" y="34"/>
                    </a:lnTo>
                    <a:lnTo>
                      <a:pt x="24" y="34"/>
                    </a:lnTo>
                    <a:lnTo>
                      <a:pt x="24" y="34"/>
                    </a:lnTo>
                    <a:lnTo>
                      <a:pt x="24" y="34"/>
                    </a:lnTo>
                    <a:lnTo>
                      <a:pt x="22" y="30"/>
                    </a:lnTo>
                    <a:lnTo>
                      <a:pt x="20" y="26"/>
                    </a:lnTo>
                    <a:lnTo>
                      <a:pt x="16" y="22"/>
                    </a:lnTo>
                    <a:lnTo>
                      <a:pt x="12" y="18"/>
                    </a:lnTo>
                    <a:lnTo>
                      <a:pt x="8" y="16"/>
                    </a:lnTo>
                    <a:lnTo>
                      <a:pt x="2" y="16"/>
                    </a:lnTo>
                    <a:lnTo>
                      <a:pt x="0" y="36"/>
                    </a:lnTo>
                    <a:lnTo>
                      <a:pt x="0" y="60"/>
                    </a:lnTo>
                    <a:lnTo>
                      <a:pt x="0" y="64"/>
                    </a:lnTo>
                    <a:lnTo>
                      <a:pt x="4" y="72"/>
                    </a:lnTo>
                    <a:lnTo>
                      <a:pt x="8" y="84"/>
                    </a:lnTo>
                    <a:lnTo>
                      <a:pt x="14" y="94"/>
                    </a:lnTo>
                    <a:lnTo>
                      <a:pt x="28" y="114"/>
                    </a:lnTo>
                    <a:lnTo>
                      <a:pt x="42" y="106"/>
                    </a:lnTo>
                    <a:lnTo>
                      <a:pt x="44" y="94"/>
                    </a:lnTo>
                    <a:lnTo>
                      <a:pt x="58" y="94"/>
                    </a:lnTo>
                    <a:lnTo>
                      <a:pt x="58" y="96"/>
                    </a:lnTo>
                    <a:lnTo>
                      <a:pt x="60" y="96"/>
                    </a:lnTo>
                    <a:lnTo>
                      <a:pt x="64" y="98"/>
                    </a:lnTo>
                    <a:lnTo>
                      <a:pt x="66" y="100"/>
                    </a:lnTo>
                    <a:lnTo>
                      <a:pt x="68" y="104"/>
                    </a:lnTo>
                    <a:lnTo>
                      <a:pt x="68" y="106"/>
                    </a:lnTo>
                    <a:lnTo>
                      <a:pt x="66" y="110"/>
                    </a:lnTo>
                    <a:lnTo>
                      <a:pt x="62" y="114"/>
                    </a:lnTo>
                    <a:lnTo>
                      <a:pt x="54" y="122"/>
                    </a:lnTo>
                    <a:lnTo>
                      <a:pt x="46" y="126"/>
                    </a:lnTo>
                    <a:lnTo>
                      <a:pt x="40" y="128"/>
                    </a:lnTo>
                    <a:lnTo>
                      <a:pt x="38" y="130"/>
                    </a:lnTo>
                    <a:lnTo>
                      <a:pt x="36" y="132"/>
                    </a:lnTo>
                    <a:lnTo>
                      <a:pt x="36" y="144"/>
                    </a:lnTo>
                    <a:lnTo>
                      <a:pt x="46" y="152"/>
                    </a:lnTo>
                    <a:lnTo>
                      <a:pt x="36" y="166"/>
                    </a:lnTo>
                    <a:lnTo>
                      <a:pt x="36" y="166"/>
                    </a:lnTo>
                    <a:lnTo>
                      <a:pt x="38" y="170"/>
                    </a:lnTo>
                    <a:lnTo>
                      <a:pt x="40" y="176"/>
                    </a:lnTo>
                    <a:lnTo>
                      <a:pt x="42" y="182"/>
                    </a:lnTo>
                    <a:lnTo>
                      <a:pt x="44" y="188"/>
                    </a:lnTo>
                    <a:lnTo>
                      <a:pt x="48" y="192"/>
                    </a:lnTo>
                    <a:lnTo>
                      <a:pt x="52" y="196"/>
                    </a:lnTo>
                    <a:lnTo>
                      <a:pt x="56" y="202"/>
                    </a:lnTo>
                    <a:lnTo>
                      <a:pt x="58" y="208"/>
                    </a:lnTo>
                    <a:lnTo>
                      <a:pt x="62" y="212"/>
                    </a:lnTo>
                    <a:lnTo>
                      <a:pt x="64" y="216"/>
                    </a:lnTo>
                    <a:lnTo>
                      <a:pt x="66" y="220"/>
                    </a:lnTo>
                    <a:lnTo>
                      <a:pt x="66" y="220"/>
                    </a:lnTo>
                    <a:lnTo>
                      <a:pt x="74" y="212"/>
                    </a:lnTo>
                    <a:lnTo>
                      <a:pt x="84" y="172"/>
                    </a:lnTo>
                    <a:lnTo>
                      <a:pt x="90" y="154"/>
                    </a:lnTo>
                    <a:lnTo>
                      <a:pt x="94" y="132"/>
                    </a:lnTo>
                    <a:lnTo>
                      <a:pt x="104" y="98"/>
                    </a:lnTo>
                    <a:lnTo>
                      <a:pt x="106" y="96"/>
                    </a:lnTo>
                    <a:lnTo>
                      <a:pt x="108" y="88"/>
                    </a:lnTo>
                    <a:lnTo>
                      <a:pt x="110" y="76"/>
                    </a:lnTo>
                    <a:lnTo>
                      <a:pt x="108" y="66"/>
                    </a:lnTo>
                    <a:lnTo>
                      <a:pt x="98" y="46"/>
                    </a:lnTo>
                    <a:lnTo>
                      <a:pt x="102" y="22"/>
                    </a:lnTo>
                    <a:lnTo>
                      <a:pt x="70" y="0"/>
                    </a:lnTo>
                    <a:lnTo>
                      <a:pt x="70" y="2"/>
                    </a:lnTo>
                    <a:lnTo>
                      <a:pt x="66" y="2"/>
                    </a:lnTo>
                    <a:lnTo>
                      <a:pt x="64" y="4"/>
                    </a:lnTo>
                    <a:lnTo>
                      <a:pt x="60" y="6"/>
                    </a:lnTo>
                    <a:lnTo>
                      <a:pt x="58" y="8"/>
                    </a:lnTo>
                    <a:lnTo>
                      <a:pt x="58" y="10"/>
                    </a:lnTo>
                    <a:lnTo>
                      <a:pt x="58" y="14"/>
                    </a:lnTo>
                    <a:lnTo>
                      <a:pt x="58" y="18"/>
                    </a:lnTo>
                    <a:lnTo>
                      <a:pt x="56" y="24"/>
                    </a:lnTo>
                    <a:lnTo>
                      <a:pt x="56" y="26"/>
                    </a:lnTo>
                    <a:lnTo>
                      <a:pt x="54" y="30"/>
                    </a:lnTo>
                    <a:lnTo>
                      <a:pt x="54" y="30"/>
                    </a:lnTo>
                    <a:lnTo>
                      <a:pt x="44" y="22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Freeform 194"/>
              <p:cNvSpPr>
                <a:spLocks/>
              </p:cNvSpPr>
              <p:nvPr/>
            </p:nvSpPr>
            <p:spPr bwMode="gray">
              <a:xfrm>
                <a:off x="1194" y="1188"/>
                <a:ext cx="122" cy="94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14" y="20"/>
                  </a:cxn>
                  <a:cxn ang="0">
                    <a:pos x="0" y="32"/>
                  </a:cxn>
                  <a:cxn ang="0">
                    <a:pos x="0" y="32"/>
                  </a:cxn>
                  <a:cxn ang="0">
                    <a:pos x="2" y="36"/>
                  </a:cxn>
                  <a:cxn ang="0">
                    <a:pos x="4" y="40"/>
                  </a:cxn>
                  <a:cxn ang="0">
                    <a:pos x="6" y="46"/>
                  </a:cxn>
                  <a:cxn ang="0">
                    <a:pos x="10" y="50"/>
                  </a:cxn>
                  <a:cxn ang="0">
                    <a:pos x="12" y="52"/>
                  </a:cxn>
                  <a:cxn ang="0">
                    <a:pos x="14" y="54"/>
                  </a:cxn>
                  <a:cxn ang="0">
                    <a:pos x="18" y="54"/>
                  </a:cxn>
                  <a:cxn ang="0">
                    <a:pos x="22" y="56"/>
                  </a:cxn>
                  <a:cxn ang="0">
                    <a:pos x="26" y="56"/>
                  </a:cxn>
                  <a:cxn ang="0">
                    <a:pos x="28" y="56"/>
                  </a:cxn>
                  <a:cxn ang="0">
                    <a:pos x="30" y="58"/>
                  </a:cxn>
                  <a:cxn ang="0">
                    <a:pos x="32" y="60"/>
                  </a:cxn>
                  <a:cxn ang="0">
                    <a:pos x="30" y="62"/>
                  </a:cxn>
                  <a:cxn ang="0">
                    <a:pos x="28" y="66"/>
                  </a:cxn>
                  <a:cxn ang="0">
                    <a:pos x="24" y="70"/>
                  </a:cxn>
                  <a:cxn ang="0">
                    <a:pos x="24" y="74"/>
                  </a:cxn>
                  <a:cxn ang="0">
                    <a:pos x="26" y="80"/>
                  </a:cxn>
                  <a:cxn ang="0">
                    <a:pos x="28" y="82"/>
                  </a:cxn>
                  <a:cxn ang="0">
                    <a:pos x="32" y="86"/>
                  </a:cxn>
                  <a:cxn ang="0">
                    <a:pos x="36" y="88"/>
                  </a:cxn>
                  <a:cxn ang="0">
                    <a:pos x="40" y="88"/>
                  </a:cxn>
                  <a:cxn ang="0">
                    <a:pos x="50" y="88"/>
                  </a:cxn>
                  <a:cxn ang="0">
                    <a:pos x="64" y="88"/>
                  </a:cxn>
                  <a:cxn ang="0">
                    <a:pos x="80" y="94"/>
                  </a:cxn>
                  <a:cxn ang="0">
                    <a:pos x="122" y="42"/>
                  </a:cxn>
                  <a:cxn ang="0">
                    <a:pos x="114" y="24"/>
                  </a:cxn>
                  <a:cxn ang="0">
                    <a:pos x="92" y="20"/>
                  </a:cxn>
                  <a:cxn ang="0">
                    <a:pos x="56" y="0"/>
                  </a:cxn>
                  <a:cxn ang="0">
                    <a:pos x="54" y="12"/>
                  </a:cxn>
                  <a:cxn ang="0">
                    <a:pos x="40" y="10"/>
                  </a:cxn>
                  <a:cxn ang="0">
                    <a:pos x="22" y="0"/>
                  </a:cxn>
                </a:cxnLst>
                <a:rect l="0" t="0" r="r" b="b"/>
                <a:pathLst>
                  <a:path w="122" h="94">
                    <a:moveTo>
                      <a:pt x="22" y="0"/>
                    </a:moveTo>
                    <a:lnTo>
                      <a:pt x="14" y="20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2" y="36"/>
                    </a:lnTo>
                    <a:lnTo>
                      <a:pt x="4" y="40"/>
                    </a:lnTo>
                    <a:lnTo>
                      <a:pt x="6" y="46"/>
                    </a:lnTo>
                    <a:lnTo>
                      <a:pt x="10" y="50"/>
                    </a:lnTo>
                    <a:lnTo>
                      <a:pt x="12" y="52"/>
                    </a:lnTo>
                    <a:lnTo>
                      <a:pt x="14" y="54"/>
                    </a:lnTo>
                    <a:lnTo>
                      <a:pt x="18" y="54"/>
                    </a:lnTo>
                    <a:lnTo>
                      <a:pt x="22" y="56"/>
                    </a:lnTo>
                    <a:lnTo>
                      <a:pt x="26" y="56"/>
                    </a:lnTo>
                    <a:lnTo>
                      <a:pt x="28" y="56"/>
                    </a:lnTo>
                    <a:lnTo>
                      <a:pt x="30" y="58"/>
                    </a:lnTo>
                    <a:lnTo>
                      <a:pt x="32" y="60"/>
                    </a:lnTo>
                    <a:lnTo>
                      <a:pt x="30" y="62"/>
                    </a:lnTo>
                    <a:lnTo>
                      <a:pt x="28" y="66"/>
                    </a:lnTo>
                    <a:lnTo>
                      <a:pt x="24" y="70"/>
                    </a:lnTo>
                    <a:lnTo>
                      <a:pt x="24" y="74"/>
                    </a:lnTo>
                    <a:lnTo>
                      <a:pt x="26" y="80"/>
                    </a:lnTo>
                    <a:lnTo>
                      <a:pt x="28" y="82"/>
                    </a:lnTo>
                    <a:lnTo>
                      <a:pt x="32" y="86"/>
                    </a:lnTo>
                    <a:lnTo>
                      <a:pt x="36" y="88"/>
                    </a:lnTo>
                    <a:lnTo>
                      <a:pt x="40" y="88"/>
                    </a:lnTo>
                    <a:lnTo>
                      <a:pt x="50" y="88"/>
                    </a:lnTo>
                    <a:lnTo>
                      <a:pt x="64" y="88"/>
                    </a:lnTo>
                    <a:lnTo>
                      <a:pt x="80" y="94"/>
                    </a:lnTo>
                    <a:lnTo>
                      <a:pt x="122" y="42"/>
                    </a:lnTo>
                    <a:lnTo>
                      <a:pt x="114" y="24"/>
                    </a:lnTo>
                    <a:lnTo>
                      <a:pt x="92" y="20"/>
                    </a:lnTo>
                    <a:lnTo>
                      <a:pt x="56" y="0"/>
                    </a:lnTo>
                    <a:lnTo>
                      <a:pt x="54" y="12"/>
                    </a:lnTo>
                    <a:lnTo>
                      <a:pt x="40" y="10"/>
                    </a:lnTo>
                    <a:lnTo>
                      <a:pt x="22" y="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Freeform 195"/>
              <p:cNvSpPr>
                <a:spLocks/>
              </p:cNvSpPr>
              <p:nvPr/>
            </p:nvSpPr>
            <p:spPr bwMode="gray">
              <a:xfrm>
                <a:off x="1222" y="1352"/>
                <a:ext cx="46" cy="46"/>
              </a:xfrm>
              <a:custGeom>
                <a:avLst/>
                <a:gdLst/>
                <a:ahLst/>
                <a:cxnLst>
                  <a:cxn ang="0">
                    <a:pos x="28" y="8"/>
                  </a:cxn>
                  <a:cxn ang="0">
                    <a:pos x="28" y="6"/>
                  </a:cxn>
                  <a:cxn ang="0">
                    <a:pos x="26" y="4"/>
                  </a:cxn>
                  <a:cxn ang="0">
                    <a:pos x="22" y="2"/>
                  </a:cxn>
                  <a:cxn ang="0">
                    <a:pos x="20" y="0"/>
                  </a:cxn>
                  <a:cxn ang="0">
                    <a:pos x="16" y="0"/>
                  </a:cxn>
                  <a:cxn ang="0">
                    <a:pos x="12" y="0"/>
                  </a:cxn>
                  <a:cxn ang="0">
                    <a:pos x="10" y="0"/>
                  </a:cxn>
                  <a:cxn ang="0">
                    <a:pos x="8" y="4"/>
                  </a:cxn>
                  <a:cxn ang="0">
                    <a:pos x="4" y="8"/>
                  </a:cxn>
                  <a:cxn ang="0">
                    <a:pos x="2" y="12"/>
                  </a:cxn>
                  <a:cxn ang="0">
                    <a:pos x="2" y="16"/>
                  </a:cxn>
                  <a:cxn ang="0">
                    <a:pos x="0" y="20"/>
                  </a:cxn>
                  <a:cxn ang="0">
                    <a:pos x="2" y="24"/>
                  </a:cxn>
                  <a:cxn ang="0">
                    <a:pos x="4" y="26"/>
                  </a:cxn>
                  <a:cxn ang="0">
                    <a:pos x="8" y="30"/>
                  </a:cxn>
                  <a:cxn ang="0">
                    <a:pos x="12" y="34"/>
                  </a:cxn>
                  <a:cxn ang="0">
                    <a:pos x="16" y="36"/>
                  </a:cxn>
                  <a:cxn ang="0">
                    <a:pos x="20" y="40"/>
                  </a:cxn>
                  <a:cxn ang="0">
                    <a:pos x="24" y="42"/>
                  </a:cxn>
                  <a:cxn ang="0">
                    <a:pos x="28" y="44"/>
                  </a:cxn>
                  <a:cxn ang="0">
                    <a:pos x="28" y="46"/>
                  </a:cxn>
                  <a:cxn ang="0">
                    <a:pos x="28" y="44"/>
                  </a:cxn>
                  <a:cxn ang="0">
                    <a:pos x="32" y="44"/>
                  </a:cxn>
                  <a:cxn ang="0">
                    <a:pos x="36" y="40"/>
                  </a:cxn>
                  <a:cxn ang="0">
                    <a:pos x="40" y="38"/>
                  </a:cxn>
                  <a:cxn ang="0">
                    <a:pos x="42" y="34"/>
                  </a:cxn>
                  <a:cxn ang="0">
                    <a:pos x="46" y="32"/>
                  </a:cxn>
                  <a:cxn ang="0">
                    <a:pos x="46" y="28"/>
                  </a:cxn>
                  <a:cxn ang="0">
                    <a:pos x="46" y="24"/>
                  </a:cxn>
                  <a:cxn ang="0">
                    <a:pos x="42" y="20"/>
                  </a:cxn>
                  <a:cxn ang="0">
                    <a:pos x="38" y="16"/>
                  </a:cxn>
                  <a:cxn ang="0">
                    <a:pos x="34" y="12"/>
                  </a:cxn>
                  <a:cxn ang="0">
                    <a:pos x="32" y="10"/>
                  </a:cxn>
                  <a:cxn ang="0">
                    <a:pos x="28" y="8"/>
                  </a:cxn>
                  <a:cxn ang="0">
                    <a:pos x="28" y="8"/>
                  </a:cxn>
                </a:cxnLst>
                <a:rect l="0" t="0" r="r" b="b"/>
                <a:pathLst>
                  <a:path w="46" h="46">
                    <a:moveTo>
                      <a:pt x="28" y="8"/>
                    </a:moveTo>
                    <a:lnTo>
                      <a:pt x="28" y="6"/>
                    </a:lnTo>
                    <a:lnTo>
                      <a:pt x="26" y="4"/>
                    </a:lnTo>
                    <a:lnTo>
                      <a:pt x="22" y="2"/>
                    </a:lnTo>
                    <a:lnTo>
                      <a:pt x="20" y="0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8" y="4"/>
                    </a:lnTo>
                    <a:lnTo>
                      <a:pt x="4" y="8"/>
                    </a:lnTo>
                    <a:lnTo>
                      <a:pt x="2" y="12"/>
                    </a:lnTo>
                    <a:lnTo>
                      <a:pt x="2" y="16"/>
                    </a:lnTo>
                    <a:lnTo>
                      <a:pt x="0" y="20"/>
                    </a:lnTo>
                    <a:lnTo>
                      <a:pt x="2" y="24"/>
                    </a:lnTo>
                    <a:lnTo>
                      <a:pt x="4" y="26"/>
                    </a:lnTo>
                    <a:lnTo>
                      <a:pt x="8" y="30"/>
                    </a:lnTo>
                    <a:lnTo>
                      <a:pt x="12" y="34"/>
                    </a:lnTo>
                    <a:lnTo>
                      <a:pt x="16" y="36"/>
                    </a:lnTo>
                    <a:lnTo>
                      <a:pt x="20" y="40"/>
                    </a:lnTo>
                    <a:lnTo>
                      <a:pt x="24" y="42"/>
                    </a:lnTo>
                    <a:lnTo>
                      <a:pt x="28" y="44"/>
                    </a:lnTo>
                    <a:lnTo>
                      <a:pt x="28" y="46"/>
                    </a:lnTo>
                    <a:lnTo>
                      <a:pt x="28" y="44"/>
                    </a:lnTo>
                    <a:lnTo>
                      <a:pt x="32" y="44"/>
                    </a:lnTo>
                    <a:lnTo>
                      <a:pt x="36" y="40"/>
                    </a:lnTo>
                    <a:lnTo>
                      <a:pt x="40" y="38"/>
                    </a:lnTo>
                    <a:lnTo>
                      <a:pt x="42" y="34"/>
                    </a:lnTo>
                    <a:lnTo>
                      <a:pt x="46" y="32"/>
                    </a:lnTo>
                    <a:lnTo>
                      <a:pt x="46" y="28"/>
                    </a:lnTo>
                    <a:lnTo>
                      <a:pt x="46" y="24"/>
                    </a:lnTo>
                    <a:lnTo>
                      <a:pt x="42" y="20"/>
                    </a:lnTo>
                    <a:lnTo>
                      <a:pt x="38" y="16"/>
                    </a:lnTo>
                    <a:lnTo>
                      <a:pt x="34" y="12"/>
                    </a:lnTo>
                    <a:lnTo>
                      <a:pt x="32" y="10"/>
                    </a:lnTo>
                    <a:lnTo>
                      <a:pt x="28" y="8"/>
                    </a:lnTo>
                    <a:lnTo>
                      <a:pt x="28" y="8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Freeform 196"/>
              <p:cNvSpPr>
                <a:spLocks/>
              </p:cNvSpPr>
              <p:nvPr/>
            </p:nvSpPr>
            <p:spPr bwMode="gray">
              <a:xfrm>
                <a:off x="2696" y="2012"/>
                <a:ext cx="32" cy="164"/>
              </a:xfrm>
              <a:custGeom>
                <a:avLst/>
                <a:gdLst/>
                <a:ahLst/>
                <a:cxnLst>
                  <a:cxn ang="0">
                    <a:pos x="26" y="8"/>
                  </a:cxn>
                  <a:cxn ang="0">
                    <a:pos x="26" y="6"/>
                  </a:cxn>
                  <a:cxn ang="0">
                    <a:pos x="24" y="6"/>
                  </a:cxn>
                  <a:cxn ang="0">
                    <a:pos x="22" y="2"/>
                  </a:cxn>
                  <a:cxn ang="0">
                    <a:pos x="20" y="2"/>
                  </a:cxn>
                  <a:cxn ang="0">
                    <a:pos x="18" y="0"/>
                  </a:cxn>
                  <a:cxn ang="0">
                    <a:pos x="16" y="2"/>
                  </a:cxn>
                  <a:cxn ang="0">
                    <a:pos x="14" y="6"/>
                  </a:cxn>
                  <a:cxn ang="0">
                    <a:pos x="12" y="10"/>
                  </a:cxn>
                  <a:cxn ang="0">
                    <a:pos x="10" y="14"/>
                  </a:cxn>
                  <a:cxn ang="0">
                    <a:pos x="8" y="18"/>
                  </a:cxn>
                  <a:cxn ang="0">
                    <a:pos x="8" y="22"/>
                  </a:cxn>
                  <a:cxn ang="0">
                    <a:pos x="8" y="22"/>
                  </a:cxn>
                  <a:cxn ang="0">
                    <a:pos x="2" y="42"/>
                  </a:cxn>
                  <a:cxn ang="0">
                    <a:pos x="2" y="44"/>
                  </a:cxn>
                  <a:cxn ang="0">
                    <a:pos x="2" y="46"/>
                  </a:cxn>
                  <a:cxn ang="0">
                    <a:pos x="4" y="52"/>
                  </a:cxn>
                  <a:cxn ang="0">
                    <a:pos x="4" y="56"/>
                  </a:cxn>
                  <a:cxn ang="0">
                    <a:pos x="6" y="60"/>
                  </a:cxn>
                  <a:cxn ang="0">
                    <a:pos x="6" y="66"/>
                  </a:cxn>
                  <a:cxn ang="0">
                    <a:pos x="8" y="82"/>
                  </a:cxn>
                  <a:cxn ang="0">
                    <a:pos x="6" y="100"/>
                  </a:cxn>
                  <a:cxn ang="0">
                    <a:pos x="6" y="118"/>
                  </a:cxn>
                  <a:cxn ang="0">
                    <a:pos x="6" y="132"/>
                  </a:cxn>
                  <a:cxn ang="0">
                    <a:pos x="6" y="140"/>
                  </a:cxn>
                  <a:cxn ang="0">
                    <a:pos x="6" y="142"/>
                  </a:cxn>
                  <a:cxn ang="0">
                    <a:pos x="4" y="146"/>
                  </a:cxn>
                  <a:cxn ang="0">
                    <a:pos x="2" y="150"/>
                  </a:cxn>
                  <a:cxn ang="0">
                    <a:pos x="0" y="156"/>
                  </a:cxn>
                  <a:cxn ang="0">
                    <a:pos x="0" y="158"/>
                  </a:cxn>
                  <a:cxn ang="0">
                    <a:pos x="0" y="160"/>
                  </a:cxn>
                  <a:cxn ang="0">
                    <a:pos x="8" y="164"/>
                  </a:cxn>
                  <a:cxn ang="0">
                    <a:pos x="12" y="152"/>
                  </a:cxn>
                  <a:cxn ang="0">
                    <a:pos x="22" y="162"/>
                  </a:cxn>
                  <a:cxn ang="0">
                    <a:pos x="22" y="160"/>
                  </a:cxn>
                  <a:cxn ang="0">
                    <a:pos x="22" y="158"/>
                  </a:cxn>
                  <a:cxn ang="0">
                    <a:pos x="22" y="152"/>
                  </a:cxn>
                  <a:cxn ang="0">
                    <a:pos x="22" y="146"/>
                  </a:cxn>
                  <a:cxn ang="0">
                    <a:pos x="20" y="140"/>
                  </a:cxn>
                  <a:cxn ang="0">
                    <a:pos x="16" y="130"/>
                  </a:cxn>
                  <a:cxn ang="0">
                    <a:pos x="16" y="118"/>
                  </a:cxn>
                  <a:cxn ang="0">
                    <a:pos x="24" y="106"/>
                  </a:cxn>
                  <a:cxn ang="0">
                    <a:pos x="28" y="102"/>
                  </a:cxn>
                  <a:cxn ang="0">
                    <a:pos x="32" y="96"/>
                  </a:cxn>
                  <a:cxn ang="0">
                    <a:pos x="32" y="92"/>
                  </a:cxn>
                  <a:cxn ang="0">
                    <a:pos x="32" y="88"/>
                  </a:cxn>
                  <a:cxn ang="0">
                    <a:pos x="30" y="84"/>
                  </a:cxn>
                  <a:cxn ang="0">
                    <a:pos x="30" y="80"/>
                  </a:cxn>
                  <a:cxn ang="0">
                    <a:pos x="30" y="74"/>
                  </a:cxn>
                  <a:cxn ang="0">
                    <a:pos x="28" y="62"/>
                  </a:cxn>
                  <a:cxn ang="0">
                    <a:pos x="26" y="50"/>
                  </a:cxn>
                  <a:cxn ang="0">
                    <a:pos x="24" y="40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22" y="32"/>
                  </a:cxn>
                  <a:cxn ang="0">
                    <a:pos x="22" y="28"/>
                  </a:cxn>
                  <a:cxn ang="0">
                    <a:pos x="22" y="22"/>
                  </a:cxn>
                  <a:cxn ang="0">
                    <a:pos x="22" y="16"/>
                  </a:cxn>
                  <a:cxn ang="0">
                    <a:pos x="24" y="12"/>
                  </a:cxn>
                  <a:cxn ang="0">
                    <a:pos x="26" y="8"/>
                  </a:cxn>
                </a:cxnLst>
                <a:rect l="0" t="0" r="r" b="b"/>
                <a:pathLst>
                  <a:path w="32" h="164">
                    <a:moveTo>
                      <a:pt x="26" y="8"/>
                    </a:moveTo>
                    <a:lnTo>
                      <a:pt x="26" y="6"/>
                    </a:lnTo>
                    <a:lnTo>
                      <a:pt x="24" y="6"/>
                    </a:lnTo>
                    <a:lnTo>
                      <a:pt x="22" y="2"/>
                    </a:lnTo>
                    <a:lnTo>
                      <a:pt x="20" y="2"/>
                    </a:lnTo>
                    <a:lnTo>
                      <a:pt x="18" y="0"/>
                    </a:lnTo>
                    <a:lnTo>
                      <a:pt x="16" y="2"/>
                    </a:lnTo>
                    <a:lnTo>
                      <a:pt x="14" y="6"/>
                    </a:lnTo>
                    <a:lnTo>
                      <a:pt x="12" y="10"/>
                    </a:lnTo>
                    <a:lnTo>
                      <a:pt x="10" y="14"/>
                    </a:lnTo>
                    <a:lnTo>
                      <a:pt x="8" y="18"/>
                    </a:lnTo>
                    <a:lnTo>
                      <a:pt x="8" y="22"/>
                    </a:lnTo>
                    <a:lnTo>
                      <a:pt x="8" y="22"/>
                    </a:lnTo>
                    <a:lnTo>
                      <a:pt x="2" y="42"/>
                    </a:lnTo>
                    <a:lnTo>
                      <a:pt x="2" y="44"/>
                    </a:lnTo>
                    <a:lnTo>
                      <a:pt x="2" y="46"/>
                    </a:lnTo>
                    <a:lnTo>
                      <a:pt x="4" y="52"/>
                    </a:lnTo>
                    <a:lnTo>
                      <a:pt x="4" y="56"/>
                    </a:lnTo>
                    <a:lnTo>
                      <a:pt x="6" y="60"/>
                    </a:lnTo>
                    <a:lnTo>
                      <a:pt x="6" y="66"/>
                    </a:lnTo>
                    <a:lnTo>
                      <a:pt x="8" y="82"/>
                    </a:lnTo>
                    <a:lnTo>
                      <a:pt x="6" y="100"/>
                    </a:lnTo>
                    <a:lnTo>
                      <a:pt x="6" y="118"/>
                    </a:lnTo>
                    <a:lnTo>
                      <a:pt x="6" y="132"/>
                    </a:lnTo>
                    <a:lnTo>
                      <a:pt x="6" y="140"/>
                    </a:lnTo>
                    <a:lnTo>
                      <a:pt x="6" y="142"/>
                    </a:lnTo>
                    <a:lnTo>
                      <a:pt x="4" y="146"/>
                    </a:lnTo>
                    <a:lnTo>
                      <a:pt x="2" y="150"/>
                    </a:lnTo>
                    <a:lnTo>
                      <a:pt x="0" y="156"/>
                    </a:lnTo>
                    <a:lnTo>
                      <a:pt x="0" y="158"/>
                    </a:lnTo>
                    <a:lnTo>
                      <a:pt x="0" y="160"/>
                    </a:lnTo>
                    <a:lnTo>
                      <a:pt x="8" y="164"/>
                    </a:lnTo>
                    <a:lnTo>
                      <a:pt x="12" y="152"/>
                    </a:lnTo>
                    <a:lnTo>
                      <a:pt x="22" y="162"/>
                    </a:lnTo>
                    <a:lnTo>
                      <a:pt x="22" y="160"/>
                    </a:lnTo>
                    <a:lnTo>
                      <a:pt x="22" y="158"/>
                    </a:lnTo>
                    <a:lnTo>
                      <a:pt x="22" y="152"/>
                    </a:lnTo>
                    <a:lnTo>
                      <a:pt x="22" y="146"/>
                    </a:lnTo>
                    <a:lnTo>
                      <a:pt x="20" y="140"/>
                    </a:lnTo>
                    <a:lnTo>
                      <a:pt x="16" y="130"/>
                    </a:lnTo>
                    <a:lnTo>
                      <a:pt x="16" y="118"/>
                    </a:lnTo>
                    <a:lnTo>
                      <a:pt x="24" y="106"/>
                    </a:lnTo>
                    <a:lnTo>
                      <a:pt x="28" y="102"/>
                    </a:lnTo>
                    <a:lnTo>
                      <a:pt x="32" y="96"/>
                    </a:lnTo>
                    <a:lnTo>
                      <a:pt x="32" y="92"/>
                    </a:lnTo>
                    <a:lnTo>
                      <a:pt x="32" y="88"/>
                    </a:lnTo>
                    <a:lnTo>
                      <a:pt x="30" y="84"/>
                    </a:lnTo>
                    <a:lnTo>
                      <a:pt x="30" y="80"/>
                    </a:lnTo>
                    <a:lnTo>
                      <a:pt x="30" y="74"/>
                    </a:lnTo>
                    <a:lnTo>
                      <a:pt x="28" y="62"/>
                    </a:lnTo>
                    <a:lnTo>
                      <a:pt x="26" y="50"/>
                    </a:lnTo>
                    <a:lnTo>
                      <a:pt x="24" y="40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22" y="32"/>
                    </a:lnTo>
                    <a:lnTo>
                      <a:pt x="22" y="28"/>
                    </a:lnTo>
                    <a:lnTo>
                      <a:pt x="22" y="22"/>
                    </a:lnTo>
                    <a:lnTo>
                      <a:pt x="22" y="16"/>
                    </a:lnTo>
                    <a:lnTo>
                      <a:pt x="24" y="12"/>
                    </a:lnTo>
                    <a:lnTo>
                      <a:pt x="26" y="8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Freeform 197"/>
              <p:cNvSpPr>
                <a:spLocks/>
              </p:cNvSpPr>
              <p:nvPr/>
            </p:nvSpPr>
            <p:spPr bwMode="gray">
              <a:xfrm>
                <a:off x="1176" y="1206"/>
                <a:ext cx="2133" cy="1160"/>
              </a:xfrm>
              <a:custGeom>
                <a:avLst/>
                <a:gdLst/>
                <a:ahLst/>
                <a:cxnLst>
                  <a:cxn ang="0">
                    <a:pos x="1494" y="916"/>
                  </a:cxn>
                  <a:cxn ang="0">
                    <a:pos x="1558" y="688"/>
                  </a:cxn>
                  <a:cxn ang="0">
                    <a:pos x="1762" y="626"/>
                  </a:cxn>
                  <a:cxn ang="0">
                    <a:pos x="1698" y="776"/>
                  </a:cxn>
                  <a:cxn ang="0">
                    <a:pos x="1790" y="726"/>
                  </a:cxn>
                  <a:cxn ang="0">
                    <a:pos x="1876" y="654"/>
                  </a:cxn>
                  <a:cxn ang="0">
                    <a:pos x="1998" y="586"/>
                  </a:cxn>
                  <a:cxn ang="0">
                    <a:pos x="2084" y="548"/>
                  </a:cxn>
                  <a:cxn ang="0">
                    <a:pos x="2074" y="480"/>
                  </a:cxn>
                  <a:cxn ang="0">
                    <a:pos x="1880" y="370"/>
                  </a:cxn>
                  <a:cxn ang="0">
                    <a:pos x="1640" y="308"/>
                  </a:cxn>
                  <a:cxn ang="0">
                    <a:pos x="1578" y="268"/>
                  </a:cxn>
                  <a:cxn ang="0">
                    <a:pos x="1412" y="308"/>
                  </a:cxn>
                  <a:cxn ang="0">
                    <a:pos x="1338" y="230"/>
                  </a:cxn>
                  <a:cxn ang="0">
                    <a:pos x="1160" y="170"/>
                  </a:cxn>
                  <a:cxn ang="0">
                    <a:pos x="1134" y="160"/>
                  </a:cxn>
                  <a:cxn ang="0">
                    <a:pos x="1086" y="8"/>
                  </a:cxn>
                  <a:cxn ang="0">
                    <a:pos x="1020" y="108"/>
                  </a:cxn>
                  <a:cxn ang="0">
                    <a:pos x="906" y="98"/>
                  </a:cxn>
                  <a:cxn ang="0">
                    <a:pos x="764" y="244"/>
                  </a:cxn>
                  <a:cxn ang="0">
                    <a:pos x="812" y="382"/>
                  </a:cxn>
                  <a:cxn ang="0">
                    <a:pos x="778" y="298"/>
                  </a:cxn>
                  <a:cxn ang="0">
                    <a:pos x="706" y="244"/>
                  </a:cxn>
                  <a:cxn ang="0">
                    <a:pos x="670" y="318"/>
                  </a:cxn>
                  <a:cxn ang="0">
                    <a:pos x="726" y="416"/>
                  </a:cxn>
                  <a:cxn ang="0">
                    <a:pos x="756" y="470"/>
                  </a:cxn>
                  <a:cxn ang="0">
                    <a:pos x="712" y="492"/>
                  </a:cxn>
                  <a:cxn ang="0">
                    <a:pos x="676" y="424"/>
                  </a:cxn>
                  <a:cxn ang="0">
                    <a:pos x="648" y="466"/>
                  </a:cxn>
                  <a:cxn ang="0">
                    <a:pos x="656" y="368"/>
                  </a:cxn>
                  <a:cxn ang="0">
                    <a:pos x="610" y="280"/>
                  </a:cxn>
                  <a:cxn ang="0">
                    <a:pos x="552" y="374"/>
                  </a:cxn>
                  <a:cxn ang="0">
                    <a:pos x="390" y="422"/>
                  </a:cxn>
                  <a:cxn ang="0">
                    <a:pos x="328" y="410"/>
                  </a:cxn>
                  <a:cxn ang="0">
                    <a:pos x="302" y="490"/>
                  </a:cxn>
                  <a:cxn ang="0">
                    <a:pos x="208" y="560"/>
                  </a:cxn>
                  <a:cxn ang="0">
                    <a:pos x="258" y="480"/>
                  </a:cxn>
                  <a:cxn ang="0">
                    <a:pos x="162" y="368"/>
                  </a:cxn>
                  <a:cxn ang="0">
                    <a:pos x="134" y="606"/>
                  </a:cxn>
                  <a:cxn ang="0">
                    <a:pos x="54" y="674"/>
                  </a:cxn>
                  <a:cxn ang="0">
                    <a:pos x="28" y="730"/>
                  </a:cxn>
                  <a:cxn ang="0">
                    <a:pos x="42" y="810"/>
                  </a:cxn>
                  <a:cxn ang="0">
                    <a:pos x="38" y="892"/>
                  </a:cxn>
                  <a:cxn ang="0">
                    <a:pos x="60" y="918"/>
                  </a:cxn>
                  <a:cxn ang="0">
                    <a:pos x="114" y="970"/>
                  </a:cxn>
                  <a:cxn ang="0">
                    <a:pos x="174" y="998"/>
                  </a:cxn>
                  <a:cxn ang="0">
                    <a:pos x="212" y="974"/>
                  </a:cxn>
                  <a:cxn ang="0">
                    <a:pos x="236" y="1020"/>
                  </a:cxn>
                  <a:cxn ang="0">
                    <a:pos x="316" y="1092"/>
                  </a:cxn>
                  <a:cxn ang="0">
                    <a:pos x="348" y="1034"/>
                  </a:cxn>
                  <a:cxn ang="0">
                    <a:pos x="390" y="992"/>
                  </a:cxn>
                  <a:cxn ang="0">
                    <a:pos x="410" y="1058"/>
                  </a:cxn>
                  <a:cxn ang="0">
                    <a:pos x="452" y="1122"/>
                  </a:cxn>
                  <a:cxn ang="0">
                    <a:pos x="560" y="1128"/>
                  </a:cxn>
                  <a:cxn ang="0">
                    <a:pos x="660" y="1104"/>
                  </a:cxn>
                  <a:cxn ang="0">
                    <a:pos x="732" y="1050"/>
                  </a:cxn>
                  <a:cxn ang="0">
                    <a:pos x="752" y="994"/>
                  </a:cxn>
                  <a:cxn ang="0">
                    <a:pos x="834" y="912"/>
                  </a:cxn>
                  <a:cxn ang="0">
                    <a:pos x="964" y="912"/>
                  </a:cxn>
                  <a:cxn ang="0">
                    <a:pos x="1168" y="880"/>
                  </a:cxn>
                  <a:cxn ang="0">
                    <a:pos x="1354" y="904"/>
                  </a:cxn>
                  <a:cxn ang="0">
                    <a:pos x="1432" y="908"/>
                  </a:cxn>
                </a:cxnLst>
                <a:rect l="0" t="0" r="r" b="b"/>
                <a:pathLst>
                  <a:path w="2132" h="1160">
                    <a:moveTo>
                      <a:pt x="1396" y="998"/>
                    </a:moveTo>
                    <a:lnTo>
                      <a:pt x="1398" y="994"/>
                    </a:lnTo>
                    <a:lnTo>
                      <a:pt x="1398" y="994"/>
                    </a:lnTo>
                    <a:lnTo>
                      <a:pt x="1398" y="994"/>
                    </a:lnTo>
                    <a:lnTo>
                      <a:pt x="1398" y="996"/>
                    </a:lnTo>
                    <a:lnTo>
                      <a:pt x="1396" y="1000"/>
                    </a:lnTo>
                    <a:lnTo>
                      <a:pt x="1396" y="1002"/>
                    </a:lnTo>
                    <a:lnTo>
                      <a:pt x="1394" y="1006"/>
                    </a:lnTo>
                    <a:lnTo>
                      <a:pt x="1394" y="1010"/>
                    </a:lnTo>
                    <a:lnTo>
                      <a:pt x="1394" y="1012"/>
                    </a:lnTo>
                    <a:lnTo>
                      <a:pt x="1392" y="1012"/>
                    </a:lnTo>
                    <a:lnTo>
                      <a:pt x="1394" y="1018"/>
                    </a:lnTo>
                    <a:lnTo>
                      <a:pt x="1398" y="1024"/>
                    </a:lnTo>
                    <a:lnTo>
                      <a:pt x="1402" y="1028"/>
                    </a:lnTo>
                    <a:lnTo>
                      <a:pt x="1406" y="1030"/>
                    </a:lnTo>
                    <a:lnTo>
                      <a:pt x="1410" y="1032"/>
                    </a:lnTo>
                    <a:lnTo>
                      <a:pt x="1412" y="1034"/>
                    </a:lnTo>
                    <a:lnTo>
                      <a:pt x="1414" y="1034"/>
                    </a:lnTo>
                    <a:lnTo>
                      <a:pt x="1424" y="1026"/>
                    </a:lnTo>
                    <a:lnTo>
                      <a:pt x="1436" y="1010"/>
                    </a:lnTo>
                    <a:lnTo>
                      <a:pt x="1450" y="992"/>
                    </a:lnTo>
                    <a:lnTo>
                      <a:pt x="1464" y="970"/>
                    </a:lnTo>
                    <a:lnTo>
                      <a:pt x="1476" y="950"/>
                    </a:lnTo>
                    <a:lnTo>
                      <a:pt x="1486" y="932"/>
                    </a:lnTo>
                    <a:lnTo>
                      <a:pt x="1492" y="920"/>
                    </a:lnTo>
                    <a:lnTo>
                      <a:pt x="1494" y="916"/>
                    </a:lnTo>
                    <a:lnTo>
                      <a:pt x="1496" y="898"/>
                    </a:lnTo>
                    <a:lnTo>
                      <a:pt x="1502" y="884"/>
                    </a:lnTo>
                    <a:lnTo>
                      <a:pt x="1506" y="876"/>
                    </a:lnTo>
                    <a:lnTo>
                      <a:pt x="1510" y="872"/>
                    </a:lnTo>
                    <a:lnTo>
                      <a:pt x="1512" y="846"/>
                    </a:lnTo>
                    <a:lnTo>
                      <a:pt x="1514" y="842"/>
                    </a:lnTo>
                    <a:lnTo>
                      <a:pt x="1516" y="830"/>
                    </a:lnTo>
                    <a:lnTo>
                      <a:pt x="1514" y="818"/>
                    </a:lnTo>
                    <a:lnTo>
                      <a:pt x="1510" y="808"/>
                    </a:lnTo>
                    <a:lnTo>
                      <a:pt x="1500" y="804"/>
                    </a:lnTo>
                    <a:lnTo>
                      <a:pt x="1494" y="804"/>
                    </a:lnTo>
                    <a:lnTo>
                      <a:pt x="1486" y="806"/>
                    </a:lnTo>
                    <a:lnTo>
                      <a:pt x="1478" y="808"/>
                    </a:lnTo>
                    <a:lnTo>
                      <a:pt x="1472" y="808"/>
                    </a:lnTo>
                    <a:lnTo>
                      <a:pt x="1466" y="806"/>
                    </a:lnTo>
                    <a:lnTo>
                      <a:pt x="1462" y="802"/>
                    </a:lnTo>
                    <a:lnTo>
                      <a:pt x="1460" y="800"/>
                    </a:lnTo>
                    <a:lnTo>
                      <a:pt x="1458" y="798"/>
                    </a:lnTo>
                    <a:lnTo>
                      <a:pt x="1456" y="798"/>
                    </a:lnTo>
                    <a:lnTo>
                      <a:pt x="1444" y="794"/>
                    </a:lnTo>
                    <a:lnTo>
                      <a:pt x="1470" y="770"/>
                    </a:lnTo>
                    <a:lnTo>
                      <a:pt x="1472" y="762"/>
                    </a:lnTo>
                    <a:lnTo>
                      <a:pt x="1494" y="738"/>
                    </a:lnTo>
                    <a:lnTo>
                      <a:pt x="1542" y="686"/>
                    </a:lnTo>
                    <a:lnTo>
                      <a:pt x="1546" y="686"/>
                    </a:lnTo>
                    <a:lnTo>
                      <a:pt x="1558" y="688"/>
                    </a:lnTo>
                    <a:lnTo>
                      <a:pt x="1572" y="692"/>
                    </a:lnTo>
                    <a:lnTo>
                      <a:pt x="1588" y="694"/>
                    </a:lnTo>
                    <a:lnTo>
                      <a:pt x="1602" y="698"/>
                    </a:lnTo>
                    <a:lnTo>
                      <a:pt x="1608" y="698"/>
                    </a:lnTo>
                    <a:lnTo>
                      <a:pt x="1612" y="698"/>
                    </a:lnTo>
                    <a:lnTo>
                      <a:pt x="1612" y="694"/>
                    </a:lnTo>
                    <a:lnTo>
                      <a:pt x="1612" y="692"/>
                    </a:lnTo>
                    <a:lnTo>
                      <a:pt x="1612" y="688"/>
                    </a:lnTo>
                    <a:lnTo>
                      <a:pt x="1612" y="686"/>
                    </a:lnTo>
                    <a:lnTo>
                      <a:pt x="1612" y="686"/>
                    </a:lnTo>
                    <a:lnTo>
                      <a:pt x="1622" y="680"/>
                    </a:lnTo>
                    <a:lnTo>
                      <a:pt x="1634" y="682"/>
                    </a:lnTo>
                    <a:lnTo>
                      <a:pt x="1642" y="682"/>
                    </a:lnTo>
                    <a:lnTo>
                      <a:pt x="1650" y="700"/>
                    </a:lnTo>
                    <a:lnTo>
                      <a:pt x="1694" y="686"/>
                    </a:lnTo>
                    <a:lnTo>
                      <a:pt x="1694" y="676"/>
                    </a:lnTo>
                    <a:lnTo>
                      <a:pt x="1732" y="642"/>
                    </a:lnTo>
                    <a:lnTo>
                      <a:pt x="1734" y="642"/>
                    </a:lnTo>
                    <a:lnTo>
                      <a:pt x="1736" y="640"/>
                    </a:lnTo>
                    <a:lnTo>
                      <a:pt x="1738" y="636"/>
                    </a:lnTo>
                    <a:lnTo>
                      <a:pt x="1742" y="634"/>
                    </a:lnTo>
                    <a:lnTo>
                      <a:pt x="1746" y="630"/>
                    </a:lnTo>
                    <a:lnTo>
                      <a:pt x="1750" y="628"/>
                    </a:lnTo>
                    <a:lnTo>
                      <a:pt x="1756" y="626"/>
                    </a:lnTo>
                    <a:lnTo>
                      <a:pt x="1760" y="624"/>
                    </a:lnTo>
                    <a:lnTo>
                      <a:pt x="1762" y="626"/>
                    </a:lnTo>
                    <a:lnTo>
                      <a:pt x="1764" y="628"/>
                    </a:lnTo>
                    <a:lnTo>
                      <a:pt x="1764" y="632"/>
                    </a:lnTo>
                    <a:lnTo>
                      <a:pt x="1760" y="638"/>
                    </a:lnTo>
                    <a:lnTo>
                      <a:pt x="1758" y="644"/>
                    </a:lnTo>
                    <a:lnTo>
                      <a:pt x="1754" y="648"/>
                    </a:lnTo>
                    <a:lnTo>
                      <a:pt x="1754" y="652"/>
                    </a:lnTo>
                    <a:lnTo>
                      <a:pt x="1754" y="654"/>
                    </a:lnTo>
                    <a:lnTo>
                      <a:pt x="1758" y="654"/>
                    </a:lnTo>
                    <a:lnTo>
                      <a:pt x="1760" y="654"/>
                    </a:lnTo>
                    <a:lnTo>
                      <a:pt x="1764" y="654"/>
                    </a:lnTo>
                    <a:lnTo>
                      <a:pt x="1768" y="652"/>
                    </a:lnTo>
                    <a:lnTo>
                      <a:pt x="1770" y="650"/>
                    </a:lnTo>
                    <a:lnTo>
                      <a:pt x="1776" y="644"/>
                    </a:lnTo>
                    <a:lnTo>
                      <a:pt x="1784" y="634"/>
                    </a:lnTo>
                    <a:lnTo>
                      <a:pt x="1790" y="624"/>
                    </a:lnTo>
                    <a:lnTo>
                      <a:pt x="1796" y="616"/>
                    </a:lnTo>
                    <a:lnTo>
                      <a:pt x="1798" y="614"/>
                    </a:lnTo>
                    <a:lnTo>
                      <a:pt x="1792" y="626"/>
                    </a:lnTo>
                    <a:lnTo>
                      <a:pt x="1792" y="638"/>
                    </a:lnTo>
                    <a:lnTo>
                      <a:pt x="1794" y="648"/>
                    </a:lnTo>
                    <a:lnTo>
                      <a:pt x="1796" y="652"/>
                    </a:lnTo>
                    <a:lnTo>
                      <a:pt x="1762" y="676"/>
                    </a:lnTo>
                    <a:lnTo>
                      <a:pt x="1752" y="706"/>
                    </a:lnTo>
                    <a:lnTo>
                      <a:pt x="1714" y="736"/>
                    </a:lnTo>
                    <a:lnTo>
                      <a:pt x="1698" y="776"/>
                    </a:lnTo>
                    <a:lnTo>
                      <a:pt x="1698" y="776"/>
                    </a:lnTo>
                    <a:lnTo>
                      <a:pt x="1696" y="780"/>
                    </a:lnTo>
                    <a:lnTo>
                      <a:pt x="1696" y="784"/>
                    </a:lnTo>
                    <a:lnTo>
                      <a:pt x="1694" y="790"/>
                    </a:lnTo>
                    <a:lnTo>
                      <a:pt x="1696" y="798"/>
                    </a:lnTo>
                    <a:lnTo>
                      <a:pt x="1698" y="806"/>
                    </a:lnTo>
                    <a:lnTo>
                      <a:pt x="1702" y="820"/>
                    </a:lnTo>
                    <a:lnTo>
                      <a:pt x="1708" y="838"/>
                    </a:lnTo>
                    <a:lnTo>
                      <a:pt x="1712" y="854"/>
                    </a:lnTo>
                    <a:lnTo>
                      <a:pt x="1718" y="868"/>
                    </a:lnTo>
                    <a:lnTo>
                      <a:pt x="1718" y="874"/>
                    </a:lnTo>
                    <a:lnTo>
                      <a:pt x="1736" y="848"/>
                    </a:lnTo>
                    <a:lnTo>
                      <a:pt x="1766" y="802"/>
                    </a:lnTo>
                    <a:lnTo>
                      <a:pt x="1782" y="798"/>
                    </a:lnTo>
                    <a:lnTo>
                      <a:pt x="1780" y="794"/>
                    </a:lnTo>
                    <a:lnTo>
                      <a:pt x="1780" y="784"/>
                    </a:lnTo>
                    <a:lnTo>
                      <a:pt x="1782" y="772"/>
                    </a:lnTo>
                    <a:lnTo>
                      <a:pt x="1786" y="758"/>
                    </a:lnTo>
                    <a:lnTo>
                      <a:pt x="1790" y="750"/>
                    </a:lnTo>
                    <a:lnTo>
                      <a:pt x="1792" y="744"/>
                    </a:lnTo>
                    <a:lnTo>
                      <a:pt x="1792" y="740"/>
                    </a:lnTo>
                    <a:lnTo>
                      <a:pt x="1792" y="736"/>
                    </a:lnTo>
                    <a:lnTo>
                      <a:pt x="1792" y="732"/>
                    </a:lnTo>
                    <a:lnTo>
                      <a:pt x="1792" y="730"/>
                    </a:lnTo>
                    <a:lnTo>
                      <a:pt x="1790" y="730"/>
                    </a:lnTo>
                    <a:lnTo>
                      <a:pt x="1790" y="728"/>
                    </a:lnTo>
                    <a:lnTo>
                      <a:pt x="1790" y="726"/>
                    </a:lnTo>
                    <a:lnTo>
                      <a:pt x="1788" y="724"/>
                    </a:lnTo>
                    <a:lnTo>
                      <a:pt x="1786" y="720"/>
                    </a:lnTo>
                    <a:lnTo>
                      <a:pt x="1786" y="716"/>
                    </a:lnTo>
                    <a:lnTo>
                      <a:pt x="1786" y="712"/>
                    </a:lnTo>
                    <a:lnTo>
                      <a:pt x="1790" y="708"/>
                    </a:lnTo>
                    <a:lnTo>
                      <a:pt x="1792" y="704"/>
                    </a:lnTo>
                    <a:lnTo>
                      <a:pt x="1796" y="702"/>
                    </a:lnTo>
                    <a:lnTo>
                      <a:pt x="1802" y="702"/>
                    </a:lnTo>
                    <a:lnTo>
                      <a:pt x="1812" y="700"/>
                    </a:lnTo>
                    <a:lnTo>
                      <a:pt x="1816" y="698"/>
                    </a:lnTo>
                    <a:lnTo>
                      <a:pt x="1818" y="696"/>
                    </a:lnTo>
                    <a:lnTo>
                      <a:pt x="1820" y="692"/>
                    </a:lnTo>
                    <a:lnTo>
                      <a:pt x="1820" y="688"/>
                    </a:lnTo>
                    <a:lnTo>
                      <a:pt x="1820" y="684"/>
                    </a:lnTo>
                    <a:lnTo>
                      <a:pt x="1820" y="680"/>
                    </a:lnTo>
                    <a:lnTo>
                      <a:pt x="1820" y="678"/>
                    </a:lnTo>
                    <a:lnTo>
                      <a:pt x="1822" y="676"/>
                    </a:lnTo>
                    <a:lnTo>
                      <a:pt x="1824" y="676"/>
                    </a:lnTo>
                    <a:lnTo>
                      <a:pt x="1832" y="676"/>
                    </a:lnTo>
                    <a:lnTo>
                      <a:pt x="1838" y="674"/>
                    </a:lnTo>
                    <a:lnTo>
                      <a:pt x="1846" y="670"/>
                    </a:lnTo>
                    <a:lnTo>
                      <a:pt x="1858" y="660"/>
                    </a:lnTo>
                    <a:lnTo>
                      <a:pt x="1862" y="656"/>
                    </a:lnTo>
                    <a:lnTo>
                      <a:pt x="1868" y="654"/>
                    </a:lnTo>
                    <a:lnTo>
                      <a:pt x="1872" y="654"/>
                    </a:lnTo>
                    <a:lnTo>
                      <a:pt x="1876" y="654"/>
                    </a:lnTo>
                    <a:lnTo>
                      <a:pt x="1880" y="656"/>
                    </a:lnTo>
                    <a:lnTo>
                      <a:pt x="1882" y="660"/>
                    </a:lnTo>
                    <a:lnTo>
                      <a:pt x="1884" y="662"/>
                    </a:lnTo>
                    <a:lnTo>
                      <a:pt x="1884" y="664"/>
                    </a:lnTo>
                    <a:lnTo>
                      <a:pt x="1884" y="664"/>
                    </a:lnTo>
                    <a:lnTo>
                      <a:pt x="1906" y="656"/>
                    </a:lnTo>
                    <a:lnTo>
                      <a:pt x="1914" y="642"/>
                    </a:lnTo>
                    <a:lnTo>
                      <a:pt x="1926" y="630"/>
                    </a:lnTo>
                    <a:lnTo>
                      <a:pt x="1944" y="622"/>
                    </a:lnTo>
                    <a:lnTo>
                      <a:pt x="1948" y="610"/>
                    </a:lnTo>
                    <a:lnTo>
                      <a:pt x="1964" y="610"/>
                    </a:lnTo>
                    <a:lnTo>
                      <a:pt x="1966" y="610"/>
                    </a:lnTo>
                    <a:lnTo>
                      <a:pt x="1970" y="610"/>
                    </a:lnTo>
                    <a:lnTo>
                      <a:pt x="1974" y="610"/>
                    </a:lnTo>
                    <a:lnTo>
                      <a:pt x="1978" y="610"/>
                    </a:lnTo>
                    <a:lnTo>
                      <a:pt x="1982" y="612"/>
                    </a:lnTo>
                    <a:lnTo>
                      <a:pt x="1986" y="612"/>
                    </a:lnTo>
                    <a:lnTo>
                      <a:pt x="1988" y="610"/>
                    </a:lnTo>
                    <a:lnTo>
                      <a:pt x="1992" y="608"/>
                    </a:lnTo>
                    <a:lnTo>
                      <a:pt x="1996" y="604"/>
                    </a:lnTo>
                    <a:lnTo>
                      <a:pt x="2000" y="602"/>
                    </a:lnTo>
                    <a:lnTo>
                      <a:pt x="2002" y="598"/>
                    </a:lnTo>
                    <a:lnTo>
                      <a:pt x="2004" y="596"/>
                    </a:lnTo>
                    <a:lnTo>
                      <a:pt x="2006" y="596"/>
                    </a:lnTo>
                    <a:lnTo>
                      <a:pt x="2004" y="592"/>
                    </a:lnTo>
                    <a:lnTo>
                      <a:pt x="1998" y="586"/>
                    </a:lnTo>
                    <a:lnTo>
                      <a:pt x="1990" y="576"/>
                    </a:lnTo>
                    <a:lnTo>
                      <a:pt x="1984" y="568"/>
                    </a:lnTo>
                    <a:lnTo>
                      <a:pt x="1978" y="562"/>
                    </a:lnTo>
                    <a:lnTo>
                      <a:pt x="1974" y="560"/>
                    </a:lnTo>
                    <a:lnTo>
                      <a:pt x="1972" y="556"/>
                    </a:lnTo>
                    <a:lnTo>
                      <a:pt x="1972" y="552"/>
                    </a:lnTo>
                    <a:lnTo>
                      <a:pt x="1972" y="550"/>
                    </a:lnTo>
                    <a:lnTo>
                      <a:pt x="1972" y="546"/>
                    </a:lnTo>
                    <a:lnTo>
                      <a:pt x="1974" y="546"/>
                    </a:lnTo>
                    <a:lnTo>
                      <a:pt x="1978" y="546"/>
                    </a:lnTo>
                    <a:lnTo>
                      <a:pt x="1982" y="546"/>
                    </a:lnTo>
                    <a:lnTo>
                      <a:pt x="1986" y="546"/>
                    </a:lnTo>
                    <a:lnTo>
                      <a:pt x="1988" y="544"/>
                    </a:lnTo>
                    <a:lnTo>
                      <a:pt x="1992" y="542"/>
                    </a:lnTo>
                    <a:lnTo>
                      <a:pt x="1994" y="540"/>
                    </a:lnTo>
                    <a:lnTo>
                      <a:pt x="1994" y="540"/>
                    </a:lnTo>
                    <a:lnTo>
                      <a:pt x="2016" y="518"/>
                    </a:lnTo>
                    <a:lnTo>
                      <a:pt x="2014" y="502"/>
                    </a:lnTo>
                    <a:lnTo>
                      <a:pt x="2024" y="494"/>
                    </a:lnTo>
                    <a:lnTo>
                      <a:pt x="2032" y="512"/>
                    </a:lnTo>
                    <a:lnTo>
                      <a:pt x="2050" y="518"/>
                    </a:lnTo>
                    <a:lnTo>
                      <a:pt x="2054" y="520"/>
                    </a:lnTo>
                    <a:lnTo>
                      <a:pt x="2060" y="526"/>
                    </a:lnTo>
                    <a:lnTo>
                      <a:pt x="2068" y="534"/>
                    </a:lnTo>
                    <a:lnTo>
                      <a:pt x="2076" y="542"/>
                    </a:lnTo>
                    <a:lnTo>
                      <a:pt x="2084" y="548"/>
                    </a:lnTo>
                    <a:lnTo>
                      <a:pt x="2088" y="550"/>
                    </a:lnTo>
                    <a:lnTo>
                      <a:pt x="2090" y="552"/>
                    </a:lnTo>
                    <a:lnTo>
                      <a:pt x="2094" y="550"/>
                    </a:lnTo>
                    <a:lnTo>
                      <a:pt x="2094" y="550"/>
                    </a:lnTo>
                    <a:lnTo>
                      <a:pt x="2096" y="550"/>
                    </a:lnTo>
                    <a:lnTo>
                      <a:pt x="2100" y="524"/>
                    </a:lnTo>
                    <a:lnTo>
                      <a:pt x="2100" y="518"/>
                    </a:lnTo>
                    <a:lnTo>
                      <a:pt x="2102" y="518"/>
                    </a:lnTo>
                    <a:lnTo>
                      <a:pt x="2106" y="518"/>
                    </a:lnTo>
                    <a:lnTo>
                      <a:pt x="2110" y="518"/>
                    </a:lnTo>
                    <a:lnTo>
                      <a:pt x="2116" y="518"/>
                    </a:lnTo>
                    <a:lnTo>
                      <a:pt x="2122" y="516"/>
                    </a:lnTo>
                    <a:lnTo>
                      <a:pt x="2126" y="512"/>
                    </a:lnTo>
                    <a:lnTo>
                      <a:pt x="2130" y="508"/>
                    </a:lnTo>
                    <a:lnTo>
                      <a:pt x="2132" y="500"/>
                    </a:lnTo>
                    <a:lnTo>
                      <a:pt x="2124" y="494"/>
                    </a:lnTo>
                    <a:lnTo>
                      <a:pt x="2114" y="488"/>
                    </a:lnTo>
                    <a:lnTo>
                      <a:pt x="2102" y="482"/>
                    </a:lnTo>
                    <a:lnTo>
                      <a:pt x="2092" y="476"/>
                    </a:lnTo>
                    <a:lnTo>
                      <a:pt x="2088" y="472"/>
                    </a:lnTo>
                    <a:lnTo>
                      <a:pt x="2084" y="472"/>
                    </a:lnTo>
                    <a:lnTo>
                      <a:pt x="2080" y="474"/>
                    </a:lnTo>
                    <a:lnTo>
                      <a:pt x="2078" y="474"/>
                    </a:lnTo>
                    <a:lnTo>
                      <a:pt x="2076" y="478"/>
                    </a:lnTo>
                    <a:lnTo>
                      <a:pt x="2074" y="478"/>
                    </a:lnTo>
                    <a:lnTo>
                      <a:pt x="2074" y="480"/>
                    </a:lnTo>
                    <a:lnTo>
                      <a:pt x="2066" y="464"/>
                    </a:lnTo>
                    <a:lnTo>
                      <a:pt x="2054" y="446"/>
                    </a:lnTo>
                    <a:lnTo>
                      <a:pt x="2040" y="432"/>
                    </a:lnTo>
                    <a:lnTo>
                      <a:pt x="2024" y="420"/>
                    </a:lnTo>
                    <a:lnTo>
                      <a:pt x="2010" y="412"/>
                    </a:lnTo>
                    <a:lnTo>
                      <a:pt x="1998" y="408"/>
                    </a:lnTo>
                    <a:lnTo>
                      <a:pt x="1994" y="406"/>
                    </a:lnTo>
                    <a:lnTo>
                      <a:pt x="1960" y="376"/>
                    </a:lnTo>
                    <a:lnTo>
                      <a:pt x="1954" y="376"/>
                    </a:lnTo>
                    <a:lnTo>
                      <a:pt x="1942" y="376"/>
                    </a:lnTo>
                    <a:lnTo>
                      <a:pt x="1930" y="374"/>
                    </a:lnTo>
                    <a:lnTo>
                      <a:pt x="1922" y="372"/>
                    </a:lnTo>
                    <a:lnTo>
                      <a:pt x="1920" y="370"/>
                    </a:lnTo>
                    <a:lnTo>
                      <a:pt x="1916" y="366"/>
                    </a:lnTo>
                    <a:lnTo>
                      <a:pt x="1910" y="366"/>
                    </a:lnTo>
                    <a:lnTo>
                      <a:pt x="1906" y="364"/>
                    </a:lnTo>
                    <a:lnTo>
                      <a:pt x="1902" y="364"/>
                    </a:lnTo>
                    <a:lnTo>
                      <a:pt x="1902" y="364"/>
                    </a:lnTo>
                    <a:lnTo>
                      <a:pt x="1900" y="388"/>
                    </a:lnTo>
                    <a:lnTo>
                      <a:pt x="1900" y="406"/>
                    </a:lnTo>
                    <a:lnTo>
                      <a:pt x="1896" y="414"/>
                    </a:lnTo>
                    <a:lnTo>
                      <a:pt x="1884" y="416"/>
                    </a:lnTo>
                    <a:lnTo>
                      <a:pt x="1884" y="408"/>
                    </a:lnTo>
                    <a:lnTo>
                      <a:pt x="1866" y="386"/>
                    </a:lnTo>
                    <a:lnTo>
                      <a:pt x="1880" y="376"/>
                    </a:lnTo>
                    <a:lnTo>
                      <a:pt x="1880" y="370"/>
                    </a:lnTo>
                    <a:lnTo>
                      <a:pt x="1842" y="386"/>
                    </a:lnTo>
                    <a:lnTo>
                      <a:pt x="1834" y="382"/>
                    </a:lnTo>
                    <a:lnTo>
                      <a:pt x="1790" y="378"/>
                    </a:lnTo>
                    <a:lnTo>
                      <a:pt x="1774" y="398"/>
                    </a:lnTo>
                    <a:lnTo>
                      <a:pt x="1762" y="380"/>
                    </a:lnTo>
                    <a:lnTo>
                      <a:pt x="1762" y="378"/>
                    </a:lnTo>
                    <a:lnTo>
                      <a:pt x="1764" y="370"/>
                    </a:lnTo>
                    <a:lnTo>
                      <a:pt x="1762" y="358"/>
                    </a:lnTo>
                    <a:lnTo>
                      <a:pt x="1758" y="342"/>
                    </a:lnTo>
                    <a:lnTo>
                      <a:pt x="1748" y="332"/>
                    </a:lnTo>
                    <a:lnTo>
                      <a:pt x="1734" y="326"/>
                    </a:lnTo>
                    <a:lnTo>
                      <a:pt x="1722" y="326"/>
                    </a:lnTo>
                    <a:lnTo>
                      <a:pt x="1712" y="326"/>
                    </a:lnTo>
                    <a:lnTo>
                      <a:pt x="1710" y="328"/>
                    </a:lnTo>
                    <a:lnTo>
                      <a:pt x="1704" y="328"/>
                    </a:lnTo>
                    <a:lnTo>
                      <a:pt x="1690" y="330"/>
                    </a:lnTo>
                    <a:lnTo>
                      <a:pt x="1676" y="330"/>
                    </a:lnTo>
                    <a:lnTo>
                      <a:pt x="1664" y="328"/>
                    </a:lnTo>
                    <a:lnTo>
                      <a:pt x="1660" y="324"/>
                    </a:lnTo>
                    <a:lnTo>
                      <a:pt x="1654" y="322"/>
                    </a:lnTo>
                    <a:lnTo>
                      <a:pt x="1650" y="322"/>
                    </a:lnTo>
                    <a:lnTo>
                      <a:pt x="1648" y="324"/>
                    </a:lnTo>
                    <a:lnTo>
                      <a:pt x="1646" y="324"/>
                    </a:lnTo>
                    <a:lnTo>
                      <a:pt x="1646" y="314"/>
                    </a:lnTo>
                    <a:lnTo>
                      <a:pt x="1638" y="310"/>
                    </a:lnTo>
                    <a:lnTo>
                      <a:pt x="1640" y="308"/>
                    </a:lnTo>
                    <a:lnTo>
                      <a:pt x="1640" y="304"/>
                    </a:lnTo>
                    <a:lnTo>
                      <a:pt x="1638" y="298"/>
                    </a:lnTo>
                    <a:lnTo>
                      <a:pt x="1636" y="290"/>
                    </a:lnTo>
                    <a:lnTo>
                      <a:pt x="1634" y="282"/>
                    </a:lnTo>
                    <a:lnTo>
                      <a:pt x="1630" y="278"/>
                    </a:lnTo>
                    <a:lnTo>
                      <a:pt x="1626" y="276"/>
                    </a:lnTo>
                    <a:lnTo>
                      <a:pt x="1622" y="276"/>
                    </a:lnTo>
                    <a:lnTo>
                      <a:pt x="1618" y="278"/>
                    </a:lnTo>
                    <a:lnTo>
                      <a:pt x="1614" y="280"/>
                    </a:lnTo>
                    <a:lnTo>
                      <a:pt x="1610" y="282"/>
                    </a:lnTo>
                    <a:lnTo>
                      <a:pt x="1606" y="286"/>
                    </a:lnTo>
                    <a:lnTo>
                      <a:pt x="1604" y="288"/>
                    </a:lnTo>
                    <a:lnTo>
                      <a:pt x="1604" y="288"/>
                    </a:lnTo>
                    <a:lnTo>
                      <a:pt x="1602" y="288"/>
                    </a:lnTo>
                    <a:lnTo>
                      <a:pt x="1600" y="288"/>
                    </a:lnTo>
                    <a:lnTo>
                      <a:pt x="1598" y="290"/>
                    </a:lnTo>
                    <a:lnTo>
                      <a:pt x="1596" y="288"/>
                    </a:lnTo>
                    <a:lnTo>
                      <a:pt x="1594" y="288"/>
                    </a:lnTo>
                    <a:lnTo>
                      <a:pt x="1592" y="286"/>
                    </a:lnTo>
                    <a:lnTo>
                      <a:pt x="1592" y="282"/>
                    </a:lnTo>
                    <a:lnTo>
                      <a:pt x="1592" y="280"/>
                    </a:lnTo>
                    <a:lnTo>
                      <a:pt x="1592" y="276"/>
                    </a:lnTo>
                    <a:lnTo>
                      <a:pt x="1590" y="272"/>
                    </a:lnTo>
                    <a:lnTo>
                      <a:pt x="1588" y="270"/>
                    </a:lnTo>
                    <a:lnTo>
                      <a:pt x="1584" y="268"/>
                    </a:lnTo>
                    <a:lnTo>
                      <a:pt x="1578" y="268"/>
                    </a:lnTo>
                    <a:lnTo>
                      <a:pt x="1566" y="266"/>
                    </a:lnTo>
                    <a:lnTo>
                      <a:pt x="1552" y="264"/>
                    </a:lnTo>
                    <a:lnTo>
                      <a:pt x="1538" y="260"/>
                    </a:lnTo>
                    <a:lnTo>
                      <a:pt x="1528" y="256"/>
                    </a:lnTo>
                    <a:lnTo>
                      <a:pt x="1524" y="256"/>
                    </a:lnTo>
                    <a:lnTo>
                      <a:pt x="1528" y="260"/>
                    </a:lnTo>
                    <a:lnTo>
                      <a:pt x="1526" y="264"/>
                    </a:lnTo>
                    <a:lnTo>
                      <a:pt x="1524" y="268"/>
                    </a:lnTo>
                    <a:lnTo>
                      <a:pt x="1518" y="270"/>
                    </a:lnTo>
                    <a:lnTo>
                      <a:pt x="1512" y="272"/>
                    </a:lnTo>
                    <a:lnTo>
                      <a:pt x="1504" y="276"/>
                    </a:lnTo>
                    <a:lnTo>
                      <a:pt x="1502" y="286"/>
                    </a:lnTo>
                    <a:lnTo>
                      <a:pt x="1502" y="296"/>
                    </a:lnTo>
                    <a:lnTo>
                      <a:pt x="1502" y="306"/>
                    </a:lnTo>
                    <a:lnTo>
                      <a:pt x="1502" y="310"/>
                    </a:lnTo>
                    <a:lnTo>
                      <a:pt x="1494" y="312"/>
                    </a:lnTo>
                    <a:lnTo>
                      <a:pt x="1482" y="318"/>
                    </a:lnTo>
                    <a:lnTo>
                      <a:pt x="1460" y="304"/>
                    </a:lnTo>
                    <a:lnTo>
                      <a:pt x="1452" y="310"/>
                    </a:lnTo>
                    <a:lnTo>
                      <a:pt x="1438" y="310"/>
                    </a:lnTo>
                    <a:lnTo>
                      <a:pt x="1422" y="294"/>
                    </a:lnTo>
                    <a:lnTo>
                      <a:pt x="1422" y="294"/>
                    </a:lnTo>
                    <a:lnTo>
                      <a:pt x="1420" y="296"/>
                    </a:lnTo>
                    <a:lnTo>
                      <a:pt x="1418" y="300"/>
                    </a:lnTo>
                    <a:lnTo>
                      <a:pt x="1416" y="304"/>
                    </a:lnTo>
                    <a:lnTo>
                      <a:pt x="1412" y="308"/>
                    </a:lnTo>
                    <a:lnTo>
                      <a:pt x="1410" y="312"/>
                    </a:lnTo>
                    <a:lnTo>
                      <a:pt x="1410" y="316"/>
                    </a:lnTo>
                    <a:lnTo>
                      <a:pt x="1408" y="320"/>
                    </a:lnTo>
                    <a:lnTo>
                      <a:pt x="1404" y="324"/>
                    </a:lnTo>
                    <a:lnTo>
                      <a:pt x="1402" y="328"/>
                    </a:lnTo>
                    <a:lnTo>
                      <a:pt x="1398" y="330"/>
                    </a:lnTo>
                    <a:lnTo>
                      <a:pt x="1396" y="334"/>
                    </a:lnTo>
                    <a:lnTo>
                      <a:pt x="1396" y="334"/>
                    </a:lnTo>
                    <a:lnTo>
                      <a:pt x="1392" y="320"/>
                    </a:lnTo>
                    <a:lnTo>
                      <a:pt x="1384" y="304"/>
                    </a:lnTo>
                    <a:lnTo>
                      <a:pt x="1384" y="274"/>
                    </a:lnTo>
                    <a:lnTo>
                      <a:pt x="1388" y="254"/>
                    </a:lnTo>
                    <a:lnTo>
                      <a:pt x="1386" y="248"/>
                    </a:lnTo>
                    <a:lnTo>
                      <a:pt x="1384" y="246"/>
                    </a:lnTo>
                    <a:lnTo>
                      <a:pt x="1382" y="244"/>
                    </a:lnTo>
                    <a:lnTo>
                      <a:pt x="1378" y="242"/>
                    </a:lnTo>
                    <a:lnTo>
                      <a:pt x="1374" y="242"/>
                    </a:lnTo>
                    <a:lnTo>
                      <a:pt x="1372" y="244"/>
                    </a:lnTo>
                    <a:lnTo>
                      <a:pt x="1370" y="244"/>
                    </a:lnTo>
                    <a:lnTo>
                      <a:pt x="1368" y="244"/>
                    </a:lnTo>
                    <a:lnTo>
                      <a:pt x="1368" y="244"/>
                    </a:lnTo>
                    <a:lnTo>
                      <a:pt x="1366" y="240"/>
                    </a:lnTo>
                    <a:lnTo>
                      <a:pt x="1362" y="238"/>
                    </a:lnTo>
                    <a:lnTo>
                      <a:pt x="1356" y="234"/>
                    </a:lnTo>
                    <a:lnTo>
                      <a:pt x="1348" y="232"/>
                    </a:lnTo>
                    <a:lnTo>
                      <a:pt x="1338" y="230"/>
                    </a:lnTo>
                    <a:lnTo>
                      <a:pt x="1332" y="230"/>
                    </a:lnTo>
                    <a:lnTo>
                      <a:pt x="1326" y="228"/>
                    </a:lnTo>
                    <a:lnTo>
                      <a:pt x="1322" y="228"/>
                    </a:lnTo>
                    <a:lnTo>
                      <a:pt x="1320" y="230"/>
                    </a:lnTo>
                    <a:lnTo>
                      <a:pt x="1316" y="232"/>
                    </a:lnTo>
                    <a:lnTo>
                      <a:pt x="1312" y="234"/>
                    </a:lnTo>
                    <a:lnTo>
                      <a:pt x="1308" y="238"/>
                    </a:lnTo>
                    <a:lnTo>
                      <a:pt x="1296" y="242"/>
                    </a:lnTo>
                    <a:lnTo>
                      <a:pt x="1284" y="240"/>
                    </a:lnTo>
                    <a:lnTo>
                      <a:pt x="1272" y="238"/>
                    </a:lnTo>
                    <a:lnTo>
                      <a:pt x="1262" y="236"/>
                    </a:lnTo>
                    <a:lnTo>
                      <a:pt x="1258" y="234"/>
                    </a:lnTo>
                    <a:lnTo>
                      <a:pt x="1224" y="216"/>
                    </a:lnTo>
                    <a:lnTo>
                      <a:pt x="1210" y="216"/>
                    </a:lnTo>
                    <a:lnTo>
                      <a:pt x="1194" y="214"/>
                    </a:lnTo>
                    <a:lnTo>
                      <a:pt x="1182" y="208"/>
                    </a:lnTo>
                    <a:lnTo>
                      <a:pt x="1172" y="204"/>
                    </a:lnTo>
                    <a:lnTo>
                      <a:pt x="1168" y="202"/>
                    </a:lnTo>
                    <a:lnTo>
                      <a:pt x="1160" y="196"/>
                    </a:lnTo>
                    <a:lnTo>
                      <a:pt x="1156" y="190"/>
                    </a:lnTo>
                    <a:lnTo>
                      <a:pt x="1164" y="186"/>
                    </a:lnTo>
                    <a:lnTo>
                      <a:pt x="1166" y="184"/>
                    </a:lnTo>
                    <a:lnTo>
                      <a:pt x="1166" y="182"/>
                    </a:lnTo>
                    <a:lnTo>
                      <a:pt x="1166" y="178"/>
                    </a:lnTo>
                    <a:lnTo>
                      <a:pt x="1164" y="172"/>
                    </a:lnTo>
                    <a:lnTo>
                      <a:pt x="1160" y="170"/>
                    </a:lnTo>
                    <a:lnTo>
                      <a:pt x="1158" y="168"/>
                    </a:lnTo>
                    <a:lnTo>
                      <a:pt x="1156" y="168"/>
                    </a:lnTo>
                    <a:lnTo>
                      <a:pt x="1152" y="170"/>
                    </a:lnTo>
                    <a:lnTo>
                      <a:pt x="1150" y="170"/>
                    </a:lnTo>
                    <a:lnTo>
                      <a:pt x="1148" y="172"/>
                    </a:lnTo>
                    <a:lnTo>
                      <a:pt x="1148" y="172"/>
                    </a:lnTo>
                    <a:lnTo>
                      <a:pt x="1146" y="174"/>
                    </a:lnTo>
                    <a:lnTo>
                      <a:pt x="1144" y="176"/>
                    </a:lnTo>
                    <a:lnTo>
                      <a:pt x="1142" y="180"/>
                    </a:lnTo>
                    <a:lnTo>
                      <a:pt x="1140" y="184"/>
                    </a:lnTo>
                    <a:lnTo>
                      <a:pt x="1136" y="190"/>
                    </a:lnTo>
                    <a:lnTo>
                      <a:pt x="1132" y="194"/>
                    </a:lnTo>
                    <a:lnTo>
                      <a:pt x="1128" y="198"/>
                    </a:lnTo>
                    <a:lnTo>
                      <a:pt x="1126" y="200"/>
                    </a:lnTo>
                    <a:lnTo>
                      <a:pt x="1120" y="202"/>
                    </a:lnTo>
                    <a:lnTo>
                      <a:pt x="1116" y="206"/>
                    </a:lnTo>
                    <a:lnTo>
                      <a:pt x="1112" y="210"/>
                    </a:lnTo>
                    <a:lnTo>
                      <a:pt x="1110" y="216"/>
                    </a:lnTo>
                    <a:lnTo>
                      <a:pt x="1108" y="220"/>
                    </a:lnTo>
                    <a:lnTo>
                      <a:pt x="1106" y="222"/>
                    </a:lnTo>
                    <a:lnTo>
                      <a:pt x="1104" y="224"/>
                    </a:lnTo>
                    <a:lnTo>
                      <a:pt x="1096" y="224"/>
                    </a:lnTo>
                    <a:lnTo>
                      <a:pt x="1092" y="204"/>
                    </a:lnTo>
                    <a:lnTo>
                      <a:pt x="1084" y="194"/>
                    </a:lnTo>
                    <a:lnTo>
                      <a:pt x="1108" y="192"/>
                    </a:lnTo>
                    <a:lnTo>
                      <a:pt x="1134" y="160"/>
                    </a:lnTo>
                    <a:lnTo>
                      <a:pt x="1150" y="144"/>
                    </a:lnTo>
                    <a:lnTo>
                      <a:pt x="1158" y="130"/>
                    </a:lnTo>
                    <a:lnTo>
                      <a:pt x="1162" y="122"/>
                    </a:lnTo>
                    <a:lnTo>
                      <a:pt x="1164" y="120"/>
                    </a:lnTo>
                    <a:lnTo>
                      <a:pt x="1164" y="96"/>
                    </a:lnTo>
                    <a:lnTo>
                      <a:pt x="1166" y="78"/>
                    </a:lnTo>
                    <a:lnTo>
                      <a:pt x="1160" y="64"/>
                    </a:lnTo>
                    <a:lnTo>
                      <a:pt x="1148" y="54"/>
                    </a:lnTo>
                    <a:lnTo>
                      <a:pt x="1134" y="52"/>
                    </a:lnTo>
                    <a:lnTo>
                      <a:pt x="1122" y="56"/>
                    </a:lnTo>
                    <a:lnTo>
                      <a:pt x="1108" y="64"/>
                    </a:lnTo>
                    <a:lnTo>
                      <a:pt x="1098" y="68"/>
                    </a:lnTo>
                    <a:lnTo>
                      <a:pt x="1090" y="70"/>
                    </a:lnTo>
                    <a:lnTo>
                      <a:pt x="1084" y="70"/>
                    </a:lnTo>
                    <a:lnTo>
                      <a:pt x="1080" y="70"/>
                    </a:lnTo>
                    <a:lnTo>
                      <a:pt x="1080" y="70"/>
                    </a:lnTo>
                    <a:lnTo>
                      <a:pt x="1078" y="52"/>
                    </a:lnTo>
                    <a:lnTo>
                      <a:pt x="1070" y="46"/>
                    </a:lnTo>
                    <a:lnTo>
                      <a:pt x="1080" y="20"/>
                    </a:lnTo>
                    <a:lnTo>
                      <a:pt x="1082" y="20"/>
                    </a:lnTo>
                    <a:lnTo>
                      <a:pt x="1084" y="18"/>
                    </a:lnTo>
                    <a:lnTo>
                      <a:pt x="1086" y="18"/>
                    </a:lnTo>
                    <a:lnTo>
                      <a:pt x="1088" y="16"/>
                    </a:lnTo>
                    <a:lnTo>
                      <a:pt x="1088" y="14"/>
                    </a:lnTo>
                    <a:lnTo>
                      <a:pt x="1088" y="10"/>
                    </a:lnTo>
                    <a:lnTo>
                      <a:pt x="1086" y="8"/>
                    </a:lnTo>
                    <a:lnTo>
                      <a:pt x="1080" y="4"/>
                    </a:lnTo>
                    <a:lnTo>
                      <a:pt x="1068" y="0"/>
                    </a:lnTo>
                    <a:lnTo>
                      <a:pt x="1056" y="4"/>
                    </a:lnTo>
                    <a:lnTo>
                      <a:pt x="1048" y="10"/>
                    </a:lnTo>
                    <a:lnTo>
                      <a:pt x="1042" y="16"/>
                    </a:lnTo>
                    <a:lnTo>
                      <a:pt x="1038" y="22"/>
                    </a:lnTo>
                    <a:lnTo>
                      <a:pt x="1030" y="32"/>
                    </a:lnTo>
                    <a:lnTo>
                      <a:pt x="1022" y="42"/>
                    </a:lnTo>
                    <a:lnTo>
                      <a:pt x="1016" y="50"/>
                    </a:lnTo>
                    <a:lnTo>
                      <a:pt x="1012" y="54"/>
                    </a:lnTo>
                    <a:lnTo>
                      <a:pt x="1016" y="62"/>
                    </a:lnTo>
                    <a:lnTo>
                      <a:pt x="1008" y="76"/>
                    </a:lnTo>
                    <a:lnTo>
                      <a:pt x="990" y="68"/>
                    </a:lnTo>
                    <a:lnTo>
                      <a:pt x="988" y="68"/>
                    </a:lnTo>
                    <a:lnTo>
                      <a:pt x="986" y="68"/>
                    </a:lnTo>
                    <a:lnTo>
                      <a:pt x="986" y="68"/>
                    </a:lnTo>
                    <a:lnTo>
                      <a:pt x="986" y="70"/>
                    </a:lnTo>
                    <a:lnTo>
                      <a:pt x="988" y="72"/>
                    </a:lnTo>
                    <a:lnTo>
                      <a:pt x="990" y="74"/>
                    </a:lnTo>
                    <a:lnTo>
                      <a:pt x="992" y="76"/>
                    </a:lnTo>
                    <a:lnTo>
                      <a:pt x="992" y="78"/>
                    </a:lnTo>
                    <a:lnTo>
                      <a:pt x="994" y="78"/>
                    </a:lnTo>
                    <a:lnTo>
                      <a:pt x="1020" y="98"/>
                    </a:lnTo>
                    <a:lnTo>
                      <a:pt x="1020" y="100"/>
                    </a:lnTo>
                    <a:lnTo>
                      <a:pt x="1020" y="102"/>
                    </a:lnTo>
                    <a:lnTo>
                      <a:pt x="1020" y="108"/>
                    </a:lnTo>
                    <a:lnTo>
                      <a:pt x="1020" y="114"/>
                    </a:lnTo>
                    <a:lnTo>
                      <a:pt x="1020" y="122"/>
                    </a:lnTo>
                    <a:lnTo>
                      <a:pt x="1018" y="126"/>
                    </a:lnTo>
                    <a:lnTo>
                      <a:pt x="1014" y="130"/>
                    </a:lnTo>
                    <a:lnTo>
                      <a:pt x="1010" y="128"/>
                    </a:lnTo>
                    <a:lnTo>
                      <a:pt x="1006" y="126"/>
                    </a:lnTo>
                    <a:lnTo>
                      <a:pt x="1002" y="120"/>
                    </a:lnTo>
                    <a:lnTo>
                      <a:pt x="998" y="112"/>
                    </a:lnTo>
                    <a:lnTo>
                      <a:pt x="992" y="100"/>
                    </a:lnTo>
                    <a:lnTo>
                      <a:pt x="980" y="92"/>
                    </a:lnTo>
                    <a:lnTo>
                      <a:pt x="966" y="90"/>
                    </a:lnTo>
                    <a:lnTo>
                      <a:pt x="952" y="92"/>
                    </a:lnTo>
                    <a:lnTo>
                      <a:pt x="944" y="92"/>
                    </a:lnTo>
                    <a:lnTo>
                      <a:pt x="940" y="92"/>
                    </a:lnTo>
                    <a:lnTo>
                      <a:pt x="936" y="92"/>
                    </a:lnTo>
                    <a:lnTo>
                      <a:pt x="932" y="90"/>
                    </a:lnTo>
                    <a:lnTo>
                      <a:pt x="930" y="88"/>
                    </a:lnTo>
                    <a:lnTo>
                      <a:pt x="930" y="86"/>
                    </a:lnTo>
                    <a:lnTo>
                      <a:pt x="930" y="84"/>
                    </a:lnTo>
                    <a:lnTo>
                      <a:pt x="930" y="84"/>
                    </a:lnTo>
                    <a:lnTo>
                      <a:pt x="928" y="84"/>
                    </a:lnTo>
                    <a:lnTo>
                      <a:pt x="924" y="86"/>
                    </a:lnTo>
                    <a:lnTo>
                      <a:pt x="920" y="88"/>
                    </a:lnTo>
                    <a:lnTo>
                      <a:pt x="914" y="92"/>
                    </a:lnTo>
                    <a:lnTo>
                      <a:pt x="910" y="94"/>
                    </a:lnTo>
                    <a:lnTo>
                      <a:pt x="906" y="98"/>
                    </a:lnTo>
                    <a:lnTo>
                      <a:pt x="902" y="100"/>
                    </a:lnTo>
                    <a:lnTo>
                      <a:pt x="898" y="104"/>
                    </a:lnTo>
                    <a:lnTo>
                      <a:pt x="892" y="110"/>
                    </a:lnTo>
                    <a:lnTo>
                      <a:pt x="884" y="114"/>
                    </a:lnTo>
                    <a:lnTo>
                      <a:pt x="872" y="116"/>
                    </a:lnTo>
                    <a:lnTo>
                      <a:pt x="864" y="122"/>
                    </a:lnTo>
                    <a:lnTo>
                      <a:pt x="856" y="132"/>
                    </a:lnTo>
                    <a:lnTo>
                      <a:pt x="850" y="146"/>
                    </a:lnTo>
                    <a:lnTo>
                      <a:pt x="846" y="158"/>
                    </a:lnTo>
                    <a:lnTo>
                      <a:pt x="844" y="162"/>
                    </a:lnTo>
                    <a:lnTo>
                      <a:pt x="842" y="168"/>
                    </a:lnTo>
                    <a:lnTo>
                      <a:pt x="836" y="172"/>
                    </a:lnTo>
                    <a:lnTo>
                      <a:pt x="830" y="176"/>
                    </a:lnTo>
                    <a:lnTo>
                      <a:pt x="826" y="180"/>
                    </a:lnTo>
                    <a:lnTo>
                      <a:pt x="822" y="182"/>
                    </a:lnTo>
                    <a:lnTo>
                      <a:pt x="818" y="184"/>
                    </a:lnTo>
                    <a:lnTo>
                      <a:pt x="818" y="188"/>
                    </a:lnTo>
                    <a:lnTo>
                      <a:pt x="820" y="190"/>
                    </a:lnTo>
                    <a:lnTo>
                      <a:pt x="822" y="192"/>
                    </a:lnTo>
                    <a:lnTo>
                      <a:pt x="822" y="196"/>
                    </a:lnTo>
                    <a:lnTo>
                      <a:pt x="818" y="202"/>
                    </a:lnTo>
                    <a:lnTo>
                      <a:pt x="804" y="208"/>
                    </a:lnTo>
                    <a:lnTo>
                      <a:pt x="782" y="214"/>
                    </a:lnTo>
                    <a:lnTo>
                      <a:pt x="772" y="220"/>
                    </a:lnTo>
                    <a:lnTo>
                      <a:pt x="768" y="232"/>
                    </a:lnTo>
                    <a:lnTo>
                      <a:pt x="764" y="244"/>
                    </a:lnTo>
                    <a:lnTo>
                      <a:pt x="766" y="256"/>
                    </a:lnTo>
                    <a:lnTo>
                      <a:pt x="766" y="266"/>
                    </a:lnTo>
                    <a:lnTo>
                      <a:pt x="766" y="272"/>
                    </a:lnTo>
                    <a:lnTo>
                      <a:pt x="768" y="276"/>
                    </a:lnTo>
                    <a:lnTo>
                      <a:pt x="772" y="276"/>
                    </a:lnTo>
                    <a:lnTo>
                      <a:pt x="776" y="278"/>
                    </a:lnTo>
                    <a:lnTo>
                      <a:pt x="782" y="278"/>
                    </a:lnTo>
                    <a:lnTo>
                      <a:pt x="784" y="278"/>
                    </a:lnTo>
                    <a:lnTo>
                      <a:pt x="786" y="278"/>
                    </a:lnTo>
                    <a:lnTo>
                      <a:pt x="786" y="282"/>
                    </a:lnTo>
                    <a:lnTo>
                      <a:pt x="788" y="284"/>
                    </a:lnTo>
                    <a:lnTo>
                      <a:pt x="792" y="288"/>
                    </a:lnTo>
                    <a:lnTo>
                      <a:pt x="796" y="292"/>
                    </a:lnTo>
                    <a:lnTo>
                      <a:pt x="800" y="294"/>
                    </a:lnTo>
                    <a:lnTo>
                      <a:pt x="802" y="296"/>
                    </a:lnTo>
                    <a:lnTo>
                      <a:pt x="804" y="298"/>
                    </a:lnTo>
                    <a:lnTo>
                      <a:pt x="804" y="344"/>
                    </a:lnTo>
                    <a:lnTo>
                      <a:pt x="800" y="352"/>
                    </a:lnTo>
                    <a:lnTo>
                      <a:pt x="800" y="358"/>
                    </a:lnTo>
                    <a:lnTo>
                      <a:pt x="800" y="364"/>
                    </a:lnTo>
                    <a:lnTo>
                      <a:pt x="802" y="368"/>
                    </a:lnTo>
                    <a:lnTo>
                      <a:pt x="806" y="372"/>
                    </a:lnTo>
                    <a:lnTo>
                      <a:pt x="808" y="374"/>
                    </a:lnTo>
                    <a:lnTo>
                      <a:pt x="810" y="376"/>
                    </a:lnTo>
                    <a:lnTo>
                      <a:pt x="812" y="376"/>
                    </a:lnTo>
                    <a:lnTo>
                      <a:pt x="812" y="382"/>
                    </a:lnTo>
                    <a:lnTo>
                      <a:pt x="800" y="380"/>
                    </a:lnTo>
                    <a:lnTo>
                      <a:pt x="796" y="378"/>
                    </a:lnTo>
                    <a:lnTo>
                      <a:pt x="792" y="374"/>
                    </a:lnTo>
                    <a:lnTo>
                      <a:pt x="788" y="370"/>
                    </a:lnTo>
                    <a:lnTo>
                      <a:pt x="784" y="366"/>
                    </a:lnTo>
                    <a:lnTo>
                      <a:pt x="782" y="360"/>
                    </a:lnTo>
                    <a:lnTo>
                      <a:pt x="782" y="356"/>
                    </a:lnTo>
                    <a:lnTo>
                      <a:pt x="782" y="352"/>
                    </a:lnTo>
                    <a:lnTo>
                      <a:pt x="784" y="348"/>
                    </a:lnTo>
                    <a:lnTo>
                      <a:pt x="784" y="344"/>
                    </a:lnTo>
                    <a:lnTo>
                      <a:pt x="782" y="340"/>
                    </a:lnTo>
                    <a:lnTo>
                      <a:pt x="778" y="338"/>
                    </a:lnTo>
                    <a:lnTo>
                      <a:pt x="776" y="338"/>
                    </a:lnTo>
                    <a:lnTo>
                      <a:pt x="776" y="336"/>
                    </a:lnTo>
                    <a:lnTo>
                      <a:pt x="776" y="334"/>
                    </a:lnTo>
                    <a:lnTo>
                      <a:pt x="778" y="332"/>
                    </a:lnTo>
                    <a:lnTo>
                      <a:pt x="782" y="326"/>
                    </a:lnTo>
                    <a:lnTo>
                      <a:pt x="784" y="322"/>
                    </a:lnTo>
                    <a:lnTo>
                      <a:pt x="788" y="316"/>
                    </a:lnTo>
                    <a:lnTo>
                      <a:pt x="790" y="308"/>
                    </a:lnTo>
                    <a:lnTo>
                      <a:pt x="790" y="304"/>
                    </a:lnTo>
                    <a:lnTo>
                      <a:pt x="788" y="300"/>
                    </a:lnTo>
                    <a:lnTo>
                      <a:pt x="788" y="298"/>
                    </a:lnTo>
                    <a:lnTo>
                      <a:pt x="786" y="298"/>
                    </a:lnTo>
                    <a:lnTo>
                      <a:pt x="782" y="298"/>
                    </a:lnTo>
                    <a:lnTo>
                      <a:pt x="778" y="298"/>
                    </a:lnTo>
                    <a:lnTo>
                      <a:pt x="774" y="298"/>
                    </a:lnTo>
                    <a:lnTo>
                      <a:pt x="768" y="296"/>
                    </a:lnTo>
                    <a:lnTo>
                      <a:pt x="766" y="294"/>
                    </a:lnTo>
                    <a:lnTo>
                      <a:pt x="764" y="292"/>
                    </a:lnTo>
                    <a:lnTo>
                      <a:pt x="762" y="290"/>
                    </a:lnTo>
                    <a:lnTo>
                      <a:pt x="762" y="290"/>
                    </a:lnTo>
                    <a:lnTo>
                      <a:pt x="758" y="290"/>
                    </a:lnTo>
                    <a:lnTo>
                      <a:pt x="754" y="290"/>
                    </a:lnTo>
                    <a:lnTo>
                      <a:pt x="750" y="288"/>
                    </a:lnTo>
                    <a:lnTo>
                      <a:pt x="744" y="286"/>
                    </a:lnTo>
                    <a:lnTo>
                      <a:pt x="738" y="284"/>
                    </a:lnTo>
                    <a:lnTo>
                      <a:pt x="732" y="280"/>
                    </a:lnTo>
                    <a:lnTo>
                      <a:pt x="728" y="276"/>
                    </a:lnTo>
                    <a:lnTo>
                      <a:pt x="726" y="276"/>
                    </a:lnTo>
                    <a:lnTo>
                      <a:pt x="724" y="274"/>
                    </a:lnTo>
                    <a:lnTo>
                      <a:pt x="722" y="276"/>
                    </a:lnTo>
                    <a:lnTo>
                      <a:pt x="720" y="278"/>
                    </a:lnTo>
                    <a:lnTo>
                      <a:pt x="718" y="280"/>
                    </a:lnTo>
                    <a:lnTo>
                      <a:pt x="718" y="282"/>
                    </a:lnTo>
                    <a:lnTo>
                      <a:pt x="716" y="282"/>
                    </a:lnTo>
                    <a:lnTo>
                      <a:pt x="712" y="278"/>
                    </a:lnTo>
                    <a:lnTo>
                      <a:pt x="710" y="270"/>
                    </a:lnTo>
                    <a:lnTo>
                      <a:pt x="710" y="260"/>
                    </a:lnTo>
                    <a:lnTo>
                      <a:pt x="710" y="250"/>
                    </a:lnTo>
                    <a:lnTo>
                      <a:pt x="708" y="246"/>
                    </a:lnTo>
                    <a:lnTo>
                      <a:pt x="706" y="244"/>
                    </a:lnTo>
                    <a:lnTo>
                      <a:pt x="704" y="244"/>
                    </a:lnTo>
                    <a:lnTo>
                      <a:pt x="700" y="242"/>
                    </a:lnTo>
                    <a:lnTo>
                      <a:pt x="696" y="242"/>
                    </a:lnTo>
                    <a:lnTo>
                      <a:pt x="694" y="244"/>
                    </a:lnTo>
                    <a:lnTo>
                      <a:pt x="692" y="244"/>
                    </a:lnTo>
                    <a:lnTo>
                      <a:pt x="690" y="244"/>
                    </a:lnTo>
                    <a:lnTo>
                      <a:pt x="688" y="246"/>
                    </a:lnTo>
                    <a:lnTo>
                      <a:pt x="684" y="248"/>
                    </a:lnTo>
                    <a:lnTo>
                      <a:pt x="684" y="250"/>
                    </a:lnTo>
                    <a:lnTo>
                      <a:pt x="684" y="254"/>
                    </a:lnTo>
                    <a:lnTo>
                      <a:pt x="684" y="258"/>
                    </a:lnTo>
                    <a:lnTo>
                      <a:pt x="686" y="262"/>
                    </a:lnTo>
                    <a:lnTo>
                      <a:pt x="686" y="266"/>
                    </a:lnTo>
                    <a:lnTo>
                      <a:pt x="688" y="270"/>
                    </a:lnTo>
                    <a:lnTo>
                      <a:pt x="690" y="274"/>
                    </a:lnTo>
                    <a:lnTo>
                      <a:pt x="690" y="278"/>
                    </a:lnTo>
                    <a:lnTo>
                      <a:pt x="690" y="282"/>
                    </a:lnTo>
                    <a:lnTo>
                      <a:pt x="690" y="284"/>
                    </a:lnTo>
                    <a:lnTo>
                      <a:pt x="686" y="288"/>
                    </a:lnTo>
                    <a:lnTo>
                      <a:pt x="682" y="290"/>
                    </a:lnTo>
                    <a:lnTo>
                      <a:pt x="676" y="292"/>
                    </a:lnTo>
                    <a:lnTo>
                      <a:pt x="672" y="298"/>
                    </a:lnTo>
                    <a:lnTo>
                      <a:pt x="670" y="304"/>
                    </a:lnTo>
                    <a:lnTo>
                      <a:pt x="668" y="308"/>
                    </a:lnTo>
                    <a:lnTo>
                      <a:pt x="670" y="314"/>
                    </a:lnTo>
                    <a:lnTo>
                      <a:pt x="670" y="318"/>
                    </a:lnTo>
                    <a:lnTo>
                      <a:pt x="672" y="320"/>
                    </a:lnTo>
                    <a:lnTo>
                      <a:pt x="674" y="322"/>
                    </a:lnTo>
                    <a:lnTo>
                      <a:pt x="678" y="324"/>
                    </a:lnTo>
                    <a:lnTo>
                      <a:pt x="680" y="326"/>
                    </a:lnTo>
                    <a:lnTo>
                      <a:pt x="680" y="330"/>
                    </a:lnTo>
                    <a:lnTo>
                      <a:pt x="682" y="332"/>
                    </a:lnTo>
                    <a:lnTo>
                      <a:pt x="680" y="338"/>
                    </a:lnTo>
                    <a:lnTo>
                      <a:pt x="680" y="344"/>
                    </a:lnTo>
                    <a:lnTo>
                      <a:pt x="678" y="350"/>
                    </a:lnTo>
                    <a:lnTo>
                      <a:pt x="674" y="354"/>
                    </a:lnTo>
                    <a:lnTo>
                      <a:pt x="670" y="364"/>
                    </a:lnTo>
                    <a:lnTo>
                      <a:pt x="670" y="378"/>
                    </a:lnTo>
                    <a:lnTo>
                      <a:pt x="668" y="392"/>
                    </a:lnTo>
                    <a:lnTo>
                      <a:pt x="668" y="398"/>
                    </a:lnTo>
                    <a:lnTo>
                      <a:pt x="684" y="400"/>
                    </a:lnTo>
                    <a:lnTo>
                      <a:pt x="698" y="390"/>
                    </a:lnTo>
                    <a:lnTo>
                      <a:pt x="704" y="390"/>
                    </a:lnTo>
                    <a:lnTo>
                      <a:pt x="710" y="390"/>
                    </a:lnTo>
                    <a:lnTo>
                      <a:pt x="714" y="392"/>
                    </a:lnTo>
                    <a:lnTo>
                      <a:pt x="716" y="394"/>
                    </a:lnTo>
                    <a:lnTo>
                      <a:pt x="718" y="398"/>
                    </a:lnTo>
                    <a:lnTo>
                      <a:pt x="720" y="400"/>
                    </a:lnTo>
                    <a:lnTo>
                      <a:pt x="722" y="402"/>
                    </a:lnTo>
                    <a:lnTo>
                      <a:pt x="722" y="404"/>
                    </a:lnTo>
                    <a:lnTo>
                      <a:pt x="724" y="406"/>
                    </a:lnTo>
                    <a:lnTo>
                      <a:pt x="726" y="416"/>
                    </a:lnTo>
                    <a:lnTo>
                      <a:pt x="730" y="428"/>
                    </a:lnTo>
                    <a:lnTo>
                      <a:pt x="732" y="438"/>
                    </a:lnTo>
                    <a:lnTo>
                      <a:pt x="732" y="444"/>
                    </a:lnTo>
                    <a:lnTo>
                      <a:pt x="734" y="446"/>
                    </a:lnTo>
                    <a:lnTo>
                      <a:pt x="736" y="448"/>
                    </a:lnTo>
                    <a:lnTo>
                      <a:pt x="738" y="450"/>
                    </a:lnTo>
                    <a:lnTo>
                      <a:pt x="740" y="450"/>
                    </a:lnTo>
                    <a:lnTo>
                      <a:pt x="742" y="450"/>
                    </a:lnTo>
                    <a:lnTo>
                      <a:pt x="742" y="450"/>
                    </a:lnTo>
                    <a:lnTo>
                      <a:pt x="742" y="450"/>
                    </a:lnTo>
                    <a:lnTo>
                      <a:pt x="746" y="448"/>
                    </a:lnTo>
                    <a:lnTo>
                      <a:pt x="748" y="448"/>
                    </a:lnTo>
                    <a:lnTo>
                      <a:pt x="752" y="448"/>
                    </a:lnTo>
                    <a:lnTo>
                      <a:pt x="754" y="450"/>
                    </a:lnTo>
                    <a:lnTo>
                      <a:pt x="758" y="452"/>
                    </a:lnTo>
                    <a:lnTo>
                      <a:pt x="760" y="454"/>
                    </a:lnTo>
                    <a:lnTo>
                      <a:pt x="766" y="456"/>
                    </a:lnTo>
                    <a:lnTo>
                      <a:pt x="770" y="458"/>
                    </a:lnTo>
                    <a:lnTo>
                      <a:pt x="774" y="458"/>
                    </a:lnTo>
                    <a:lnTo>
                      <a:pt x="774" y="458"/>
                    </a:lnTo>
                    <a:lnTo>
                      <a:pt x="772" y="462"/>
                    </a:lnTo>
                    <a:lnTo>
                      <a:pt x="768" y="466"/>
                    </a:lnTo>
                    <a:lnTo>
                      <a:pt x="764" y="468"/>
                    </a:lnTo>
                    <a:lnTo>
                      <a:pt x="760" y="468"/>
                    </a:lnTo>
                    <a:lnTo>
                      <a:pt x="758" y="470"/>
                    </a:lnTo>
                    <a:lnTo>
                      <a:pt x="756" y="470"/>
                    </a:lnTo>
                    <a:lnTo>
                      <a:pt x="752" y="470"/>
                    </a:lnTo>
                    <a:lnTo>
                      <a:pt x="750" y="472"/>
                    </a:lnTo>
                    <a:lnTo>
                      <a:pt x="748" y="476"/>
                    </a:lnTo>
                    <a:lnTo>
                      <a:pt x="746" y="480"/>
                    </a:lnTo>
                    <a:lnTo>
                      <a:pt x="746" y="484"/>
                    </a:lnTo>
                    <a:lnTo>
                      <a:pt x="748" y="486"/>
                    </a:lnTo>
                    <a:lnTo>
                      <a:pt x="752" y="496"/>
                    </a:lnTo>
                    <a:lnTo>
                      <a:pt x="752" y="510"/>
                    </a:lnTo>
                    <a:lnTo>
                      <a:pt x="752" y="520"/>
                    </a:lnTo>
                    <a:lnTo>
                      <a:pt x="750" y="522"/>
                    </a:lnTo>
                    <a:lnTo>
                      <a:pt x="746" y="524"/>
                    </a:lnTo>
                    <a:lnTo>
                      <a:pt x="744" y="522"/>
                    </a:lnTo>
                    <a:lnTo>
                      <a:pt x="740" y="520"/>
                    </a:lnTo>
                    <a:lnTo>
                      <a:pt x="738" y="516"/>
                    </a:lnTo>
                    <a:lnTo>
                      <a:pt x="738" y="510"/>
                    </a:lnTo>
                    <a:lnTo>
                      <a:pt x="736" y="498"/>
                    </a:lnTo>
                    <a:lnTo>
                      <a:pt x="730" y="484"/>
                    </a:lnTo>
                    <a:lnTo>
                      <a:pt x="726" y="476"/>
                    </a:lnTo>
                    <a:lnTo>
                      <a:pt x="724" y="474"/>
                    </a:lnTo>
                    <a:lnTo>
                      <a:pt x="722" y="474"/>
                    </a:lnTo>
                    <a:lnTo>
                      <a:pt x="720" y="476"/>
                    </a:lnTo>
                    <a:lnTo>
                      <a:pt x="718" y="480"/>
                    </a:lnTo>
                    <a:lnTo>
                      <a:pt x="716" y="482"/>
                    </a:lnTo>
                    <a:lnTo>
                      <a:pt x="716" y="484"/>
                    </a:lnTo>
                    <a:lnTo>
                      <a:pt x="714" y="488"/>
                    </a:lnTo>
                    <a:lnTo>
                      <a:pt x="712" y="492"/>
                    </a:lnTo>
                    <a:lnTo>
                      <a:pt x="710" y="494"/>
                    </a:lnTo>
                    <a:lnTo>
                      <a:pt x="706" y="494"/>
                    </a:lnTo>
                    <a:lnTo>
                      <a:pt x="704" y="494"/>
                    </a:lnTo>
                    <a:lnTo>
                      <a:pt x="704" y="492"/>
                    </a:lnTo>
                    <a:lnTo>
                      <a:pt x="704" y="490"/>
                    </a:lnTo>
                    <a:lnTo>
                      <a:pt x="704" y="488"/>
                    </a:lnTo>
                    <a:lnTo>
                      <a:pt x="706" y="486"/>
                    </a:lnTo>
                    <a:lnTo>
                      <a:pt x="706" y="486"/>
                    </a:lnTo>
                    <a:lnTo>
                      <a:pt x="708" y="476"/>
                    </a:lnTo>
                    <a:lnTo>
                      <a:pt x="710" y="460"/>
                    </a:lnTo>
                    <a:lnTo>
                      <a:pt x="712" y="442"/>
                    </a:lnTo>
                    <a:lnTo>
                      <a:pt x="712" y="424"/>
                    </a:lnTo>
                    <a:lnTo>
                      <a:pt x="712" y="412"/>
                    </a:lnTo>
                    <a:lnTo>
                      <a:pt x="710" y="408"/>
                    </a:lnTo>
                    <a:lnTo>
                      <a:pt x="706" y="398"/>
                    </a:lnTo>
                    <a:lnTo>
                      <a:pt x="698" y="408"/>
                    </a:lnTo>
                    <a:lnTo>
                      <a:pt x="698" y="408"/>
                    </a:lnTo>
                    <a:lnTo>
                      <a:pt x="696" y="410"/>
                    </a:lnTo>
                    <a:lnTo>
                      <a:pt x="692" y="410"/>
                    </a:lnTo>
                    <a:lnTo>
                      <a:pt x="686" y="410"/>
                    </a:lnTo>
                    <a:lnTo>
                      <a:pt x="682" y="412"/>
                    </a:lnTo>
                    <a:lnTo>
                      <a:pt x="680" y="414"/>
                    </a:lnTo>
                    <a:lnTo>
                      <a:pt x="678" y="416"/>
                    </a:lnTo>
                    <a:lnTo>
                      <a:pt x="678" y="418"/>
                    </a:lnTo>
                    <a:lnTo>
                      <a:pt x="678" y="418"/>
                    </a:lnTo>
                    <a:lnTo>
                      <a:pt x="676" y="424"/>
                    </a:lnTo>
                    <a:lnTo>
                      <a:pt x="676" y="440"/>
                    </a:lnTo>
                    <a:lnTo>
                      <a:pt x="676" y="456"/>
                    </a:lnTo>
                    <a:lnTo>
                      <a:pt x="676" y="468"/>
                    </a:lnTo>
                    <a:lnTo>
                      <a:pt x="674" y="474"/>
                    </a:lnTo>
                    <a:lnTo>
                      <a:pt x="674" y="478"/>
                    </a:lnTo>
                    <a:lnTo>
                      <a:pt x="670" y="482"/>
                    </a:lnTo>
                    <a:lnTo>
                      <a:pt x="666" y="486"/>
                    </a:lnTo>
                    <a:lnTo>
                      <a:pt x="662" y="486"/>
                    </a:lnTo>
                    <a:lnTo>
                      <a:pt x="658" y="486"/>
                    </a:lnTo>
                    <a:lnTo>
                      <a:pt x="652" y="488"/>
                    </a:lnTo>
                    <a:lnTo>
                      <a:pt x="648" y="490"/>
                    </a:lnTo>
                    <a:lnTo>
                      <a:pt x="646" y="492"/>
                    </a:lnTo>
                    <a:lnTo>
                      <a:pt x="646" y="492"/>
                    </a:lnTo>
                    <a:lnTo>
                      <a:pt x="632" y="494"/>
                    </a:lnTo>
                    <a:lnTo>
                      <a:pt x="618" y="490"/>
                    </a:lnTo>
                    <a:lnTo>
                      <a:pt x="606" y="486"/>
                    </a:lnTo>
                    <a:lnTo>
                      <a:pt x="602" y="484"/>
                    </a:lnTo>
                    <a:lnTo>
                      <a:pt x="610" y="480"/>
                    </a:lnTo>
                    <a:lnTo>
                      <a:pt x="622" y="478"/>
                    </a:lnTo>
                    <a:lnTo>
                      <a:pt x="636" y="476"/>
                    </a:lnTo>
                    <a:lnTo>
                      <a:pt x="642" y="476"/>
                    </a:lnTo>
                    <a:lnTo>
                      <a:pt x="646" y="474"/>
                    </a:lnTo>
                    <a:lnTo>
                      <a:pt x="648" y="472"/>
                    </a:lnTo>
                    <a:lnTo>
                      <a:pt x="648" y="468"/>
                    </a:lnTo>
                    <a:lnTo>
                      <a:pt x="648" y="466"/>
                    </a:lnTo>
                    <a:lnTo>
                      <a:pt x="648" y="466"/>
                    </a:lnTo>
                    <a:lnTo>
                      <a:pt x="646" y="462"/>
                    </a:lnTo>
                    <a:lnTo>
                      <a:pt x="646" y="458"/>
                    </a:lnTo>
                    <a:lnTo>
                      <a:pt x="646" y="456"/>
                    </a:lnTo>
                    <a:lnTo>
                      <a:pt x="646" y="454"/>
                    </a:lnTo>
                    <a:lnTo>
                      <a:pt x="648" y="452"/>
                    </a:lnTo>
                    <a:lnTo>
                      <a:pt x="650" y="448"/>
                    </a:lnTo>
                    <a:lnTo>
                      <a:pt x="652" y="444"/>
                    </a:lnTo>
                    <a:lnTo>
                      <a:pt x="656" y="440"/>
                    </a:lnTo>
                    <a:lnTo>
                      <a:pt x="660" y="434"/>
                    </a:lnTo>
                    <a:lnTo>
                      <a:pt x="662" y="430"/>
                    </a:lnTo>
                    <a:lnTo>
                      <a:pt x="664" y="428"/>
                    </a:lnTo>
                    <a:lnTo>
                      <a:pt x="664" y="426"/>
                    </a:lnTo>
                    <a:lnTo>
                      <a:pt x="668" y="422"/>
                    </a:lnTo>
                    <a:lnTo>
                      <a:pt x="668" y="418"/>
                    </a:lnTo>
                    <a:lnTo>
                      <a:pt x="668" y="416"/>
                    </a:lnTo>
                    <a:lnTo>
                      <a:pt x="666" y="416"/>
                    </a:lnTo>
                    <a:lnTo>
                      <a:pt x="666" y="414"/>
                    </a:lnTo>
                    <a:lnTo>
                      <a:pt x="664" y="414"/>
                    </a:lnTo>
                    <a:lnTo>
                      <a:pt x="662" y="414"/>
                    </a:lnTo>
                    <a:lnTo>
                      <a:pt x="660" y="412"/>
                    </a:lnTo>
                    <a:lnTo>
                      <a:pt x="658" y="412"/>
                    </a:lnTo>
                    <a:lnTo>
                      <a:pt x="656" y="410"/>
                    </a:lnTo>
                    <a:lnTo>
                      <a:pt x="656" y="408"/>
                    </a:lnTo>
                    <a:lnTo>
                      <a:pt x="656" y="400"/>
                    </a:lnTo>
                    <a:lnTo>
                      <a:pt x="656" y="384"/>
                    </a:lnTo>
                    <a:lnTo>
                      <a:pt x="656" y="368"/>
                    </a:lnTo>
                    <a:lnTo>
                      <a:pt x="656" y="354"/>
                    </a:lnTo>
                    <a:lnTo>
                      <a:pt x="656" y="348"/>
                    </a:lnTo>
                    <a:lnTo>
                      <a:pt x="658" y="342"/>
                    </a:lnTo>
                    <a:lnTo>
                      <a:pt x="658" y="336"/>
                    </a:lnTo>
                    <a:lnTo>
                      <a:pt x="656" y="330"/>
                    </a:lnTo>
                    <a:lnTo>
                      <a:pt x="654" y="324"/>
                    </a:lnTo>
                    <a:lnTo>
                      <a:pt x="652" y="320"/>
                    </a:lnTo>
                    <a:lnTo>
                      <a:pt x="650" y="318"/>
                    </a:lnTo>
                    <a:lnTo>
                      <a:pt x="650" y="318"/>
                    </a:lnTo>
                    <a:lnTo>
                      <a:pt x="650" y="292"/>
                    </a:lnTo>
                    <a:lnTo>
                      <a:pt x="656" y="286"/>
                    </a:lnTo>
                    <a:lnTo>
                      <a:pt x="658" y="274"/>
                    </a:lnTo>
                    <a:lnTo>
                      <a:pt x="670" y="262"/>
                    </a:lnTo>
                    <a:lnTo>
                      <a:pt x="672" y="258"/>
                    </a:lnTo>
                    <a:lnTo>
                      <a:pt x="670" y="256"/>
                    </a:lnTo>
                    <a:lnTo>
                      <a:pt x="666" y="252"/>
                    </a:lnTo>
                    <a:lnTo>
                      <a:pt x="664" y="250"/>
                    </a:lnTo>
                    <a:lnTo>
                      <a:pt x="660" y="250"/>
                    </a:lnTo>
                    <a:lnTo>
                      <a:pt x="660" y="248"/>
                    </a:lnTo>
                    <a:lnTo>
                      <a:pt x="634" y="252"/>
                    </a:lnTo>
                    <a:lnTo>
                      <a:pt x="630" y="246"/>
                    </a:lnTo>
                    <a:lnTo>
                      <a:pt x="620" y="250"/>
                    </a:lnTo>
                    <a:lnTo>
                      <a:pt x="614" y="258"/>
                    </a:lnTo>
                    <a:lnTo>
                      <a:pt x="610" y="268"/>
                    </a:lnTo>
                    <a:lnTo>
                      <a:pt x="610" y="278"/>
                    </a:lnTo>
                    <a:lnTo>
                      <a:pt x="610" y="280"/>
                    </a:lnTo>
                    <a:lnTo>
                      <a:pt x="608" y="286"/>
                    </a:lnTo>
                    <a:lnTo>
                      <a:pt x="604" y="292"/>
                    </a:lnTo>
                    <a:lnTo>
                      <a:pt x="602" y="296"/>
                    </a:lnTo>
                    <a:lnTo>
                      <a:pt x="598" y="300"/>
                    </a:lnTo>
                    <a:lnTo>
                      <a:pt x="594" y="302"/>
                    </a:lnTo>
                    <a:lnTo>
                      <a:pt x="592" y="304"/>
                    </a:lnTo>
                    <a:lnTo>
                      <a:pt x="592" y="304"/>
                    </a:lnTo>
                    <a:lnTo>
                      <a:pt x="584" y="316"/>
                    </a:lnTo>
                    <a:lnTo>
                      <a:pt x="580" y="332"/>
                    </a:lnTo>
                    <a:lnTo>
                      <a:pt x="580" y="350"/>
                    </a:lnTo>
                    <a:lnTo>
                      <a:pt x="582" y="364"/>
                    </a:lnTo>
                    <a:lnTo>
                      <a:pt x="582" y="370"/>
                    </a:lnTo>
                    <a:lnTo>
                      <a:pt x="582" y="370"/>
                    </a:lnTo>
                    <a:lnTo>
                      <a:pt x="584" y="374"/>
                    </a:lnTo>
                    <a:lnTo>
                      <a:pt x="586" y="376"/>
                    </a:lnTo>
                    <a:lnTo>
                      <a:pt x="586" y="382"/>
                    </a:lnTo>
                    <a:lnTo>
                      <a:pt x="588" y="386"/>
                    </a:lnTo>
                    <a:lnTo>
                      <a:pt x="590" y="392"/>
                    </a:lnTo>
                    <a:lnTo>
                      <a:pt x="590" y="396"/>
                    </a:lnTo>
                    <a:lnTo>
                      <a:pt x="590" y="400"/>
                    </a:lnTo>
                    <a:lnTo>
                      <a:pt x="588" y="402"/>
                    </a:lnTo>
                    <a:lnTo>
                      <a:pt x="586" y="404"/>
                    </a:lnTo>
                    <a:lnTo>
                      <a:pt x="584" y="404"/>
                    </a:lnTo>
                    <a:lnTo>
                      <a:pt x="584" y="404"/>
                    </a:lnTo>
                    <a:lnTo>
                      <a:pt x="584" y="404"/>
                    </a:lnTo>
                    <a:lnTo>
                      <a:pt x="552" y="374"/>
                    </a:lnTo>
                    <a:lnTo>
                      <a:pt x="516" y="370"/>
                    </a:lnTo>
                    <a:lnTo>
                      <a:pt x="512" y="380"/>
                    </a:lnTo>
                    <a:lnTo>
                      <a:pt x="516" y="388"/>
                    </a:lnTo>
                    <a:lnTo>
                      <a:pt x="516" y="404"/>
                    </a:lnTo>
                    <a:lnTo>
                      <a:pt x="494" y="420"/>
                    </a:lnTo>
                    <a:lnTo>
                      <a:pt x="496" y="410"/>
                    </a:lnTo>
                    <a:lnTo>
                      <a:pt x="496" y="402"/>
                    </a:lnTo>
                    <a:lnTo>
                      <a:pt x="498" y="398"/>
                    </a:lnTo>
                    <a:lnTo>
                      <a:pt x="498" y="396"/>
                    </a:lnTo>
                    <a:lnTo>
                      <a:pt x="490" y="396"/>
                    </a:lnTo>
                    <a:lnTo>
                      <a:pt x="482" y="404"/>
                    </a:lnTo>
                    <a:lnTo>
                      <a:pt x="478" y="414"/>
                    </a:lnTo>
                    <a:lnTo>
                      <a:pt x="456" y="412"/>
                    </a:lnTo>
                    <a:lnTo>
                      <a:pt x="448" y="412"/>
                    </a:lnTo>
                    <a:lnTo>
                      <a:pt x="442" y="414"/>
                    </a:lnTo>
                    <a:lnTo>
                      <a:pt x="438" y="416"/>
                    </a:lnTo>
                    <a:lnTo>
                      <a:pt x="434" y="418"/>
                    </a:lnTo>
                    <a:lnTo>
                      <a:pt x="432" y="420"/>
                    </a:lnTo>
                    <a:lnTo>
                      <a:pt x="432" y="420"/>
                    </a:lnTo>
                    <a:lnTo>
                      <a:pt x="432" y="400"/>
                    </a:lnTo>
                    <a:lnTo>
                      <a:pt x="426" y="400"/>
                    </a:lnTo>
                    <a:lnTo>
                      <a:pt x="420" y="404"/>
                    </a:lnTo>
                    <a:lnTo>
                      <a:pt x="410" y="410"/>
                    </a:lnTo>
                    <a:lnTo>
                      <a:pt x="400" y="416"/>
                    </a:lnTo>
                    <a:lnTo>
                      <a:pt x="392" y="420"/>
                    </a:lnTo>
                    <a:lnTo>
                      <a:pt x="390" y="422"/>
                    </a:lnTo>
                    <a:lnTo>
                      <a:pt x="372" y="428"/>
                    </a:lnTo>
                    <a:lnTo>
                      <a:pt x="360" y="436"/>
                    </a:lnTo>
                    <a:lnTo>
                      <a:pt x="352" y="448"/>
                    </a:lnTo>
                    <a:lnTo>
                      <a:pt x="350" y="456"/>
                    </a:lnTo>
                    <a:lnTo>
                      <a:pt x="350" y="458"/>
                    </a:lnTo>
                    <a:lnTo>
                      <a:pt x="348" y="466"/>
                    </a:lnTo>
                    <a:lnTo>
                      <a:pt x="348" y="470"/>
                    </a:lnTo>
                    <a:lnTo>
                      <a:pt x="346" y="470"/>
                    </a:lnTo>
                    <a:lnTo>
                      <a:pt x="344" y="472"/>
                    </a:lnTo>
                    <a:lnTo>
                      <a:pt x="342" y="470"/>
                    </a:lnTo>
                    <a:lnTo>
                      <a:pt x="340" y="470"/>
                    </a:lnTo>
                    <a:lnTo>
                      <a:pt x="340" y="468"/>
                    </a:lnTo>
                    <a:lnTo>
                      <a:pt x="338" y="466"/>
                    </a:lnTo>
                    <a:lnTo>
                      <a:pt x="338" y="466"/>
                    </a:lnTo>
                    <a:lnTo>
                      <a:pt x="324" y="460"/>
                    </a:lnTo>
                    <a:lnTo>
                      <a:pt x="324" y="446"/>
                    </a:lnTo>
                    <a:lnTo>
                      <a:pt x="330" y="440"/>
                    </a:lnTo>
                    <a:lnTo>
                      <a:pt x="334" y="436"/>
                    </a:lnTo>
                    <a:lnTo>
                      <a:pt x="336" y="432"/>
                    </a:lnTo>
                    <a:lnTo>
                      <a:pt x="336" y="428"/>
                    </a:lnTo>
                    <a:lnTo>
                      <a:pt x="336" y="426"/>
                    </a:lnTo>
                    <a:lnTo>
                      <a:pt x="336" y="424"/>
                    </a:lnTo>
                    <a:lnTo>
                      <a:pt x="334" y="424"/>
                    </a:lnTo>
                    <a:lnTo>
                      <a:pt x="334" y="418"/>
                    </a:lnTo>
                    <a:lnTo>
                      <a:pt x="330" y="414"/>
                    </a:lnTo>
                    <a:lnTo>
                      <a:pt x="328" y="410"/>
                    </a:lnTo>
                    <a:lnTo>
                      <a:pt x="322" y="408"/>
                    </a:lnTo>
                    <a:lnTo>
                      <a:pt x="318" y="406"/>
                    </a:lnTo>
                    <a:lnTo>
                      <a:pt x="314" y="404"/>
                    </a:lnTo>
                    <a:lnTo>
                      <a:pt x="310" y="404"/>
                    </a:lnTo>
                    <a:lnTo>
                      <a:pt x="308" y="404"/>
                    </a:lnTo>
                    <a:lnTo>
                      <a:pt x="306" y="404"/>
                    </a:lnTo>
                    <a:lnTo>
                      <a:pt x="304" y="406"/>
                    </a:lnTo>
                    <a:lnTo>
                      <a:pt x="300" y="406"/>
                    </a:lnTo>
                    <a:lnTo>
                      <a:pt x="296" y="408"/>
                    </a:lnTo>
                    <a:lnTo>
                      <a:pt x="292" y="408"/>
                    </a:lnTo>
                    <a:lnTo>
                      <a:pt x="290" y="408"/>
                    </a:lnTo>
                    <a:lnTo>
                      <a:pt x="288" y="408"/>
                    </a:lnTo>
                    <a:lnTo>
                      <a:pt x="300" y="416"/>
                    </a:lnTo>
                    <a:lnTo>
                      <a:pt x="300" y="440"/>
                    </a:lnTo>
                    <a:lnTo>
                      <a:pt x="300" y="454"/>
                    </a:lnTo>
                    <a:lnTo>
                      <a:pt x="302" y="454"/>
                    </a:lnTo>
                    <a:lnTo>
                      <a:pt x="302" y="456"/>
                    </a:lnTo>
                    <a:lnTo>
                      <a:pt x="304" y="460"/>
                    </a:lnTo>
                    <a:lnTo>
                      <a:pt x="306" y="462"/>
                    </a:lnTo>
                    <a:lnTo>
                      <a:pt x="306" y="464"/>
                    </a:lnTo>
                    <a:lnTo>
                      <a:pt x="308" y="466"/>
                    </a:lnTo>
                    <a:lnTo>
                      <a:pt x="306" y="476"/>
                    </a:lnTo>
                    <a:lnTo>
                      <a:pt x="306" y="482"/>
                    </a:lnTo>
                    <a:lnTo>
                      <a:pt x="304" y="486"/>
                    </a:lnTo>
                    <a:lnTo>
                      <a:pt x="302" y="490"/>
                    </a:lnTo>
                    <a:lnTo>
                      <a:pt x="302" y="490"/>
                    </a:lnTo>
                    <a:lnTo>
                      <a:pt x="292" y="486"/>
                    </a:lnTo>
                    <a:lnTo>
                      <a:pt x="284" y="480"/>
                    </a:lnTo>
                    <a:lnTo>
                      <a:pt x="278" y="480"/>
                    </a:lnTo>
                    <a:lnTo>
                      <a:pt x="262" y="498"/>
                    </a:lnTo>
                    <a:lnTo>
                      <a:pt x="246" y="510"/>
                    </a:lnTo>
                    <a:lnTo>
                      <a:pt x="244" y="514"/>
                    </a:lnTo>
                    <a:lnTo>
                      <a:pt x="244" y="518"/>
                    </a:lnTo>
                    <a:lnTo>
                      <a:pt x="248" y="522"/>
                    </a:lnTo>
                    <a:lnTo>
                      <a:pt x="250" y="524"/>
                    </a:lnTo>
                    <a:lnTo>
                      <a:pt x="254" y="528"/>
                    </a:lnTo>
                    <a:lnTo>
                      <a:pt x="256" y="530"/>
                    </a:lnTo>
                    <a:lnTo>
                      <a:pt x="258" y="530"/>
                    </a:lnTo>
                    <a:lnTo>
                      <a:pt x="256" y="538"/>
                    </a:lnTo>
                    <a:lnTo>
                      <a:pt x="232" y="540"/>
                    </a:lnTo>
                    <a:lnTo>
                      <a:pt x="220" y="526"/>
                    </a:lnTo>
                    <a:lnTo>
                      <a:pt x="216" y="514"/>
                    </a:lnTo>
                    <a:lnTo>
                      <a:pt x="206" y="508"/>
                    </a:lnTo>
                    <a:lnTo>
                      <a:pt x="202" y="518"/>
                    </a:lnTo>
                    <a:lnTo>
                      <a:pt x="208" y="534"/>
                    </a:lnTo>
                    <a:lnTo>
                      <a:pt x="218" y="554"/>
                    </a:lnTo>
                    <a:lnTo>
                      <a:pt x="218" y="558"/>
                    </a:lnTo>
                    <a:lnTo>
                      <a:pt x="216" y="560"/>
                    </a:lnTo>
                    <a:lnTo>
                      <a:pt x="216" y="562"/>
                    </a:lnTo>
                    <a:lnTo>
                      <a:pt x="212" y="562"/>
                    </a:lnTo>
                    <a:lnTo>
                      <a:pt x="210" y="560"/>
                    </a:lnTo>
                    <a:lnTo>
                      <a:pt x="208" y="560"/>
                    </a:lnTo>
                    <a:lnTo>
                      <a:pt x="208" y="560"/>
                    </a:lnTo>
                    <a:lnTo>
                      <a:pt x="198" y="548"/>
                    </a:lnTo>
                    <a:lnTo>
                      <a:pt x="182" y="540"/>
                    </a:lnTo>
                    <a:lnTo>
                      <a:pt x="182" y="540"/>
                    </a:lnTo>
                    <a:lnTo>
                      <a:pt x="182" y="536"/>
                    </a:lnTo>
                    <a:lnTo>
                      <a:pt x="182" y="532"/>
                    </a:lnTo>
                    <a:lnTo>
                      <a:pt x="182" y="528"/>
                    </a:lnTo>
                    <a:lnTo>
                      <a:pt x="182" y="524"/>
                    </a:lnTo>
                    <a:lnTo>
                      <a:pt x="184" y="520"/>
                    </a:lnTo>
                    <a:lnTo>
                      <a:pt x="186" y="518"/>
                    </a:lnTo>
                    <a:lnTo>
                      <a:pt x="186" y="514"/>
                    </a:lnTo>
                    <a:lnTo>
                      <a:pt x="186" y="510"/>
                    </a:lnTo>
                    <a:lnTo>
                      <a:pt x="186" y="508"/>
                    </a:lnTo>
                    <a:lnTo>
                      <a:pt x="186" y="504"/>
                    </a:lnTo>
                    <a:lnTo>
                      <a:pt x="186" y="504"/>
                    </a:lnTo>
                    <a:lnTo>
                      <a:pt x="162" y="484"/>
                    </a:lnTo>
                    <a:lnTo>
                      <a:pt x="156" y="468"/>
                    </a:lnTo>
                    <a:lnTo>
                      <a:pt x="176" y="476"/>
                    </a:lnTo>
                    <a:lnTo>
                      <a:pt x="182" y="482"/>
                    </a:lnTo>
                    <a:lnTo>
                      <a:pt x="198" y="488"/>
                    </a:lnTo>
                    <a:lnTo>
                      <a:pt x="210" y="498"/>
                    </a:lnTo>
                    <a:lnTo>
                      <a:pt x="220" y="502"/>
                    </a:lnTo>
                    <a:lnTo>
                      <a:pt x="232" y="500"/>
                    </a:lnTo>
                    <a:lnTo>
                      <a:pt x="242" y="496"/>
                    </a:lnTo>
                    <a:lnTo>
                      <a:pt x="246" y="494"/>
                    </a:lnTo>
                    <a:lnTo>
                      <a:pt x="258" y="480"/>
                    </a:lnTo>
                    <a:lnTo>
                      <a:pt x="266" y="466"/>
                    </a:lnTo>
                    <a:lnTo>
                      <a:pt x="268" y="452"/>
                    </a:lnTo>
                    <a:lnTo>
                      <a:pt x="268" y="446"/>
                    </a:lnTo>
                    <a:lnTo>
                      <a:pt x="266" y="442"/>
                    </a:lnTo>
                    <a:lnTo>
                      <a:pt x="262" y="438"/>
                    </a:lnTo>
                    <a:lnTo>
                      <a:pt x="256" y="436"/>
                    </a:lnTo>
                    <a:lnTo>
                      <a:pt x="252" y="432"/>
                    </a:lnTo>
                    <a:lnTo>
                      <a:pt x="246" y="432"/>
                    </a:lnTo>
                    <a:lnTo>
                      <a:pt x="242" y="430"/>
                    </a:lnTo>
                    <a:lnTo>
                      <a:pt x="238" y="430"/>
                    </a:lnTo>
                    <a:lnTo>
                      <a:pt x="236" y="428"/>
                    </a:lnTo>
                    <a:lnTo>
                      <a:pt x="230" y="412"/>
                    </a:lnTo>
                    <a:lnTo>
                      <a:pt x="218" y="396"/>
                    </a:lnTo>
                    <a:lnTo>
                      <a:pt x="204" y="388"/>
                    </a:lnTo>
                    <a:lnTo>
                      <a:pt x="190" y="384"/>
                    </a:lnTo>
                    <a:lnTo>
                      <a:pt x="176" y="382"/>
                    </a:lnTo>
                    <a:lnTo>
                      <a:pt x="168" y="382"/>
                    </a:lnTo>
                    <a:lnTo>
                      <a:pt x="164" y="382"/>
                    </a:lnTo>
                    <a:lnTo>
                      <a:pt x="162" y="380"/>
                    </a:lnTo>
                    <a:lnTo>
                      <a:pt x="160" y="376"/>
                    </a:lnTo>
                    <a:lnTo>
                      <a:pt x="156" y="374"/>
                    </a:lnTo>
                    <a:lnTo>
                      <a:pt x="154" y="372"/>
                    </a:lnTo>
                    <a:lnTo>
                      <a:pt x="150" y="372"/>
                    </a:lnTo>
                    <a:lnTo>
                      <a:pt x="150" y="370"/>
                    </a:lnTo>
                    <a:lnTo>
                      <a:pt x="152" y="364"/>
                    </a:lnTo>
                    <a:lnTo>
                      <a:pt x="162" y="368"/>
                    </a:lnTo>
                    <a:lnTo>
                      <a:pt x="168" y="364"/>
                    </a:lnTo>
                    <a:lnTo>
                      <a:pt x="148" y="354"/>
                    </a:lnTo>
                    <a:lnTo>
                      <a:pt x="140" y="364"/>
                    </a:lnTo>
                    <a:lnTo>
                      <a:pt x="132" y="364"/>
                    </a:lnTo>
                    <a:lnTo>
                      <a:pt x="132" y="370"/>
                    </a:lnTo>
                    <a:lnTo>
                      <a:pt x="130" y="374"/>
                    </a:lnTo>
                    <a:lnTo>
                      <a:pt x="128" y="378"/>
                    </a:lnTo>
                    <a:lnTo>
                      <a:pt x="124" y="380"/>
                    </a:lnTo>
                    <a:lnTo>
                      <a:pt x="122" y="382"/>
                    </a:lnTo>
                    <a:lnTo>
                      <a:pt x="120" y="384"/>
                    </a:lnTo>
                    <a:lnTo>
                      <a:pt x="118" y="384"/>
                    </a:lnTo>
                    <a:lnTo>
                      <a:pt x="110" y="402"/>
                    </a:lnTo>
                    <a:lnTo>
                      <a:pt x="110" y="420"/>
                    </a:lnTo>
                    <a:lnTo>
                      <a:pt x="130" y="440"/>
                    </a:lnTo>
                    <a:lnTo>
                      <a:pt x="130" y="470"/>
                    </a:lnTo>
                    <a:lnTo>
                      <a:pt x="118" y="484"/>
                    </a:lnTo>
                    <a:lnTo>
                      <a:pt x="126" y="502"/>
                    </a:lnTo>
                    <a:lnTo>
                      <a:pt x="122" y="556"/>
                    </a:lnTo>
                    <a:lnTo>
                      <a:pt x="122" y="562"/>
                    </a:lnTo>
                    <a:lnTo>
                      <a:pt x="122" y="568"/>
                    </a:lnTo>
                    <a:lnTo>
                      <a:pt x="124" y="572"/>
                    </a:lnTo>
                    <a:lnTo>
                      <a:pt x="126" y="574"/>
                    </a:lnTo>
                    <a:lnTo>
                      <a:pt x="126" y="576"/>
                    </a:lnTo>
                    <a:lnTo>
                      <a:pt x="126" y="576"/>
                    </a:lnTo>
                    <a:lnTo>
                      <a:pt x="132" y="592"/>
                    </a:lnTo>
                    <a:lnTo>
                      <a:pt x="134" y="606"/>
                    </a:lnTo>
                    <a:lnTo>
                      <a:pt x="132" y="614"/>
                    </a:lnTo>
                    <a:lnTo>
                      <a:pt x="130" y="616"/>
                    </a:lnTo>
                    <a:lnTo>
                      <a:pt x="96" y="650"/>
                    </a:lnTo>
                    <a:lnTo>
                      <a:pt x="100" y="654"/>
                    </a:lnTo>
                    <a:lnTo>
                      <a:pt x="106" y="658"/>
                    </a:lnTo>
                    <a:lnTo>
                      <a:pt x="110" y="660"/>
                    </a:lnTo>
                    <a:lnTo>
                      <a:pt x="116" y="662"/>
                    </a:lnTo>
                    <a:lnTo>
                      <a:pt x="122" y="662"/>
                    </a:lnTo>
                    <a:lnTo>
                      <a:pt x="124" y="662"/>
                    </a:lnTo>
                    <a:lnTo>
                      <a:pt x="126" y="662"/>
                    </a:lnTo>
                    <a:lnTo>
                      <a:pt x="122" y="662"/>
                    </a:lnTo>
                    <a:lnTo>
                      <a:pt x="118" y="664"/>
                    </a:lnTo>
                    <a:lnTo>
                      <a:pt x="114" y="666"/>
                    </a:lnTo>
                    <a:lnTo>
                      <a:pt x="112" y="668"/>
                    </a:lnTo>
                    <a:lnTo>
                      <a:pt x="110" y="668"/>
                    </a:lnTo>
                    <a:lnTo>
                      <a:pt x="104" y="668"/>
                    </a:lnTo>
                    <a:lnTo>
                      <a:pt x="98" y="670"/>
                    </a:lnTo>
                    <a:lnTo>
                      <a:pt x="94" y="672"/>
                    </a:lnTo>
                    <a:lnTo>
                      <a:pt x="90" y="674"/>
                    </a:lnTo>
                    <a:lnTo>
                      <a:pt x="86" y="676"/>
                    </a:lnTo>
                    <a:lnTo>
                      <a:pt x="84" y="678"/>
                    </a:lnTo>
                    <a:lnTo>
                      <a:pt x="84" y="678"/>
                    </a:lnTo>
                    <a:lnTo>
                      <a:pt x="78" y="674"/>
                    </a:lnTo>
                    <a:lnTo>
                      <a:pt x="68" y="672"/>
                    </a:lnTo>
                    <a:lnTo>
                      <a:pt x="60" y="672"/>
                    </a:lnTo>
                    <a:lnTo>
                      <a:pt x="54" y="674"/>
                    </a:lnTo>
                    <a:lnTo>
                      <a:pt x="50" y="678"/>
                    </a:lnTo>
                    <a:lnTo>
                      <a:pt x="46" y="680"/>
                    </a:lnTo>
                    <a:lnTo>
                      <a:pt x="44" y="682"/>
                    </a:lnTo>
                    <a:lnTo>
                      <a:pt x="44" y="684"/>
                    </a:lnTo>
                    <a:lnTo>
                      <a:pt x="42" y="686"/>
                    </a:lnTo>
                    <a:lnTo>
                      <a:pt x="42" y="686"/>
                    </a:lnTo>
                    <a:lnTo>
                      <a:pt x="40" y="690"/>
                    </a:lnTo>
                    <a:lnTo>
                      <a:pt x="40" y="694"/>
                    </a:lnTo>
                    <a:lnTo>
                      <a:pt x="40" y="698"/>
                    </a:lnTo>
                    <a:lnTo>
                      <a:pt x="40" y="702"/>
                    </a:lnTo>
                    <a:lnTo>
                      <a:pt x="40" y="704"/>
                    </a:lnTo>
                    <a:lnTo>
                      <a:pt x="40" y="706"/>
                    </a:lnTo>
                    <a:lnTo>
                      <a:pt x="46" y="710"/>
                    </a:lnTo>
                    <a:lnTo>
                      <a:pt x="48" y="720"/>
                    </a:lnTo>
                    <a:lnTo>
                      <a:pt x="48" y="726"/>
                    </a:lnTo>
                    <a:lnTo>
                      <a:pt x="48" y="730"/>
                    </a:lnTo>
                    <a:lnTo>
                      <a:pt x="46" y="734"/>
                    </a:lnTo>
                    <a:lnTo>
                      <a:pt x="46" y="736"/>
                    </a:lnTo>
                    <a:lnTo>
                      <a:pt x="44" y="738"/>
                    </a:lnTo>
                    <a:lnTo>
                      <a:pt x="44" y="738"/>
                    </a:lnTo>
                    <a:lnTo>
                      <a:pt x="42" y="738"/>
                    </a:lnTo>
                    <a:lnTo>
                      <a:pt x="38" y="736"/>
                    </a:lnTo>
                    <a:lnTo>
                      <a:pt x="34" y="734"/>
                    </a:lnTo>
                    <a:lnTo>
                      <a:pt x="30" y="732"/>
                    </a:lnTo>
                    <a:lnTo>
                      <a:pt x="30" y="730"/>
                    </a:lnTo>
                    <a:lnTo>
                      <a:pt x="28" y="730"/>
                    </a:lnTo>
                    <a:lnTo>
                      <a:pt x="20" y="722"/>
                    </a:lnTo>
                    <a:lnTo>
                      <a:pt x="8" y="736"/>
                    </a:lnTo>
                    <a:lnTo>
                      <a:pt x="4" y="738"/>
                    </a:lnTo>
                    <a:lnTo>
                      <a:pt x="4" y="744"/>
                    </a:lnTo>
                    <a:lnTo>
                      <a:pt x="2" y="750"/>
                    </a:lnTo>
                    <a:lnTo>
                      <a:pt x="2" y="756"/>
                    </a:lnTo>
                    <a:lnTo>
                      <a:pt x="0" y="764"/>
                    </a:lnTo>
                    <a:lnTo>
                      <a:pt x="0" y="778"/>
                    </a:lnTo>
                    <a:lnTo>
                      <a:pt x="2" y="780"/>
                    </a:lnTo>
                    <a:lnTo>
                      <a:pt x="4" y="782"/>
                    </a:lnTo>
                    <a:lnTo>
                      <a:pt x="8" y="782"/>
                    </a:lnTo>
                    <a:lnTo>
                      <a:pt x="8" y="782"/>
                    </a:lnTo>
                    <a:lnTo>
                      <a:pt x="14" y="782"/>
                    </a:lnTo>
                    <a:lnTo>
                      <a:pt x="18" y="782"/>
                    </a:lnTo>
                    <a:lnTo>
                      <a:pt x="20" y="780"/>
                    </a:lnTo>
                    <a:lnTo>
                      <a:pt x="22" y="780"/>
                    </a:lnTo>
                    <a:lnTo>
                      <a:pt x="22" y="782"/>
                    </a:lnTo>
                    <a:lnTo>
                      <a:pt x="24" y="784"/>
                    </a:lnTo>
                    <a:lnTo>
                      <a:pt x="26" y="786"/>
                    </a:lnTo>
                    <a:lnTo>
                      <a:pt x="30" y="788"/>
                    </a:lnTo>
                    <a:lnTo>
                      <a:pt x="32" y="790"/>
                    </a:lnTo>
                    <a:lnTo>
                      <a:pt x="34" y="792"/>
                    </a:lnTo>
                    <a:lnTo>
                      <a:pt x="36" y="796"/>
                    </a:lnTo>
                    <a:lnTo>
                      <a:pt x="38" y="802"/>
                    </a:lnTo>
                    <a:lnTo>
                      <a:pt x="40" y="806"/>
                    </a:lnTo>
                    <a:lnTo>
                      <a:pt x="42" y="810"/>
                    </a:lnTo>
                    <a:lnTo>
                      <a:pt x="44" y="814"/>
                    </a:lnTo>
                    <a:lnTo>
                      <a:pt x="44" y="814"/>
                    </a:lnTo>
                    <a:lnTo>
                      <a:pt x="46" y="820"/>
                    </a:lnTo>
                    <a:lnTo>
                      <a:pt x="44" y="824"/>
                    </a:lnTo>
                    <a:lnTo>
                      <a:pt x="42" y="828"/>
                    </a:lnTo>
                    <a:lnTo>
                      <a:pt x="40" y="830"/>
                    </a:lnTo>
                    <a:lnTo>
                      <a:pt x="38" y="832"/>
                    </a:lnTo>
                    <a:lnTo>
                      <a:pt x="36" y="832"/>
                    </a:lnTo>
                    <a:lnTo>
                      <a:pt x="36" y="832"/>
                    </a:lnTo>
                    <a:lnTo>
                      <a:pt x="40" y="834"/>
                    </a:lnTo>
                    <a:lnTo>
                      <a:pt x="42" y="838"/>
                    </a:lnTo>
                    <a:lnTo>
                      <a:pt x="46" y="842"/>
                    </a:lnTo>
                    <a:lnTo>
                      <a:pt x="50" y="846"/>
                    </a:lnTo>
                    <a:lnTo>
                      <a:pt x="52" y="852"/>
                    </a:lnTo>
                    <a:lnTo>
                      <a:pt x="54" y="856"/>
                    </a:lnTo>
                    <a:lnTo>
                      <a:pt x="56" y="858"/>
                    </a:lnTo>
                    <a:lnTo>
                      <a:pt x="56" y="860"/>
                    </a:lnTo>
                    <a:lnTo>
                      <a:pt x="58" y="866"/>
                    </a:lnTo>
                    <a:lnTo>
                      <a:pt x="60" y="872"/>
                    </a:lnTo>
                    <a:lnTo>
                      <a:pt x="62" y="874"/>
                    </a:lnTo>
                    <a:lnTo>
                      <a:pt x="62" y="876"/>
                    </a:lnTo>
                    <a:lnTo>
                      <a:pt x="60" y="878"/>
                    </a:lnTo>
                    <a:lnTo>
                      <a:pt x="60" y="878"/>
                    </a:lnTo>
                    <a:lnTo>
                      <a:pt x="60" y="878"/>
                    </a:lnTo>
                    <a:lnTo>
                      <a:pt x="60" y="878"/>
                    </a:lnTo>
                    <a:lnTo>
                      <a:pt x="38" y="892"/>
                    </a:lnTo>
                    <a:lnTo>
                      <a:pt x="38" y="894"/>
                    </a:lnTo>
                    <a:lnTo>
                      <a:pt x="36" y="894"/>
                    </a:lnTo>
                    <a:lnTo>
                      <a:pt x="34" y="894"/>
                    </a:lnTo>
                    <a:lnTo>
                      <a:pt x="32" y="892"/>
                    </a:lnTo>
                    <a:lnTo>
                      <a:pt x="32" y="894"/>
                    </a:lnTo>
                    <a:lnTo>
                      <a:pt x="30" y="898"/>
                    </a:lnTo>
                    <a:lnTo>
                      <a:pt x="28" y="902"/>
                    </a:lnTo>
                    <a:lnTo>
                      <a:pt x="30" y="906"/>
                    </a:lnTo>
                    <a:lnTo>
                      <a:pt x="30" y="908"/>
                    </a:lnTo>
                    <a:lnTo>
                      <a:pt x="32" y="908"/>
                    </a:lnTo>
                    <a:lnTo>
                      <a:pt x="32" y="908"/>
                    </a:lnTo>
                    <a:lnTo>
                      <a:pt x="28" y="908"/>
                    </a:lnTo>
                    <a:lnTo>
                      <a:pt x="26" y="910"/>
                    </a:lnTo>
                    <a:lnTo>
                      <a:pt x="24" y="910"/>
                    </a:lnTo>
                    <a:lnTo>
                      <a:pt x="22" y="912"/>
                    </a:lnTo>
                    <a:lnTo>
                      <a:pt x="22" y="912"/>
                    </a:lnTo>
                    <a:lnTo>
                      <a:pt x="28" y="918"/>
                    </a:lnTo>
                    <a:lnTo>
                      <a:pt x="28" y="918"/>
                    </a:lnTo>
                    <a:lnTo>
                      <a:pt x="30" y="916"/>
                    </a:lnTo>
                    <a:lnTo>
                      <a:pt x="34" y="914"/>
                    </a:lnTo>
                    <a:lnTo>
                      <a:pt x="40" y="914"/>
                    </a:lnTo>
                    <a:lnTo>
                      <a:pt x="46" y="914"/>
                    </a:lnTo>
                    <a:lnTo>
                      <a:pt x="50" y="914"/>
                    </a:lnTo>
                    <a:lnTo>
                      <a:pt x="56" y="916"/>
                    </a:lnTo>
                    <a:lnTo>
                      <a:pt x="58" y="916"/>
                    </a:lnTo>
                    <a:lnTo>
                      <a:pt x="60" y="918"/>
                    </a:lnTo>
                    <a:lnTo>
                      <a:pt x="64" y="918"/>
                    </a:lnTo>
                    <a:lnTo>
                      <a:pt x="68" y="918"/>
                    </a:lnTo>
                    <a:lnTo>
                      <a:pt x="74" y="918"/>
                    </a:lnTo>
                    <a:lnTo>
                      <a:pt x="76" y="916"/>
                    </a:lnTo>
                    <a:lnTo>
                      <a:pt x="78" y="916"/>
                    </a:lnTo>
                    <a:lnTo>
                      <a:pt x="80" y="912"/>
                    </a:lnTo>
                    <a:lnTo>
                      <a:pt x="80" y="912"/>
                    </a:lnTo>
                    <a:lnTo>
                      <a:pt x="84" y="914"/>
                    </a:lnTo>
                    <a:lnTo>
                      <a:pt x="88" y="916"/>
                    </a:lnTo>
                    <a:lnTo>
                      <a:pt x="92" y="918"/>
                    </a:lnTo>
                    <a:lnTo>
                      <a:pt x="96" y="922"/>
                    </a:lnTo>
                    <a:lnTo>
                      <a:pt x="100" y="926"/>
                    </a:lnTo>
                    <a:lnTo>
                      <a:pt x="100" y="928"/>
                    </a:lnTo>
                    <a:lnTo>
                      <a:pt x="102" y="930"/>
                    </a:lnTo>
                    <a:lnTo>
                      <a:pt x="104" y="934"/>
                    </a:lnTo>
                    <a:lnTo>
                      <a:pt x="106" y="940"/>
                    </a:lnTo>
                    <a:lnTo>
                      <a:pt x="106" y="946"/>
                    </a:lnTo>
                    <a:lnTo>
                      <a:pt x="106" y="952"/>
                    </a:lnTo>
                    <a:lnTo>
                      <a:pt x="104" y="960"/>
                    </a:lnTo>
                    <a:lnTo>
                      <a:pt x="104" y="966"/>
                    </a:lnTo>
                    <a:lnTo>
                      <a:pt x="104" y="970"/>
                    </a:lnTo>
                    <a:lnTo>
                      <a:pt x="106" y="972"/>
                    </a:lnTo>
                    <a:lnTo>
                      <a:pt x="108" y="974"/>
                    </a:lnTo>
                    <a:lnTo>
                      <a:pt x="110" y="976"/>
                    </a:lnTo>
                    <a:lnTo>
                      <a:pt x="112" y="972"/>
                    </a:lnTo>
                    <a:lnTo>
                      <a:pt x="114" y="970"/>
                    </a:lnTo>
                    <a:lnTo>
                      <a:pt x="114" y="970"/>
                    </a:lnTo>
                    <a:lnTo>
                      <a:pt x="116" y="970"/>
                    </a:lnTo>
                    <a:lnTo>
                      <a:pt x="120" y="968"/>
                    </a:lnTo>
                    <a:lnTo>
                      <a:pt x="124" y="966"/>
                    </a:lnTo>
                    <a:lnTo>
                      <a:pt x="128" y="966"/>
                    </a:lnTo>
                    <a:lnTo>
                      <a:pt x="130" y="966"/>
                    </a:lnTo>
                    <a:lnTo>
                      <a:pt x="140" y="964"/>
                    </a:lnTo>
                    <a:lnTo>
                      <a:pt x="150" y="968"/>
                    </a:lnTo>
                    <a:lnTo>
                      <a:pt x="158" y="972"/>
                    </a:lnTo>
                    <a:lnTo>
                      <a:pt x="162" y="974"/>
                    </a:lnTo>
                    <a:lnTo>
                      <a:pt x="158" y="976"/>
                    </a:lnTo>
                    <a:lnTo>
                      <a:pt x="164" y="976"/>
                    </a:lnTo>
                    <a:lnTo>
                      <a:pt x="170" y="974"/>
                    </a:lnTo>
                    <a:lnTo>
                      <a:pt x="174" y="974"/>
                    </a:lnTo>
                    <a:lnTo>
                      <a:pt x="176" y="976"/>
                    </a:lnTo>
                    <a:lnTo>
                      <a:pt x="180" y="976"/>
                    </a:lnTo>
                    <a:lnTo>
                      <a:pt x="180" y="978"/>
                    </a:lnTo>
                    <a:lnTo>
                      <a:pt x="182" y="978"/>
                    </a:lnTo>
                    <a:lnTo>
                      <a:pt x="180" y="978"/>
                    </a:lnTo>
                    <a:lnTo>
                      <a:pt x="178" y="980"/>
                    </a:lnTo>
                    <a:lnTo>
                      <a:pt x="176" y="984"/>
                    </a:lnTo>
                    <a:lnTo>
                      <a:pt x="174" y="986"/>
                    </a:lnTo>
                    <a:lnTo>
                      <a:pt x="174" y="988"/>
                    </a:lnTo>
                    <a:lnTo>
                      <a:pt x="174" y="990"/>
                    </a:lnTo>
                    <a:lnTo>
                      <a:pt x="174" y="992"/>
                    </a:lnTo>
                    <a:lnTo>
                      <a:pt x="174" y="998"/>
                    </a:lnTo>
                    <a:lnTo>
                      <a:pt x="178" y="1000"/>
                    </a:lnTo>
                    <a:lnTo>
                      <a:pt x="182" y="998"/>
                    </a:lnTo>
                    <a:lnTo>
                      <a:pt x="186" y="996"/>
                    </a:lnTo>
                    <a:lnTo>
                      <a:pt x="190" y="992"/>
                    </a:lnTo>
                    <a:lnTo>
                      <a:pt x="192" y="988"/>
                    </a:lnTo>
                    <a:lnTo>
                      <a:pt x="194" y="986"/>
                    </a:lnTo>
                    <a:lnTo>
                      <a:pt x="194" y="984"/>
                    </a:lnTo>
                    <a:lnTo>
                      <a:pt x="192" y="984"/>
                    </a:lnTo>
                    <a:lnTo>
                      <a:pt x="190" y="982"/>
                    </a:lnTo>
                    <a:lnTo>
                      <a:pt x="188" y="980"/>
                    </a:lnTo>
                    <a:lnTo>
                      <a:pt x="186" y="978"/>
                    </a:lnTo>
                    <a:lnTo>
                      <a:pt x="186" y="974"/>
                    </a:lnTo>
                    <a:lnTo>
                      <a:pt x="186" y="972"/>
                    </a:lnTo>
                    <a:lnTo>
                      <a:pt x="186" y="970"/>
                    </a:lnTo>
                    <a:lnTo>
                      <a:pt x="188" y="966"/>
                    </a:lnTo>
                    <a:lnTo>
                      <a:pt x="192" y="964"/>
                    </a:lnTo>
                    <a:lnTo>
                      <a:pt x="196" y="962"/>
                    </a:lnTo>
                    <a:lnTo>
                      <a:pt x="200" y="960"/>
                    </a:lnTo>
                    <a:lnTo>
                      <a:pt x="202" y="960"/>
                    </a:lnTo>
                    <a:lnTo>
                      <a:pt x="206" y="958"/>
                    </a:lnTo>
                    <a:lnTo>
                      <a:pt x="210" y="960"/>
                    </a:lnTo>
                    <a:lnTo>
                      <a:pt x="214" y="962"/>
                    </a:lnTo>
                    <a:lnTo>
                      <a:pt x="216" y="968"/>
                    </a:lnTo>
                    <a:lnTo>
                      <a:pt x="216" y="972"/>
                    </a:lnTo>
                    <a:lnTo>
                      <a:pt x="214" y="974"/>
                    </a:lnTo>
                    <a:lnTo>
                      <a:pt x="212" y="974"/>
                    </a:lnTo>
                    <a:lnTo>
                      <a:pt x="210" y="976"/>
                    </a:lnTo>
                    <a:lnTo>
                      <a:pt x="210" y="976"/>
                    </a:lnTo>
                    <a:lnTo>
                      <a:pt x="206" y="976"/>
                    </a:lnTo>
                    <a:lnTo>
                      <a:pt x="202" y="976"/>
                    </a:lnTo>
                    <a:lnTo>
                      <a:pt x="200" y="978"/>
                    </a:lnTo>
                    <a:lnTo>
                      <a:pt x="200" y="980"/>
                    </a:lnTo>
                    <a:lnTo>
                      <a:pt x="200" y="980"/>
                    </a:lnTo>
                    <a:lnTo>
                      <a:pt x="198" y="984"/>
                    </a:lnTo>
                    <a:lnTo>
                      <a:pt x="200" y="988"/>
                    </a:lnTo>
                    <a:lnTo>
                      <a:pt x="200" y="990"/>
                    </a:lnTo>
                    <a:lnTo>
                      <a:pt x="202" y="992"/>
                    </a:lnTo>
                    <a:lnTo>
                      <a:pt x="204" y="994"/>
                    </a:lnTo>
                    <a:lnTo>
                      <a:pt x="208" y="996"/>
                    </a:lnTo>
                    <a:lnTo>
                      <a:pt x="210" y="998"/>
                    </a:lnTo>
                    <a:lnTo>
                      <a:pt x="214" y="1000"/>
                    </a:lnTo>
                    <a:lnTo>
                      <a:pt x="216" y="1002"/>
                    </a:lnTo>
                    <a:lnTo>
                      <a:pt x="218" y="1002"/>
                    </a:lnTo>
                    <a:lnTo>
                      <a:pt x="218" y="1004"/>
                    </a:lnTo>
                    <a:lnTo>
                      <a:pt x="220" y="1008"/>
                    </a:lnTo>
                    <a:lnTo>
                      <a:pt x="222" y="1010"/>
                    </a:lnTo>
                    <a:lnTo>
                      <a:pt x="224" y="1012"/>
                    </a:lnTo>
                    <a:lnTo>
                      <a:pt x="226" y="1014"/>
                    </a:lnTo>
                    <a:lnTo>
                      <a:pt x="228" y="1014"/>
                    </a:lnTo>
                    <a:lnTo>
                      <a:pt x="228" y="1016"/>
                    </a:lnTo>
                    <a:lnTo>
                      <a:pt x="232" y="1018"/>
                    </a:lnTo>
                    <a:lnTo>
                      <a:pt x="236" y="1020"/>
                    </a:lnTo>
                    <a:lnTo>
                      <a:pt x="242" y="1024"/>
                    </a:lnTo>
                    <a:lnTo>
                      <a:pt x="246" y="1028"/>
                    </a:lnTo>
                    <a:lnTo>
                      <a:pt x="250" y="1030"/>
                    </a:lnTo>
                    <a:lnTo>
                      <a:pt x="254" y="1032"/>
                    </a:lnTo>
                    <a:lnTo>
                      <a:pt x="254" y="1032"/>
                    </a:lnTo>
                    <a:lnTo>
                      <a:pt x="256" y="1040"/>
                    </a:lnTo>
                    <a:lnTo>
                      <a:pt x="256" y="1046"/>
                    </a:lnTo>
                    <a:lnTo>
                      <a:pt x="256" y="1052"/>
                    </a:lnTo>
                    <a:lnTo>
                      <a:pt x="252" y="1058"/>
                    </a:lnTo>
                    <a:lnTo>
                      <a:pt x="250" y="1062"/>
                    </a:lnTo>
                    <a:lnTo>
                      <a:pt x="250" y="1062"/>
                    </a:lnTo>
                    <a:lnTo>
                      <a:pt x="252" y="1064"/>
                    </a:lnTo>
                    <a:lnTo>
                      <a:pt x="256" y="1066"/>
                    </a:lnTo>
                    <a:lnTo>
                      <a:pt x="260" y="1068"/>
                    </a:lnTo>
                    <a:lnTo>
                      <a:pt x="264" y="1070"/>
                    </a:lnTo>
                    <a:lnTo>
                      <a:pt x="266" y="1072"/>
                    </a:lnTo>
                    <a:lnTo>
                      <a:pt x="268" y="1072"/>
                    </a:lnTo>
                    <a:lnTo>
                      <a:pt x="270" y="1074"/>
                    </a:lnTo>
                    <a:lnTo>
                      <a:pt x="274" y="1076"/>
                    </a:lnTo>
                    <a:lnTo>
                      <a:pt x="278" y="1080"/>
                    </a:lnTo>
                    <a:lnTo>
                      <a:pt x="282" y="1086"/>
                    </a:lnTo>
                    <a:lnTo>
                      <a:pt x="304" y="1090"/>
                    </a:lnTo>
                    <a:lnTo>
                      <a:pt x="306" y="1092"/>
                    </a:lnTo>
                    <a:lnTo>
                      <a:pt x="310" y="1094"/>
                    </a:lnTo>
                    <a:lnTo>
                      <a:pt x="312" y="1094"/>
                    </a:lnTo>
                    <a:lnTo>
                      <a:pt x="316" y="1092"/>
                    </a:lnTo>
                    <a:lnTo>
                      <a:pt x="318" y="1092"/>
                    </a:lnTo>
                    <a:lnTo>
                      <a:pt x="320" y="1092"/>
                    </a:lnTo>
                    <a:lnTo>
                      <a:pt x="334" y="1076"/>
                    </a:lnTo>
                    <a:lnTo>
                      <a:pt x="336" y="1080"/>
                    </a:lnTo>
                    <a:lnTo>
                      <a:pt x="338" y="1082"/>
                    </a:lnTo>
                    <a:lnTo>
                      <a:pt x="340" y="1086"/>
                    </a:lnTo>
                    <a:lnTo>
                      <a:pt x="344" y="1088"/>
                    </a:lnTo>
                    <a:lnTo>
                      <a:pt x="344" y="1088"/>
                    </a:lnTo>
                    <a:lnTo>
                      <a:pt x="350" y="1098"/>
                    </a:lnTo>
                    <a:lnTo>
                      <a:pt x="350" y="1096"/>
                    </a:lnTo>
                    <a:lnTo>
                      <a:pt x="348" y="1088"/>
                    </a:lnTo>
                    <a:lnTo>
                      <a:pt x="346" y="1078"/>
                    </a:lnTo>
                    <a:lnTo>
                      <a:pt x="346" y="1070"/>
                    </a:lnTo>
                    <a:lnTo>
                      <a:pt x="346" y="1064"/>
                    </a:lnTo>
                    <a:lnTo>
                      <a:pt x="352" y="1062"/>
                    </a:lnTo>
                    <a:lnTo>
                      <a:pt x="352" y="1062"/>
                    </a:lnTo>
                    <a:lnTo>
                      <a:pt x="350" y="1060"/>
                    </a:lnTo>
                    <a:lnTo>
                      <a:pt x="348" y="1056"/>
                    </a:lnTo>
                    <a:lnTo>
                      <a:pt x="346" y="1052"/>
                    </a:lnTo>
                    <a:lnTo>
                      <a:pt x="346" y="1048"/>
                    </a:lnTo>
                    <a:lnTo>
                      <a:pt x="344" y="1044"/>
                    </a:lnTo>
                    <a:lnTo>
                      <a:pt x="346" y="1040"/>
                    </a:lnTo>
                    <a:lnTo>
                      <a:pt x="348" y="1036"/>
                    </a:lnTo>
                    <a:lnTo>
                      <a:pt x="350" y="1034"/>
                    </a:lnTo>
                    <a:lnTo>
                      <a:pt x="350" y="1034"/>
                    </a:lnTo>
                    <a:lnTo>
                      <a:pt x="348" y="1034"/>
                    </a:lnTo>
                    <a:lnTo>
                      <a:pt x="346" y="1032"/>
                    </a:lnTo>
                    <a:lnTo>
                      <a:pt x="342" y="1030"/>
                    </a:lnTo>
                    <a:lnTo>
                      <a:pt x="338" y="1028"/>
                    </a:lnTo>
                    <a:lnTo>
                      <a:pt x="334" y="1022"/>
                    </a:lnTo>
                    <a:lnTo>
                      <a:pt x="332" y="1016"/>
                    </a:lnTo>
                    <a:lnTo>
                      <a:pt x="330" y="1008"/>
                    </a:lnTo>
                    <a:lnTo>
                      <a:pt x="326" y="992"/>
                    </a:lnTo>
                    <a:lnTo>
                      <a:pt x="330" y="976"/>
                    </a:lnTo>
                    <a:lnTo>
                      <a:pt x="334" y="972"/>
                    </a:lnTo>
                    <a:lnTo>
                      <a:pt x="344" y="964"/>
                    </a:lnTo>
                    <a:lnTo>
                      <a:pt x="358" y="956"/>
                    </a:lnTo>
                    <a:lnTo>
                      <a:pt x="378" y="952"/>
                    </a:lnTo>
                    <a:lnTo>
                      <a:pt x="382" y="954"/>
                    </a:lnTo>
                    <a:lnTo>
                      <a:pt x="390" y="956"/>
                    </a:lnTo>
                    <a:lnTo>
                      <a:pt x="400" y="960"/>
                    </a:lnTo>
                    <a:lnTo>
                      <a:pt x="408" y="966"/>
                    </a:lnTo>
                    <a:lnTo>
                      <a:pt x="410" y="976"/>
                    </a:lnTo>
                    <a:lnTo>
                      <a:pt x="410" y="976"/>
                    </a:lnTo>
                    <a:lnTo>
                      <a:pt x="410" y="978"/>
                    </a:lnTo>
                    <a:lnTo>
                      <a:pt x="408" y="982"/>
                    </a:lnTo>
                    <a:lnTo>
                      <a:pt x="406" y="984"/>
                    </a:lnTo>
                    <a:lnTo>
                      <a:pt x="404" y="988"/>
                    </a:lnTo>
                    <a:lnTo>
                      <a:pt x="400" y="990"/>
                    </a:lnTo>
                    <a:lnTo>
                      <a:pt x="394" y="992"/>
                    </a:lnTo>
                    <a:lnTo>
                      <a:pt x="392" y="992"/>
                    </a:lnTo>
                    <a:lnTo>
                      <a:pt x="390" y="992"/>
                    </a:lnTo>
                    <a:lnTo>
                      <a:pt x="384" y="992"/>
                    </a:lnTo>
                    <a:lnTo>
                      <a:pt x="380" y="992"/>
                    </a:lnTo>
                    <a:lnTo>
                      <a:pt x="374" y="994"/>
                    </a:lnTo>
                    <a:lnTo>
                      <a:pt x="372" y="996"/>
                    </a:lnTo>
                    <a:lnTo>
                      <a:pt x="370" y="998"/>
                    </a:lnTo>
                    <a:lnTo>
                      <a:pt x="370" y="1000"/>
                    </a:lnTo>
                    <a:lnTo>
                      <a:pt x="368" y="1004"/>
                    </a:lnTo>
                    <a:lnTo>
                      <a:pt x="368" y="1008"/>
                    </a:lnTo>
                    <a:lnTo>
                      <a:pt x="378" y="1026"/>
                    </a:lnTo>
                    <a:lnTo>
                      <a:pt x="384" y="1028"/>
                    </a:lnTo>
                    <a:lnTo>
                      <a:pt x="386" y="1028"/>
                    </a:lnTo>
                    <a:lnTo>
                      <a:pt x="388" y="1030"/>
                    </a:lnTo>
                    <a:lnTo>
                      <a:pt x="390" y="1032"/>
                    </a:lnTo>
                    <a:lnTo>
                      <a:pt x="390" y="1036"/>
                    </a:lnTo>
                    <a:lnTo>
                      <a:pt x="390" y="1050"/>
                    </a:lnTo>
                    <a:lnTo>
                      <a:pt x="390" y="1050"/>
                    </a:lnTo>
                    <a:lnTo>
                      <a:pt x="392" y="1052"/>
                    </a:lnTo>
                    <a:lnTo>
                      <a:pt x="394" y="1054"/>
                    </a:lnTo>
                    <a:lnTo>
                      <a:pt x="396" y="1054"/>
                    </a:lnTo>
                    <a:lnTo>
                      <a:pt x="398" y="1052"/>
                    </a:lnTo>
                    <a:lnTo>
                      <a:pt x="400" y="1050"/>
                    </a:lnTo>
                    <a:lnTo>
                      <a:pt x="402" y="1050"/>
                    </a:lnTo>
                    <a:lnTo>
                      <a:pt x="404" y="1050"/>
                    </a:lnTo>
                    <a:lnTo>
                      <a:pt x="406" y="1052"/>
                    </a:lnTo>
                    <a:lnTo>
                      <a:pt x="408" y="1054"/>
                    </a:lnTo>
                    <a:lnTo>
                      <a:pt x="410" y="1058"/>
                    </a:lnTo>
                    <a:lnTo>
                      <a:pt x="412" y="1060"/>
                    </a:lnTo>
                    <a:lnTo>
                      <a:pt x="412" y="1062"/>
                    </a:lnTo>
                    <a:lnTo>
                      <a:pt x="410" y="1070"/>
                    </a:lnTo>
                    <a:lnTo>
                      <a:pt x="410" y="1070"/>
                    </a:lnTo>
                    <a:lnTo>
                      <a:pt x="406" y="1070"/>
                    </a:lnTo>
                    <a:lnTo>
                      <a:pt x="402" y="1070"/>
                    </a:lnTo>
                    <a:lnTo>
                      <a:pt x="402" y="1070"/>
                    </a:lnTo>
                    <a:lnTo>
                      <a:pt x="400" y="1070"/>
                    </a:lnTo>
                    <a:lnTo>
                      <a:pt x="398" y="1072"/>
                    </a:lnTo>
                    <a:lnTo>
                      <a:pt x="396" y="1072"/>
                    </a:lnTo>
                    <a:lnTo>
                      <a:pt x="394" y="1076"/>
                    </a:lnTo>
                    <a:lnTo>
                      <a:pt x="394" y="1078"/>
                    </a:lnTo>
                    <a:lnTo>
                      <a:pt x="396" y="1084"/>
                    </a:lnTo>
                    <a:lnTo>
                      <a:pt x="398" y="1086"/>
                    </a:lnTo>
                    <a:lnTo>
                      <a:pt x="400" y="1088"/>
                    </a:lnTo>
                    <a:lnTo>
                      <a:pt x="400" y="1088"/>
                    </a:lnTo>
                    <a:lnTo>
                      <a:pt x="402" y="1104"/>
                    </a:lnTo>
                    <a:lnTo>
                      <a:pt x="402" y="1104"/>
                    </a:lnTo>
                    <a:lnTo>
                      <a:pt x="404" y="1106"/>
                    </a:lnTo>
                    <a:lnTo>
                      <a:pt x="406" y="1108"/>
                    </a:lnTo>
                    <a:lnTo>
                      <a:pt x="408" y="1110"/>
                    </a:lnTo>
                    <a:lnTo>
                      <a:pt x="408" y="1114"/>
                    </a:lnTo>
                    <a:lnTo>
                      <a:pt x="408" y="1130"/>
                    </a:lnTo>
                    <a:lnTo>
                      <a:pt x="426" y="1120"/>
                    </a:lnTo>
                    <a:lnTo>
                      <a:pt x="442" y="1120"/>
                    </a:lnTo>
                    <a:lnTo>
                      <a:pt x="452" y="1122"/>
                    </a:lnTo>
                    <a:lnTo>
                      <a:pt x="454" y="1124"/>
                    </a:lnTo>
                    <a:lnTo>
                      <a:pt x="458" y="1124"/>
                    </a:lnTo>
                    <a:lnTo>
                      <a:pt x="462" y="1126"/>
                    </a:lnTo>
                    <a:lnTo>
                      <a:pt x="464" y="1126"/>
                    </a:lnTo>
                    <a:lnTo>
                      <a:pt x="466" y="1128"/>
                    </a:lnTo>
                    <a:lnTo>
                      <a:pt x="478" y="1130"/>
                    </a:lnTo>
                    <a:lnTo>
                      <a:pt x="488" y="1138"/>
                    </a:lnTo>
                    <a:lnTo>
                      <a:pt x="494" y="1146"/>
                    </a:lnTo>
                    <a:lnTo>
                      <a:pt x="496" y="1152"/>
                    </a:lnTo>
                    <a:lnTo>
                      <a:pt x="498" y="1156"/>
                    </a:lnTo>
                    <a:lnTo>
                      <a:pt x="498" y="1160"/>
                    </a:lnTo>
                    <a:lnTo>
                      <a:pt x="508" y="1160"/>
                    </a:lnTo>
                    <a:lnTo>
                      <a:pt x="516" y="1158"/>
                    </a:lnTo>
                    <a:lnTo>
                      <a:pt x="520" y="1150"/>
                    </a:lnTo>
                    <a:lnTo>
                      <a:pt x="522" y="1148"/>
                    </a:lnTo>
                    <a:lnTo>
                      <a:pt x="524" y="1148"/>
                    </a:lnTo>
                    <a:lnTo>
                      <a:pt x="530" y="1144"/>
                    </a:lnTo>
                    <a:lnTo>
                      <a:pt x="534" y="1142"/>
                    </a:lnTo>
                    <a:lnTo>
                      <a:pt x="540" y="1138"/>
                    </a:lnTo>
                    <a:lnTo>
                      <a:pt x="542" y="1132"/>
                    </a:lnTo>
                    <a:lnTo>
                      <a:pt x="546" y="1126"/>
                    </a:lnTo>
                    <a:lnTo>
                      <a:pt x="546" y="1126"/>
                    </a:lnTo>
                    <a:lnTo>
                      <a:pt x="550" y="1126"/>
                    </a:lnTo>
                    <a:lnTo>
                      <a:pt x="554" y="1128"/>
                    </a:lnTo>
                    <a:lnTo>
                      <a:pt x="556" y="1128"/>
                    </a:lnTo>
                    <a:lnTo>
                      <a:pt x="560" y="1128"/>
                    </a:lnTo>
                    <a:lnTo>
                      <a:pt x="566" y="1128"/>
                    </a:lnTo>
                    <a:lnTo>
                      <a:pt x="580" y="1130"/>
                    </a:lnTo>
                    <a:lnTo>
                      <a:pt x="594" y="1128"/>
                    </a:lnTo>
                    <a:lnTo>
                      <a:pt x="610" y="1118"/>
                    </a:lnTo>
                    <a:lnTo>
                      <a:pt x="618" y="1118"/>
                    </a:lnTo>
                    <a:lnTo>
                      <a:pt x="626" y="1126"/>
                    </a:lnTo>
                    <a:lnTo>
                      <a:pt x="628" y="1126"/>
                    </a:lnTo>
                    <a:lnTo>
                      <a:pt x="630" y="1128"/>
                    </a:lnTo>
                    <a:lnTo>
                      <a:pt x="632" y="1130"/>
                    </a:lnTo>
                    <a:lnTo>
                      <a:pt x="636" y="1134"/>
                    </a:lnTo>
                    <a:lnTo>
                      <a:pt x="640" y="1136"/>
                    </a:lnTo>
                    <a:lnTo>
                      <a:pt x="644" y="1138"/>
                    </a:lnTo>
                    <a:lnTo>
                      <a:pt x="650" y="1138"/>
                    </a:lnTo>
                    <a:lnTo>
                      <a:pt x="682" y="1138"/>
                    </a:lnTo>
                    <a:lnTo>
                      <a:pt x="680" y="1138"/>
                    </a:lnTo>
                    <a:lnTo>
                      <a:pt x="678" y="1136"/>
                    </a:lnTo>
                    <a:lnTo>
                      <a:pt x="676" y="1132"/>
                    </a:lnTo>
                    <a:lnTo>
                      <a:pt x="674" y="1128"/>
                    </a:lnTo>
                    <a:lnTo>
                      <a:pt x="672" y="1124"/>
                    </a:lnTo>
                    <a:lnTo>
                      <a:pt x="670" y="1118"/>
                    </a:lnTo>
                    <a:lnTo>
                      <a:pt x="672" y="1114"/>
                    </a:lnTo>
                    <a:lnTo>
                      <a:pt x="670" y="1114"/>
                    </a:lnTo>
                    <a:lnTo>
                      <a:pt x="670" y="1110"/>
                    </a:lnTo>
                    <a:lnTo>
                      <a:pt x="666" y="1108"/>
                    </a:lnTo>
                    <a:lnTo>
                      <a:pt x="664" y="1106"/>
                    </a:lnTo>
                    <a:lnTo>
                      <a:pt x="660" y="1104"/>
                    </a:lnTo>
                    <a:lnTo>
                      <a:pt x="658" y="1104"/>
                    </a:lnTo>
                    <a:lnTo>
                      <a:pt x="656" y="1102"/>
                    </a:lnTo>
                    <a:lnTo>
                      <a:pt x="654" y="1096"/>
                    </a:lnTo>
                    <a:lnTo>
                      <a:pt x="654" y="1096"/>
                    </a:lnTo>
                    <a:lnTo>
                      <a:pt x="654" y="1094"/>
                    </a:lnTo>
                    <a:lnTo>
                      <a:pt x="654" y="1090"/>
                    </a:lnTo>
                    <a:lnTo>
                      <a:pt x="654" y="1088"/>
                    </a:lnTo>
                    <a:lnTo>
                      <a:pt x="656" y="1084"/>
                    </a:lnTo>
                    <a:lnTo>
                      <a:pt x="658" y="1080"/>
                    </a:lnTo>
                    <a:lnTo>
                      <a:pt x="662" y="1078"/>
                    </a:lnTo>
                    <a:lnTo>
                      <a:pt x="666" y="1076"/>
                    </a:lnTo>
                    <a:lnTo>
                      <a:pt x="672" y="1076"/>
                    </a:lnTo>
                    <a:lnTo>
                      <a:pt x="682" y="1078"/>
                    </a:lnTo>
                    <a:lnTo>
                      <a:pt x="694" y="1070"/>
                    </a:lnTo>
                    <a:lnTo>
                      <a:pt x="694" y="1070"/>
                    </a:lnTo>
                    <a:lnTo>
                      <a:pt x="696" y="1068"/>
                    </a:lnTo>
                    <a:lnTo>
                      <a:pt x="700" y="1066"/>
                    </a:lnTo>
                    <a:lnTo>
                      <a:pt x="704" y="1064"/>
                    </a:lnTo>
                    <a:lnTo>
                      <a:pt x="708" y="1064"/>
                    </a:lnTo>
                    <a:lnTo>
                      <a:pt x="708" y="1064"/>
                    </a:lnTo>
                    <a:lnTo>
                      <a:pt x="712" y="1064"/>
                    </a:lnTo>
                    <a:lnTo>
                      <a:pt x="714" y="1064"/>
                    </a:lnTo>
                    <a:lnTo>
                      <a:pt x="720" y="1062"/>
                    </a:lnTo>
                    <a:lnTo>
                      <a:pt x="724" y="1060"/>
                    </a:lnTo>
                    <a:lnTo>
                      <a:pt x="728" y="1056"/>
                    </a:lnTo>
                    <a:lnTo>
                      <a:pt x="732" y="1050"/>
                    </a:lnTo>
                    <a:lnTo>
                      <a:pt x="736" y="1044"/>
                    </a:lnTo>
                    <a:lnTo>
                      <a:pt x="736" y="1042"/>
                    </a:lnTo>
                    <a:lnTo>
                      <a:pt x="736" y="1040"/>
                    </a:lnTo>
                    <a:lnTo>
                      <a:pt x="738" y="1038"/>
                    </a:lnTo>
                    <a:lnTo>
                      <a:pt x="738" y="1034"/>
                    </a:lnTo>
                    <a:lnTo>
                      <a:pt x="740" y="1032"/>
                    </a:lnTo>
                    <a:lnTo>
                      <a:pt x="738" y="1028"/>
                    </a:lnTo>
                    <a:lnTo>
                      <a:pt x="738" y="1026"/>
                    </a:lnTo>
                    <a:lnTo>
                      <a:pt x="734" y="1026"/>
                    </a:lnTo>
                    <a:lnTo>
                      <a:pt x="732" y="1022"/>
                    </a:lnTo>
                    <a:lnTo>
                      <a:pt x="730" y="1020"/>
                    </a:lnTo>
                    <a:lnTo>
                      <a:pt x="728" y="1016"/>
                    </a:lnTo>
                    <a:lnTo>
                      <a:pt x="728" y="1012"/>
                    </a:lnTo>
                    <a:lnTo>
                      <a:pt x="728" y="1010"/>
                    </a:lnTo>
                    <a:lnTo>
                      <a:pt x="734" y="1006"/>
                    </a:lnTo>
                    <a:lnTo>
                      <a:pt x="738" y="1006"/>
                    </a:lnTo>
                    <a:lnTo>
                      <a:pt x="740" y="1006"/>
                    </a:lnTo>
                    <a:lnTo>
                      <a:pt x="742" y="1004"/>
                    </a:lnTo>
                    <a:lnTo>
                      <a:pt x="742" y="1004"/>
                    </a:lnTo>
                    <a:lnTo>
                      <a:pt x="744" y="1002"/>
                    </a:lnTo>
                    <a:lnTo>
                      <a:pt x="744" y="1000"/>
                    </a:lnTo>
                    <a:lnTo>
                      <a:pt x="744" y="998"/>
                    </a:lnTo>
                    <a:lnTo>
                      <a:pt x="744" y="996"/>
                    </a:lnTo>
                    <a:lnTo>
                      <a:pt x="746" y="996"/>
                    </a:lnTo>
                    <a:lnTo>
                      <a:pt x="748" y="994"/>
                    </a:lnTo>
                    <a:lnTo>
                      <a:pt x="752" y="994"/>
                    </a:lnTo>
                    <a:lnTo>
                      <a:pt x="756" y="994"/>
                    </a:lnTo>
                    <a:lnTo>
                      <a:pt x="760" y="992"/>
                    </a:lnTo>
                    <a:lnTo>
                      <a:pt x="764" y="988"/>
                    </a:lnTo>
                    <a:lnTo>
                      <a:pt x="768" y="982"/>
                    </a:lnTo>
                    <a:lnTo>
                      <a:pt x="770" y="976"/>
                    </a:lnTo>
                    <a:lnTo>
                      <a:pt x="770" y="970"/>
                    </a:lnTo>
                    <a:lnTo>
                      <a:pt x="772" y="964"/>
                    </a:lnTo>
                    <a:lnTo>
                      <a:pt x="774" y="960"/>
                    </a:lnTo>
                    <a:lnTo>
                      <a:pt x="778" y="956"/>
                    </a:lnTo>
                    <a:lnTo>
                      <a:pt x="784" y="954"/>
                    </a:lnTo>
                    <a:lnTo>
                      <a:pt x="788" y="954"/>
                    </a:lnTo>
                    <a:lnTo>
                      <a:pt x="794" y="954"/>
                    </a:lnTo>
                    <a:lnTo>
                      <a:pt x="798" y="952"/>
                    </a:lnTo>
                    <a:lnTo>
                      <a:pt x="800" y="948"/>
                    </a:lnTo>
                    <a:lnTo>
                      <a:pt x="802" y="942"/>
                    </a:lnTo>
                    <a:lnTo>
                      <a:pt x="804" y="938"/>
                    </a:lnTo>
                    <a:lnTo>
                      <a:pt x="808" y="934"/>
                    </a:lnTo>
                    <a:lnTo>
                      <a:pt x="814" y="928"/>
                    </a:lnTo>
                    <a:lnTo>
                      <a:pt x="818" y="926"/>
                    </a:lnTo>
                    <a:lnTo>
                      <a:pt x="826" y="924"/>
                    </a:lnTo>
                    <a:lnTo>
                      <a:pt x="830" y="924"/>
                    </a:lnTo>
                    <a:lnTo>
                      <a:pt x="832" y="922"/>
                    </a:lnTo>
                    <a:lnTo>
                      <a:pt x="834" y="920"/>
                    </a:lnTo>
                    <a:lnTo>
                      <a:pt x="834" y="918"/>
                    </a:lnTo>
                    <a:lnTo>
                      <a:pt x="834" y="914"/>
                    </a:lnTo>
                    <a:lnTo>
                      <a:pt x="834" y="912"/>
                    </a:lnTo>
                    <a:lnTo>
                      <a:pt x="836" y="910"/>
                    </a:lnTo>
                    <a:lnTo>
                      <a:pt x="836" y="908"/>
                    </a:lnTo>
                    <a:lnTo>
                      <a:pt x="838" y="904"/>
                    </a:lnTo>
                    <a:lnTo>
                      <a:pt x="840" y="902"/>
                    </a:lnTo>
                    <a:lnTo>
                      <a:pt x="844" y="900"/>
                    </a:lnTo>
                    <a:lnTo>
                      <a:pt x="850" y="898"/>
                    </a:lnTo>
                    <a:lnTo>
                      <a:pt x="872" y="898"/>
                    </a:lnTo>
                    <a:lnTo>
                      <a:pt x="872" y="898"/>
                    </a:lnTo>
                    <a:lnTo>
                      <a:pt x="872" y="896"/>
                    </a:lnTo>
                    <a:lnTo>
                      <a:pt x="874" y="894"/>
                    </a:lnTo>
                    <a:lnTo>
                      <a:pt x="876" y="892"/>
                    </a:lnTo>
                    <a:lnTo>
                      <a:pt x="878" y="890"/>
                    </a:lnTo>
                    <a:lnTo>
                      <a:pt x="882" y="888"/>
                    </a:lnTo>
                    <a:lnTo>
                      <a:pt x="886" y="888"/>
                    </a:lnTo>
                    <a:lnTo>
                      <a:pt x="894" y="890"/>
                    </a:lnTo>
                    <a:lnTo>
                      <a:pt x="902" y="892"/>
                    </a:lnTo>
                    <a:lnTo>
                      <a:pt x="904" y="892"/>
                    </a:lnTo>
                    <a:lnTo>
                      <a:pt x="914" y="892"/>
                    </a:lnTo>
                    <a:lnTo>
                      <a:pt x="924" y="896"/>
                    </a:lnTo>
                    <a:lnTo>
                      <a:pt x="934" y="902"/>
                    </a:lnTo>
                    <a:lnTo>
                      <a:pt x="952" y="920"/>
                    </a:lnTo>
                    <a:lnTo>
                      <a:pt x="952" y="920"/>
                    </a:lnTo>
                    <a:lnTo>
                      <a:pt x="954" y="918"/>
                    </a:lnTo>
                    <a:lnTo>
                      <a:pt x="958" y="918"/>
                    </a:lnTo>
                    <a:lnTo>
                      <a:pt x="960" y="914"/>
                    </a:lnTo>
                    <a:lnTo>
                      <a:pt x="964" y="912"/>
                    </a:lnTo>
                    <a:lnTo>
                      <a:pt x="966" y="906"/>
                    </a:lnTo>
                    <a:lnTo>
                      <a:pt x="966" y="900"/>
                    </a:lnTo>
                    <a:lnTo>
                      <a:pt x="968" y="898"/>
                    </a:lnTo>
                    <a:lnTo>
                      <a:pt x="972" y="896"/>
                    </a:lnTo>
                    <a:lnTo>
                      <a:pt x="974" y="896"/>
                    </a:lnTo>
                    <a:lnTo>
                      <a:pt x="978" y="896"/>
                    </a:lnTo>
                    <a:lnTo>
                      <a:pt x="982" y="892"/>
                    </a:lnTo>
                    <a:lnTo>
                      <a:pt x="990" y="884"/>
                    </a:lnTo>
                    <a:lnTo>
                      <a:pt x="1000" y="878"/>
                    </a:lnTo>
                    <a:lnTo>
                      <a:pt x="1012" y="878"/>
                    </a:lnTo>
                    <a:lnTo>
                      <a:pt x="1024" y="882"/>
                    </a:lnTo>
                    <a:lnTo>
                      <a:pt x="1036" y="882"/>
                    </a:lnTo>
                    <a:lnTo>
                      <a:pt x="1046" y="880"/>
                    </a:lnTo>
                    <a:lnTo>
                      <a:pt x="1062" y="882"/>
                    </a:lnTo>
                    <a:lnTo>
                      <a:pt x="1080" y="890"/>
                    </a:lnTo>
                    <a:lnTo>
                      <a:pt x="1100" y="902"/>
                    </a:lnTo>
                    <a:lnTo>
                      <a:pt x="1102" y="902"/>
                    </a:lnTo>
                    <a:lnTo>
                      <a:pt x="1108" y="904"/>
                    </a:lnTo>
                    <a:lnTo>
                      <a:pt x="1120" y="904"/>
                    </a:lnTo>
                    <a:lnTo>
                      <a:pt x="1138" y="900"/>
                    </a:lnTo>
                    <a:lnTo>
                      <a:pt x="1150" y="896"/>
                    </a:lnTo>
                    <a:lnTo>
                      <a:pt x="1158" y="892"/>
                    </a:lnTo>
                    <a:lnTo>
                      <a:pt x="1164" y="888"/>
                    </a:lnTo>
                    <a:lnTo>
                      <a:pt x="1166" y="884"/>
                    </a:lnTo>
                    <a:lnTo>
                      <a:pt x="1168" y="882"/>
                    </a:lnTo>
                    <a:lnTo>
                      <a:pt x="1168" y="880"/>
                    </a:lnTo>
                    <a:lnTo>
                      <a:pt x="1168" y="880"/>
                    </a:lnTo>
                    <a:lnTo>
                      <a:pt x="1176" y="880"/>
                    </a:lnTo>
                    <a:lnTo>
                      <a:pt x="1188" y="884"/>
                    </a:lnTo>
                    <a:lnTo>
                      <a:pt x="1202" y="892"/>
                    </a:lnTo>
                    <a:lnTo>
                      <a:pt x="1224" y="900"/>
                    </a:lnTo>
                    <a:lnTo>
                      <a:pt x="1244" y="884"/>
                    </a:lnTo>
                    <a:lnTo>
                      <a:pt x="1244" y="880"/>
                    </a:lnTo>
                    <a:lnTo>
                      <a:pt x="1244" y="870"/>
                    </a:lnTo>
                    <a:lnTo>
                      <a:pt x="1244" y="858"/>
                    </a:lnTo>
                    <a:lnTo>
                      <a:pt x="1250" y="844"/>
                    </a:lnTo>
                    <a:lnTo>
                      <a:pt x="1256" y="832"/>
                    </a:lnTo>
                    <a:lnTo>
                      <a:pt x="1270" y="826"/>
                    </a:lnTo>
                    <a:lnTo>
                      <a:pt x="1288" y="824"/>
                    </a:lnTo>
                    <a:lnTo>
                      <a:pt x="1304" y="826"/>
                    </a:lnTo>
                    <a:lnTo>
                      <a:pt x="1312" y="832"/>
                    </a:lnTo>
                    <a:lnTo>
                      <a:pt x="1320" y="844"/>
                    </a:lnTo>
                    <a:lnTo>
                      <a:pt x="1320" y="844"/>
                    </a:lnTo>
                    <a:lnTo>
                      <a:pt x="1322" y="848"/>
                    </a:lnTo>
                    <a:lnTo>
                      <a:pt x="1324" y="852"/>
                    </a:lnTo>
                    <a:lnTo>
                      <a:pt x="1326" y="858"/>
                    </a:lnTo>
                    <a:lnTo>
                      <a:pt x="1328" y="866"/>
                    </a:lnTo>
                    <a:lnTo>
                      <a:pt x="1330" y="874"/>
                    </a:lnTo>
                    <a:lnTo>
                      <a:pt x="1332" y="876"/>
                    </a:lnTo>
                    <a:lnTo>
                      <a:pt x="1340" y="884"/>
                    </a:lnTo>
                    <a:lnTo>
                      <a:pt x="1348" y="894"/>
                    </a:lnTo>
                    <a:lnTo>
                      <a:pt x="1354" y="904"/>
                    </a:lnTo>
                    <a:lnTo>
                      <a:pt x="1358" y="916"/>
                    </a:lnTo>
                    <a:lnTo>
                      <a:pt x="1358" y="916"/>
                    </a:lnTo>
                    <a:lnTo>
                      <a:pt x="1360" y="914"/>
                    </a:lnTo>
                    <a:lnTo>
                      <a:pt x="1364" y="914"/>
                    </a:lnTo>
                    <a:lnTo>
                      <a:pt x="1368" y="914"/>
                    </a:lnTo>
                    <a:lnTo>
                      <a:pt x="1372" y="914"/>
                    </a:lnTo>
                    <a:lnTo>
                      <a:pt x="1376" y="914"/>
                    </a:lnTo>
                    <a:lnTo>
                      <a:pt x="1380" y="918"/>
                    </a:lnTo>
                    <a:lnTo>
                      <a:pt x="1384" y="922"/>
                    </a:lnTo>
                    <a:lnTo>
                      <a:pt x="1388" y="928"/>
                    </a:lnTo>
                    <a:lnTo>
                      <a:pt x="1388" y="928"/>
                    </a:lnTo>
                    <a:lnTo>
                      <a:pt x="1388" y="930"/>
                    </a:lnTo>
                    <a:lnTo>
                      <a:pt x="1388" y="932"/>
                    </a:lnTo>
                    <a:lnTo>
                      <a:pt x="1390" y="934"/>
                    </a:lnTo>
                    <a:lnTo>
                      <a:pt x="1392" y="936"/>
                    </a:lnTo>
                    <a:lnTo>
                      <a:pt x="1394" y="938"/>
                    </a:lnTo>
                    <a:lnTo>
                      <a:pt x="1398" y="938"/>
                    </a:lnTo>
                    <a:lnTo>
                      <a:pt x="1402" y="938"/>
                    </a:lnTo>
                    <a:lnTo>
                      <a:pt x="1408" y="936"/>
                    </a:lnTo>
                    <a:lnTo>
                      <a:pt x="1414" y="932"/>
                    </a:lnTo>
                    <a:lnTo>
                      <a:pt x="1414" y="930"/>
                    </a:lnTo>
                    <a:lnTo>
                      <a:pt x="1416" y="928"/>
                    </a:lnTo>
                    <a:lnTo>
                      <a:pt x="1418" y="924"/>
                    </a:lnTo>
                    <a:lnTo>
                      <a:pt x="1422" y="918"/>
                    </a:lnTo>
                    <a:lnTo>
                      <a:pt x="1428" y="914"/>
                    </a:lnTo>
                    <a:lnTo>
                      <a:pt x="1432" y="908"/>
                    </a:lnTo>
                    <a:lnTo>
                      <a:pt x="1438" y="904"/>
                    </a:lnTo>
                    <a:lnTo>
                      <a:pt x="1444" y="902"/>
                    </a:lnTo>
                    <a:lnTo>
                      <a:pt x="1444" y="902"/>
                    </a:lnTo>
                    <a:lnTo>
                      <a:pt x="1444" y="902"/>
                    </a:lnTo>
                    <a:lnTo>
                      <a:pt x="1444" y="904"/>
                    </a:lnTo>
                    <a:lnTo>
                      <a:pt x="1444" y="906"/>
                    </a:lnTo>
                    <a:lnTo>
                      <a:pt x="1444" y="908"/>
                    </a:lnTo>
                    <a:lnTo>
                      <a:pt x="1444" y="914"/>
                    </a:lnTo>
                    <a:lnTo>
                      <a:pt x="1442" y="920"/>
                    </a:lnTo>
                    <a:lnTo>
                      <a:pt x="1440" y="928"/>
                    </a:lnTo>
                    <a:lnTo>
                      <a:pt x="1438" y="932"/>
                    </a:lnTo>
                    <a:lnTo>
                      <a:pt x="1432" y="944"/>
                    </a:lnTo>
                    <a:lnTo>
                      <a:pt x="1426" y="956"/>
                    </a:lnTo>
                    <a:lnTo>
                      <a:pt x="1418" y="968"/>
                    </a:lnTo>
                    <a:lnTo>
                      <a:pt x="1400" y="988"/>
                    </a:lnTo>
                    <a:lnTo>
                      <a:pt x="1396" y="998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198"/>
              <p:cNvSpPr>
                <a:spLocks/>
              </p:cNvSpPr>
              <p:nvPr/>
            </p:nvSpPr>
            <p:spPr bwMode="gray">
              <a:xfrm>
                <a:off x="2162" y="2552"/>
                <a:ext cx="86" cy="116"/>
              </a:xfrm>
              <a:custGeom>
                <a:avLst/>
                <a:gdLst/>
                <a:ahLst/>
                <a:cxnLst>
                  <a:cxn ang="0">
                    <a:pos x="2" y="26"/>
                  </a:cxn>
                  <a:cxn ang="0">
                    <a:pos x="8" y="28"/>
                  </a:cxn>
                  <a:cxn ang="0">
                    <a:pos x="10" y="32"/>
                  </a:cxn>
                  <a:cxn ang="0">
                    <a:pos x="10" y="36"/>
                  </a:cxn>
                  <a:cxn ang="0">
                    <a:pos x="22" y="40"/>
                  </a:cxn>
                  <a:cxn ang="0">
                    <a:pos x="22" y="48"/>
                  </a:cxn>
                  <a:cxn ang="0">
                    <a:pos x="20" y="58"/>
                  </a:cxn>
                  <a:cxn ang="0">
                    <a:pos x="18" y="60"/>
                  </a:cxn>
                  <a:cxn ang="0">
                    <a:pos x="20" y="62"/>
                  </a:cxn>
                  <a:cxn ang="0">
                    <a:pos x="26" y="60"/>
                  </a:cxn>
                  <a:cxn ang="0">
                    <a:pos x="32" y="56"/>
                  </a:cxn>
                  <a:cxn ang="0">
                    <a:pos x="38" y="56"/>
                  </a:cxn>
                  <a:cxn ang="0">
                    <a:pos x="42" y="58"/>
                  </a:cxn>
                  <a:cxn ang="0">
                    <a:pos x="50" y="66"/>
                  </a:cxn>
                  <a:cxn ang="0">
                    <a:pos x="58" y="78"/>
                  </a:cxn>
                  <a:cxn ang="0">
                    <a:pos x="60" y="86"/>
                  </a:cxn>
                  <a:cxn ang="0">
                    <a:pos x="62" y="94"/>
                  </a:cxn>
                  <a:cxn ang="0">
                    <a:pos x="62" y="104"/>
                  </a:cxn>
                  <a:cxn ang="0">
                    <a:pos x="60" y="110"/>
                  </a:cxn>
                  <a:cxn ang="0">
                    <a:pos x="70" y="114"/>
                  </a:cxn>
                  <a:cxn ang="0">
                    <a:pos x="78" y="114"/>
                  </a:cxn>
                  <a:cxn ang="0">
                    <a:pos x="86" y="114"/>
                  </a:cxn>
                  <a:cxn ang="0">
                    <a:pos x="86" y="100"/>
                  </a:cxn>
                  <a:cxn ang="0">
                    <a:pos x="80" y="78"/>
                  </a:cxn>
                  <a:cxn ang="0">
                    <a:pos x="72" y="70"/>
                  </a:cxn>
                  <a:cxn ang="0">
                    <a:pos x="64" y="62"/>
                  </a:cxn>
                  <a:cxn ang="0">
                    <a:pos x="60" y="58"/>
                  </a:cxn>
                  <a:cxn ang="0">
                    <a:pos x="58" y="56"/>
                  </a:cxn>
                  <a:cxn ang="0">
                    <a:pos x="52" y="50"/>
                  </a:cxn>
                  <a:cxn ang="0">
                    <a:pos x="46" y="44"/>
                  </a:cxn>
                  <a:cxn ang="0">
                    <a:pos x="50" y="38"/>
                  </a:cxn>
                  <a:cxn ang="0">
                    <a:pos x="52" y="36"/>
                  </a:cxn>
                  <a:cxn ang="0">
                    <a:pos x="54" y="30"/>
                  </a:cxn>
                  <a:cxn ang="0">
                    <a:pos x="52" y="24"/>
                  </a:cxn>
                  <a:cxn ang="0">
                    <a:pos x="40" y="16"/>
                  </a:cxn>
                  <a:cxn ang="0">
                    <a:pos x="36" y="4"/>
                  </a:cxn>
                  <a:cxn ang="0">
                    <a:pos x="34" y="0"/>
                  </a:cxn>
                  <a:cxn ang="0">
                    <a:pos x="28" y="0"/>
                  </a:cxn>
                  <a:cxn ang="0">
                    <a:pos x="24" y="4"/>
                  </a:cxn>
                  <a:cxn ang="0">
                    <a:pos x="24" y="10"/>
                  </a:cxn>
                  <a:cxn ang="0">
                    <a:pos x="24" y="18"/>
                  </a:cxn>
                  <a:cxn ang="0">
                    <a:pos x="22" y="20"/>
                  </a:cxn>
                  <a:cxn ang="0">
                    <a:pos x="18" y="20"/>
                  </a:cxn>
                  <a:cxn ang="0">
                    <a:pos x="12" y="22"/>
                  </a:cxn>
                  <a:cxn ang="0">
                    <a:pos x="0" y="26"/>
                  </a:cxn>
                </a:cxnLst>
                <a:rect l="0" t="0" r="r" b="b"/>
                <a:pathLst>
                  <a:path w="86" h="116">
                    <a:moveTo>
                      <a:pt x="0" y="26"/>
                    </a:moveTo>
                    <a:lnTo>
                      <a:pt x="2" y="26"/>
                    </a:lnTo>
                    <a:lnTo>
                      <a:pt x="4" y="26"/>
                    </a:lnTo>
                    <a:lnTo>
                      <a:pt x="8" y="28"/>
                    </a:lnTo>
                    <a:lnTo>
                      <a:pt x="8" y="30"/>
                    </a:lnTo>
                    <a:lnTo>
                      <a:pt x="10" y="32"/>
                    </a:lnTo>
                    <a:lnTo>
                      <a:pt x="10" y="36"/>
                    </a:lnTo>
                    <a:lnTo>
                      <a:pt x="10" y="36"/>
                    </a:lnTo>
                    <a:lnTo>
                      <a:pt x="20" y="36"/>
                    </a:lnTo>
                    <a:lnTo>
                      <a:pt x="22" y="40"/>
                    </a:lnTo>
                    <a:lnTo>
                      <a:pt x="22" y="44"/>
                    </a:lnTo>
                    <a:lnTo>
                      <a:pt x="22" y="48"/>
                    </a:lnTo>
                    <a:lnTo>
                      <a:pt x="20" y="54"/>
                    </a:lnTo>
                    <a:lnTo>
                      <a:pt x="20" y="58"/>
                    </a:lnTo>
                    <a:lnTo>
                      <a:pt x="18" y="60"/>
                    </a:lnTo>
                    <a:lnTo>
                      <a:pt x="18" y="60"/>
                    </a:lnTo>
                    <a:lnTo>
                      <a:pt x="18" y="62"/>
                    </a:lnTo>
                    <a:lnTo>
                      <a:pt x="20" y="62"/>
                    </a:lnTo>
                    <a:lnTo>
                      <a:pt x="24" y="62"/>
                    </a:lnTo>
                    <a:lnTo>
                      <a:pt x="26" y="60"/>
                    </a:lnTo>
                    <a:lnTo>
                      <a:pt x="30" y="58"/>
                    </a:lnTo>
                    <a:lnTo>
                      <a:pt x="32" y="56"/>
                    </a:lnTo>
                    <a:lnTo>
                      <a:pt x="34" y="56"/>
                    </a:lnTo>
                    <a:lnTo>
                      <a:pt x="38" y="56"/>
                    </a:lnTo>
                    <a:lnTo>
                      <a:pt x="40" y="58"/>
                    </a:lnTo>
                    <a:lnTo>
                      <a:pt x="42" y="58"/>
                    </a:lnTo>
                    <a:lnTo>
                      <a:pt x="44" y="60"/>
                    </a:lnTo>
                    <a:lnTo>
                      <a:pt x="50" y="66"/>
                    </a:lnTo>
                    <a:lnTo>
                      <a:pt x="54" y="72"/>
                    </a:lnTo>
                    <a:lnTo>
                      <a:pt x="58" y="78"/>
                    </a:lnTo>
                    <a:lnTo>
                      <a:pt x="60" y="84"/>
                    </a:lnTo>
                    <a:lnTo>
                      <a:pt x="60" y="86"/>
                    </a:lnTo>
                    <a:lnTo>
                      <a:pt x="60" y="88"/>
                    </a:lnTo>
                    <a:lnTo>
                      <a:pt x="62" y="94"/>
                    </a:lnTo>
                    <a:lnTo>
                      <a:pt x="62" y="100"/>
                    </a:lnTo>
                    <a:lnTo>
                      <a:pt x="62" y="104"/>
                    </a:lnTo>
                    <a:lnTo>
                      <a:pt x="62" y="108"/>
                    </a:lnTo>
                    <a:lnTo>
                      <a:pt x="60" y="110"/>
                    </a:lnTo>
                    <a:lnTo>
                      <a:pt x="68" y="116"/>
                    </a:lnTo>
                    <a:lnTo>
                      <a:pt x="70" y="114"/>
                    </a:lnTo>
                    <a:lnTo>
                      <a:pt x="72" y="114"/>
                    </a:lnTo>
                    <a:lnTo>
                      <a:pt x="78" y="114"/>
                    </a:lnTo>
                    <a:lnTo>
                      <a:pt x="82" y="114"/>
                    </a:lnTo>
                    <a:lnTo>
                      <a:pt x="86" y="114"/>
                    </a:lnTo>
                    <a:lnTo>
                      <a:pt x="86" y="110"/>
                    </a:lnTo>
                    <a:lnTo>
                      <a:pt x="86" y="100"/>
                    </a:lnTo>
                    <a:lnTo>
                      <a:pt x="84" y="88"/>
                    </a:lnTo>
                    <a:lnTo>
                      <a:pt x="80" y="78"/>
                    </a:lnTo>
                    <a:lnTo>
                      <a:pt x="76" y="74"/>
                    </a:lnTo>
                    <a:lnTo>
                      <a:pt x="72" y="70"/>
                    </a:lnTo>
                    <a:lnTo>
                      <a:pt x="68" y="66"/>
                    </a:lnTo>
                    <a:lnTo>
                      <a:pt x="64" y="62"/>
                    </a:lnTo>
                    <a:lnTo>
                      <a:pt x="62" y="60"/>
                    </a:lnTo>
                    <a:lnTo>
                      <a:pt x="60" y="58"/>
                    </a:lnTo>
                    <a:lnTo>
                      <a:pt x="60" y="58"/>
                    </a:lnTo>
                    <a:lnTo>
                      <a:pt x="58" y="56"/>
                    </a:lnTo>
                    <a:lnTo>
                      <a:pt x="54" y="54"/>
                    </a:lnTo>
                    <a:lnTo>
                      <a:pt x="52" y="50"/>
                    </a:lnTo>
                    <a:lnTo>
                      <a:pt x="48" y="48"/>
                    </a:lnTo>
                    <a:lnTo>
                      <a:pt x="46" y="44"/>
                    </a:lnTo>
                    <a:lnTo>
                      <a:pt x="48" y="40"/>
                    </a:lnTo>
                    <a:lnTo>
                      <a:pt x="50" y="38"/>
                    </a:lnTo>
                    <a:lnTo>
                      <a:pt x="50" y="38"/>
                    </a:lnTo>
                    <a:lnTo>
                      <a:pt x="52" y="36"/>
                    </a:lnTo>
                    <a:lnTo>
                      <a:pt x="52" y="34"/>
                    </a:lnTo>
                    <a:lnTo>
                      <a:pt x="54" y="30"/>
                    </a:lnTo>
                    <a:lnTo>
                      <a:pt x="54" y="26"/>
                    </a:lnTo>
                    <a:lnTo>
                      <a:pt x="52" y="24"/>
                    </a:lnTo>
                    <a:lnTo>
                      <a:pt x="50" y="20"/>
                    </a:lnTo>
                    <a:lnTo>
                      <a:pt x="40" y="16"/>
                    </a:lnTo>
                    <a:lnTo>
                      <a:pt x="38" y="4"/>
                    </a:lnTo>
                    <a:lnTo>
                      <a:pt x="36" y="4"/>
                    </a:lnTo>
                    <a:lnTo>
                      <a:pt x="36" y="2"/>
                    </a:lnTo>
                    <a:lnTo>
                      <a:pt x="34" y="0"/>
                    </a:lnTo>
                    <a:lnTo>
                      <a:pt x="30" y="0"/>
                    </a:lnTo>
                    <a:lnTo>
                      <a:pt x="28" y="0"/>
                    </a:lnTo>
                    <a:lnTo>
                      <a:pt x="24" y="2"/>
                    </a:lnTo>
                    <a:lnTo>
                      <a:pt x="24" y="4"/>
                    </a:lnTo>
                    <a:lnTo>
                      <a:pt x="24" y="6"/>
                    </a:lnTo>
                    <a:lnTo>
                      <a:pt x="24" y="10"/>
                    </a:lnTo>
                    <a:lnTo>
                      <a:pt x="24" y="14"/>
                    </a:lnTo>
                    <a:lnTo>
                      <a:pt x="24" y="18"/>
                    </a:lnTo>
                    <a:lnTo>
                      <a:pt x="24" y="20"/>
                    </a:lnTo>
                    <a:lnTo>
                      <a:pt x="22" y="20"/>
                    </a:lnTo>
                    <a:lnTo>
                      <a:pt x="20" y="20"/>
                    </a:lnTo>
                    <a:lnTo>
                      <a:pt x="18" y="20"/>
                    </a:lnTo>
                    <a:lnTo>
                      <a:pt x="14" y="22"/>
                    </a:lnTo>
                    <a:lnTo>
                      <a:pt x="12" y="22"/>
                    </a:lnTo>
                    <a:lnTo>
                      <a:pt x="12" y="22"/>
                    </a:lnTo>
                    <a:lnTo>
                      <a:pt x="0" y="26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199"/>
              <p:cNvSpPr>
                <a:spLocks/>
              </p:cNvSpPr>
              <p:nvPr/>
            </p:nvSpPr>
            <p:spPr bwMode="gray">
              <a:xfrm>
                <a:off x="1676" y="2360"/>
                <a:ext cx="200" cy="174"/>
              </a:xfrm>
              <a:custGeom>
                <a:avLst/>
                <a:gdLst/>
                <a:ahLst/>
                <a:cxnLst>
                  <a:cxn ang="0">
                    <a:pos x="150" y="2"/>
                  </a:cxn>
                  <a:cxn ang="0">
                    <a:pos x="142" y="10"/>
                  </a:cxn>
                  <a:cxn ang="0">
                    <a:pos x="122" y="28"/>
                  </a:cxn>
                  <a:cxn ang="0">
                    <a:pos x="118" y="30"/>
                  </a:cxn>
                  <a:cxn ang="0">
                    <a:pos x="110" y="36"/>
                  </a:cxn>
                  <a:cxn ang="0">
                    <a:pos x="92" y="66"/>
                  </a:cxn>
                  <a:cxn ang="0">
                    <a:pos x="82" y="66"/>
                  </a:cxn>
                  <a:cxn ang="0">
                    <a:pos x="66" y="70"/>
                  </a:cxn>
                  <a:cxn ang="0">
                    <a:pos x="56" y="82"/>
                  </a:cxn>
                  <a:cxn ang="0">
                    <a:pos x="46" y="90"/>
                  </a:cxn>
                  <a:cxn ang="0">
                    <a:pos x="40" y="94"/>
                  </a:cxn>
                  <a:cxn ang="0">
                    <a:pos x="8" y="98"/>
                  </a:cxn>
                  <a:cxn ang="0">
                    <a:pos x="14" y="120"/>
                  </a:cxn>
                  <a:cxn ang="0">
                    <a:pos x="12" y="132"/>
                  </a:cxn>
                  <a:cxn ang="0">
                    <a:pos x="4" y="144"/>
                  </a:cxn>
                  <a:cxn ang="0">
                    <a:pos x="4" y="154"/>
                  </a:cxn>
                  <a:cxn ang="0">
                    <a:pos x="8" y="162"/>
                  </a:cxn>
                  <a:cxn ang="0">
                    <a:pos x="18" y="158"/>
                  </a:cxn>
                  <a:cxn ang="0">
                    <a:pos x="30" y="156"/>
                  </a:cxn>
                  <a:cxn ang="0">
                    <a:pos x="44" y="158"/>
                  </a:cxn>
                  <a:cxn ang="0">
                    <a:pos x="48" y="158"/>
                  </a:cxn>
                  <a:cxn ang="0">
                    <a:pos x="60" y="160"/>
                  </a:cxn>
                  <a:cxn ang="0">
                    <a:pos x="76" y="174"/>
                  </a:cxn>
                  <a:cxn ang="0">
                    <a:pos x="94" y="156"/>
                  </a:cxn>
                  <a:cxn ang="0">
                    <a:pos x="114" y="154"/>
                  </a:cxn>
                  <a:cxn ang="0">
                    <a:pos x="114" y="130"/>
                  </a:cxn>
                  <a:cxn ang="0">
                    <a:pos x="116" y="112"/>
                  </a:cxn>
                  <a:cxn ang="0">
                    <a:pos x="152" y="82"/>
                  </a:cxn>
                  <a:cxn ang="0">
                    <a:pos x="156" y="76"/>
                  </a:cxn>
                  <a:cxn ang="0">
                    <a:pos x="164" y="66"/>
                  </a:cxn>
                  <a:cxn ang="0">
                    <a:pos x="172" y="60"/>
                  </a:cxn>
                  <a:cxn ang="0">
                    <a:pos x="172" y="52"/>
                  </a:cxn>
                  <a:cxn ang="0">
                    <a:pos x="178" y="46"/>
                  </a:cxn>
                  <a:cxn ang="0">
                    <a:pos x="188" y="44"/>
                  </a:cxn>
                  <a:cxn ang="0">
                    <a:pos x="200" y="46"/>
                  </a:cxn>
                  <a:cxn ang="0">
                    <a:pos x="198" y="42"/>
                  </a:cxn>
                  <a:cxn ang="0">
                    <a:pos x="192" y="38"/>
                  </a:cxn>
                  <a:cxn ang="0">
                    <a:pos x="184" y="36"/>
                  </a:cxn>
                  <a:cxn ang="0">
                    <a:pos x="180" y="32"/>
                  </a:cxn>
                  <a:cxn ang="0">
                    <a:pos x="172" y="26"/>
                  </a:cxn>
                  <a:cxn ang="0">
                    <a:pos x="160" y="28"/>
                  </a:cxn>
                  <a:cxn ang="0">
                    <a:pos x="156" y="18"/>
                  </a:cxn>
                  <a:cxn ang="0">
                    <a:pos x="154" y="0"/>
                  </a:cxn>
                </a:cxnLst>
                <a:rect l="0" t="0" r="r" b="b"/>
                <a:pathLst>
                  <a:path w="200" h="174">
                    <a:moveTo>
                      <a:pt x="154" y="0"/>
                    </a:moveTo>
                    <a:lnTo>
                      <a:pt x="154" y="2"/>
                    </a:lnTo>
                    <a:lnTo>
                      <a:pt x="150" y="2"/>
                    </a:lnTo>
                    <a:lnTo>
                      <a:pt x="148" y="4"/>
                    </a:lnTo>
                    <a:lnTo>
                      <a:pt x="144" y="8"/>
                    </a:lnTo>
                    <a:lnTo>
                      <a:pt x="142" y="10"/>
                    </a:lnTo>
                    <a:lnTo>
                      <a:pt x="142" y="14"/>
                    </a:lnTo>
                    <a:lnTo>
                      <a:pt x="126" y="18"/>
                    </a:lnTo>
                    <a:lnTo>
                      <a:pt x="122" y="28"/>
                    </a:lnTo>
                    <a:lnTo>
                      <a:pt x="122" y="28"/>
                    </a:lnTo>
                    <a:lnTo>
                      <a:pt x="120" y="28"/>
                    </a:lnTo>
                    <a:lnTo>
                      <a:pt x="118" y="30"/>
                    </a:lnTo>
                    <a:lnTo>
                      <a:pt x="116" y="30"/>
                    </a:lnTo>
                    <a:lnTo>
                      <a:pt x="112" y="32"/>
                    </a:lnTo>
                    <a:lnTo>
                      <a:pt x="110" y="36"/>
                    </a:lnTo>
                    <a:lnTo>
                      <a:pt x="110" y="40"/>
                    </a:lnTo>
                    <a:lnTo>
                      <a:pt x="110" y="46"/>
                    </a:lnTo>
                    <a:lnTo>
                      <a:pt x="92" y="66"/>
                    </a:lnTo>
                    <a:lnTo>
                      <a:pt x="90" y="66"/>
                    </a:lnTo>
                    <a:lnTo>
                      <a:pt x="86" y="66"/>
                    </a:lnTo>
                    <a:lnTo>
                      <a:pt x="82" y="66"/>
                    </a:lnTo>
                    <a:lnTo>
                      <a:pt x="76" y="66"/>
                    </a:lnTo>
                    <a:lnTo>
                      <a:pt x="72" y="68"/>
                    </a:lnTo>
                    <a:lnTo>
                      <a:pt x="66" y="70"/>
                    </a:lnTo>
                    <a:lnTo>
                      <a:pt x="62" y="74"/>
                    </a:lnTo>
                    <a:lnTo>
                      <a:pt x="60" y="78"/>
                    </a:lnTo>
                    <a:lnTo>
                      <a:pt x="56" y="82"/>
                    </a:lnTo>
                    <a:lnTo>
                      <a:pt x="52" y="86"/>
                    </a:lnTo>
                    <a:lnTo>
                      <a:pt x="48" y="88"/>
                    </a:lnTo>
                    <a:lnTo>
                      <a:pt x="46" y="90"/>
                    </a:lnTo>
                    <a:lnTo>
                      <a:pt x="44" y="92"/>
                    </a:lnTo>
                    <a:lnTo>
                      <a:pt x="42" y="92"/>
                    </a:lnTo>
                    <a:lnTo>
                      <a:pt x="40" y="94"/>
                    </a:lnTo>
                    <a:lnTo>
                      <a:pt x="32" y="96"/>
                    </a:lnTo>
                    <a:lnTo>
                      <a:pt x="20" y="98"/>
                    </a:lnTo>
                    <a:lnTo>
                      <a:pt x="8" y="98"/>
                    </a:lnTo>
                    <a:lnTo>
                      <a:pt x="0" y="96"/>
                    </a:lnTo>
                    <a:lnTo>
                      <a:pt x="12" y="116"/>
                    </a:lnTo>
                    <a:lnTo>
                      <a:pt x="14" y="120"/>
                    </a:lnTo>
                    <a:lnTo>
                      <a:pt x="14" y="130"/>
                    </a:lnTo>
                    <a:lnTo>
                      <a:pt x="14" y="130"/>
                    </a:lnTo>
                    <a:lnTo>
                      <a:pt x="12" y="132"/>
                    </a:lnTo>
                    <a:lnTo>
                      <a:pt x="8" y="134"/>
                    </a:lnTo>
                    <a:lnTo>
                      <a:pt x="6" y="138"/>
                    </a:lnTo>
                    <a:lnTo>
                      <a:pt x="4" y="144"/>
                    </a:lnTo>
                    <a:lnTo>
                      <a:pt x="4" y="146"/>
                    </a:lnTo>
                    <a:lnTo>
                      <a:pt x="4" y="150"/>
                    </a:lnTo>
                    <a:lnTo>
                      <a:pt x="4" y="154"/>
                    </a:lnTo>
                    <a:lnTo>
                      <a:pt x="6" y="158"/>
                    </a:lnTo>
                    <a:lnTo>
                      <a:pt x="8" y="162"/>
                    </a:lnTo>
                    <a:lnTo>
                      <a:pt x="8" y="162"/>
                    </a:lnTo>
                    <a:lnTo>
                      <a:pt x="10" y="160"/>
                    </a:lnTo>
                    <a:lnTo>
                      <a:pt x="14" y="160"/>
                    </a:lnTo>
                    <a:lnTo>
                      <a:pt x="18" y="158"/>
                    </a:lnTo>
                    <a:lnTo>
                      <a:pt x="22" y="158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34" y="158"/>
                    </a:lnTo>
                    <a:lnTo>
                      <a:pt x="40" y="158"/>
                    </a:lnTo>
                    <a:lnTo>
                      <a:pt x="44" y="158"/>
                    </a:lnTo>
                    <a:lnTo>
                      <a:pt x="44" y="158"/>
                    </a:lnTo>
                    <a:lnTo>
                      <a:pt x="46" y="158"/>
                    </a:lnTo>
                    <a:lnTo>
                      <a:pt x="48" y="158"/>
                    </a:lnTo>
                    <a:lnTo>
                      <a:pt x="52" y="158"/>
                    </a:lnTo>
                    <a:lnTo>
                      <a:pt x="56" y="160"/>
                    </a:lnTo>
                    <a:lnTo>
                      <a:pt x="60" y="160"/>
                    </a:lnTo>
                    <a:lnTo>
                      <a:pt x="64" y="162"/>
                    </a:lnTo>
                    <a:lnTo>
                      <a:pt x="66" y="166"/>
                    </a:lnTo>
                    <a:lnTo>
                      <a:pt x="76" y="174"/>
                    </a:lnTo>
                    <a:lnTo>
                      <a:pt x="92" y="156"/>
                    </a:lnTo>
                    <a:lnTo>
                      <a:pt x="92" y="156"/>
                    </a:lnTo>
                    <a:lnTo>
                      <a:pt x="94" y="156"/>
                    </a:lnTo>
                    <a:lnTo>
                      <a:pt x="96" y="154"/>
                    </a:lnTo>
                    <a:lnTo>
                      <a:pt x="100" y="154"/>
                    </a:lnTo>
                    <a:lnTo>
                      <a:pt x="114" y="154"/>
                    </a:lnTo>
                    <a:lnTo>
                      <a:pt x="120" y="154"/>
                    </a:lnTo>
                    <a:lnTo>
                      <a:pt x="122" y="134"/>
                    </a:lnTo>
                    <a:lnTo>
                      <a:pt x="114" y="130"/>
                    </a:lnTo>
                    <a:lnTo>
                      <a:pt x="114" y="128"/>
                    </a:lnTo>
                    <a:lnTo>
                      <a:pt x="114" y="122"/>
                    </a:lnTo>
                    <a:lnTo>
                      <a:pt x="116" y="112"/>
                    </a:lnTo>
                    <a:lnTo>
                      <a:pt x="120" y="102"/>
                    </a:lnTo>
                    <a:lnTo>
                      <a:pt x="132" y="92"/>
                    </a:lnTo>
                    <a:lnTo>
                      <a:pt x="152" y="82"/>
                    </a:lnTo>
                    <a:lnTo>
                      <a:pt x="152" y="82"/>
                    </a:lnTo>
                    <a:lnTo>
                      <a:pt x="154" y="80"/>
                    </a:lnTo>
                    <a:lnTo>
                      <a:pt x="156" y="76"/>
                    </a:lnTo>
                    <a:lnTo>
                      <a:pt x="160" y="72"/>
                    </a:lnTo>
                    <a:lnTo>
                      <a:pt x="162" y="70"/>
                    </a:lnTo>
                    <a:lnTo>
                      <a:pt x="164" y="66"/>
                    </a:lnTo>
                    <a:lnTo>
                      <a:pt x="164" y="62"/>
                    </a:lnTo>
                    <a:lnTo>
                      <a:pt x="172" y="62"/>
                    </a:lnTo>
                    <a:lnTo>
                      <a:pt x="172" y="60"/>
                    </a:lnTo>
                    <a:lnTo>
                      <a:pt x="170" y="58"/>
                    </a:lnTo>
                    <a:lnTo>
                      <a:pt x="170" y="56"/>
                    </a:lnTo>
                    <a:lnTo>
                      <a:pt x="172" y="52"/>
                    </a:lnTo>
                    <a:lnTo>
                      <a:pt x="174" y="50"/>
                    </a:lnTo>
                    <a:lnTo>
                      <a:pt x="176" y="46"/>
                    </a:lnTo>
                    <a:lnTo>
                      <a:pt x="178" y="46"/>
                    </a:lnTo>
                    <a:lnTo>
                      <a:pt x="180" y="46"/>
                    </a:lnTo>
                    <a:lnTo>
                      <a:pt x="184" y="44"/>
                    </a:lnTo>
                    <a:lnTo>
                      <a:pt x="188" y="44"/>
                    </a:lnTo>
                    <a:lnTo>
                      <a:pt x="192" y="44"/>
                    </a:lnTo>
                    <a:lnTo>
                      <a:pt x="196" y="46"/>
                    </a:lnTo>
                    <a:lnTo>
                      <a:pt x="200" y="46"/>
                    </a:lnTo>
                    <a:lnTo>
                      <a:pt x="200" y="46"/>
                    </a:lnTo>
                    <a:lnTo>
                      <a:pt x="200" y="44"/>
                    </a:lnTo>
                    <a:lnTo>
                      <a:pt x="198" y="42"/>
                    </a:lnTo>
                    <a:lnTo>
                      <a:pt x="196" y="40"/>
                    </a:lnTo>
                    <a:lnTo>
                      <a:pt x="192" y="38"/>
                    </a:lnTo>
                    <a:lnTo>
                      <a:pt x="192" y="38"/>
                    </a:lnTo>
                    <a:lnTo>
                      <a:pt x="190" y="38"/>
                    </a:lnTo>
                    <a:lnTo>
                      <a:pt x="186" y="36"/>
                    </a:lnTo>
                    <a:lnTo>
                      <a:pt x="184" y="36"/>
                    </a:lnTo>
                    <a:lnTo>
                      <a:pt x="182" y="34"/>
                    </a:lnTo>
                    <a:lnTo>
                      <a:pt x="182" y="32"/>
                    </a:lnTo>
                    <a:lnTo>
                      <a:pt x="180" y="32"/>
                    </a:lnTo>
                    <a:lnTo>
                      <a:pt x="178" y="30"/>
                    </a:lnTo>
                    <a:lnTo>
                      <a:pt x="176" y="28"/>
                    </a:lnTo>
                    <a:lnTo>
                      <a:pt x="172" y="26"/>
                    </a:lnTo>
                    <a:lnTo>
                      <a:pt x="166" y="26"/>
                    </a:lnTo>
                    <a:lnTo>
                      <a:pt x="160" y="28"/>
                    </a:lnTo>
                    <a:lnTo>
                      <a:pt x="160" y="28"/>
                    </a:lnTo>
                    <a:lnTo>
                      <a:pt x="158" y="26"/>
                    </a:lnTo>
                    <a:lnTo>
                      <a:pt x="156" y="22"/>
                    </a:lnTo>
                    <a:lnTo>
                      <a:pt x="156" y="18"/>
                    </a:lnTo>
                    <a:lnTo>
                      <a:pt x="156" y="14"/>
                    </a:lnTo>
                    <a:lnTo>
                      <a:pt x="172" y="0"/>
                    </a:lnTo>
                    <a:lnTo>
                      <a:pt x="154" y="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Freeform 200"/>
              <p:cNvSpPr>
                <a:spLocks/>
              </p:cNvSpPr>
              <p:nvPr/>
            </p:nvSpPr>
            <p:spPr bwMode="gray">
              <a:xfrm>
                <a:off x="2154" y="2772"/>
                <a:ext cx="68" cy="6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26"/>
                  </a:cxn>
                  <a:cxn ang="0">
                    <a:pos x="18" y="28"/>
                  </a:cxn>
                  <a:cxn ang="0">
                    <a:pos x="28" y="36"/>
                  </a:cxn>
                  <a:cxn ang="0">
                    <a:pos x="38" y="44"/>
                  </a:cxn>
                  <a:cxn ang="0">
                    <a:pos x="50" y="54"/>
                  </a:cxn>
                  <a:cxn ang="0">
                    <a:pos x="60" y="62"/>
                  </a:cxn>
                  <a:cxn ang="0">
                    <a:pos x="66" y="66"/>
                  </a:cxn>
                  <a:cxn ang="0">
                    <a:pos x="68" y="66"/>
                  </a:cxn>
                  <a:cxn ang="0">
                    <a:pos x="68" y="62"/>
                  </a:cxn>
                  <a:cxn ang="0">
                    <a:pos x="68" y="60"/>
                  </a:cxn>
                  <a:cxn ang="0">
                    <a:pos x="68" y="58"/>
                  </a:cxn>
                  <a:cxn ang="0">
                    <a:pos x="66" y="56"/>
                  </a:cxn>
                  <a:cxn ang="0">
                    <a:pos x="66" y="54"/>
                  </a:cxn>
                  <a:cxn ang="0">
                    <a:pos x="58" y="42"/>
                  </a:cxn>
                  <a:cxn ang="0">
                    <a:pos x="58" y="40"/>
                  </a:cxn>
                  <a:cxn ang="0">
                    <a:pos x="58" y="36"/>
                  </a:cxn>
                  <a:cxn ang="0">
                    <a:pos x="56" y="32"/>
                  </a:cxn>
                  <a:cxn ang="0">
                    <a:pos x="56" y="26"/>
                  </a:cxn>
                  <a:cxn ang="0">
                    <a:pos x="54" y="24"/>
                  </a:cxn>
                  <a:cxn ang="0">
                    <a:pos x="46" y="12"/>
                  </a:cxn>
                  <a:cxn ang="0">
                    <a:pos x="38" y="14"/>
                  </a:cxn>
                  <a:cxn ang="0">
                    <a:pos x="30" y="4"/>
                  </a:cxn>
                  <a:cxn ang="0">
                    <a:pos x="12" y="6"/>
                  </a:cxn>
                  <a:cxn ang="0">
                    <a:pos x="0" y="0"/>
                  </a:cxn>
                </a:cxnLst>
                <a:rect l="0" t="0" r="r" b="b"/>
                <a:pathLst>
                  <a:path w="68" h="66">
                    <a:moveTo>
                      <a:pt x="0" y="0"/>
                    </a:moveTo>
                    <a:lnTo>
                      <a:pt x="16" y="26"/>
                    </a:lnTo>
                    <a:lnTo>
                      <a:pt x="18" y="28"/>
                    </a:lnTo>
                    <a:lnTo>
                      <a:pt x="28" y="36"/>
                    </a:lnTo>
                    <a:lnTo>
                      <a:pt x="38" y="44"/>
                    </a:lnTo>
                    <a:lnTo>
                      <a:pt x="50" y="54"/>
                    </a:lnTo>
                    <a:lnTo>
                      <a:pt x="60" y="62"/>
                    </a:lnTo>
                    <a:lnTo>
                      <a:pt x="66" y="66"/>
                    </a:lnTo>
                    <a:lnTo>
                      <a:pt x="68" y="66"/>
                    </a:lnTo>
                    <a:lnTo>
                      <a:pt x="68" y="62"/>
                    </a:lnTo>
                    <a:lnTo>
                      <a:pt x="68" y="60"/>
                    </a:lnTo>
                    <a:lnTo>
                      <a:pt x="68" y="58"/>
                    </a:lnTo>
                    <a:lnTo>
                      <a:pt x="66" y="56"/>
                    </a:lnTo>
                    <a:lnTo>
                      <a:pt x="66" y="54"/>
                    </a:lnTo>
                    <a:lnTo>
                      <a:pt x="58" y="42"/>
                    </a:lnTo>
                    <a:lnTo>
                      <a:pt x="58" y="40"/>
                    </a:lnTo>
                    <a:lnTo>
                      <a:pt x="58" y="36"/>
                    </a:lnTo>
                    <a:lnTo>
                      <a:pt x="56" y="32"/>
                    </a:lnTo>
                    <a:lnTo>
                      <a:pt x="56" y="26"/>
                    </a:lnTo>
                    <a:lnTo>
                      <a:pt x="54" y="24"/>
                    </a:lnTo>
                    <a:lnTo>
                      <a:pt x="46" y="12"/>
                    </a:lnTo>
                    <a:lnTo>
                      <a:pt x="38" y="14"/>
                    </a:lnTo>
                    <a:lnTo>
                      <a:pt x="30" y="4"/>
                    </a:lnTo>
                    <a:lnTo>
                      <a:pt x="12" y="6"/>
                    </a:lnTo>
                    <a:lnTo>
                      <a:pt x="0" y="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Freeform 201"/>
              <p:cNvSpPr>
                <a:spLocks/>
              </p:cNvSpPr>
              <p:nvPr/>
            </p:nvSpPr>
            <p:spPr bwMode="gray">
              <a:xfrm>
                <a:off x="2016" y="2518"/>
                <a:ext cx="54" cy="56"/>
              </a:xfrm>
              <a:custGeom>
                <a:avLst/>
                <a:gdLst/>
                <a:ahLst/>
                <a:cxnLst>
                  <a:cxn ang="0">
                    <a:pos x="54" y="56"/>
                  </a:cxn>
                  <a:cxn ang="0">
                    <a:pos x="48" y="44"/>
                  </a:cxn>
                  <a:cxn ang="0">
                    <a:pos x="48" y="44"/>
                  </a:cxn>
                  <a:cxn ang="0">
                    <a:pos x="48" y="42"/>
                  </a:cxn>
                  <a:cxn ang="0">
                    <a:pos x="44" y="40"/>
                  </a:cxn>
                  <a:cxn ang="0">
                    <a:pos x="40" y="38"/>
                  </a:cxn>
                  <a:cxn ang="0">
                    <a:pos x="40" y="38"/>
                  </a:cxn>
                  <a:cxn ang="0">
                    <a:pos x="38" y="36"/>
                  </a:cxn>
                  <a:cxn ang="0">
                    <a:pos x="34" y="36"/>
                  </a:cxn>
                  <a:cxn ang="0">
                    <a:pos x="28" y="36"/>
                  </a:cxn>
                  <a:cxn ang="0">
                    <a:pos x="24" y="38"/>
                  </a:cxn>
                  <a:cxn ang="0">
                    <a:pos x="20" y="40"/>
                  </a:cxn>
                  <a:cxn ang="0">
                    <a:pos x="20" y="42"/>
                  </a:cxn>
                  <a:cxn ang="0">
                    <a:pos x="18" y="42"/>
                  </a:cxn>
                  <a:cxn ang="0">
                    <a:pos x="18" y="44"/>
                  </a:cxn>
                  <a:cxn ang="0">
                    <a:pos x="16" y="44"/>
                  </a:cxn>
                  <a:cxn ang="0">
                    <a:pos x="12" y="46"/>
                  </a:cxn>
                  <a:cxn ang="0">
                    <a:pos x="6" y="46"/>
                  </a:cxn>
                  <a:cxn ang="0">
                    <a:pos x="6" y="32"/>
                  </a:cxn>
                  <a:cxn ang="0">
                    <a:pos x="6" y="32"/>
                  </a:cxn>
                  <a:cxn ang="0">
                    <a:pos x="6" y="30"/>
                  </a:cxn>
                  <a:cxn ang="0">
                    <a:pos x="4" y="26"/>
                  </a:cxn>
                  <a:cxn ang="0">
                    <a:pos x="2" y="26"/>
                  </a:cxn>
                  <a:cxn ang="0">
                    <a:pos x="2" y="24"/>
                  </a:cxn>
                  <a:cxn ang="0">
                    <a:pos x="0" y="22"/>
                  </a:cxn>
                  <a:cxn ang="0">
                    <a:pos x="0" y="18"/>
                  </a:cxn>
                  <a:cxn ang="0">
                    <a:pos x="0" y="14"/>
                  </a:cxn>
                  <a:cxn ang="0">
                    <a:pos x="2" y="12"/>
                  </a:cxn>
                  <a:cxn ang="0">
                    <a:pos x="2" y="10"/>
                  </a:cxn>
                  <a:cxn ang="0">
                    <a:pos x="2" y="8"/>
                  </a:cxn>
                  <a:cxn ang="0">
                    <a:pos x="4" y="4"/>
                  </a:cxn>
                  <a:cxn ang="0">
                    <a:pos x="4" y="2"/>
                  </a:cxn>
                  <a:cxn ang="0">
                    <a:pos x="6" y="0"/>
                  </a:cxn>
                  <a:cxn ang="0">
                    <a:pos x="10" y="0"/>
                  </a:cxn>
                  <a:cxn ang="0">
                    <a:pos x="18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26" y="0"/>
                  </a:cxn>
                  <a:cxn ang="0">
                    <a:pos x="26" y="0"/>
                  </a:cxn>
                  <a:cxn ang="0">
                    <a:pos x="28" y="2"/>
                  </a:cxn>
                  <a:cxn ang="0">
                    <a:pos x="30" y="6"/>
                  </a:cxn>
                  <a:cxn ang="0">
                    <a:pos x="30" y="14"/>
                  </a:cxn>
                  <a:cxn ang="0">
                    <a:pos x="34" y="28"/>
                  </a:cxn>
                  <a:cxn ang="0">
                    <a:pos x="36" y="26"/>
                  </a:cxn>
                  <a:cxn ang="0">
                    <a:pos x="36" y="26"/>
                  </a:cxn>
                  <a:cxn ang="0">
                    <a:pos x="38" y="24"/>
                  </a:cxn>
                  <a:cxn ang="0">
                    <a:pos x="40" y="20"/>
                  </a:cxn>
                  <a:cxn ang="0">
                    <a:pos x="40" y="18"/>
                  </a:cxn>
                  <a:cxn ang="0">
                    <a:pos x="42" y="14"/>
                  </a:cxn>
                  <a:cxn ang="0">
                    <a:pos x="44" y="12"/>
                  </a:cxn>
                  <a:cxn ang="0">
                    <a:pos x="44" y="12"/>
                  </a:cxn>
                  <a:cxn ang="0">
                    <a:pos x="46" y="12"/>
                  </a:cxn>
                  <a:cxn ang="0">
                    <a:pos x="48" y="14"/>
                  </a:cxn>
                  <a:cxn ang="0">
                    <a:pos x="48" y="18"/>
                  </a:cxn>
                  <a:cxn ang="0">
                    <a:pos x="52" y="34"/>
                  </a:cxn>
                  <a:cxn ang="0">
                    <a:pos x="54" y="46"/>
                  </a:cxn>
                  <a:cxn ang="0">
                    <a:pos x="54" y="56"/>
                  </a:cxn>
                </a:cxnLst>
                <a:rect l="0" t="0" r="r" b="b"/>
                <a:pathLst>
                  <a:path w="54" h="56">
                    <a:moveTo>
                      <a:pt x="54" y="56"/>
                    </a:moveTo>
                    <a:lnTo>
                      <a:pt x="48" y="44"/>
                    </a:lnTo>
                    <a:lnTo>
                      <a:pt x="48" y="44"/>
                    </a:lnTo>
                    <a:lnTo>
                      <a:pt x="48" y="42"/>
                    </a:lnTo>
                    <a:lnTo>
                      <a:pt x="44" y="40"/>
                    </a:lnTo>
                    <a:lnTo>
                      <a:pt x="40" y="38"/>
                    </a:lnTo>
                    <a:lnTo>
                      <a:pt x="40" y="38"/>
                    </a:lnTo>
                    <a:lnTo>
                      <a:pt x="38" y="36"/>
                    </a:lnTo>
                    <a:lnTo>
                      <a:pt x="34" y="36"/>
                    </a:lnTo>
                    <a:lnTo>
                      <a:pt x="28" y="36"/>
                    </a:lnTo>
                    <a:lnTo>
                      <a:pt x="24" y="38"/>
                    </a:lnTo>
                    <a:lnTo>
                      <a:pt x="20" y="40"/>
                    </a:lnTo>
                    <a:lnTo>
                      <a:pt x="20" y="42"/>
                    </a:lnTo>
                    <a:lnTo>
                      <a:pt x="18" y="42"/>
                    </a:lnTo>
                    <a:lnTo>
                      <a:pt x="18" y="44"/>
                    </a:lnTo>
                    <a:lnTo>
                      <a:pt x="16" y="44"/>
                    </a:lnTo>
                    <a:lnTo>
                      <a:pt x="12" y="46"/>
                    </a:lnTo>
                    <a:lnTo>
                      <a:pt x="6" y="46"/>
                    </a:lnTo>
                    <a:lnTo>
                      <a:pt x="6" y="32"/>
                    </a:lnTo>
                    <a:lnTo>
                      <a:pt x="6" y="32"/>
                    </a:lnTo>
                    <a:lnTo>
                      <a:pt x="6" y="30"/>
                    </a:lnTo>
                    <a:lnTo>
                      <a:pt x="4" y="26"/>
                    </a:lnTo>
                    <a:lnTo>
                      <a:pt x="2" y="26"/>
                    </a:lnTo>
                    <a:lnTo>
                      <a:pt x="2" y="24"/>
                    </a:lnTo>
                    <a:lnTo>
                      <a:pt x="0" y="22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2" y="12"/>
                    </a:lnTo>
                    <a:lnTo>
                      <a:pt x="2" y="10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4" y="2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8" y="2"/>
                    </a:lnTo>
                    <a:lnTo>
                      <a:pt x="30" y="6"/>
                    </a:lnTo>
                    <a:lnTo>
                      <a:pt x="30" y="14"/>
                    </a:lnTo>
                    <a:lnTo>
                      <a:pt x="34" y="28"/>
                    </a:lnTo>
                    <a:lnTo>
                      <a:pt x="36" y="26"/>
                    </a:lnTo>
                    <a:lnTo>
                      <a:pt x="36" y="26"/>
                    </a:lnTo>
                    <a:lnTo>
                      <a:pt x="38" y="24"/>
                    </a:lnTo>
                    <a:lnTo>
                      <a:pt x="40" y="20"/>
                    </a:lnTo>
                    <a:lnTo>
                      <a:pt x="40" y="18"/>
                    </a:lnTo>
                    <a:lnTo>
                      <a:pt x="42" y="14"/>
                    </a:lnTo>
                    <a:lnTo>
                      <a:pt x="44" y="12"/>
                    </a:lnTo>
                    <a:lnTo>
                      <a:pt x="44" y="12"/>
                    </a:lnTo>
                    <a:lnTo>
                      <a:pt x="46" y="12"/>
                    </a:lnTo>
                    <a:lnTo>
                      <a:pt x="48" y="14"/>
                    </a:lnTo>
                    <a:lnTo>
                      <a:pt x="48" y="18"/>
                    </a:lnTo>
                    <a:lnTo>
                      <a:pt x="52" y="34"/>
                    </a:lnTo>
                    <a:lnTo>
                      <a:pt x="54" y="46"/>
                    </a:lnTo>
                    <a:lnTo>
                      <a:pt x="54" y="56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Freeform 202"/>
              <p:cNvSpPr>
                <a:spLocks/>
              </p:cNvSpPr>
              <p:nvPr/>
            </p:nvSpPr>
            <p:spPr bwMode="gray">
              <a:xfrm>
                <a:off x="2066" y="2480"/>
                <a:ext cx="100" cy="272"/>
              </a:xfrm>
              <a:custGeom>
                <a:avLst/>
                <a:gdLst/>
                <a:ahLst/>
                <a:cxnLst>
                  <a:cxn ang="0">
                    <a:pos x="40" y="170"/>
                  </a:cxn>
                  <a:cxn ang="0">
                    <a:pos x="26" y="166"/>
                  </a:cxn>
                  <a:cxn ang="0">
                    <a:pos x="26" y="156"/>
                  </a:cxn>
                  <a:cxn ang="0">
                    <a:pos x="26" y="142"/>
                  </a:cxn>
                  <a:cxn ang="0">
                    <a:pos x="24" y="136"/>
                  </a:cxn>
                  <a:cxn ang="0">
                    <a:pos x="20" y="130"/>
                  </a:cxn>
                  <a:cxn ang="0">
                    <a:pos x="16" y="120"/>
                  </a:cxn>
                  <a:cxn ang="0">
                    <a:pos x="10" y="112"/>
                  </a:cxn>
                  <a:cxn ang="0">
                    <a:pos x="8" y="108"/>
                  </a:cxn>
                  <a:cxn ang="0">
                    <a:pos x="4" y="102"/>
                  </a:cxn>
                  <a:cxn ang="0">
                    <a:pos x="2" y="94"/>
                  </a:cxn>
                  <a:cxn ang="0">
                    <a:pos x="2" y="90"/>
                  </a:cxn>
                  <a:cxn ang="0">
                    <a:pos x="4" y="82"/>
                  </a:cxn>
                  <a:cxn ang="0">
                    <a:pos x="2" y="78"/>
                  </a:cxn>
                  <a:cxn ang="0">
                    <a:pos x="0" y="74"/>
                  </a:cxn>
                  <a:cxn ang="0">
                    <a:pos x="2" y="70"/>
                  </a:cxn>
                  <a:cxn ang="0">
                    <a:pos x="4" y="72"/>
                  </a:cxn>
                  <a:cxn ang="0">
                    <a:pos x="6" y="72"/>
                  </a:cxn>
                  <a:cxn ang="0">
                    <a:pos x="8" y="74"/>
                  </a:cxn>
                  <a:cxn ang="0">
                    <a:pos x="10" y="70"/>
                  </a:cxn>
                  <a:cxn ang="0">
                    <a:pos x="6" y="56"/>
                  </a:cxn>
                  <a:cxn ang="0">
                    <a:pos x="8" y="56"/>
                  </a:cxn>
                  <a:cxn ang="0">
                    <a:pos x="10" y="58"/>
                  </a:cxn>
                  <a:cxn ang="0">
                    <a:pos x="16" y="60"/>
                  </a:cxn>
                  <a:cxn ang="0">
                    <a:pos x="22" y="58"/>
                  </a:cxn>
                  <a:cxn ang="0">
                    <a:pos x="22" y="56"/>
                  </a:cxn>
                  <a:cxn ang="0">
                    <a:pos x="26" y="54"/>
                  </a:cxn>
                  <a:cxn ang="0">
                    <a:pos x="28" y="48"/>
                  </a:cxn>
                  <a:cxn ang="0">
                    <a:pos x="32" y="40"/>
                  </a:cxn>
                  <a:cxn ang="0">
                    <a:pos x="36" y="34"/>
                  </a:cxn>
                  <a:cxn ang="0">
                    <a:pos x="36" y="30"/>
                  </a:cxn>
                  <a:cxn ang="0">
                    <a:pos x="40" y="26"/>
                  </a:cxn>
                  <a:cxn ang="0">
                    <a:pos x="66" y="0"/>
                  </a:cxn>
                  <a:cxn ang="0">
                    <a:pos x="74" y="8"/>
                  </a:cxn>
                  <a:cxn ang="0">
                    <a:pos x="84" y="34"/>
                  </a:cxn>
                  <a:cxn ang="0">
                    <a:pos x="82" y="36"/>
                  </a:cxn>
                  <a:cxn ang="0">
                    <a:pos x="76" y="52"/>
                  </a:cxn>
                  <a:cxn ang="0">
                    <a:pos x="72" y="72"/>
                  </a:cxn>
                  <a:cxn ang="0">
                    <a:pos x="76" y="76"/>
                  </a:cxn>
                  <a:cxn ang="0">
                    <a:pos x="80" y="80"/>
                  </a:cxn>
                  <a:cxn ang="0">
                    <a:pos x="90" y="78"/>
                  </a:cxn>
                  <a:cxn ang="0">
                    <a:pos x="96" y="98"/>
                  </a:cxn>
                  <a:cxn ang="0">
                    <a:pos x="90" y="102"/>
                  </a:cxn>
                  <a:cxn ang="0">
                    <a:pos x="82" y="112"/>
                  </a:cxn>
                  <a:cxn ang="0">
                    <a:pos x="84" y="138"/>
                  </a:cxn>
                  <a:cxn ang="0">
                    <a:pos x="82" y="138"/>
                  </a:cxn>
                  <a:cxn ang="0">
                    <a:pos x="80" y="142"/>
                  </a:cxn>
                  <a:cxn ang="0">
                    <a:pos x="80" y="150"/>
                  </a:cxn>
                  <a:cxn ang="0">
                    <a:pos x="80" y="158"/>
                  </a:cxn>
                  <a:cxn ang="0">
                    <a:pos x="80" y="168"/>
                  </a:cxn>
                  <a:cxn ang="0">
                    <a:pos x="84" y="182"/>
                  </a:cxn>
                  <a:cxn ang="0">
                    <a:pos x="84" y="210"/>
                  </a:cxn>
                  <a:cxn ang="0">
                    <a:pos x="84" y="224"/>
                  </a:cxn>
                  <a:cxn ang="0">
                    <a:pos x="82" y="244"/>
                  </a:cxn>
                  <a:cxn ang="0">
                    <a:pos x="76" y="272"/>
                  </a:cxn>
                  <a:cxn ang="0">
                    <a:pos x="72" y="262"/>
                  </a:cxn>
                  <a:cxn ang="0">
                    <a:pos x="74" y="226"/>
                  </a:cxn>
                  <a:cxn ang="0">
                    <a:pos x="74" y="206"/>
                  </a:cxn>
                  <a:cxn ang="0">
                    <a:pos x="70" y="168"/>
                  </a:cxn>
                </a:cxnLst>
                <a:rect l="0" t="0" r="r" b="b"/>
                <a:pathLst>
                  <a:path w="100" h="272">
                    <a:moveTo>
                      <a:pt x="62" y="154"/>
                    </a:moveTo>
                    <a:lnTo>
                      <a:pt x="40" y="170"/>
                    </a:lnTo>
                    <a:lnTo>
                      <a:pt x="26" y="168"/>
                    </a:lnTo>
                    <a:lnTo>
                      <a:pt x="26" y="166"/>
                    </a:lnTo>
                    <a:lnTo>
                      <a:pt x="26" y="162"/>
                    </a:lnTo>
                    <a:lnTo>
                      <a:pt x="26" y="156"/>
                    </a:lnTo>
                    <a:lnTo>
                      <a:pt x="26" y="148"/>
                    </a:lnTo>
                    <a:lnTo>
                      <a:pt x="26" y="142"/>
                    </a:lnTo>
                    <a:lnTo>
                      <a:pt x="24" y="138"/>
                    </a:lnTo>
                    <a:lnTo>
                      <a:pt x="24" y="136"/>
                    </a:lnTo>
                    <a:lnTo>
                      <a:pt x="22" y="134"/>
                    </a:lnTo>
                    <a:lnTo>
                      <a:pt x="20" y="130"/>
                    </a:lnTo>
                    <a:lnTo>
                      <a:pt x="18" y="126"/>
                    </a:lnTo>
                    <a:lnTo>
                      <a:pt x="16" y="120"/>
                    </a:lnTo>
                    <a:lnTo>
                      <a:pt x="12" y="116"/>
                    </a:lnTo>
                    <a:lnTo>
                      <a:pt x="10" y="112"/>
                    </a:lnTo>
                    <a:lnTo>
                      <a:pt x="10" y="108"/>
                    </a:lnTo>
                    <a:lnTo>
                      <a:pt x="8" y="108"/>
                    </a:lnTo>
                    <a:lnTo>
                      <a:pt x="6" y="106"/>
                    </a:lnTo>
                    <a:lnTo>
                      <a:pt x="4" y="102"/>
                    </a:lnTo>
                    <a:lnTo>
                      <a:pt x="4" y="98"/>
                    </a:lnTo>
                    <a:lnTo>
                      <a:pt x="2" y="94"/>
                    </a:lnTo>
                    <a:lnTo>
                      <a:pt x="2" y="92"/>
                    </a:lnTo>
                    <a:lnTo>
                      <a:pt x="2" y="90"/>
                    </a:lnTo>
                    <a:lnTo>
                      <a:pt x="4" y="86"/>
                    </a:lnTo>
                    <a:lnTo>
                      <a:pt x="4" y="82"/>
                    </a:lnTo>
                    <a:lnTo>
                      <a:pt x="2" y="78"/>
                    </a:lnTo>
                    <a:lnTo>
                      <a:pt x="2" y="78"/>
                    </a:lnTo>
                    <a:lnTo>
                      <a:pt x="2" y="76"/>
                    </a:lnTo>
                    <a:lnTo>
                      <a:pt x="0" y="74"/>
                    </a:lnTo>
                    <a:lnTo>
                      <a:pt x="0" y="72"/>
                    </a:lnTo>
                    <a:lnTo>
                      <a:pt x="2" y="70"/>
                    </a:lnTo>
                    <a:lnTo>
                      <a:pt x="2" y="70"/>
                    </a:lnTo>
                    <a:lnTo>
                      <a:pt x="4" y="72"/>
                    </a:lnTo>
                    <a:lnTo>
                      <a:pt x="6" y="72"/>
                    </a:lnTo>
                    <a:lnTo>
                      <a:pt x="6" y="72"/>
                    </a:lnTo>
                    <a:lnTo>
                      <a:pt x="8" y="74"/>
                    </a:lnTo>
                    <a:lnTo>
                      <a:pt x="8" y="74"/>
                    </a:lnTo>
                    <a:lnTo>
                      <a:pt x="10" y="72"/>
                    </a:lnTo>
                    <a:lnTo>
                      <a:pt x="10" y="70"/>
                    </a:lnTo>
                    <a:lnTo>
                      <a:pt x="8" y="56"/>
                    </a:lnTo>
                    <a:lnTo>
                      <a:pt x="6" y="56"/>
                    </a:lnTo>
                    <a:lnTo>
                      <a:pt x="6" y="56"/>
                    </a:lnTo>
                    <a:lnTo>
                      <a:pt x="8" y="56"/>
                    </a:lnTo>
                    <a:lnTo>
                      <a:pt x="8" y="56"/>
                    </a:lnTo>
                    <a:lnTo>
                      <a:pt x="10" y="58"/>
                    </a:lnTo>
                    <a:lnTo>
                      <a:pt x="14" y="60"/>
                    </a:lnTo>
                    <a:lnTo>
                      <a:pt x="16" y="60"/>
                    </a:lnTo>
                    <a:lnTo>
                      <a:pt x="16" y="60"/>
                    </a:lnTo>
                    <a:lnTo>
                      <a:pt x="22" y="58"/>
                    </a:lnTo>
                    <a:lnTo>
                      <a:pt x="22" y="56"/>
                    </a:lnTo>
                    <a:lnTo>
                      <a:pt x="22" y="56"/>
                    </a:lnTo>
                    <a:lnTo>
                      <a:pt x="24" y="54"/>
                    </a:lnTo>
                    <a:lnTo>
                      <a:pt x="26" y="54"/>
                    </a:lnTo>
                    <a:lnTo>
                      <a:pt x="28" y="50"/>
                    </a:lnTo>
                    <a:lnTo>
                      <a:pt x="28" y="48"/>
                    </a:lnTo>
                    <a:lnTo>
                      <a:pt x="30" y="46"/>
                    </a:lnTo>
                    <a:lnTo>
                      <a:pt x="32" y="40"/>
                    </a:lnTo>
                    <a:lnTo>
                      <a:pt x="34" y="36"/>
                    </a:lnTo>
                    <a:lnTo>
                      <a:pt x="36" y="34"/>
                    </a:lnTo>
                    <a:lnTo>
                      <a:pt x="36" y="32"/>
                    </a:lnTo>
                    <a:lnTo>
                      <a:pt x="36" y="30"/>
                    </a:lnTo>
                    <a:lnTo>
                      <a:pt x="38" y="28"/>
                    </a:lnTo>
                    <a:lnTo>
                      <a:pt x="40" y="26"/>
                    </a:lnTo>
                    <a:lnTo>
                      <a:pt x="54" y="24"/>
                    </a:lnTo>
                    <a:lnTo>
                      <a:pt x="66" y="0"/>
                    </a:lnTo>
                    <a:lnTo>
                      <a:pt x="68" y="2"/>
                    </a:lnTo>
                    <a:lnTo>
                      <a:pt x="74" y="8"/>
                    </a:lnTo>
                    <a:lnTo>
                      <a:pt x="80" y="20"/>
                    </a:lnTo>
                    <a:lnTo>
                      <a:pt x="84" y="34"/>
                    </a:lnTo>
                    <a:lnTo>
                      <a:pt x="84" y="34"/>
                    </a:lnTo>
                    <a:lnTo>
                      <a:pt x="82" y="36"/>
                    </a:lnTo>
                    <a:lnTo>
                      <a:pt x="78" y="40"/>
                    </a:lnTo>
                    <a:lnTo>
                      <a:pt x="76" y="52"/>
                    </a:lnTo>
                    <a:lnTo>
                      <a:pt x="72" y="70"/>
                    </a:lnTo>
                    <a:lnTo>
                      <a:pt x="72" y="72"/>
                    </a:lnTo>
                    <a:lnTo>
                      <a:pt x="74" y="74"/>
                    </a:lnTo>
                    <a:lnTo>
                      <a:pt x="76" y="76"/>
                    </a:lnTo>
                    <a:lnTo>
                      <a:pt x="78" y="78"/>
                    </a:lnTo>
                    <a:lnTo>
                      <a:pt x="80" y="80"/>
                    </a:lnTo>
                    <a:lnTo>
                      <a:pt x="84" y="80"/>
                    </a:lnTo>
                    <a:lnTo>
                      <a:pt x="90" y="78"/>
                    </a:lnTo>
                    <a:lnTo>
                      <a:pt x="100" y="84"/>
                    </a:lnTo>
                    <a:lnTo>
                      <a:pt x="96" y="98"/>
                    </a:lnTo>
                    <a:lnTo>
                      <a:pt x="94" y="100"/>
                    </a:lnTo>
                    <a:lnTo>
                      <a:pt x="90" y="102"/>
                    </a:lnTo>
                    <a:lnTo>
                      <a:pt x="86" y="104"/>
                    </a:lnTo>
                    <a:lnTo>
                      <a:pt x="82" y="112"/>
                    </a:lnTo>
                    <a:lnTo>
                      <a:pt x="80" y="122"/>
                    </a:lnTo>
                    <a:lnTo>
                      <a:pt x="84" y="138"/>
                    </a:lnTo>
                    <a:lnTo>
                      <a:pt x="82" y="138"/>
                    </a:lnTo>
                    <a:lnTo>
                      <a:pt x="82" y="138"/>
                    </a:lnTo>
                    <a:lnTo>
                      <a:pt x="80" y="140"/>
                    </a:lnTo>
                    <a:lnTo>
                      <a:pt x="80" y="142"/>
                    </a:lnTo>
                    <a:lnTo>
                      <a:pt x="78" y="146"/>
                    </a:lnTo>
                    <a:lnTo>
                      <a:pt x="80" y="150"/>
                    </a:lnTo>
                    <a:lnTo>
                      <a:pt x="80" y="156"/>
                    </a:lnTo>
                    <a:lnTo>
                      <a:pt x="80" y="158"/>
                    </a:lnTo>
                    <a:lnTo>
                      <a:pt x="80" y="162"/>
                    </a:lnTo>
                    <a:lnTo>
                      <a:pt x="80" y="168"/>
                    </a:lnTo>
                    <a:lnTo>
                      <a:pt x="82" y="174"/>
                    </a:lnTo>
                    <a:lnTo>
                      <a:pt x="84" y="182"/>
                    </a:lnTo>
                    <a:lnTo>
                      <a:pt x="88" y="188"/>
                    </a:lnTo>
                    <a:lnTo>
                      <a:pt x="84" y="210"/>
                    </a:lnTo>
                    <a:lnTo>
                      <a:pt x="84" y="218"/>
                    </a:lnTo>
                    <a:lnTo>
                      <a:pt x="84" y="224"/>
                    </a:lnTo>
                    <a:lnTo>
                      <a:pt x="84" y="230"/>
                    </a:lnTo>
                    <a:lnTo>
                      <a:pt x="82" y="244"/>
                    </a:lnTo>
                    <a:lnTo>
                      <a:pt x="80" y="260"/>
                    </a:lnTo>
                    <a:lnTo>
                      <a:pt x="76" y="272"/>
                    </a:lnTo>
                    <a:lnTo>
                      <a:pt x="74" y="270"/>
                    </a:lnTo>
                    <a:lnTo>
                      <a:pt x="72" y="262"/>
                    </a:lnTo>
                    <a:lnTo>
                      <a:pt x="72" y="248"/>
                    </a:lnTo>
                    <a:lnTo>
                      <a:pt x="74" y="226"/>
                    </a:lnTo>
                    <a:lnTo>
                      <a:pt x="74" y="220"/>
                    </a:lnTo>
                    <a:lnTo>
                      <a:pt x="74" y="206"/>
                    </a:lnTo>
                    <a:lnTo>
                      <a:pt x="74" y="188"/>
                    </a:lnTo>
                    <a:lnTo>
                      <a:pt x="70" y="168"/>
                    </a:lnTo>
                    <a:lnTo>
                      <a:pt x="62" y="154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Freeform 203"/>
              <p:cNvSpPr>
                <a:spLocks/>
              </p:cNvSpPr>
              <p:nvPr/>
            </p:nvSpPr>
            <p:spPr bwMode="gray">
              <a:xfrm>
                <a:off x="2192" y="2542"/>
                <a:ext cx="90" cy="168"/>
              </a:xfrm>
              <a:custGeom>
                <a:avLst/>
                <a:gdLst/>
                <a:ahLst/>
                <a:cxnLst>
                  <a:cxn ang="0">
                    <a:pos x="58" y="124"/>
                  </a:cxn>
                  <a:cxn ang="0">
                    <a:pos x="62" y="128"/>
                  </a:cxn>
                  <a:cxn ang="0">
                    <a:pos x="64" y="132"/>
                  </a:cxn>
                  <a:cxn ang="0">
                    <a:pos x="50" y="154"/>
                  </a:cxn>
                  <a:cxn ang="0">
                    <a:pos x="42" y="158"/>
                  </a:cxn>
                  <a:cxn ang="0">
                    <a:pos x="46" y="166"/>
                  </a:cxn>
                  <a:cxn ang="0">
                    <a:pos x="64" y="164"/>
                  </a:cxn>
                  <a:cxn ang="0">
                    <a:pos x="78" y="150"/>
                  </a:cxn>
                  <a:cxn ang="0">
                    <a:pos x="88" y="134"/>
                  </a:cxn>
                  <a:cxn ang="0">
                    <a:pos x="90" y="126"/>
                  </a:cxn>
                  <a:cxn ang="0">
                    <a:pos x="84" y="102"/>
                  </a:cxn>
                  <a:cxn ang="0">
                    <a:pos x="84" y="98"/>
                  </a:cxn>
                  <a:cxn ang="0">
                    <a:pos x="82" y="90"/>
                  </a:cxn>
                  <a:cxn ang="0">
                    <a:pos x="76" y="82"/>
                  </a:cxn>
                  <a:cxn ang="0">
                    <a:pos x="60" y="74"/>
                  </a:cxn>
                  <a:cxn ang="0">
                    <a:pos x="46" y="46"/>
                  </a:cxn>
                  <a:cxn ang="0">
                    <a:pos x="48" y="42"/>
                  </a:cxn>
                  <a:cxn ang="0">
                    <a:pos x="52" y="36"/>
                  </a:cxn>
                  <a:cxn ang="0">
                    <a:pos x="60" y="32"/>
                  </a:cxn>
                  <a:cxn ang="0">
                    <a:pos x="64" y="30"/>
                  </a:cxn>
                  <a:cxn ang="0">
                    <a:pos x="72" y="26"/>
                  </a:cxn>
                  <a:cxn ang="0">
                    <a:pos x="70" y="22"/>
                  </a:cxn>
                  <a:cxn ang="0">
                    <a:pos x="68" y="16"/>
                  </a:cxn>
                  <a:cxn ang="0">
                    <a:pos x="64" y="12"/>
                  </a:cxn>
                  <a:cxn ang="0">
                    <a:pos x="60" y="6"/>
                  </a:cxn>
                  <a:cxn ang="0">
                    <a:pos x="50" y="2"/>
                  </a:cxn>
                  <a:cxn ang="0">
                    <a:pos x="48" y="4"/>
                  </a:cxn>
                  <a:cxn ang="0">
                    <a:pos x="40" y="4"/>
                  </a:cxn>
                  <a:cxn ang="0">
                    <a:pos x="28" y="2"/>
                  </a:cxn>
                  <a:cxn ang="0">
                    <a:pos x="20" y="0"/>
                  </a:cxn>
                  <a:cxn ang="0">
                    <a:pos x="14" y="2"/>
                  </a:cxn>
                  <a:cxn ang="0">
                    <a:pos x="8" y="2"/>
                  </a:cxn>
                  <a:cxn ang="0">
                    <a:pos x="2" y="4"/>
                  </a:cxn>
                  <a:cxn ang="0">
                    <a:pos x="0" y="10"/>
                  </a:cxn>
                  <a:cxn ang="0">
                    <a:pos x="4" y="10"/>
                  </a:cxn>
                  <a:cxn ang="0">
                    <a:pos x="8" y="14"/>
                  </a:cxn>
                  <a:cxn ang="0">
                    <a:pos x="20" y="30"/>
                  </a:cxn>
                  <a:cxn ang="0">
                    <a:pos x="24" y="36"/>
                  </a:cxn>
                  <a:cxn ang="0">
                    <a:pos x="22" y="44"/>
                  </a:cxn>
                  <a:cxn ang="0">
                    <a:pos x="20" y="48"/>
                  </a:cxn>
                  <a:cxn ang="0">
                    <a:pos x="18" y="50"/>
                  </a:cxn>
                  <a:cxn ang="0">
                    <a:pos x="18" y="58"/>
                  </a:cxn>
                  <a:cxn ang="0">
                    <a:pos x="24" y="64"/>
                  </a:cxn>
                  <a:cxn ang="0">
                    <a:pos x="30" y="68"/>
                  </a:cxn>
                  <a:cxn ang="0">
                    <a:pos x="32" y="70"/>
                  </a:cxn>
                  <a:cxn ang="0">
                    <a:pos x="38" y="76"/>
                  </a:cxn>
                  <a:cxn ang="0">
                    <a:pos x="46" y="84"/>
                  </a:cxn>
                  <a:cxn ang="0">
                    <a:pos x="52" y="94"/>
                  </a:cxn>
                  <a:cxn ang="0">
                    <a:pos x="56" y="106"/>
                  </a:cxn>
                  <a:cxn ang="0">
                    <a:pos x="56" y="116"/>
                  </a:cxn>
                  <a:cxn ang="0">
                    <a:pos x="56" y="124"/>
                  </a:cxn>
                </a:cxnLst>
                <a:rect l="0" t="0" r="r" b="b"/>
                <a:pathLst>
                  <a:path w="90" h="168">
                    <a:moveTo>
                      <a:pt x="56" y="124"/>
                    </a:moveTo>
                    <a:lnTo>
                      <a:pt x="58" y="124"/>
                    </a:lnTo>
                    <a:lnTo>
                      <a:pt x="60" y="126"/>
                    </a:lnTo>
                    <a:lnTo>
                      <a:pt x="62" y="128"/>
                    </a:lnTo>
                    <a:lnTo>
                      <a:pt x="64" y="132"/>
                    </a:lnTo>
                    <a:lnTo>
                      <a:pt x="64" y="132"/>
                    </a:lnTo>
                    <a:lnTo>
                      <a:pt x="60" y="150"/>
                    </a:lnTo>
                    <a:lnTo>
                      <a:pt x="50" y="154"/>
                    </a:lnTo>
                    <a:lnTo>
                      <a:pt x="46" y="158"/>
                    </a:lnTo>
                    <a:lnTo>
                      <a:pt x="42" y="158"/>
                    </a:lnTo>
                    <a:lnTo>
                      <a:pt x="38" y="168"/>
                    </a:lnTo>
                    <a:lnTo>
                      <a:pt x="46" y="166"/>
                    </a:lnTo>
                    <a:lnTo>
                      <a:pt x="62" y="168"/>
                    </a:lnTo>
                    <a:lnTo>
                      <a:pt x="64" y="164"/>
                    </a:lnTo>
                    <a:lnTo>
                      <a:pt x="70" y="158"/>
                    </a:lnTo>
                    <a:lnTo>
                      <a:pt x="78" y="150"/>
                    </a:lnTo>
                    <a:lnTo>
                      <a:pt x="86" y="140"/>
                    </a:lnTo>
                    <a:lnTo>
                      <a:pt x="88" y="134"/>
                    </a:lnTo>
                    <a:lnTo>
                      <a:pt x="90" y="130"/>
                    </a:lnTo>
                    <a:lnTo>
                      <a:pt x="90" y="126"/>
                    </a:lnTo>
                    <a:lnTo>
                      <a:pt x="88" y="124"/>
                    </a:lnTo>
                    <a:lnTo>
                      <a:pt x="84" y="102"/>
                    </a:lnTo>
                    <a:lnTo>
                      <a:pt x="84" y="100"/>
                    </a:lnTo>
                    <a:lnTo>
                      <a:pt x="84" y="98"/>
                    </a:lnTo>
                    <a:lnTo>
                      <a:pt x="84" y="94"/>
                    </a:lnTo>
                    <a:lnTo>
                      <a:pt x="82" y="90"/>
                    </a:lnTo>
                    <a:lnTo>
                      <a:pt x="80" y="86"/>
                    </a:lnTo>
                    <a:lnTo>
                      <a:pt x="76" y="82"/>
                    </a:lnTo>
                    <a:lnTo>
                      <a:pt x="70" y="78"/>
                    </a:lnTo>
                    <a:lnTo>
                      <a:pt x="60" y="74"/>
                    </a:lnTo>
                    <a:lnTo>
                      <a:pt x="46" y="54"/>
                    </a:lnTo>
                    <a:lnTo>
                      <a:pt x="46" y="46"/>
                    </a:lnTo>
                    <a:lnTo>
                      <a:pt x="48" y="44"/>
                    </a:lnTo>
                    <a:lnTo>
                      <a:pt x="48" y="42"/>
                    </a:lnTo>
                    <a:lnTo>
                      <a:pt x="50" y="40"/>
                    </a:lnTo>
                    <a:lnTo>
                      <a:pt x="52" y="36"/>
                    </a:lnTo>
                    <a:lnTo>
                      <a:pt x="56" y="34"/>
                    </a:lnTo>
                    <a:lnTo>
                      <a:pt x="60" y="32"/>
                    </a:lnTo>
                    <a:lnTo>
                      <a:pt x="60" y="32"/>
                    </a:lnTo>
                    <a:lnTo>
                      <a:pt x="64" y="30"/>
                    </a:lnTo>
                    <a:lnTo>
                      <a:pt x="68" y="28"/>
                    </a:lnTo>
                    <a:lnTo>
                      <a:pt x="72" y="26"/>
                    </a:lnTo>
                    <a:lnTo>
                      <a:pt x="70" y="24"/>
                    </a:lnTo>
                    <a:lnTo>
                      <a:pt x="70" y="22"/>
                    </a:lnTo>
                    <a:lnTo>
                      <a:pt x="68" y="18"/>
                    </a:lnTo>
                    <a:lnTo>
                      <a:pt x="68" y="16"/>
                    </a:lnTo>
                    <a:lnTo>
                      <a:pt x="64" y="12"/>
                    </a:lnTo>
                    <a:lnTo>
                      <a:pt x="64" y="12"/>
                    </a:lnTo>
                    <a:lnTo>
                      <a:pt x="62" y="10"/>
                    </a:lnTo>
                    <a:lnTo>
                      <a:pt x="60" y="6"/>
                    </a:lnTo>
                    <a:lnTo>
                      <a:pt x="56" y="4"/>
                    </a:lnTo>
                    <a:lnTo>
                      <a:pt x="50" y="2"/>
                    </a:lnTo>
                    <a:lnTo>
                      <a:pt x="50" y="2"/>
                    </a:lnTo>
                    <a:lnTo>
                      <a:pt x="48" y="4"/>
                    </a:lnTo>
                    <a:lnTo>
                      <a:pt x="46" y="4"/>
                    </a:lnTo>
                    <a:lnTo>
                      <a:pt x="40" y="4"/>
                    </a:lnTo>
                    <a:lnTo>
                      <a:pt x="34" y="4"/>
                    </a:lnTo>
                    <a:lnTo>
                      <a:pt x="28" y="2"/>
                    </a:lnTo>
                    <a:lnTo>
                      <a:pt x="22" y="2"/>
                    </a:lnTo>
                    <a:lnTo>
                      <a:pt x="20" y="0"/>
                    </a:lnTo>
                    <a:lnTo>
                      <a:pt x="16" y="2"/>
                    </a:lnTo>
                    <a:lnTo>
                      <a:pt x="14" y="2"/>
                    </a:lnTo>
                    <a:lnTo>
                      <a:pt x="10" y="2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2" y="10"/>
                    </a:lnTo>
                    <a:lnTo>
                      <a:pt x="4" y="10"/>
                    </a:lnTo>
                    <a:lnTo>
                      <a:pt x="6" y="12"/>
                    </a:lnTo>
                    <a:lnTo>
                      <a:pt x="8" y="14"/>
                    </a:lnTo>
                    <a:lnTo>
                      <a:pt x="10" y="26"/>
                    </a:lnTo>
                    <a:lnTo>
                      <a:pt x="20" y="30"/>
                    </a:lnTo>
                    <a:lnTo>
                      <a:pt x="22" y="34"/>
                    </a:lnTo>
                    <a:lnTo>
                      <a:pt x="24" y="36"/>
                    </a:lnTo>
                    <a:lnTo>
                      <a:pt x="24" y="40"/>
                    </a:lnTo>
                    <a:lnTo>
                      <a:pt x="22" y="44"/>
                    </a:lnTo>
                    <a:lnTo>
                      <a:pt x="22" y="46"/>
                    </a:lnTo>
                    <a:lnTo>
                      <a:pt x="20" y="48"/>
                    </a:lnTo>
                    <a:lnTo>
                      <a:pt x="20" y="48"/>
                    </a:lnTo>
                    <a:lnTo>
                      <a:pt x="18" y="50"/>
                    </a:lnTo>
                    <a:lnTo>
                      <a:pt x="16" y="54"/>
                    </a:lnTo>
                    <a:lnTo>
                      <a:pt x="18" y="58"/>
                    </a:lnTo>
                    <a:lnTo>
                      <a:pt x="22" y="60"/>
                    </a:lnTo>
                    <a:lnTo>
                      <a:pt x="24" y="64"/>
                    </a:lnTo>
                    <a:lnTo>
                      <a:pt x="28" y="66"/>
                    </a:lnTo>
                    <a:lnTo>
                      <a:pt x="30" y="68"/>
                    </a:lnTo>
                    <a:lnTo>
                      <a:pt x="30" y="68"/>
                    </a:lnTo>
                    <a:lnTo>
                      <a:pt x="32" y="70"/>
                    </a:lnTo>
                    <a:lnTo>
                      <a:pt x="34" y="72"/>
                    </a:lnTo>
                    <a:lnTo>
                      <a:pt x="38" y="76"/>
                    </a:lnTo>
                    <a:lnTo>
                      <a:pt x="42" y="80"/>
                    </a:lnTo>
                    <a:lnTo>
                      <a:pt x="46" y="84"/>
                    </a:lnTo>
                    <a:lnTo>
                      <a:pt x="50" y="88"/>
                    </a:lnTo>
                    <a:lnTo>
                      <a:pt x="52" y="94"/>
                    </a:lnTo>
                    <a:lnTo>
                      <a:pt x="54" y="100"/>
                    </a:lnTo>
                    <a:lnTo>
                      <a:pt x="56" y="106"/>
                    </a:lnTo>
                    <a:lnTo>
                      <a:pt x="56" y="112"/>
                    </a:lnTo>
                    <a:lnTo>
                      <a:pt x="56" y="116"/>
                    </a:lnTo>
                    <a:lnTo>
                      <a:pt x="56" y="118"/>
                    </a:lnTo>
                    <a:lnTo>
                      <a:pt x="56" y="124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Freeform 204"/>
              <p:cNvSpPr>
                <a:spLocks/>
              </p:cNvSpPr>
              <p:nvPr/>
            </p:nvSpPr>
            <p:spPr bwMode="gray">
              <a:xfrm>
                <a:off x="2142" y="2578"/>
                <a:ext cx="82" cy="208"/>
              </a:xfrm>
              <a:custGeom>
                <a:avLst/>
                <a:gdLst/>
                <a:ahLst/>
                <a:cxnLst>
                  <a:cxn ang="0">
                    <a:pos x="18" y="2"/>
                  </a:cxn>
                  <a:cxn ang="0">
                    <a:pos x="10" y="6"/>
                  </a:cxn>
                  <a:cxn ang="0">
                    <a:pos x="4" y="24"/>
                  </a:cxn>
                  <a:cxn ang="0">
                    <a:pos x="6" y="40"/>
                  </a:cxn>
                  <a:cxn ang="0">
                    <a:pos x="4" y="42"/>
                  </a:cxn>
                  <a:cxn ang="0">
                    <a:pos x="2" y="48"/>
                  </a:cxn>
                  <a:cxn ang="0">
                    <a:pos x="4" y="58"/>
                  </a:cxn>
                  <a:cxn ang="0">
                    <a:pos x="4" y="64"/>
                  </a:cxn>
                  <a:cxn ang="0">
                    <a:pos x="6" y="76"/>
                  </a:cxn>
                  <a:cxn ang="0">
                    <a:pos x="12" y="90"/>
                  </a:cxn>
                  <a:cxn ang="0">
                    <a:pos x="8" y="120"/>
                  </a:cxn>
                  <a:cxn ang="0">
                    <a:pos x="8" y="132"/>
                  </a:cxn>
                  <a:cxn ang="0">
                    <a:pos x="4" y="162"/>
                  </a:cxn>
                  <a:cxn ang="0">
                    <a:pos x="0" y="174"/>
                  </a:cxn>
                  <a:cxn ang="0">
                    <a:pos x="0" y="176"/>
                  </a:cxn>
                  <a:cxn ang="0">
                    <a:pos x="2" y="178"/>
                  </a:cxn>
                  <a:cxn ang="0">
                    <a:pos x="8" y="186"/>
                  </a:cxn>
                  <a:cxn ang="0">
                    <a:pos x="24" y="200"/>
                  </a:cxn>
                  <a:cxn ang="0">
                    <a:pos x="50" y="208"/>
                  </a:cxn>
                  <a:cxn ang="0">
                    <a:pos x="46" y="192"/>
                  </a:cxn>
                  <a:cxn ang="0">
                    <a:pos x="20" y="166"/>
                  </a:cxn>
                  <a:cxn ang="0">
                    <a:pos x="14" y="148"/>
                  </a:cxn>
                  <a:cxn ang="0">
                    <a:pos x="18" y="128"/>
                  </a:cxn>
                  <a:cxn ang="0">
                    <a:pos x="22" y="108"/>
                  </a:cxn>
                  <a:cxn ang="0">
                    <a:pos x="24" y="90"/>
                  </a:cxn>
                  <a:cxn ang="0">
                    <a:pos x="26" y="86"/>
                  </a:cxn>
                  <a:cxn ang="0">
                    <a:pos x="28" y="82"/>
                  </a:cxn>
                  <a:cxn ang="0">
                    <a:pos x="32" y="84"/>
                  </a:cxn>
                  <a:cxn ang="0">
                    <a:pos x="34" y="90"/>
                  </a:cxn>
                  <a:cxn ang="0">
                    <a:pos x="42" y="110"/>
                  </a:cxn>
                  <a:cxn ang="0">
                    <a:pos x="48" y="112"/>
                  </a:cxn>
                  <a:cxn ang="0">
                    <a:pos x="48" y="92"/>
                  </a:cxn>
                  <a:cxn ang="0">
                    <a:pos x="56" y="82"/>
                  </a:cxn>
                  <a:cxn ang="0">
                    <a:pos x="64" y="80"/>
                  </a:cxn>
                  <a:cxn ang="0">
                    <a:pos x="74" y="82"/>
                  </a:cxn>
                  <a:cxn ang="0">
                    <a:pos x="82" y="82"/>
                  </a:cxn>
                  <a:cxn ang="0">
                    <a:pos x="82" y="74"/>
                  </a:cxn>
                  <a:cxn ang="0">
                    <a:pos x="80" y="62"/>
                  </a:cxn>
                  <a:cxn ang="0">
                    <a:pos x="80" y="58"/>
                  </a:cxn>
                  <a:cxn ang="0">
                    <a:pos x="74" y="46"/>
                  </a:cxn>
                  <a:cxn ang="0">
                    <a:pos x="64" y="34"/>
                  </a:cxn>
                  <a:cxn ang="0">
                    <a:pos x="60" y="32"/>
                  </a:cxn>
                  <a:cxn ang="0">
                    <a:pos x="54" y="30"/>
                  </a:cxn>
                  <a:cxn ang="0">
                    <a:pos x="50" y="32"/>
                  </a:cxn>
                  <a:cxn ang="0">
                    <a:pos x="44" y="36"/>
                  </a:cxn>
                  <a:cxn ang="0">
                    <a:pos x="38" y="36"/>
                  </a:cxn>
                  <a:cxn ang="0">
                    <a:pos x="38" y="34"/>
                  </a:cxn>
                  <a:cxn ang="0">
                    <a:pos x="40" y="28"/>
                  </a:cxn>
                  <a:cxn ang="0">
                    <a:pos x="42" y="18"/>
                  </a:cxn>
                  <a:cxn ang="0">
                    <a:pos x="40" y="10"/>
                  </a:cxn>
                  <a:cxn ang="0">
                    <a:pos x="30" y="10"/>
                  </a:cxn>
                  <a:cxn ang="0">
                    <a:pos x="28" y="4"/>
                  </a:cxn>
                  <a:cxn ang="0">
                    <a:pos x="24" y="0"/>
                  </a:cxn>
                  <a:cxn ang="0">
                    <a:pos x="20" y="0"/>
                  </a:cxn>
                </a:cxnLst>
                <a:rect l="0" t="0" r="r" b="b"/>
                <a:pathLst>
                  <a:path w="82" h="208">
                    <a:moveTo>
                      <a:pt x="20" y="0"/>
                    </a:moveTo>
                    <a:lnTo>
                      <a:pt x="18" y="2"/>
                    </a:lnTo>
                    <a:lnTo>
                      <a:pt x="14" y="4"/>
                    </a:lnTo>
                    <a:lnTo>
                      <a:pt x="10" y="6"/>
                    </a:lnTo>
                    <a:lnTo>
                      <a:pt x="6" y="14"/>
                    </a:lnTo>
                    <a:lnTo>
                      <a:pt x="4" y="24"/>
                    </a:lnTo>
                    <a:lnTo>
                      <a:pt x="8" y="40"/>
                    </a:lnTo>
                    <a:lnTo>
                      <a:pt x="6" y="40"/>
                    </a:lnTo>
                    <a:lnTo>
                      <a:pt x="6" y="40"/>
                    </a:lnTo>
                    <a:lnTo>
                      <a:pt x="4" y="42"/>
                    </a:lnTo>
                    <a:lnTo>
                      <a:pt x="4" y="44"/>
                    </a:lnTo>
                    <a:lnTo>
                      <a:pt x="2" y="48"/>
                    </a:lnTo>
                    <a:lnTo>
                      <a:pt x="4" y="52"/>
                    </a:lnTo>
                    <a:lnTo>
                      <a:pt x="4" y="58"/>
                    </a:lnTo>
                    <a:lnTo>
                      <a:pt x="4" y="60"/>
                    </a:lnTo>
                    <a:lnTo>
                      <a:pt x="4" y="64"/>
                    </a:lnTo>
                    <a:lnTo>
                      <a:pt x="4" y="70"/>
                    </a:lnTo>
                    <a:lnTo>
                      <a:pt x="6" y="76"/>
                    </a:lnTo>
                    <a:lnTo>
                      <a:pt x="8" y="84"/>
                    </a:lnTo>
                    <a:lnTo>
                      <a:pt x="12" y="90"/>
                    </a:lnTo>
                    <a:lnTo>
                      <a:pt x="8" y="112"/>
                    </a:lnTo>
                    <a:lnTo>
                      <a:pt x="8" y="120"/>
                    </a:lnTo>
                    <a:lnTo>
                      <a:pt x="8" y="126"/>
                    </a:lnTo>
                    <a:lnTo>
                      <a:pt x="8" y="132"/>
                    </a:lnTo>
                    <a:lnTo>
                      <a:pt x="6" y="146"/>
                    </a:lnTo>
                    <a:lnTo>
                      <a:pt x="4" y="162"/>
                    </a:lnTo>
                    <a:lnTo>
                      <a:pt x="0" y="174"/>
                    </a:lnTo>
                    <a:lnTo>
                      <a:pt x="0" y="174"/>
                    </a:lnTo>
                    <a:lnTo>
                      <a:pt x="0" y="174"/>
                    </a:lnTo>
                    <a:lnTo>
                      <a:pt x="0" y="176"/>
                    </a:lnTo>
                    <a:lnTo>
                      <a:pt x="0" y="176"/>
                    </a:lnTo>
                    <a:lnTo>
                      <a:pt x="2" y="178"/>
                    </a:lnTo>
                    <a:lnTo>
                      <a:pt x="4" y="182"/>
                    </a:lnTo>
                    <a:lnTo>
                      <a:pt x="8" y="186"/>
                    </a:lnTo>
                    <a:lnTo>
                      <a:pt x="12" y="192"/>
                    </a:lnTo>
                    <a:lnTo>
                      <a:pt x="24" y="200"/>
                    </a:lnTo>
                    <a:lnTo>
                      <a:pt x="42" y="198"/>
                    </a:lnTo>
                    <a:lnTo>
                      <a:pt x="50" y="208"/>
                    </a:lnTo>
                    <a:lnTo>
                      <a:pt x="58" y="206"/>
                    </a:lnTo>
                    <a:lnTo>
                      <a:pt x="46" y="192"/>
                    </a:lnTo>
                    <a:lnTo>
                      <a:pt x="22" y="168"/>
                    </a:lnTo>
                    <a:lnTo>
                      <a:pt x="20" y="166"/>
                    </a:lnTo>
                    <a:lnTo>
                      <a:pt x="16" y="158"/>
                    </a:lnTo>
                    <a:lnTo>
                      <a:pt x="14" y="148"/>
                    </a:lnTo>
                    <a:lnTo>
                      <a:pt x="16" y="132"/>
                    </a:lnTo>
                    <a:lnTo>
                      <a:pt x="18" y="128"/>
                    </a:lnTo>
                    <a:lnTo>
                      <a:pt x="20" y="120"/>
                    </a:lnTo>
                    <a:lnTo>
                      <a:pt x="22" y="108"/>
                    </a:lnTo>
                    <a:lnTo>
                      <a:pt x="24" y="98"/>
                    </a:lnTo>
                    <a:lnTo>
                      <a:pt x="24" y="90"/>
                    </a:lnTo>
                    <a:lnTo>
                      <a:pt x="26" y="88"/>
                    </a:lnTo>
                    <a:lnTo>
                      <a:pt x="26" y="86"/>
                    </a:lnTo>
                    <a:lnTo>
                      <a:pt x="26" y="84"/>
                    </a:lnTo>
                    <a:lnTo>
                      <a:pt x="28" y="82"/>
                    </a:lnTo>
                    <a:lnTo>
                      <a:pt x="32" y="82"/>
                    </a:lnTo>
                    <a:lnTo>
                      <a:pt x="32" y="84"/>
                    </a:lnTo>
                    <a:lnTo>
                      <a:pt x="32" y="86"/>
                    </a:lnTo>
                    <a:lnTo>
                      <a:pt x="34" y="90"/>
                    </a:lnTo>
                    <a:lnTo>
                      <a:pt x="34" y="94"/>
                    </a:lnTo>
                    <a:lnTo>
                      <a:pt x="42" y="110"/>
                    </a:lnTo>
                    <a:lnTo>
                      <a:pt x="48" y="116"/>
                    </a:lnTo>
                    <a:lnTo>
                      <a:pt x="48" y="112"/>
                    </a:lnTo>
                    <a:lnTo>
                      <a:pt x="46" y="102"/>
                    </a:lnTo>
                    <a:lnTo>
                      <a:pt x="48" y="92"/>
                    </a:lnTo>
                    <a:lnTo>
                      <a:pt x="56" y="84"/>
                    </a:lnTo>
                    <a:lnTo>
                      <a:pt x="56" y="82"/>
                    </a:lnTo>
                    <a:lnTo>
                      <a:pt x="60" y="82"/>
                    </a:lnTo>
                    <a:lnTo>
                      <a:pt x="64" y="80"/>
                    </a:lnTo>
                    <a:lnTo>
                      <a:pt x="68" y="80"/>
                    </a:lnTo>
                    <a:lnTo>
                      <a:pt x="74" y="82"/>
                    </a:lnTo>
                    <a:lnTo>
                      <a:pt x="80" y="84"/>
                    </a:lnTo>
                    <a:lnTo>
                      <a:pt x="82" y="82"/>
                    </a:lnTo>
                    <a:lnTo>
                      <a:pt x="82" y="78"/>
                    </a:lnTo>
                    <a:lnTo>
                      <a:pt x="82" y="74"/>
                    </a:lnTo>
                    <a:lnTo>
                      <a:pt x="82" y="68"/>
                    </a:lnTo>
                    <a:lnTo>
                      <a:pt x="80" y="62"/>
                    </a:lnTo>
                    <a:lnTo>
                      <a:pt x="80" y="60"/>
                    </a:lnTo>
                    <a:lnTo>
                      <a:pt x="80" y="58"/>
                    </a:lnTo>
                    <a:lnTo>
                      <a:pt x="78" y="52"/>
                    </a:lnTo>
                    <a:lnTo>
                      <a:pt x="74" y="46"/>
                    </a:lnTo>
                    <a:lnTo>
                      <a:pt x="70" y="40"/>
                    </a:lnTo>
                    <a:lnTo>
                      <a:pt x="64" y="34"/>
                    </a:lnTo>
                    <a:lnTo>
                      <a:pt x="62" y="32"/>
                    </a:lnTo>
                    <a:lnTo>
                      <a:pt x="60" y="32"/>
                    </a:lnTo>
                    <a:lnTo>
                      <a:pt x="58" y="30"/>
                    </a:lnTo>
                    <a:lnTo>
                      <a:pt x="54" y="30"/>
                    </a:lnTo>
                    <a:lnTo>
                      <a:pt x="52" y="30"/>
                    </a:lnTo>
                    <a:lnTo>
                      <a:pt x="50" y="32"/>
                    </a:lnTo>
                    <a:lnTo>
                      <a:pt x="46" y="34"/>
                    </a:lnTo>
                    <a:lnTo>
                      <a:pt x="44" y="36"/>
                    </a:lnTo>
                    <a:lnTo>
                      <a:pt x="40" y="36"/>
                    </a:lnTo>
                    <a:lnTo>
                      <a:pt x="38" y="36"/>
                    </a:lnTo>
                    <a:lnTo>
                      <a:pt x="38" y="34"/>
                    </a:lnTo>
                    <a:lnTo>
                      <a:pt x="38" y="34"/>
                    </a:lnTo>
                    <a:lnTo>
                      <a:pt x="40" y="32"/>
                    </a:lnTo>
                    <a:lnTo>
                      <a:pt x="40" y="28"/>
                    </a:lnTo>
                    <a:lnTo>
                      <a:pt x="42" y="22"/>
                    </a:lnTo>
                    <a:lnTo>
                      <a:pt x="42" y="18"/>
                    </a:lnTo>
                    <a:lnTo>
                      <a:pt x="42" y="14"/>
                    </a:lnTo>
                    <a:lnTo>
                      <a:pt x="40" y="10"/>
                    </a:lnTo>
                    <a:lnTo>
                      <a:pt x="30" y="10"/>
                    </a:lnTo>
                    <a:lnTo>
                      <a:pt x="30" y="10"/>
                    </a:lnTo>
                    <a:lnTo>
                      <a:pt x="30" y="6"/>
                    </a:lnTo>
                    <a:lnTo>
                      <a:pt x="28" y="4"/>
                    </a:lnTo>
                    <a:lnTo>
                      <a:pt x="28" y="2"/>
                    </a:lnTo>
                    <a:lnTo>
                      <a:pt x="24" y="0"/>
                    </a:lnTo>
                    <a:lnTo>
                      <a:pt x="22" y="0"/>
                    </a:lnTo>
                    <a:lnTo>
                      <a:pt x="20" y="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Freeform 205"/>
              <p:cNvSpPr>
                <a:spLocks/>
              </p:cNvSpPr>
              <p:nvPr/>
            </p:nvSpPr>
            <p:spPr bwMode="gray">
              <a:xfrm>
                <a:off x="2012" y="2468"/>
                <a:ext cx="70" cy="38"/>
              </a:xfrm>
              <a:custGeom>
                <a:avLst/>
                <a:gdLst/>
                <a:ahLst/>
                <a:cxnLst>
                  <a:cxn ang="0">
                    <a:pos x="58" y="38"/>
                  </a:cxn>
                  <a:cxn ang="0">
                    <a:pos x="34" y="36"/>
                  </a:cxn>
                  <a:cxn ang="0">
                    <a:pos x="34" y="36"/>
                  </a:cxn>
                  <a:cxn ang="0">
                    <a:pos x="30" y="36"/>
                  </a:cxn>
                  <a:cxn ang="0">
                    <a:pos x="26" y="36"/>
                  </a:cxn>
                  <a:cxn ang="0">
                    <a:pos x="18" y="36"/>
                  </a:cxn>
                  <a:cxn ang="0">
                    <a:pos x="10" y="38"/>
                  </a:cxn>
                  <a:cxn ang="0">
                    <a:pos x="8" y="38"/>
                  </a:cxn>
                  <a:cxn ang="0">
                    <a:pos x="8" y="38"/>
                  </a:cxn>
                  <a:cxn ang="0">
                    <a:pos x="4" y="38"/>
                  </a:cxn>
                  <a:cxn ang="0">
                    <a:pos x="2" y="38"/>
                  </a:cxn>
                  <a:cxn ang="0">
                    <a:pos x="0" y="36"/>
                  </a:cxn>
                  <a:cxn ang="0">
                    <a:pos x="0" y="34"/>
                  </a:cxn>
                  <a:cxn ang="0">
                    <a:pos x="0" y="32"/>
                  </a:cxn>
                  <a:cxn ang="0">
                    <a:pos x="4" y="16"/>
                  </a:cxn>
                  <a:cxn ang="0">
                    <a:pos x="4" y="16"/>
                  </a:cxn>
                  <a:cxn ang="0">
                    <a:pos x="8" y="14"/>
                  </a:cxn>
                  <a:cxn ang="0">
                    <a:pos x="10" y="10"/>
                  </a:cxn>
                  <a:cxn ang="0">
                    <a:pos x="16" y="6"/>
                  </a:cxn>
                  <a:cxn ang="0">
                    <a:pos x="20" y="4"/>
                  </a:cxn>
                  <a:cxn ang="0">
                    <a:pos x="26" y="2"/>
                  </a:cxn>
                  <a:cxn ang="0">
                    <a:pos x="32" y="0"/>
                  </a:cxn>
                  <a:cxn ang="0">
                    <a:pos x="50" y="2"/>
                  </a:cxn>
                  <a:cxn ang="0">
                    <a:pos x="64" y="4"/>
                  </a:cxn>
                  <a:cxn ang="0">
                    <a:pos x="70" y="12"/>
                  </a:cxn>
                  <a:cxn ang="0">
                    <a:pos x="58" y="38"/>
                  </a:cxn>
                </a:cxnLst>
                <a:rect l="0" t="0" r="r" b="b"/>
                <a:pathLst>
                  <a:path w="70" h="38">
                    <a:moveTo>
                      <a:pt x="58" y="38"/>
                    </a:moveTo>
                    <a:lnTo>
                      <a:pt x="34" y="36"/>
                    </a:lnTo>
                    <a:lnTo>
                      <a:pt x="34" y="36"/>
                    </a:lnTo>
                    <a:lnTo>
                      <a:pt x="30" y="36"/>
                    </a:lnTo>
                    <a:lnTo>
                      <a:pt x="26" y="36"/>
                    </a:lnTo>
                    <a:lnTo>
                      <a:pt x="18" y="36"/>
                    </a:lnTo>
                    <a:lnTo>
                      <a:pt x="10" y="38"/>
                    </a:lnTo>
                    <a:lnTo>
                      <a:pt x="8" y="38"/>
                    </a:lnTo>
                    <a:lnTo>
                      <a:pt x="8" y="38"/>
                    </a:lnTo>
                    <a:lnTo>
                      <a:pt x="4" y="38"/>
                    </a:lnTo>
                    <a:lnTo>
                      <a:pt x="2" y="38"/>
                    </a:lnTo>
                    <a:lnTo>
                      <a:pt x="0" y="36"/>
                    </a:lnTo>
                    <a:lnTo>
                      <a:pt x="0" y="34"/>
                    </a:lnTo>
                    <a:lnTo>
                      <a:pt x="0" y="32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8" y="14"/>
                    </a:lnTo>
                    <a:lnTo>
                      <a:pt x="10" y="10"/>
                    </a:lnTo>
                    <a:lnTo>
                      <a:pt x="16" y="6"/>
                    </a:lnTo>
                    <a:lnTo>
                      <a:pt x="20" y="4"/>
                    </a:lnTo>
                    <a:lnTo>
                      <a:pt x="26" y="2"/>
                    </a:lnTo>
                    <a:lnTo>
                      <a:pt x="32" y="0"/>
                    </a:lnTo>
                    <a:lnTo>
                      <a:pt x="50" y="2"/>
                    </a:lnTo>
                    <a:lnTo>
                      <a:pt x="64" y="4"/>
                    </a:lnTo>
                    <a:lnTo>
                      <a:pt x="70" y="12"/>
                    </a:lnTo>
                    <a:lnTo>
                      <a:pt x="58" y="38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Freeform 206"/>
              <p:cNvSpPr>
                <a:spLocks/>
              </p:cNvSpPr>
              <p:nvPr/>
            </p:nvSpPr>
            <p:spPr bwMode="gray">
              <a:xfrm>
                <a:off x="1910" y="2446"/>
                <a:ext cx="98" cy="52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8" y="0"/>
                  </a:cxn>
                  <a:cxn ang="0">
                    <a:pos x="6" y="2"/>
                  </a:cxn>
                  <a:cxn ang="0">
                    <a:pos x="4" y="4"/>
                  </a:cxn>
                  <a:cxn ang="0">
                    <a:pos x="2" y="6"/>
                  </a:cxn>
                  <a:cxn ang="0">
                    <a:pos x="0" y="10"/>
                  </a:cxn>
                  <a:cxn ang="0">
                    <a:pos x="0" y="12"/>
                  </a:cxn>
                  <a:cxn ang="0">
                    <a:pos x="2" y="16"/>
                  </a:cxn>
                  <a:cxn ang="0">
                    <a:pos x="8" y="20"/>
                  </a:cxn>
                  <a:cxn ang="0">
                    <a:pos x="8" y="20"/>
                  </a:cxn>
                  <a:cxn ang="0">
                    <a:pos x="8" y="22"/>
                  </a:cxn>
                  <a:cxn ang="0">
                    <a:pos x="10" y="22"/>
                  </a:cxn>
                  <a:cxn ang="0">
                    <a:pos x="10" y="24"/>
                  </a:cxn>
                  <a:cxn ang="0">
                    <a:pos x="14" y="28"/>
                  </a:cxn>
                  <a:cxn ang="0">
                    <a:pos x="18" y="32"/>
                  </a:cxn>
                  <a:cxn ang="0">
                    <a:pos x="26" y="36"/>
                  </a:cxn>
                  <a:cxn ang="0">
                    <a:pos x="42" y="42"/>
                  </a:cxn>
                  <a:cxn ang="0">
                    <a:pos x="64" y="48"/>
                  </a:cxn>
                  <a:cxn ang="0">
                    <a:pos x="96" y="52"/>
                  </a:cxn>
                  <a:cxn ang="0">
                    <a:pos x="98" y="34"/>
                  </a:cxn>
                  <a:cxn ang="0">
                    <a:pos x="82" y="32"/>
                  </a:cxn>
                  <a:cxn ang="0">
                    <a:pos x="36" y="22"/>
                  </a:cxn>
                  <a:cxn ang="0">
                    <a:pos x="24" y="12"/>
                  </a:cxn>
                  <a:cxn ang="0">
                    <a:pos x="8" y="0"/>
                  </a:cxn>
                </a:cxnLst>
                <a:rect l="0" t="0" r="r" b="b"/>
                <a:pathLst>
                  <a:path w="98" h="52">
                    <a:moveTo>
                      <a:pt x="8" y="0"/>
                    </a:moveTo>
                    <a:lnTo>
                      <a:pt x="8" y="0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6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8" y="22"/>
                    </a:lnTo>
                    <a:lnTo>
                      <a:pt x="10" y="22"/>
                    </a:lnTo>
                    <a:lnTo>
                      <a:pt x="10" y="24"/>
                    </a:lnTo>
                    <a:lnTo>
                      <a:pt x="14" y="28"/>
                    </a:lnTo>
                    <a:lnTo>
                      <a:pt x="18" y="32"/>
                    </a:lnTo>
                    <a:lnTo>
                      <a:pt x="26" y="36"/>
                    </a:lnTo>
                    <a:lnTo>
                      <a:pt x="42" y="42"/>
                    </a:lnTo>
                    <a:lnTo>
                      <a:pt x="64" y="48"/>
                    </a:lnTo>
                    <a:lnTo>
                      <a:pt x="96" y="52"/>
                    </a:lnTo>
                    <a:lnTo>
                      <a:pt x="98" y="34"/>
                    </a:lnTo>
                    <a:lnTo>
                      <a:pt x="82" y="32"/>
                    </a:lnTo>
                    <a:lnTo>
                      <a:pt x="36" y="22"/>
                    </a:lnTo>
                    <a:lnTo>
                      <a:pt x="24" y="12"/>
                    </a:lnTo>
                    <a:lnTo>
                      <a:pt x="8" y="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Freeform 207"/>
              <p:cNvSpPr>
                <a:spLocks/>
              </p:cNvSpPr>
              <p:nvPr/>
            </p:nvSpPr>
            <p:spPr bwMode="gray">
              <a:xfrm>
                <a:off x="1752" y="2368"/>
                <a:ext cx="378" cy="372"/>
              </a:xfrm>
              <a:custGeom>
                <a:avLst/>
                <a:gdLst/>
                <a:ahLst/>
                <a:cxnLst>
                  <a:cxn ang="0">
                    <a:pos x="262" y="126"/>
                  </a:cxn>
                  <a:cxn ang="0">
                    <a:pos x="264" y="110"/>
                  </a:cxn>
                  <a:cxn ang="0">
                    <a:pos x="256" y="114"/>
                  </a:cxn>
                  <a:cxn ang="0">
                    <a:pos x="254" y="130"/>
                  </a:cxn>
                  <a:cxn ang="0">
                    <a:pos x="192" y="116"/>
                  </a:cxn>
                  <a:cxn ang="0">
                    <a:pos x="168" y="98"/>
                  </a:cxn>
                  <a:cxn ang="0">
                    <a:pos x="162" y="82"/>
                  </a:cxn>
                  <a:cxn ang="0">
                    <a:pos x="160" y="58"/>
                  </a:cxn>
                  <a:cxn ang="0">
                    <a:pos x="174" y="40"/>
                  </a:cxn>
                  <a:cxn ang="0">
                    <a:pos x="170" y="6"/>
                  </a:cxn>
                  <a:cxn ang="0">
                    <a:pos x="152" y="0"/>
                  </a:cxn>
                  <a:cxn ang="0">
                    <a:pos x="140" y="8"/>
                  </a:cxn>
                  <a:cxn ang="0">
                    <a:pos x="110" y="18"/>
                  </a:cxn>
                  <a:cxn ang="0">
                    <a:pos x="112" y="28"/>
                  </a:cxn>
                  <a:cxn ang="0">
                    <a:pos x="124" y="34"/>
                  </a:cxn>
                  <a:cxn ang="0">
                    <a:pos x="108" y="36"/>
                  </a:cxn>
                  <a:cxn ang="0">
                    <a:pos x="96" y="48"/>
                  </a:cxn>
                  <a:cxn ang="0">
                    <a:pos x="88" y="60"/>
                  </a:cxn>
                  <a:cxn ang="0">
                    <a:pos x="58" y="84"/>
                  </a:cxn>
                  <a:cxn ang="0">
                    <a:pos x="48" y="126"/>
                  </a:cxn>
                  <a:cxn ang="0">
                    <a:pos x="18" y="148"/>
                  </a:cxn>
                  <a:cxn ang="0">
                    <a:pos x="12" y="170"/>
                  </a:cxn>
                  <a:cxn ang="0">
                    <a:pos x="32" y="166"/>
                  </a:cxn>
                  <a:cxn ang="0">
                    <a:pos x="32" y="176"/>
                  </a:cxn>
                  <a:cxn ang="0">
                    <a:pos x="16" y="192"/>
                  </a:cxn>
                  <a:cxn ang="0">
                    <a:pos x="38" y="214"/>
                  </a:cxn>
                  <a:cxn ang="0">
                    <a:pos x="50" y="206"/>
                  </a:cxn>
                  <a:cxn ang="0">
                    <a:pos x="58" y="194"/>
                  </a:cxn>
                  <a:cxn ang="0">
                    <a:pos x="56" y="210"/>
                  </a:cxn>
                  <a:cxn ang="0">
                    <a:pos x="76" y="308"/>
                  </a:cxn>
                  <a:cxn ang="0">
                    <a:pos x="102" y="352"/>
                  </a:cxn>
                  <a:cxn ang="0">
                    <a:pos x="114" y="370"/>
                  </a:cxn>
                  <a:cxn ang="0">
                    <a:pos x="132" y="370"/>
                  </a:cxn>
                  <a:cxn ang="0">
                    <a:pos x="134" y="362"/>
                  </a:cxn>
                  <a:cxn ang="0">
                    <a:pos x="146" y="348"/>
                  </a:cxn>
                  <a:cxn ang="0">
                    <a:pos x="160" y="318"/>
                  </a:cxn>
                  <a:cxn ang="0">
                    <a:pos x="162" y="280"/>
                  </a:cxn>
                  <a:cxn ang="0">
                    <a:pos x="182" y="268"/>
                  </a:cxn>
                  <a:cxn ang="0">
                    <a:pos x="224" y="232"/>
                  </a:cxn>
                  <a:cxn ang="0">
                    <a:pos x="248" y="202"/>
                  </a:cxn>
                  <a:cxn ang="0">
                    <a:pos x="262" y="194"/>
                  </a:cxn>
                  <a:cxn ang="0">
                    <a:pos x="266" y="176"/>
                  </a:cxn>
                  <a:cxn ang="0">
                    <a:pos x="266" y="160"/>
                  </a:cxn>
                  <a:cxn ang="0">
                    <a:pos x="282" y="150"/>
                  </a:cxn>
                  <a:cxn ang="0">
                    <a:pos x="294" y="156"/>
                  </a:cxn>
                  <a:cxn ang="0">
                    <a:pos x="304" y="170"/>
                  </a:cxn>
                  <a:cxn ang="0">
                    <a:pos x="312" y="164"/>
                  </a:cxn>
                  <a:cxn ang="0">
                    <a:pos x="318" y="182"/>
                  </a:cxn>
                  <a:cxn ang="0">
                    <a:pos x="324" y="184"/>
                  </a:cxn>
                  <a:cxn ang="0">
                    <a:pos x="322" y="168"/>
                  </a:cxn>
                  <a:cxn ang="0">
                    <a:pos x="336" y="168"/>
                  </a:cxn>
                  <a:cxn ang="0">
                    <a:pos x="346" y="152"/>
                  </a:cxn>
                  <a:cxn ang="0">
                    <a:pos x="370" y="130"/>
                  </a:cxn>
                  <a:cxn ang="0">
                    <a:pos x="378" y="114"/>
                  </a:cxn>
                  <a:cxn ang="0">
                    <a:pos x="344" y="114"/>
                  </a:cxn>
                  <a:cxn ang="0">
                    <a:pos x="322" y="130"/>
                  </a:cxn>
                  <a:cxn ang="0">
                    <a:pos x="306" y="136"/>
                  </a:cxn>
                  <a:cxn ang="0">
                    <a:pos x="282" y="136"/>
                  </a:cxn>
                </a:cxnLst>
                <a:rect l="0" t="0" r="r" b="b"/>
                <a:pathLst>
                  <a:path w="378" h="372">
                    <a:moveTo>
                      <a:pt x="264" y="138"/>
                    </a:moveTo>
                    <a:lnTo>
                      <a:pt x="262" y="136"/>
                    </a:lnTo>
                    <a:lnTo>
                      <a:pt x="260" y="134"/>
                    </a:lnTo>
                    <a:lnTo>
                      <a:pt x="260" y="130"/>
                    </a:lnTo>
                    <a:lnTo>
                      <a:pt x="262" y="128"/>
                    </a:lnTo>
                    <a:lnTo>
                      <a:pt x="262" y="126"/>
                    </a:lnTo>
                    <a:lnTo>
                      <a:pt x="262" y="126"/>
                    </a:lnTo>
                    <a:lnTo>
                      <a:pt x="262" y="122"/>
                    </a:lnTo>
                    <a:lnTo>
                      <a:pt x="264" y="118"/>
                    </a:lnTo>
                    <a:lnTo>
                      <a:pt x="264" y="114"/>
                    </a:lnTo>
                    <a:lnTo>
                      <a:pt x="264" y="114"/>
                    </a:lnTo>
                    <a:lnTo>
                      <a:pt x="264" y="110"/>
                    </a:lnTo>
                    <a:lnTo>
                      <a:pt x="262" y="110"/>
                    </a:lnTo>
                    <a:lnTo>
                      <a:pt x="260" y="110"/>
                    </a:lnTo>
                    <a:lnTo>
                      <a:pt x="258" y="110"/>
                    </a:lnTo>
                    <a:lnTo>
                      <a:pt x="258" y="112"/>
                    </a:lnTo>
                    <a:lnTo>
                      <a:pt x="256" y="112"/>
                    </a:lnTo>
                    <a:lnTo>
                      <a:pt x="256" y="114"/>
                    </a:lnTo>
                    <a:lnTo>
                      <a:pt x="256" y="116"/>
                    </a:lnTo>
                    <a:lnTo>
                      <a:pt x="256" y="120"/>
                    </a:lnTo>
                    <a:lnTo>
                      <a:pt x="254" y="122"/>
                    </a:lnTo>
                    <a:lnTo>
                      <a:pt x="254" y="126"/>
                    </a:lnTo>
                    <a:lnTo>
                      <a:pt x="254" y="128"/>
                    </a:lnTo>
                    <a:lnTo>
                      <a:pt x="254" y="130"/>
                    </a:lnTo>
                    <a:lnTo>
                      <a:pt x="254" y="130"/>
                    </a:lnTo>
                    <a:lnTo>
                      <a:pt x="226" y="126"/>
                    </a:lnTo>
                    <a:lnTo>
                      <a:pt x="218" y="122"/>
                    </a:lnTo>
                    <a:lnTo>
                      <a:pt x="206" y="120"/>
                    </a:lnTo>
                    <a:lnTo>
                      <a:pt x="196" y="118"/>
                    </a:lnTo>
                    <a:lnTo>
                      <a:pt x="192" y="116"/>
                    </a:lnTo>
                    <a:lnTo>
                      <a:pt x="186" y="114"/>
                    </a:lnTo>
                    <a:lnTo>
                      <a:pt x="180" y="112"/>
                    </a:lnTo>
                    <a:lnTo>
                      <a:pt x="176" y="108"/>
                    </a:lnTo>
                    <a:lnTo>
                      <a:pt x="172" y="104"/>
                    </a:lnTo>
                    <a:lnTo>
                      <a:pt x="168" y="102"/>
                    </a:lnTo>
                    <a:lnTo>
                      <a:pt x="168" y="98"/>
                    </a:lnTo>
                    <a:lnTo>
                      <a:pt x="166" y="98"/>
                    </a:lnTo>
                    <a:lnTo>
                      <a:pt x="162" y="94"/>
                    </a:lnTo>
                    <a:lnTo>
                      <a:pt x="160" y="90"/>
                    </a:lnTo>
                    <a:lnTo>
                      <a:pt x="158" y="88"/>
                    </a:lnTo>
                    <a:lnTo>
                      <a:pt x="160" y="84"/>
                    </a:lnTo>
                    <a:lnTo>
                      <a:pt x="162" y="82"/>
                    </a:lnTo>
                    <a:lnTo>
                      <a:pt x="164" y="80"/>
                    </a:lnTo>
                    <a:lnTo>
                      <a:pt x="166" y="78"/>
                    </a:lnTo>
                    <a:lnTo>
                      <a:pt x="166" y="78"/>
                    </a:lnTo>
                    <a:lnTo>
                      <a:pt x="162" y="72"/>
                    </a:lnTo>
                    <a:lnTo>
                      <a:pt x="160" y="64"/>
                    </a:lnTo>
                    <a:lnTo>
                      <a:pt x="160" y="58"/>
                    </a:lnTo>
                    <a:lnTo>
                      <a:pt x="162" y="52"/>
                    </a:lnTo>
                    <a:lnTo>
                      <a:pt x="164" y="48"/>
                    </a:lnTo>
                    <a:lnTo>
                      <a:pt x="166" y="44"/>
                    </a:lnTo>
                    <a:lnTo>
                      <a:pt x="170" y="42"/>
                    </a:lnTo>
                    <a:lnTo>
                      <a:pt x="172" y="40"/>
                    </a:lnTo>
                    <a:lnTo>
                      <a:pt x="174" y="40"/>
                    </a:lnTo>
                    <a:lnTo>
                      <a:pt x="168" y="28"/>
                    </a:lnTo>
                    <a:lnTo>
                      <a:pt x="174" y="22"/>
                    </a:lnTo>
                    <a:lnTo>
                      <a:pt x="172" y="20"/>
                    </a:lnTo>
                    <a:lnTo>
                      <a:pt x="170" y="14"/>
                    </a:lnTo>
                    <a:lnTo>
                      <a:pt x="170" y="10"/>
                    </a:lnTo>
                    <a:lnTo>
                      <a:pt x="170" y="6"/>
                    </a:lnTo>
                    <a:lnTo>
                      <a:pt x="168" y="6"/>
                    </a:lnTo>
                    <a:lnTo>
                      <a:pt x="168" y="2"/>
                    </a:lnTo>
                    <a:lnTo>
                      <a:pt x="164" y="0"/>
                    </a:lnTo>
                    <a:lnTo>
                      <a:pt x="160" y="0"/>
                    </a:lnTo>
                    <a:lnTo>
                      <a:pt x="156" y="0"/>
                    </a:lnTo>
                    <a:lnTo>
                      <a:pt x="152" y="0"/>
                    </a:lnTo>
                    <a:lnTo>
                      <a:pt x="150" y="0"/>
                    </a:lnTo>
                    <a:lnTo>
                      <a:pt x="146" y="2"/>
                    </a:lnTo>
                    <a:lnTo>
                      <a:pt x="146" y="2"/>
                    </a:lnTo>
                    <a:lnTo>
                      <a:pt x="144" y="2"/>
                    </a:lnTo>
                    <a:lnTo>
                      <a:pt x="140" y="6"/>
                    </a:lnTo>
                    <a:lnTo>
                      <a:pt x="140" y="8"/>
                    </a:lnTo>
                    <a:lnTo>
                      <a:pt x="138" y="12"/>
                    </a:lnTo>
                    <a:lnTo>
                      <a:pt x="138" y="12"/>
                    </a:lnTo>
                    <a:lnTo>
                      <a:pt x="126" y="14"/>
                    </a:lnTo>
                    <a:lnTo>
                      <a:pt x="120" y="14"/>
                    </a:lnTo>
                    <a:lnTo>
                      <a:pt x="114" y="16"/>
                    </a:lnTo>
                    <a:lnTo>
                      <a:pt x="110" y="18"/>
                    </a:lnTo>
                    <a:lnTo>
                      <a:pt x="108" y="20"/>
                    </a:lnTo>
                    <a:lnTo>
                      <a:pt x="106" y="22"/>
                    </a:lnTo>
                    <a:lnTo>
                      <a:pt x="106" y="24"/>
                    </a:lnTo>
                    <a:lnTo>
                      <a:pt x="106" y="26"/>
                    </a:lnTo>
                    <a:lnTo>
                      <a:pt x="108" y="26"/>
                    </a:lnTo>
                    <a:lnTo>
                      <a:pt x="112" y="28"/>
                    </a:lnTo>
                    <a:lnTo>
                      <a:pt x="114" y="28"/>
                    </a:lnTo>
                    <a:lnTo>
                      <a:pt x="116" y="28"/>
                    </a:lnTo>
                    <a:lnTo>
                      <a:pt x="118" y="28"/>
                    </a:lnTo>
                    <a:lnTo>
                      <a:pt x="120" y="30"/>
                    </a:lnTo>
                    <a:lnTo>
                      <a:pt x="124" y="32"/>
                    </a:lnTo>
                    <a:lnTo>
                      <a:pt x="124" y="34"/>
                    </a:lnTo>
                    <a:lnTo>
                      <a:pt x="124" y="36"/>
                    </a:lnTo>
                    <a:lnTo>
                      <a:pt x="124" y="38"/>
                    </a:lnTo>
                    <a:lnTo>
                      <a:pt x="122" y="36"/>
                    </a:lnTo>
                    <a:lnTo>
                      <a:pt x="118" y="36"/>
                    </a:lnTo>
                    <a:lnTo>
                      <a:pt x="114" y="36"/>
                    </a:lnTo>
                    <a:lnTo>
                      <a:pt x="108" y="36"/>
                    </a:lnTo>
                    <a:lnTo>
                      <a:pt x="106" y="38"/>
                    </a:lnTo>
                    <a:lnTo>
                      <a:pt x="102" y="38"/>
                    </a:lnTo>
                    <a:lnTo>
                      <a:pt x="102" y="38"/>
                    </a:lnTo>
                    <a:lnTo>
                      <a:pt x="98" y="40"/>
                    </a:lnTo>
                    <a:lnTo>
                      <a:pt x="96" y="44"/>
                    </a:lnTo>
                    <a:lnTo>
                      <a:pt x="96" y="48"/>
                    </a:lnTo>
                    <a:lnTo>
                      <a:pt x="96" y="50"/>
                    </a:lnTo>
                    <a:lnTo>
                      <a:pt x="96" y="52"/>
                    </a:lnTo>
                    <a:lnTo>
                      <a:pt x="96" y="54"/>
                    </a:lnTo>
                    <a:lnTo>
                      <a:pt x="90" y="54"/>
                    </a:lnTo>
                    <a:lnTo>
                      <a:pt x="90" y="58"/>
                    </a:lnTo>
                    <a:lnTo>
                      <a:pt x="88" y="60"/>
                    </a:lnTo>
                    <a:lnTo>
                      <a:pt x="84" y="64"/>
                    </a:lnTo>
                    <a:lnTo>
                      <a:pt x="82" y="68"/>
                    </a:lnTo>
                    <a:lnTo>
                      <a:pt x="78" y="70"/>
                    </a:lnTo>
                    <a:lnTo>
                      <a:pt x="76" y="72"/>
                    </a:lnTo>
                    <a:lnTo>
                      <a:pt x="76" y="74"/>
                    </a:lnTo>
                    <a:lnTo>
                      <a:pt x="58" y="84"/>
                    </a:lnTo>
                    <a:lnTo>
                      <a:pt x="46" y="94"/>
                    </a:lnTo>
                    <a:lnTo>
                      <a:pt x="40" y="104"/>
                    </a:lnTo>
                    <a:lnTo>
                      <a:pt x="38" y="112"/>
                    </a:lnTo>
                    <a:lnTo>
                      <a:pt x="38" y="118"/>
                    </a:lnTo>
                    <a:lnTo>
                      <a:pt x="40" y="122"/>
                    </a:lnTo>
                    <a:lnTo>
                      <a:pt x="48" y="126"/>
                    </a:lnTo>
                    <a:lnTo>
                      <a:pt x="44" y="146"/>
                    </a:lnTo>
                    <a:lnTo>
                      <a:pt x="38" y="146"/>
                    </a:lnTo>
                    <a:lnTo>
                      <a:pt x="24" y="146"/>
                    </a:lnTo>
                    <a:lnTo>
                      <a:pt x="22" y="146"/>
                    </a:lnTo>
                    <a:lnTo>
                      <a:pt x="20" y="146"/>
                    </a:lnTo>
                    <a:lnTo>
                      <a:pt x="18" y="148"/>
                    </a:lnTo>
                    <a:lnTo>
                      <a:pt x="16" y="148"/>
                    </a:lnTo>
                    <a:lnTo>
                      <a:pt x="0" y="166"/>
                    </a:lnTo>
                    <a:lnTo>
                      <a:pt x="2" y="168"/>
                    </a:lnTo>
                    <a:lnTo>
                      <a:pt x="2" y="168"/>
                    </a:lnTo>
                    <a:lnTo>
                      <a:pt x="6" y="170"/>
                    </a:lnTo>
                    <a:lnTo>
                      <a:pt x="12" y="170"/>
                    </a:lnTo>
                    <a:lnTo>
                      <a:pt x="18" y="170"/>
                    </a:lnTo>
                    <a:lnTo>
                      <a:pt x="24" y="168"/>
                    </a:lnTo>
                    <a:lnTo>
                      <a:pt x="26" y="168"/>
                    </a:lnTo>
                    <a:lnTo>
                      <a:pt x="28" y="166"/>
                    </a:lnTo>
                    <a:lnTo>
                      <a:pt x="30" y="166"/>
                    </a:lnTo>
                    <a:lnTo>
                      <a:pt x="32" y="166"/>
                    </a:lnTo>
                    <a:lnTo>
                      <a:pt x="36" y="166"/>
                    </a:lnTo>
                    <a:lnTo>
                      <a:pt x="36" y="166"/>
                    </a:lnTo>
                    <a:lnTo>
                      <a:pt x="36" y="166"/>
                    </a:lnTo>
                    <a:lnTo>
                      <a:pt x="36" y="168"/>
                    </a:lnTo>
                    <a:lnTo>
                      <a:pt x="34" y="170"/>
                    </a:lnTo>
                    <a:lnTo>
                      <a:pt x="32" y="176"/>
                    </a:lnTo>
                    <a:lnTo>
                      <a:pt x="28" y="180"/>
                    </a:lnTo>
                    <a:lnTo>
                      <a:pt x="24" y="184"/>
                    </a:lnTo>
                    <a:lnTo>
                      <a:pt x="20" y="188"/>
                    </a:lnTo>
                    <a:lnTo>
                      <a:pt x="16" y="190"/>
                    </a:lnTo>
                    <a:lnTo>
                      <a:pt x="16" y="190"/>
                    </a:lnTo>
                    <a:lnTo>
                      <a:pt x="16" y="192"/>
                    </a:lnTo>
                    <a:lnTo>
                      <a:pt x="16" y="194"/>
                    </a:lnTo>
                    <a:lnTo>
                      <a:pt x="18" y="198"/>
                    </a:lnTo>
                    <a:lnTo>
                      <a:pt x="20" y="202"/>
                    </a:lnTo>
                    <a:lnTo>
                      <a:pt x="24" y="206"/>
                    </a:lnTo>
                    <a:lnTo>
                      <a:pt x="30" y="210"/>
                    </a:lnTo>
                    <a:lnTo>
                      <a:pt x="38" y="214"/>
                    </a:lnTo>
                    <a:lnTo>
                      <a:pt x="40" y="214"/>
                    </a:lnTo>
                    <a:lnTo>
                      <a:pt x="42" y="214"/>
                    </a:lnTo>
                    <a:lnTo>
                      <a:pt x="44" y="214"/>
                    </a:lnTo>
                    <a:lnTo>
                      <a:pt x="46" y="210"/>
                    </a:lnTo>
                    <a:lnTo>
                      <a:pt x="50" y="206"/>
                    </a:lnTo>
                    <a:lnTo>
                      <a:pt x="50" y="206"/>
                    </a:lnTo>
                    <a:lnTo>
                      <a:pt x="50" y="204"/>
                    </a:lnTo>
                    <a:lnTo>
                      <a:pt x="50" y="200"/>
                    </a:lnTo>
                    <a:lnTo>
                      <a:pt x="52" y="196"/>
                    </a:lnTo>
                    <a:lnTo>
                      <a:pt x="54" y="194"/>
                    </a:lnTo>
                    <a:lnTo>
                      <a:pt x="58" y="192"/>
                    </a:lnTo>
                    <a:lnTo>
                      <a:pt x="58" y="194"/>
                    </a:lnTo>
                    <a:lnTo>
                      <a:pt x="56" y="196"/>
                    </a:lnTo>
                    <a:lnTo>
                      <a:pt x="56" y="200"/>
                    </a:lnTo>
                    <a:lnTo>
                      <a:pt x="56" y="204"/>
                    </a:lnTo>
                    <a:lnTo>
                      <a:pt x="58" y="206"/>
                    </a:lnTo>
                    <a:lnTo>
                      <a:pt x="58" y="208"/>
                    </a:lnTo>
                    <a:lnTo>
                      <a:pt x="56" y="210"/>
                    </a:lnTo>
                    <a:lnTo>
                      <a:pt x="56" y="212"/>
                    </a:lnTo>
                    <a:lnTo>
                      <a:pt x="56" y="216"/>
                    </a:lnTo>
                    <a:lnTo>
                      <a:pt x="56" y="220"/>
                    </a:lnTo>
                    <a:lnTo>
                      <a:pt x="56" y="228"/>
                    </a:lnTo>
                    <a:lnTo>
                      <a:pt x="60" y="258"/>
                    </a:lnTo>
                    <a:lnTo>
                      <a:pt x="76" y="308"/>
                    </a:lnTo>
                    <a:lnTo>
                      <a:pt x="92" y="336"/>
                    </a:lnTo>
                    <a:lnTo>
                      <a:pt x="94" y="336"/>
                    </a:lnTo>
                    <a:lnTo>
                      <a:pt x="96" y="340"/>
                    </a:lnTo>
                    <a:lnTo>
                      <a:pt x="98" y="344"/>
                    </a:lnTo>
                    <a:lnTo>
                      <a:pt x="102" y="352"/>
                    </a:lnTo>
                    <a:lnTo>
                      <a:pt x="102" y="352"/>
                    </a:lnTo>
                    <a:lnTo>
                      <a:pt x="104" y="354"/>
                    </a:lnTo>
                    <a:lnTo>
                      <a:pt x="108" y="358"/>
                    </a:lnTo>
                    <a:lnTo>
                      <a:pt x="110" y="362"/>
                    </a:lnTo>
                    <a:lnTo>
                      <a:pt x="112" y="366"/>
                    </a:lnTo>
                    <a:lnTo>
                      <a:pt x="114" y="370"/>
                    </a:lnTo>
                    <a:lnTo>
                      <a:pt x="114" y="370"/>
                    </a:lnTo>
                    <a:lnTo>
                      <a:pt x="116" y="372"/>
                    </a:lnTo>
                    <a:lnTo>
                      <a:pt x="120" y="372"/>
                    </a:lnTo>
                    <a:lnTo>
                      <a:pt x="126" y="372"/>
                    </a:lnTo>
                    <a:lnTo>
                      <a:pt x="130" y="372"/>
                    </a:lnTo>
                    <a:lnTo>
                      <a:pt x="132" y="372"/>
                    </a:lnTo>
                    <a:lnTo>
                      <a:pt x="132" y="370"/>
                    </a:lnTo>
                    <a:lnTo>
                      <a:pt x="132" y="370"/>
                    </a:lnTo>
                    <a:lnTo>
                      <a:pt x="132" y="368"/>
                    </a:lnTo>
                    <a:lnTo>
                      <a:pt x="132" y="368"/>
                    </a:lnTo>
                    <a:lnTo>
                      <a:pt x="132" y="368"/>
                    </a:lnTo>
                    <a:lnTo>
                      <a:pt x="134" y="364"/>
                    </a:lnTo>
                    <a:lnTo>
                      <a:pt x="134" y="362"/>
                    </a:lnTo>
                    <a:lnTo>
                      <a:pt x="138" y="358"/>
                    </a:lnTo>
                    <a:lnTo>
                      <a:pt x="140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6" y="352"/>
                    </a:lnTo>
                    <a:lnTo>
                      <a:pt x="146" y="348"/>
                    </a:lnTo>
                    <a:lnTo>
                      <a:pt x="150" y="346"/>
                    </a:lnTo>
                    <a:lnTo>
                      <a:pt x="152" y="344"/>
                    </a:lnTo>
                    <a:lnTo>
                      <a:pt x="154" y="342"/>
                    </a:lnTo>
                    <a:lnTo>
                      <a:pt x="156" y="338"/>
                    </a:lnTo>
                    <a:lnTo>
                      <a:pt x="158" y="330"/>
                    </a:lnTo>
                    <a:lnTo>
                      <a:pt x="160" y="318"/>
                    </a:lnTo>
                    <a:lnTo>
                      <a:pt x="158" y="308"/>
                    </a:lnTo>
                    <a:lnTo>
                      <a:pt x="156" y="302"/>
                    </a:lnTo>
                    <a:lnTo>
                      <a:pt x="156" y="296"/>
                    </a:lnTo>
                    <a:lnTo>
                      <a:pt x="156" y="290"/>
                    </a:lnTo>
                    <a:lnTo>
                      <a:pt x="158" y="284"/>
                    </a:lnTo>
                    <a:lnTo>
                      <a:pt x="162" y="280"/>
                    </a:lnTo>
                    <a:lnTo>
                      <a:pt x="166" y="278"/>
                    </a:lnTo>
                    <a:lnTo>
                      <a:pt x="168" y="276"/>
                    </a:lnTo>
                    <a:lnTo>
                      <a:pt x="170" y="276"/>
                    </a:lnTo>
                    <a:lnTo>
                      <a:pt x="174" y="274"/>
                    </a:lnTo>
                    <a:lnTo>
                      <a:pt x="178" y="270"/>
                    </a:lnTo>
                    <a:lnTo>
                      <a:pt x="182" y="268"/>
                    </a:lnTo>
                    <a:lnTo>
                      <a:pt x="184" y="266"/>
                    </a:lnTo>
                    <a:lnTo>
                      <a:pt x="190" y="260"/>
                    </a:lnTo>
                    <a:lnTo>
                      <a:pt x="198" y="252"/>
                    </a:lnTo>
                    <a:lnTo>
                      <a:pt x="208" y="244"/>
                    </a:lnTo>
                    <a:lnTo>
                      <a:pt x="218" y="236"/>
                    </a:lnTo>
                    <a:lnTo>
                      <a:pt x="224" y="232"/>
                    </a:lnTo>
                    <a:lnTo>
                      <a:pt x="226" y="230"/>
                    </a:lnTo>
                    <a:lnTo>
                      <a:pt x="232" y="228"/>
                    </a:lnTo>
                    <a:lnTo>
                      <a:pt x="236" y="222"/>
                    </a:lnTo>
                    <a:lnTo>
                      <a:pt x="242" y="216"/>
                    </a:lnTo>
                    <a:lnTo>
                      <a:pt x="246" y="210"/>
                    </a:lnTo>
                    <a:lnTo>
                      <a:pt x="248" y="202"/>
                    </a:lnTo>
                    <a:lnTo>
                      <a:pt x="248" y="202"/>
                    </a:lnTo>
                    <a:lnTo>
                      <a:pt x="250" y="200"/>
                    </a:lnTo>
                    <a:lnTo>
                      <a:pt x="250" y="198"/>
                    </a:lnTo>
                    <a:lnTo>
                      <a:pt x="254" y="196"/>
                    </a:lnTo>
                    <a:lnTo>
                      <a:pt x="258" y="194"/>
                    </a:lnTo>
                    <a:lnTo>
                      <a:pt x="262" y="194"/>
                    </a:lnTo>
                    <a:lnTo>
                      <a:pt x="270" y="196"/>
                    </a:lnTo>
                    <a:lnTo>
                      <a:pt x="270" y="182"/>
                    </a:lnTo>
                    <a:lnTo>
                      <a:pt x="270" y="182"/>
                    </a:lnTo>
                    <a:lnTo>
                      <a:pt x="270" y="180"/>
                    </a:lnTo>
                    <a:lnTo>
                      <a:pt x="268" y="176"/>
                    </a:lnTo>
                    <a:lnTo>
                      <a:pt x="266" y="176"/>
                    </a:lnTo>
                    <a:lnTo>
                      <a:pt x="266" y="174"/>
                    </a:lnTo>
                    <a:lnTo>
                      <a:pt x="264" y="172"/>
                    </a:lnTo>
                    <a:lnTo>
                      <a:pt x="264" y="168"/>
                    </a:lnTo>
                    <a:lnTo>
                      <a:pt x="264" y="164"/>
                    </a:lnTo>
                    <a:lnTo>
                      <a:pt x="266" y="162"/>
                    </a:lnTo>
                    <a:lnTo>
                      <a:pt x="266" y="160"/>
                    </a:lnTo>
                    <a:lnTo>
                      <a:pt x="266" y="158"/>
                    </a:lnTo>
                    <a:lnTo>
                      <a:pt x="268" y="154"/>
                    </a:lnTo>
                    <a:lnTo>
                      <a:pt x="268" y="152"/>
                    </a:lnTo>
                    <a:lnTo>
                      <a:pt x="270" y="150"/>
                    </a:lnTo>
                    <a:lnTo>
                      <a:pt x="274" y="150"/>
                    </a:lnTo>
                    <a:lnTo>
                      <a:pt x="282" y="150"/>
                    </a:lnTo>
                    <a:lnTo>
                      <a:pt x="288" y="150"/>
                    </a:lnTo>
                    <a:lnTo>
                      <a:pt x="288" y="150"/>
                    </a:lnTo>
                    <a:lnTo>
                      <a:pt x="290" y="150"/>
                    </a:lnTo>
                    <a:lnTo>
                      <a:pt x="290" y="150"/>
                    </a:lnTo>
                    <a:lnTo>
                      <a:pt x="292" y="152"/>
                    </a:lnTo>
                    <a:lnTo>
                      <a:pt x="294" y="156"/>
                    </a:lnTo>
                    <a:lnTo>
                      <a:pt x="294" y="164"/>
                    </a:lnTo>
                    <a:lnTo>
                      <a:pt x="298" y="178"/>
                    </a:lnTo>
                    <a:lnTo>
                      <a:pt x="300" y="176"/>
                    </a:lnTo>
                    <a:lnTo>
                      <a:pt x="300" y="176"/>
                    </a:lnTo>
                    <a:lnTo>
                      <a:pt x="302" y="174"/>
                    </a:lnTo>
                    <a:lnTo>
                      <a:pt x="304" y="170"/>
                    </a:lnTo>
                    <a:lnTo>
                      <a:pt x="304" y="168"/>
                    </a:lnTo>
                    <a:lnTo>
                      <a:pt x="306" y="164"/>
                    </a:lnTo>
                    <a:lnTo>
                      <a:pt x="308" y="162"/>
                    </a:lnTo>
                    <a:lnTo>
                      <a:pt x="308" y="162"/>
                    </a:lnTo>
                    <a:lnTo>
                      <a:pt x="310" y="162"/>
                    </a:lnTo>
                    <a:lnTo>
                      <a:pt x="312" y="164"/>
                    </a:lnTo>
                    <a:lnTo>
                      <a:pt x="312" y="168"/>
                    </a:lnTo>
                    <a:lnTo>
                      <a:pt x="314" y="176"/>
                    </a:lnTo>
                    <a:lnTo>
                      <a:pt x="316" y="184"/>
                    </a:lnTo>
                    <a:lnTo>
                      <a:pt x="316" y="184"/>
                    </a:lnTo>
                    <a:lnTo>
                      <a:pt x="316" y="182"/>
                    </a:lnTo>
                    <a:lnTo>
                      <a:pt x="318" y="182"/>
                    </a:lnTo>
                    <a:lnTo>
                      <a:pt x="320" y="182"/>
                    </a:lnTo>
                    <a:lnTo>
                      <a:pt x="320" y="184"/>
                    </a:lnTo>
                    <a:lnTo>
                      <a:pt x="320" y="184"/>
                    </a:lnTo>
                    <a:lnTo>
                      <a:pt x="322" y="184"/>
                    </a:lnTo>
                    <a:lnTo>
                      <a:pt x="324" y="184"/>
                    </a:lnTo>
                    <a:lnTo>
                      <a:pt x="324" y="184"/>
                    </a:lnTo>
                    <a:lnTo>
                      <a:pt x="324" y="182"/>
                    </a:lnTo>
                    <a:lnTo>
                      <a:pt x="324" y="178"/>
                    </a:lnTo>
                    <a:lnTo>
                      <a:pt x="322" y="174"/>
                    </a:lnTo>
                    <a:lnTo>
                      <a:pt x="322" y="170"/>
                    </a:lnTo>
                    <a:lnTo>
                      <a:pt x="322" y="168"/>
                    </a:lnTo>
                    <a:lnTo>
                      <a:pt x="322" y="168"/>
                    </a:lnTo>
                    <a:lnTo>
                      <a:pt x="324" y="168"/>
                    </a:lnTo>
                    <a:lnTo>
                      <a:pt x="328" y="170"/>
                    </a:lnTo>
                    <a:lnTo>
                      <a:pt x="330" y="172"/>
                    </a:lnTo>
                    <a:lnTo>
                      <a:pt x="332" y="172"/>
                    </a:lnTo>
                    <a:lnTo>
                      <a:pt x="334" y="170"/>
                    </a:lnTo>
                    <a:lnTo>
                      <a:pt x="336" y="168"/>
                    </a:lnTo>
                    <a:lnTo>
                      <a:pt x="338" y="166"/>
                    </a:lnTo>
                    <a:lnTo>
                      <a:pt x="340" y="164"/>
                    </a:lnTo>
                    <a:lnTo>
                      <a:pt x="342" y="164"/>
                    </a:lnTo>
                    <a:lnTo>
                      <a:pt x="344" y="160"/>
                    </a:lnTo>
                    <a:lnTo>
                      <a:pt x="344" y="156"/>
                    </a:lnTo>
                    <a:lnTo>
                      <a:pt x="346" y="152"/>
                    </a:lnTo>
                    <a:lnTo>
                      <a:pt x="348" y="146"/>
                    </a:lnTo>
                    <a:lnTo>
                      <a:pt x="350" y="142"/>
                    </a:lnTo>
                    <a:lnTo>
                      <a:pt x="354" y="140"/>
                    </a:lnTo>
                    <a:lnTo>
                      <a:pt x="358" y="138"/>
                    </a:lnTo>
                    <a:lnTo>
                      <a:pt x="368" y="134"/>
                    </a:lnTo>
                    <a:lnTo>
                      <a:pt x="370" y="130"/>
                    </a:lnTo>
                    <a:lnTo>
                      <a:pt x="370" y="128"/>
                    </a:lnTo>
                    <a:lnTo>
                      <a:pt x="372" y="126"/>
                    </a:lnTo>
                    <a:lnTo>
                      <a:pt x="374" y="124"/>
                    </a:lnTo>
                    <a:lnTo>
                      <a:pt x="374" y="120"/>
                    </a:lnTo>
                    <a:lnTo>
                      <a:pt x="376" y="116"/>
                    </a:lnTo>
                    <a:lnTo>
                      <a:pt x="378" y="114"/>
                    </a:lnTo>
                    <a:lnTo>
                      <a:pt x="378" y="110"/>
                    </a:lnTo>
                    <a:lnTo>
                      <a:pt x="378" y="108"/>
                    </a:lnTo>
                    <a:lnTo>
                      <a:pt x="376" y="108"/>
                    </a:lnTo>
                    <a:lnTo>
                      <a:pt x="366" y="110"/>
                    </a:lnTo>
                    <a:lnTo>
                      <a:pt x="354" y="112"/>
                    </a:lnTo>
                    <a:lnTo>
                      <a:pt x="344" y="114"/>
                    </a:lnTo>
                    <a:lnTo>
                      <a:pt x="330" y="112"/>
                    </a:lnTo>
                    <a:lnTo>
                      <a:pt x="330" y="112"/>
                    </a:lnTo>
                    <a:lnTo>
                      <a:pt x="328" y="116"/>
                    </a:lnTo>
                    <a:lnTo>
                      <a:pt x="326" y="120"/>
                    </a:lnTo>
                    <a:lnTo>
                      <a:pt x="324" y="124"/>
                    </a:lnTo>
                    <a:lnTo>
                      <a:pt x="322" y="130"/>
                    </a:lnTo>
                    <a:lnTo>
                      <a:pt x="320" y="134"/>
                    </a:lnTo>
                    <a:lnTo>
                      <a:pt x="318" y="136"/>
                    </a:lnTo>
                    <a:lnTo>
                      <a:pt x="316" y="138"/>
                    </a:lnTo>
                    <a:lnTo>
                      <a:pt x="314" y="138"/>
                    </a:lnTo>
                    <a:lnTo>
                      <a:pt x="310" y="138"/>
                    </a:lnTo>
                    <a:lnTo>
                      <a:pt x="306" y="136"/>
                    </a:lnTo>
                    <a:lnTo>
                      <a:pt x="302" y="136"/>
                    </a:lnTo>
                    <a:lnTo>
                      <a:pt x="298" y="136"/>
                    </a:lnTo>
                    <a:lnTo>
                      <a:pt x="294" y="138"/>
                    </a:lnTo>
                    <a:lnTo>
                      <a:pt x="290" y="136"/>
                    </a:lnTo>
                    <a:lnTo>
                      <a:pt x="284" y="136"/>
                    </a:lnTo>
                    <a:lnTo>
                      <a:pt x="282" y="136"/>
                    </a:lnTo>
                    <a:lnTo>
                      <a:pt x="280" y="136"/>
                    </a:lnTo>
                    <a:lnTo>
                      <a:pt x="264" y="138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Freeform 208"/>
              <p:cNvSpPr>
                <a:spLocks/>
              </p:cNvSpPr>
              <p:nvPr/>
            </p:nvSpPr>
            <p:spPr bwMode="gray">
              <a:xfrm>
                <a:off x="1664" y="2324"/>
                <a:ext cx="196" cy="136"/>
              </a:xfrm>
              <a:custGeom>
                <a:avLst/>
                <a:gdLst/>
                <a:ahLst/>
                <a:cxnLst>
                  <a:cxn ang="0">
                    <a:pos x="194" y="36"/>
                  </a:cxn>
                  <a:cxn ang="0">
                    <a:pos x="184" y="36"/>
                  </a:cxn>
                  <a:cxn ang="0">
                    <a:pos x="166" y="38"/>
                  </a:cxn>
                  <a:cxn ang="0">
                    <a:pos x="162" y="40"/>
                  </a:cxn>
                  <a:cxn ang="0">
                    <a:pos x="156" y="44"/>
                  </a:cxn>
                  <a:cxn ang="0">
                    <a:pos x="154" y="50"/>
                  </a:cxn>
                  <a:cxn ang="0">
                    <a:pos x="134" y="66"/>
                  </a:cxn>
                  <a:cxn ang="0">
                    <a:pos x="132" y="66"/>
                  </a:cxn>
                  <a:cxn ang="0">
                    <a:pos x="128" y="66"/>
                  </a:cxn>
                  <a:cxn ang="0">
                    <a:pos x="122" y="72"/>
                  </a:cxn>
                  <a:cxn ang="0">
                    <a:pos x="122" y="84"/>
                  </a:cxn>
                  <a:cxn ang="0">
                    <a:pos x="102" y="102"/>
                  </a:cxn>
                  <a:cxn ang="0">
                    <a:pos x="94" y="102"/>
                  </a:cxn>
                  <a:cxn ang="0">
                    <a:pos x="84" y="104"/>
                  </a:cxn>
                  <a:cxn ang="0">
                    <a:pos x="74" y="110"/>
                  </a:cxn>
                  <a:cxn ang="0">
                    <a:pos x="68" y="118"/>
                  </a:cxn>
                  <a:cxn ang="0">
                    <a:pos x="60" y="124"/>
                  </a:cxn>
                  <a:cxn ang="0">
                    <a:pos x="56" y="128"/>
                  </a:cxn>
                  <a:cxn ang="0">
                    <a:pos x="52" y="130"/>
                  </a:cxn>
                  <a:cxn ang="0">
                    <a:pos x="32" y="136"/>
                  </a:cxn>
                  <a:cxn ang="0">
                    <a:pos x="12" y="132"/>
                  </a:cxn>
                  <a:cxn ang="0">
                    <a:pos x="0" y="80"/>
                  </a:cxn>
                  <a:cxn ang="0">
                    <a:pos x="12" y="42"/>
                  </a:cxn>
                  <a:cxn ang="0">
                    <a:pos x="32" y="32"/>
                  </a:cxn>
                  <a:cxn ang="0">
                    <a:pos x="38" y="30"/>
                  </a:cxn>
                  <a:cxn ang="0">
                    <a:pos x="48" y="24"/>
                  </a:cxn>
                  <a:cxn ang="0">
                    <a:pos x="56" y="14"/>
                  </a:cxn>
                  <a:cxn ang="0">
                    <a:pos x="60" y="8"/>
                  </a:cxn>
                  <a:cxn ang="0">
                    <a:pos x="66" y="10"/>
                  </a:cxn>
                  <a:cxn ang="0">
                    <a:pos x="74" y="10"/>
                  </a:cxn>
                  <a:cxn ang="0">
                    <a:pos x="92" y="12"/>
                  </a:cxn>
                  <a:cxn ang="0">
                    <a:pos x="122" y="2"/>
                  </a:cxn>
                  <a:cxn ang="0">
                    <a:pos x="140" y="8"/>
                  </a:cxn>
                  <a:cxn ang="0">
                    <a:pos x="142" y="12"/>
                  </a:cxn>
                  <a:cxn ang="0">
                    <a:pos x="150" y="16"/>
                  </a:cxn>
                  <a:cxn ang="0">
                    <a:pos x="158" y="20"/>
                  </a:cxn>
                  <a:cxn ang="0">
                    <a:pos x="194" y="20"/>
                  </a:cxn>
                  <a:cxn ang="0">
                    <a:pos x="194" y="24"/>
                  </a:cxn>
                  <a:cxn ang="0">
                    <a:pos x="196" y="34"/>
                  </a:cxn>
                </a:cxnLst>
                <a:rect l="0" t="0" r="r" b="b"/>
                <a:pathLst>
                  <a:path w="196" h="136">
                    <a:moveTo>
                      <a:pt x="196" y="36"/>
                    </a:moveTo>
                    <a:lnTo>
                      <a:pt x="194" y="36"/>
                    </a:lnTo>
                    <a:lnTo>
                      <a:pt x="190" y="36"/>
                    </a:lnTo>
                    <a:lnTo>
                      <a:pt x="184" y="36"/>
                    </a:lnTo>
                    <a:lnTo>
                      <a:pt x="176" y="36"/>
                    </a:lnTo>
                    <a:lnTo>
                      <a:pt x="166" y="38"/>
                    </a:lnTo>
                    <a:lnTo>
                      <a:pt x="166" y="38"/>
                    </a:lnTo>
                    <a:lnTo>
                      <a:pt x="162" y="40"/>
                    </a:lnTo>
                    <a:lnTo>
                      <a:pt x="160" y="42"/>
                    </a:lnTo>
                    <a:lnTo>
                      <a:pt x="156" y="44"/>
                    </a:lnTo>
                    <a:lnTo>
                      <a:pt x="154" y="46"/>
                    </a:lnTo>
                    <a:lnTo>
                      <a:pt x="154" y="50"/>
                    </a:lnTo>
                    <a:lnTo>
                      <a:pt x="138" y="56"/>
                    </a:lnTo>
                    <a:lnTo>
                      <a:pt x="134" y="66"/>
                    </a:lnTo>
                    <a:lnTo>
                      <a:pt x="134" y="66"/>
                    </a:lnTo>
                    <a:lnTo>
                      <a:pt x="132" y="66"/>
                    </a:lnTo>
                    <a:lnTo>
                      <a:pt x="130" y="66"/>
                    </a:lnTo>
                    <a:lnTo>
                      <a:pt x="128" y="66"/>
                    </a:lnTo>
                    <a:lnTo>
                      <a:pt x="124" y="68"/>
                    </a:lnTo>
                    <a:lnTo>
                      <a:pt x="122" y="72"/>
                    </a:lnTo>
                    <a:lnTo>
                      <a:pt x="122" y="76"/>
                    </a:lnTo>
                    <a:lnTo>
                      <a:pt x="122" y="84"/>
                    </a:lnTo>
                    <a:lnTo>
                      <a:pt x="104" y="102"/>
                    </a:lnTo>
                    <a:lnTo>
                      <a:pt x="102" y="102"/>
                    </a:lnTo>
                    <a:lnTo>
                      <a:pt x="98" y="102"/>
                    </a:lnTo>
                    <a:lnTo>
                      <a:pt x="94" y="102"/>
                    </a:lnTo>
                    <a:lnTo>
                      <a:pt x="88" y="104"/>
                    </a:lnTo>
                    <a:lnTo>
                      <a:pt x="84" y="104"/>
                    </a:lnTo>
                    <a:lnTo>
                      <a:pt x="78" y="108"/>
                    </a:lnTo>
                    <a:lnTo>
                      <a:pt x="74" y="110"/>
                    </a:lnTo>
                    <a:lnTo>
                      <a:pt x="72" y="114"/>
                    </a:lnTo>
                    <a:lnTo>
                      <a:pt x="68" y="118"/>
                    </a:lnTo>
                    <a:lnTo>
                      <a:pt x="64" y="122"/>
                    </a:lnTo>
                    <a:lnTo>
                      <a:pt x="60" y="124"/>
                    </a:lnTo>
                    <a:lnTo>
                      <a:pt x="58" y="128"/>
                    </a:lnTo>
                    <a:lnTo>
                      <a:pt x="56" y="128"/>
                    </a:lnTo>
                    <a:lnTo>
                      <a:pt x="54" y="130"/>
                    </a:lnTo>
                    <a:lnTo>
                      <a:pt x="52" y="130"/>
                    </a:lnTo>
                    <a:lnTo>
                      <a:pt x="44" y="134"/>
                    </a:lnTo>
                    <a:lnTo>
                      <a:pt x="32" y="136"/>
                    </a:lnTo>
                    <a:lnTo>
                      <a:pt x="20" y="134"/>
                    </a:lnTo>
                    <a:lnTo>
                      <a:pt x="12" y="132"/>
                    </a:lnTo>
                    <a:lnTo>
                      <a:pt x="2" y="110"/>
                    </a:lnTo>
                    <a:lnTo>
                      <a:pt x="0" y="80"/>
                    </a:lnTo>
                    <a:lnTo>
                      <a:pt x="10" y="64"/>
                    </a:lnTo>
                    <a:lnTo>
                      <a:pt x="12" y="42"/>
                    </a:lnTo>
                    <a:lnTo>
                      <a:pt x="28" y="42"/>
                    </a:lnTo>
                    <a:lnTo>
                      <a:pt x="32" y="32"/>
                    </a:lnTo>
                    <a:lnTo>
                      <a:pt x="34" y="32"/>
                    </a:lnTo>
                    <a:lnTo>
                      <a:pt x="38" y="30"/>
                    </a:lnTo>
                    <a:lnTo>
                      <a:pt x="42" y="28"/>
                    </a:lnTo>
                    <a:lnTo>
                      <a:pt x="48" y="24"/>
                    </a:lnTo>
                    <a:lnTo>
                      <a:pt x="52" y="20"/>
                    </a:lnTo>
                    <a:lnTo>
                      <a:pt x="56" y="14"/>
                    </a:lnTo>
                    <a:lnTo>
                      <a:pt x="58" y="8"/>
                    </a:lnTo>
                    <a:lnTo>
                      <a:pt x="60" y="8"/>
                    </a:lnTo>
                    <a:lnTo>
                      <a:pt x="62" y="10"/>
                    </a:lnTo>
                    <a:lnTo>
                      <a:pt x="66" y="10"/>
                    </a:lnTo>
                    <a:lnTo>
                      <a:pt x="70" y="10"/>
                    </a:lnTo>
                    <a:lnTo>
                      <a:pt x="74" y="10"/>
                    </a:lnTo>
                    <a:lnTo>
                      <a:pt x="80" y="10"/>
                    </a:lnTo>
                    <a:lnTo>
                      <a:pt x="92" y="12"/>
                    </a:lnTo>
                    <a:lnTo>
                      <a:pt x="108" y="10"/>
                    </a:lnTo>
                    <a:lnTo>
                      <a:pt x="122" y="2"/>
                    </a:lnTo>
                    <a:lnTo>
                      <a:pt x="132" y="0"/>
                    </a:lnTo>
                    <a:lnTo>
                      <a:pt x="140" y="8"/>
                    </a:lnTo>
                    <a:lnTo>
                      <a:pt x="140" y="10"/>
                    </a:lnTo>
                    <a:lnTo>
                      <a:pt x="142" y="12"/>
                    </a:lnTo>
                    <a:lnTo>
                      <a:pt x="146" y="14"/>
                    </a:lnTo>
                    <a:lnTo>
                      <a:pt x="150" y="16"/>
                    </a:lnTo>
                    <a:lnTo>
                      <a:pt x="154" y="18"/>
                    </a:lnTo>
                    <a:lnTo>
                      <a:pt x="158" y="20"/>
                    </a:lnTo>
                    <a:lnTo>
                      <a:pt x="162" y="20"/>
                    </a:lnTo>
                    <a:lnTo>
                      <a:pt x="194" y="20"/>
                    </a:lnTo>
                    <a:lnTo>
                      <a:pt x="194" y="22"/>
                    </a:lnTo>
                    <a:lnTo>
                      <a:pt x="194" y="24"/>
                    </a:lnTo>
                    <a:lnTo>
                      <a:pt x="194" y="30"/>
                    </a:lnTo>
                    <a:lnTo>
                      <a:pt x="196" y="34"/>
                    </a:lnTo>
                    <a:lnTo>
                      <a:pt x="196" y="36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Freeform 209"/>
              <p:cNvSpPr>
                <a:spLocks/>
              </p:cNvSpPr>
              <p:nvPr/>
            </p:nvSpPr>
            <p:spPr bwMode="gray">
              <a:xfrm>
                <a:off x="2456" y="2198"/>
                <a:ext cx="116" cy="172"/>
              </a:xfrm>
              <a:custGeom>
                <a:avLst/>
                <a:gdLst/>
                <a:ahLst/>
                <a:cxnLst>
                  <a:cxn ang="0">
                    <a:pos x="112" y="4"/>
                  </a:cxn>
                  <a:cxn ang="0">
                    <a:pos x="94" y="20"/>
                  </a:cxn>
                  <a:cxn ang="0">
                    <a:pos x="76" y="34"/>
                  </a:cxn>
                  <a:cxn ang="0">
                    <a:pos x="66" y="42"/>
                  </a:cxn>
                  <a:cxn ang="0">
                    <a:pos x="58" y="48"/>
                  </a:cxn>
                  <a:cxn ang="0">
                    <a:pos x="54" y="50"/>
                  </a:cxn>
                  <a:cxn ang="0">
                    <a:pos x="18" y="46"/>
                  </a:cxn>
                  <a:cxn ang="0">
                    <a:pos x="16" y="52"/>
                  </a:cxn>
                  <a:cxn ang="0">
                    <a:pos x="18" y="60"/>
                  </a:cxn>
                  <a:cxn ang="0">
                    <a:pos x="18" y="64"/>
                  </a:cxn>
                  <a:cxn ang="0">
                    <a:pos x="18" y="70"/>
                  </a:cxn>
                  <a:cxn ang="0">
                    <a:pos x="10" y="72"/>
                  </a:cxn>
                  <a:cxn ang="0">
                    <a:pos x="4" y="70"/>
                  </a:cxn>
                  <a:cxn ang="0">
                    <a:pos x="0" y="70"/>
                  </a:cxn>
                  <a:cxn ang="0">
                    <a:pos x="12" y="90"/>
                  </a:cxn>
                  <a:cxn ang="0">
                    <a:pos x="16" y="112"/>
                  </a:cxn>
                  <a:cxn ang="0">
                    <a:pos x="20" y="114"/>
                  </a:cxn>
                  <a:cxn ang="0">
                    <a:pos x="26" y="120"/>
                  </a:cxn>
                  <a:cxn ang="0">
                    <a:pos x="34" y="124"/>
                  </a:cxn>
                  <a:cxn ang="0">
                    <a:pos x="40" y="128"/>
                  </a:cxn>
                  <a:cxn ang="0">
                    <a:pos x="42" y="132"/>
                  </a:cxn>
                  <a:cxn ang="0">
                    <a:pos x="42" y="134"/>
                  </a:cxn>
                  <a:cxn ang="0">
                    <a:pos x="42" y="140"/>
                  </a:cxn>
                  <a:cxn ang="0">
                    <a:pos x="40" y="156"/>
                  </a:cxn>
                  <a:cxn ang="0">
                    <a:pos x="42" y="164"/>
                  </a:cxn>
                  <a:cxn ang="0">
                    <a:pos x="48" y="170"/>
                  </a:cxn>
                  <a:cxn ang="0">
                    <a:pos x="56" y="172"/>
                  </a:cxn>
                  <a:cxn ang="0">
                    <a:pos x="64" y="172"/>
                  </a:cxn>
                  <a:cxn ang="0">
                    <a:pos x="72" y="166"/>
                  </a:cxn>
                  <a:cxn ang="0">
                    <a:pos x="76" y="160"/>
                  </a:cxn>
                  <a:cxn ang="0">
                    <a:pos x="78" y="136"/>
                  </a:cxn>
                  <a:cxn ang="0">
                    <a:pos x="76" y="120"/>
                  </a:cxn>
                  <a:cxn ang="0">
                    <a:pos x="70" y="112"/>
                  </a:cxn>
                  <a:cxn ang="0">
                    <a:pos x="66" y="108"/>
                  </a:cxn>
                  <a:cxn ang="0">
                    <a:pos x="62" y="106"/>
                  </a:cxn>
                  <a:cxn ang="0">
                    <a:pos x="54" y="96"/>
                  </a:cxn>
                  <a:cxn ang="0">
                    <a:pos x="54" y="90"/>
                  </a:cxn>
                  <a:cxn ang="0">
                    <a:pos x="56" y="86"/>
                  </a:cxn>
                  <a:cxn ang="0">
                    <a:pos x="58" y="84"/>
                  </a:cxn>
                  <a:cxn ang="0">
                    <a:pos x="60" y="84"/>
                  </a:cxn>
                  <a:cxn ang="0">
                    <a:pos x="86" y="56"/>
                  </a:cxn>
                  <a:cxn ang="0">
                    <a:pos x="98" y="42"/>
                  </a:cxn>
                  <a:cxn ang="0">
                    <a:pos x="110" y="20"/>
                  </a:cxn>
                  <a:cxn ang="0">
                    <a:pos x="114" y="8"/>
                  </a:cxn>
                </a:cxnLst>
                <a:rect l="0" t="0" r="r" b="b"/>
                <a:pathLst>
                  <a:path w="116" h="172">
                    <a:moveTo>
                      <a:pt x="116" y="0"/>
                    </a:moveTo>
                    <a:lnTo>
                      <a:pt x="112" y="4"/>
                    </a:lnTo>
                    <a:lnTo>
                      <a:pt x="104" y="10"/>
                    </a:lnTo>
                    <a:lnTo>
                      <a:pt x="94" y="20"/>
                    </a:lnTo>
                    <a:lnTo>
                      <a:pt x="84" y="28"/>
                    </a:lnTo>
                    <a:lnTo>
                      <a:pt x="76" y="34"/>
                    </a:lnTo>
                    <a:lnTo>
                      <a:pt x="70" y="38"/>
                    </a:lnTo>
                    <a:lnTo>
                      <a:pt x="66" y="42"/>
                    </a:lnTo>
                    <a:lnTo>
                      <a:pt x="62" y="46"/>
                    </a:lnTo>
                    <a:lnTo>
                      <a:pt x="58" y="48"/>
                    </a:lnTo>
                    <a:lnTo>
                      <a:pt x="54" y="48"/>
                    </a:lnTo>
                    <a:lnTo>
                      <a:pt x="54" y="50"/>
                    </a:lnTo>
                    <a:lnTo>
                      <a:pt x="22" y="46"/>
                    </a:lnTo>
                    <a:lnTo>
                      <a:pt x="18" y="46"/>
                    </a:lnTo>
                    <a:lnTo>
                      <a:pt x="18" y="48"/>
                    </a:lnTo>
                    <a:lnTo>
                      <a:pt x="16" y="52"/>
                    </a:lnTo>
                    <a:lnTo>
                      <a:pt x="16" y="56"/>
                    </a:lnTo>
                    <a:lnTo>
                      <a:pt x="18" y="60"/>
                    </a:lnTo>
                    <a:lnTo>
                      <a:pt x="18" y="62"/>
                    </a:lnTo>
                    <a:lnTo>
                      <a:pt x="18" y="64"/>
                    </a:lnTo>
                    <a:lnTo>
                      <a:pt x="20" y="66"/>
                    </a:lnTo>
                    <a:lnTo>
                      <a:pt x="18" y="70"/>
                    </a:lnTo>
                    <a:lnTo>
                      <a:pt x="14" y="72"/>
                    </a:lnTo>
                    <a:lnTo>
                      <a:pt x="10" y="72"/>
                    </a:lnTo>
                    <a:lnTo>
                      <a:pt x="8" y="72"/>
                    </a:lnTo>
                    <a:lnTo>
                      <a:pt x="4" y="70"/>
                    </a:lnTo>
                    <a:lnTo>
                      <a:pt x="2" y="70"/>
                    </a:lnTo>
                    <a:lnTo>
                      <a:pt x="0" y="70"/>
                    </a:lnTo>
                    <a:lnTo>
                      <a:pt x="0" y="92"/>
                    </a:lnTo>
                    <a:lnTo>
                      <a:pt x="12" y="90"/>
                    </a:lnTo>
                    <a:lnTo>
                      <a:pt x="22" y="98"/>
                    </a:lnTo>
                    <a:lnTo>
                      <a:pt x="16" y="112"/>
                    </a:lnTo>
                    <a:lnTo>
                      <a:pt x="18" y="112"/>
                    </a:lnTo>
                    <a:lnTo>
                      <a:pt x="20" y="114"/>
                    </a:lnTo>
                    <a:lnTo>
                      <a:pt x="22" y="116"/>
                    </a:lnTo>
                    <a:lnTo>
                      <a:pt x="26" y="120"/>
                    </a:lnTo>
                    <a:lnTo>
                      <a:pt x="30" y="122"/>
                    </a:lnTo>
                    <a:lnTo>
                      <a:pt x="34" y="124"/>
                    </a:lnTo>
                    <a:lnTo>
                      <a:pt x="36" y="126"/>
                    </a:lnTo>
                    <a:lnTo>
                      <a:pt x="40" y="128"/>
                    </a:lnTo>
                    <a:lnTo>
                      <a:pt x="42" y="130"/>
                    </a:lnTo>
                    <a:lnTo>
                      <a:pt x="42" y="132"/>
                    </a:lnTo>
                    <a:lnTo>
                      <a:pt x="42" y="134"/>
                    </a:lnTo>
                    <a:lnTo>
                      <a:pt x="42" y="134"/>
                    </a:lnTo>
                    <a:lnTo>
                      <a:pt x="42" y="136"/>
                    </a:lnTo>
                    <a:lnTo>
                      <a:pt x="42" y="140"/>
                    </a:lnTo>
                    <a:lnTo>
                      <a:pt x="42" y="148"/>
                    </a:lnTo>
                    <a:lnTo>
                      <a:pt x="40" y="156"/>
                    </a:lnTo>
                    <a:lnTo>
                      <a:pt x="40" y="160"/>
                    </a:lnTo>
                    <a:lnTo>
                      <a:pt x="42" y="164"/>
                    </a:lnTo>
                    <a:lnTo>
                      <a:pt x="46" y="168"/>
                    </a:lnTo>
                    <a:lnTo>
                      <a:pt x="48" y="170"/>
                    </a:lnTo>
                    <a:lnTo>
                      <a:pt x="52" y="170"/>
                    </a:lnTo>
                    <a:lnTo>
                      <a:pt x="56" y="172"/>
                    </a:lnTo>
                    <a:lnTo>
                      <a:pt x="60" y="172"/>
                    </a:lnTo>
                    <a:lnTo>
                      <a:pt x="64" y="172"/>
                    </a:lnTo>
                    <a:lnTo>
                      <a:pt x="68" y="168"/>
                    </a:lnTo>
                    <a:lnTo>
                      <a:pt x="72" y="166"/>
                    </a:lnTo>
                    <a:lnTo>
                      <a:pt x="74" y="162"/>
                    </a:lnTo>
                    <a:lnTo>
                      <a:pt x="76" y="160"/>
                    </a:lnTo>
                    <a:lnTo>
                      <a:pt x="76" y="160"/>
                    </a:lnTo>
                    <a:lnTo>
                      <a:pt x="78" y="136"/>
                    </a:lnTo>
                    <a:lnTo>
                      <a:pt x="78" y="128"/>
                    </a:lnTo>
                    <a:lnTo>
                      <a:pt x="76" y="120"/>
                    </a:lnTo>
                    <a:lnTo>
                      <a:pt x="74" y="116"/>
                    </a:lnTo>
                    <a:lnTo>
                      <a:pt x="70" y="112"/>
                    </a:lnTo>
                    <a:lnTo>
                      <a:pt x="68" y="108"/>
                    </a:lnTo>
                    <a:lnTo>
                      <a:pt x="66" y="108"/>
                    </a:lnTo>
                    <a:lnTo>
                      <a:pt x="64" y="106"/>
                    </a:lnTo>
                    <a:lnTo>
                      <a:pt x="62" y="106"/>
                    </a:lnTo>
                    <a:lnTo>
                      <a:pt x="58" y="100"/>
                    </a:lnTo>
                    <a:lnTo>
                      <a:pt x="54" y="96"/>
                    </a:lnTo>
                    <a:lnTo>
                      <a:pt x="54" y="92"/>
                    </a:lnTo>
                    <a:lnTo>
                      <a:pt x="54" y="90"/>
                    </a:lnTo>
                    <a:lnTo>
                      <a:pt x="54" y="88"/>
                    </a:lnTo>
                    <a:lnTo>
                      <a:pt x="56" y="86"/>
                    </a:lnTo>
                    <a:lnTo>
                      <a:pt x="58" y="86"/>
                    </a:lnTo>
                    <a:lnTo>
                      <a:pt x="58" y="84"/>
                    </a:lnTo>
                    <a:lnTo>
                      <a:pt x="60" y="84"/>
                    </a:lnTo>
                    <a:lnTo>
                      <a:pt x="60" y="84"/>
                    </a:lnTo>
                    <a:lnTo>
                      <a:pt x="74" y="70"/>
                    </a:lnTo>
                    <a:lnTo>
                      <a:pt x="86" y="56"/>
                    </a:lnTo>
                    <a:lnTo>
                      <a:pt x="94" y="46"/>
                    </a:lnTo>
                    <a:lnTo>
                      <a:pt x="98" y="42"/>
                    </a:lnTo>
                    <a:lnTo>
                      <a:pt x="104" y="32"/>
                    </a:lnTo>
                    <a:lnTo>
                      <a:pt x="110" y="20"/>
                    </a:lnTo>
                    <a:lnTo>
                      <a:pt x="114" y="12"/>
                    </a:lnTo>
                    <a:lnTo>
                      <a:pt x="114" y="8"/>
                    </a:lnTo>
                    <a:lnTo>
                      <a:pt x="116" y="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Freeform 210"/>
              <p:cNvSpPr>
                <a:spLocks/>
              </p:cNvSpPr>
              <p:nvPr/>
            </p:nvSpPr>
            <p:spPr bwMode="gray">
              <a:xfrm>
                <a:off x="2022" y="2084"/>
                <a:ext cx="420" cy="174"/>
              </a:xfrm>
              <a:custGeom>
                <a:avLst/>
                <a:gdLst/>
                <a:ahLst/>
                <a:cxnLst>
                  <a:cxn ang="0">
                    <a:pos x="26" y="20"/>
                  </a:cxn>
                  <a:cxn ang="0">
                    <a:pos x="26" y="18"/>
                  </a:cxn>
                  <a:cxn ang="0">
                    <a:pos x="30" y="14"/>
                  </a:cxn>
                  <a:cxn ang="0">
                    <a:pos x="36" y="10"/>
                  </a:cxn>
                  <a:cxn ang="0">
                    <a:pos x="48" y="12"/>
                  </a:cxn>
                  <a:cxn ang="0">
                    <a:pos x="58" y="14"/>
                  </a:cxn>
                  <a:cxn ang="0">
                    <a:pos x="78" y="18"/>
                  </a:cxn>
                  <a:cxn ang="0">
                    <a:pos x="106" y="42"/>
                  </a:cxn>
                  <a:cxn ang="0">
                    <a:pos x="108" y="40"/>
                  </a:cxn>
                  <a:cxn ang="0">
                    <a:pos x="114" y="36"/>
                  </a:cxn>
                  <a:cxn ang="0">
                    <a:pos x="120" y="28"/>
                  </a:cxn>
                  <a:cxn ang="0">
                    <a:pos x="122" y="20"/>
                  </a:cxn>
                  <a:cxn ang="0">
                    <a:pos x="128" y="18"/>
                  </a:cxn>
                  <a:cxn ang="0">
                    <a:pos x="136" y="14"/>
                  </a:cxn>
                  <a:cxn ang="0">
                    <a:pos x="154" y="0"/>
                  </a:cxn>
                  <a:cxn ang="0">
                    <a:pos x="178" y="4"/>
                  </a:cxn>
                  <a:cxn ang="0">
                    <a:pos x="200" y="2"/>
                  </a:cxn>
                  <a:cxn ang="0">
                    <a:pos x="234" y="12"/>
                  </a:cxn>
                  <a:cxn ang="0">
                    <a:pos x="256" y="24"/>
                  </a:cxn>
                  <a:cxn ang="0">
                    <a:pos x="274" y="26"/>
                  </a:cxn>
                  <a:cxn ang="0">
                    <a:pos x="304" y="18"/>
                  </a:cxn>
                  <a:cxn ang="0">
                    <a:pos x="318" y="10"/>
                  </a:cxn>
                  <a:cxn ang="0">
                    <a:pos x="322" y="4"/>
                  </a:cxn>
                  <a:cxn ang="0">
                    <a:pos x="322" y="2"/>
                  </a:cxn>
                  <a:cxn ang="0">
                    <a:pos x="342" y="6"/>
                  </a:cxn>
                  <a:cxn ang="0">
                    <a:pos x="378" y="22"/>
                  </a:cxn>
                  <a:cxn ang="0">
                    <a:pos x="372" y="60"/>
                  </a:cxn>
                  <a:cxn ang="0">
                    <a:pos x="382" y="60"/>
                  </a:cxn>
                  <a:cxn ang="0">
                    <a:pos x="394" y="60"/>
                  </a:cxn>
                  <a:cxn ang="0">
                    <a:pos x="404" y="60"/>
                  </a:cxn>
                  <a:cxn ang="0">
                    <a:pos x="412" y="64"/>
                  </a:cxn>
                  <a:cxn ang="0">
                    <a:pos x="418" y="68"/>
                  </a:cxn>
                  <a:cxn ang="0">
                    <a:pos x="420" y="74"/>
                  </a:cxn>
                  <a:cxn ang="0">
                    <a:pos x="414" y="78"/>
                  </a:cxn>
                  <a:cxn ang="0">
                    <a:pos x="404" y="84"/>
                  </a:cxn>
                  <a:cxn ang="0">
                    <a:pos x="390" y="88"/>
                  </a:cxn>
                  <a:cxn ang="0">
                    <a:pos x="374" y="92"/>
                  </a:cxn>
                  <a:cxn ang="0">
                    <a:pos x="360" y="100"/>
                  </a:cxn>
                  <a:cxn ang="0">
                    <a:pos x="360" y="104"/>
                  </a:cxn>
                  <a:cxn ang="0">
                    <a:pos x="358" y="112"/>
                  </a:cxn>
                  <a:cxn ang="0">
                    <a:pos x="354" y="120"/>
                  </a:cxn>
                  <a:cxn ang="0">
                    <a:pos x="344" y="128"/>
                  </a:cxn>
                  <a:cxn ang="0">
                    <a:pos x="322" y="136"/>
                  </a:cxn>
                  <a:cxn ang="0">
                    <a:pos x="280" y="144"/>
                  </a:cxn>
                  <a:cxn ang="0">
                    <a:pos x="246" y="152"/>
                  </a:cxn>
                  <a:cxn ang="0">
                    <a:pos x="232" y="158"/>
                  </a:cxn>
                  <a:cxn ang="0">
                    <a:pos x="204" y="172"/>
                  </a:cxn>
                  <a:cxn ang="0">
                    <a:pos x="176" y="172"/>
                  </a:cxn>
                  <a:cxn ang="0">
                    <a:pos x="162" y="162"/>
                  </a:cxn>
                  <a:cxn ang="0">
                    <a:pos x="144" y="160"/>
                  </a:cxn>
                  <a:cxn ang="0">
                    <a:pos x="116" y="162"/>
                  </a:cxn>
                  <a:cxn ang="0">
                    <a:pos x="88" y="160"/>
                  </a:cxn>
                  <a:cxn ang="0">
                    <a:pos x="76" y="148"/>
                  </a:cxn>
                  <a:cxn ang="0">
                    <a:pos x="76" y="134"/>
                  </a:cxn>
                  <a:cxn ang="0">
                    <a:pos x="66" y="108"/>
                  </a:cxn>
                  <a:cxn ang="0">
                    <a:pos x="44" y="94"/>
                  </a:cxn>
                  <a:cxn ang="0">
                    <a:pos x="16" y="78"/>
                  </a:cxn>
                  <a:cxn ang="0">
                    <a:pos x="0" y="50"/>
                  </a:cxn>
                </a:cxnLst>
                <a:rect l="0" t="0" r="r" b="b"/>
                <a:pathLst>
                  <a:path w="420" h="174">
                    <a:moveTo>
                      <a:pt x="4" y="32"/>
                    </a:moveTo>
                    <a:lnTo>
                      <a:pt x="26" y="20"/>
                    </a:lnTo>
                    <a:lnTo>
                      <a:pt x="26" y="20"/>
                    </a:lnTo>
                    <a:lnTo>
                      <a:pt x="26" y="18"/>
                    </a:lnTo>
                    <a:lnTo>
                      <a:pt x="28" y="16"/>
                    </a:lnTo>
                    <a:lnTo>
                      <a:pt x="30" y="14"/>
                    </a:lnTo>
                    <a:lnTo>
                      <a:pt x="32" y="12"/>
                    </a:lnTo>
                    <a:lnTo>
                      <a:pt x="36" y="10"/>
                    </a:lnTo>
                    <a:lnTo>
                      <a:pt x="40" y="10"/>
                    </a:lnTo>
                    <a:lnTo>
                      <a:pt x="48" y="12"/>
                    </a:lnTo>
                    <a:lnTo>
                      <a:pt x="56" y="14"/>
                    </a:lnTo>
                    <a:lnTo>
                      <a:pt x="58" y="14"/>
                    </a:lnTo>
                    <a:lnTo>
                      <a:pt x="68" y="14"/>
                    </a:lnTo>
                    <a:lnTo>
                      <a:pt x="78" y="18"/>
                    </a:lnTo>
                    <a:lnTo>
                      <a:pt x="88" y="24"/>
                    </a:lnTo>
                    <a:lnTo>
                      <a:pt x="106" y="42"/>
                    </a:lnTo>
                    <a:lnTo>
                      <a:pt x="106" y="42"/>
                    </a:lnTo>
                    <a:lnTo>
                      <a:pt x="108" y="40"/>
                    </a:lnTo>
                    <a:lnTo>
                      <a:pt x="112" y="40"/>
                    </a:lnTo>
                    <a:lnTo>
                      <a:pt x="114" y="36"/>
                    </a:lnTo>
                    <a:lnTo>
                      <a:pt x="118" y="34"/>
                    </a:lnTo>
                    <a:lnTo>
                      <a:pt x="120" y="28"/>
                    </a:lnTo>
                    <a:lnTo>
                      <a:pt x="120" y="22"/>
                    </a:lnTo>
                    <a:lnTo>
                      <a:pt x="122" y="20"/>
                    </a:lnTo>
                    <a:lnTo>
                      <a:pt x="126" y="18"/>
                    </a:lnTo>
                    <a:lnTo>
                      <a:pt x="128" y="18"/>
                    </a:lnTo>
                    <a:lnTo>
                      <a:pt x="132" y="18"/>
                    </a:lnTo>
                    <a:lnTo>
                      <a:pt x="136" y="14"/>
                    </a:lnTo>
                    <a:lnTo>
                      <a:pt x="144" y="6"/>
                    </a:lnTo>
                    <a:lnTo>
                      <a:pt x="154" y="0"/>
                    </a:lnTo>
                    <a:lnTo>
                      <a:pt x="166" y="0"/>
                    </a:lnTo>
                    <a:lnTo>
                      <a:pt x="178" y="4"/>
                    </a:lnTo>
                    <a:lnTo>
                      <a:pt x="190" y="4"/>
                    </a:lnTo>
                    <a:lnTo>
                      <a:pt x="200" y="2"/>
                    </a:lnTo>
                    <a:lnTo>
                      <a:pt x="216" y="4"/>
                    </a:lnTo>
                    <a:lnTo>
                      <a:pt x="234" y="12"/>
                    </a:lnTo>
                    <a:lnTo>
                      <a:pt x="254" y="24"/>
                    </a:lnTo>
                    <a:lnTo>
                      <a:pt x="256" y="24"/>
                    </a:lnTo>
                    <a:lnTo>
                      <a:pt x="262" y="26"/>
                    </a:lnTo>
                    <a:lnTo>
                      <a:pt x="274" y="26"/>
                    </a:lnTo>
                    <a:lnTo>
                      <a:pt x="292" y="22"/>
                    </a:lnTo>
                    <a:lnTo>
                      <a:pt x="304" y="18"/>
                    </a:lnTo>
                    <a:lnTo>
                      <a:pt x="312" y="14"/>
                    </a:lnTo>
                    <a:lnTo>
                      <a:pt x="318" y="10"/>
                    </a:lnTo>
                    <a:lnTo>
                      <a:pt x="320" y="6"/>
                    </a:lnTo>
                    <a:lnTo>
                      <a:pt x="322" y="4"/>
                    </a:lnTo>
                    <a:lnTo>
                      <a:pt x="322" y="2"/>
                    </a:lnTo>
                    <a:lnTo>
                      <a:pt x="322" y="2"/>
                    </a:lnTo>
                    <a:lnTo>
                      <a:pt x="330" y="2"/>
                    </a:lnTo>
                    <a:lnTo>
                      <a:pt x="342" y="6"/>
                    </a:lnTo>
                    <a:lnTo>
                      <a:pt x="356" y="14"/>
                    </a:lnTo>
                    <a:lnTo>
                      <a:pt x="378" y="22"/>
                    </a:lnTo>
                    <a:lnTo>
                      <a:pt x="372" y="60"/>
                    </a:lnTo>
                    <a:lnTo>
                      <a:pt x="372" y="60"/>
                    </a:lnTo>
                    <a:lnTo>
                      <a:pt x="376" y="60"/>
                    </a:lnTo>
                    <a:lnTo>
                      <a:pt x="382" y="60"/>
                    </a:lnTo>
                    <a:lnTo>
                      <a:pt x="388" y="60"/>
                    </a:lnTo>
                    <a:lnTo>
                      <a:pt x="394" y="60"/>
                    </a:lnTo>
                    <a:lnTo>
                      <a:pt x="398" y="60"/>
                    </a:lnTo>
                    <a:lnTo>
                      <a:pt x="404" y="60"/>
                    </a:lnTo>
                    <a:lnTo>
                      <a:pt x="408" y="62"/>
                    </a:lnTo>
                    <a:lnTo>
                      <a:pt x="412" y="64"/>
                    </a:lnTo>
                    <a:lnTo>
                      <a:pt x="416" y="66"/>
                    </a:lnTo>
                    <a:lnTo>
                      <a:pt x="418" y="68"/>
                    </a:lnTo>
                    <a:lnTo>
                      <a:pt x="420" y="72"/>
                    </a:lnTo>
                    <a:lnTo>
                      <a:pt x="420" y="74"/>
                    </a:lnTo>
                    <a:lnTo>
                      <a:pt x="420" y="76"/>
                    </a:lnTo>
                    <a:lnTo>
                      <a:pt x="414" y="78"/>
                    </a:lnTo>
                    <a:lnTo>
                      <a:pt x="410" y="82"/>
                    </a:lnTo>
                    <a:lnTo>
                      <a:pt x="404" y="84"/>
                    </a:lnTo>
                    <a:lnTo>
                      <a:pt x="398" y="86"/>
                    </a:lnTo>
                    <a:lnTo>
                      <a:pt x="390" y="88"/>
                    </a:lnTo>
                    <a:lnTo>
                      <a:pt x="382" y="88"/>
                    </a:lnTo>
                    <a:lnTo>
                      <a:pt x="374" y="92"/>
                    </a:lnTo>
                    <a:lnTo>
                      <a:pt x="366" y="96"/>
                    </a:lnTo>
                    <a:lnTo>
                      <a:pt x="360" y="100"/>
                    </a:lnTo>
                    <a:lnTo>
                      <a:pt x="360" y="100"/>
                    </a:lnTo>
                    <a:lnTo>
                      <a:pt x="360" y="104"/>
                    </a:lnTo>
                    <a:lnTo>
                      <a:pt x="360" y="106"/>
                    </a:lnTo>
                    <a:lnTo>
                      <a:pt x="358" y="112"/>
                    </a:lnTo>
                    <a:lnTo>
                      <a:pt x="358" y="116"/>
                    </a:lnTo>
                    <a:lnTo>
                      <a:pt x="354" y="120"/>
                    </a:lnTo>
                    <a:lnTo>
                      <a:pt x="350" y="126"/>
                    </a:lnTo>
                    <a:lnTo>
                      <a:pt x="344" y="128"/>
                    </a:lnTo>
                    <a:lnTo>
                      <a:pt x="338" y="132"/>
                    </a:lnTo>
                    <a:lnTo>
                      <a:pt x="322" y="136"/>
                    </a:lnTo>
                    <a:lnTo>
                      <a:pt x="302" y="140"/>
                    </a:lnTo>
                    <a:lnTo>
                      <a:pt x="280" y="144"/>
                    </a:lnTo>
                    <a:lnTo>
                      <a:pt x="262" y="148"/>
                    </a:lnTo>
                    <a:lnTo>
                      <a:pt x="246" y="152"/>
                    </a:lnTo>
                    <a:lnTo>
                      <a:pt x="238" y="154"/>
                    </a:lnTo>
                    <a:lnTo>
                      <a:pt x="232" y="158"/>
                    </a:lnTo>
                    <a:lnTo>
                      <a:pt x="218" y="166"/>
                    </a:lnTo>
                    <a:lnTo>
                      <a:pt x="204" y="172"/>
                    </a:lnTo>
                    <a:lnTo>
                      <a:pt x="186" y="174"/>
                    </a:lnTo>
                    <a:lnTo>
                      <a:pt x="176" y="172"/>
                    </a:lnTo>
                    <a:lnTo>
                      <a:pt x="170" y="166"/>
                    </a:lnTo>
                    <a:lnTo>
                      <a:pt x="162" y="162"/>
                    </a:lnTo>
                    <a:lnTo>
                      <a:pt x="156" y="160"/>
                    </a:lnTo>
                    <a:lnTo>
                      <a:pt x="144" y="160"/>
                    </a:lnTo>
                    <a:lnTo>
                      <a:pt x="132" y="162"/>
                    </a:lnTo>
                    <a:lnTo>
                      <a:pt x="116" y="162"/>
                    </a:lnTo>
                    <a:lnTo>
                      <a:pt x="102" y="162"/>
                    </a:lnTo>
                    <a:lnTo>
                      <a:pt x="88" y="160"/>
                    </a:lnTo>
                    <a:lnTo>
                      <a:pt x="80" y="156"/>
                    </a:lnTo>
                    <a:lnTo>
                      <a:pt x="76" y="148"/>
                    </a:lnTo>
                    <a:lnTo>
                      <a:pt x="76" y="144"/>
                    </a:lnTo>
                    <a:lnTo>
                      <a:pt x="76" y="134"/>
                    </a:lnTo>
                    <a:lnTo>
                      <a:pt x="72" y="120"/>
                    </a:lnTo>
                    <a:lnTo>
                      <a:pt x="66" y="108"/>
                    </a:lnTo>
                    <a:lnTo>
                      <a:pt x="56" y="100"/>
                    </a:lnTo>
                    <a:lnTo>
                      <a:pt x="44" y="94"/>
                    </a:lnTo>
                    <a:lnTo>
                      <a:pt x="30" y="88"/>
                    </a:lnTo>
                    <a:lnTo>
                      <a:pt x="16" y="78"/>
                    </a:lnTo>
                    <a:lnTo>
                      <a:pt x="6" y="66"/>
                    </a:lnTo>
                    <a:lnTo>
                      <a:pt x="0" y="50"/>
                    </a:lnTo>
                    <a:lnTo>
                      <a:pt x="4" y="32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Freeform 211"/>
              <p:cNvSpPr>
                <a:spLocks/>
              </p:cNvSpPr>
              <p:nvPr/>
            </p:nvSpPr>
            <p:spPr bwMode="gray">
              <a:xfrm>
                <a:off x="1830" y="2030"/>
                <a:ext cx="790" cy="574"/>
              </a:xfrm>
              <a:custGeom>
                <a:avLst/>
                <a:gdLst/>
                <a:ahLst/>
                <a:cxnLst>
                  <a:cxn ang="0">
                    <a:pos x="258" y="162"/>
                  </a:cxn>
                  <a:cxn ang="0">
                    <a:pos x="310" y="218"/>
                  </a:cxn>
                  <a:cxn ang="0">
                    <a:pos x="396" y="226"/>
                  </a:cxn>
                  <a:cxn ang="0">
                    <a:pos x="514" y="190"/>
                  </a:cxn>
                  <a:cxn ang="0">
                    <a:pos x="584" y="142"/>
                  </a:cxn>
                  <a:cxn ang="0">
                    <a:pos x="606" y="118"/>
                  </a:cxn>
                  <a:cxn ang="0">
                    <a:pos x="588" y="56"/>
                  </a:cxn>
                  <a:cxn ang="0">
                    <a:pos x="658" y="8"/>
                  </a:cxn>
                  <a:cxn ang="0">
                    <a:pos x="678" y="52"/>
                  </a:cxn>
                  <a:cxn ang="0">
                    <a:pos x="712" y="90"/>
                  </a:cxn>
                  <a:cxn ang="0">
                    <a:pos x="734" y="108"/>
                  </a:cxn>
                  <a:cxn ang="0">
                    <a:pos x="762" y="104"/>
                  </a:cxn>
                  <a:cxn ang="0">
                    <a:pos x="790" y="78"/>
                  </a:cxn>
                  <a:cxn ang="0">
                    <a:pos x="778" y="120"/>
                  </a:cxn>
                  <a:cxn ang="0">
                    <a:pos x="698" y="208"/>
                  </a:cxn>
                  <a:cxn ang="0">
                    <a:pos x="660" y="216"/>
                  </a:cxn>
                  <a:cxn ang="0">
                    <a:pos x="644" y="224"/>
                  </a:cxn>
                  <a:cxn ang="0">
                    <a:pos x="636" y="242"/>
                  </a:cxn>
                  <a:cxn ang="0">
                    <a:pos x="618" y="270"/>
                  </a:cxn>
                  <a:cxn ang="0">
                    <a:pos x="600" y="268"/>
                  </a:cxn>
                  <a:cxn ang="0">
                    <a:pos x="596" y="254"/>
                  </a:cxn>
                  <a:cxn ang="0">
                    <a:pos x="556" y="264"/>
                  </a:cxn>
                  <a:cxn ang="0">
                    <a:pos x="560" y="282"/>
                  </a:cxn>
                  <a:cxn ang="0">
                    <a:pos x="590" y="294"/>
                  </a:cxn>
                  <a:cxn ang="0">
                    <a:pos x="624" y="298"/>
                  </a:cxn>
                  <a:cxn ang="0">
                    <a:pos x="592" y="316"/>
                  </a:cxn>
                  <a:cxn ang="0">
                    <a:pos x="582" y="336"/>
                  </a:cxn>
                  <a:cxn ang="0">
                    <a:pos x="608" y="390"/>
                  </a:cxn>
                  <a:cxn ang="0">
                    <a:pos x="614" y="422"/>
                  </a:cxn>
                  <a:cxn ang="0">
                    <a:pos x="560" y="502"/>
                  </a:cxn>
                  <a:cxn ang="0">
                    <a:pos x="482" y="534"/>
                  </a:cxn>
                  <a:cxn ang="0">
                    <a:pos x="468" y="546"/>
                  </a:cxn>
                  <a:cxn ang="0">
                    <a:pos x="454" y="574"/>
                  </a:cxn>
                  <a:cxn ang="0">
                    <a:pos x="460" y="548"/>
                  </a:cxn>
                  <a:cxn ang="0">
                    <a:pos x="442" y="532"/>
                  </a:cxn>
                  <a:cxn ang="0">
                    <a:pos x="408" y="516"/>
                  </a:cxn>
                  <a:cxn ang="0">
                    <a:pos x="372" y="514"/>
                  </a:cxn>
                  <a:cxn ang="0">
                    <a:pos x="358" y="524"/>
                  </a:cxn>
                  <a:cxn ang="0">
                    <a:pos x="356" y="542"/>
                  </a:cxn>
                  <a:cxn ang="0">
                    <a:pos x="338" y="548"/>
                  </a:cxn>
                  <a:cxn ang="0">
                    <a:pos x="334" y="534"/>
                  </a:cxn>
                  <a:cxn ang="0">
                    <a:pos x="308" y="520"/>
                  </a:cxn>
                  <a:cxn ang="0">
                    <a:pos x="304" y="452"/>
                  </a:cxn>
                  <a:cxn ang="0">
                    <a:pos x="232" y="440"/>
                  </a:cxn>
                  <a:cxn ang="0">
                    <a:pos x="186" y="454"/>
                  </a:cxn>
                  <a:cxn ang="0">
                    <a:pos x="180" y="450"/>
                  </a:cxn>
                  <a:cxn ang="0">
                    <a:pos x="92" y="380"/>
                  </a:cxn>
                  <a:cxn ang="0">
                    <a:pos x="90" y="346"/>
                  </a:cxn>
                  <a:cxn ang="0">
                    <a:pos x="60" y="330"/>
                  </a:cxn>
                  <a:cxn ang="0">
                    <a:pos x="22" y="308"/>
                  </a:cxn>
                  <a:cxn ang="0">
                    <a:pos x="10" y="282"/>
                  </a:cxn>
                  <a:cxn ang="0">
                    <a:pos x="0" y="266"/>
                  </a:cxn>
                  <a:cxn ang="0">
                    <a:pos x="40" y="246"/>
                  </a:cxn>
                  <a:cxn ang="0">
                    <a:pos x="60" y="240"/>
                  </a:cxn>
                  <a:cxn ang="0">
                    <a:pos x="84" y="212"/>
                  </a:cxn>
                  <a:cxn ang="0">
                    <a:pos x="74" y="188"/>
                  </a:cxn>
                  <a:cxn ang="0">
                    <a:pos x="90" y="176"/>
                  </a:cxn>
                  <a:cxn ang="0">
                    <a:pos x="110" y="164"/>
                  </a:cxn>
                  <a:cxn ang="0">
                    <a:pos x="134" y="130"/>
                  </a:cxn>
                  <a:cxn ang="0">
                    <a:pos x="164" y="102"/>
                  </a:cxn>
                  <a:cxn ang="0">
                    <a:pos x="180" y="86"/>
                  </a:cxn>
                </a:cxnLst>
                <a:rect l="0" t="0" r="r" b="b"/>
                <a:pathLst>
                  <a:path w="790" h="574">
                    <a:moveTo>
                      <a:pt x="194" y="86"/>
                    </a:moveTo>
                    <a:lnTo>
                      <a:pt x="192" y="104"/>
                    </a:lnTo>
                    <a:lnTo>
                      <a:pt x="198" y="120"/>
                    </a:lnTo>
                    <a:lnTo>
                      <a:pt x="208" y="132"/>
                    </a:lnTo>
                    <a:lnTo>
                      <a:pt x="222" y="142"/>
                    </a:lnTo>
                    <a:lnTo>
                      <a:pt x="236" y="148"/>
                    </a:lnTo>
                    <a:lnTo>
                      <a:pt x="248" y="154"/>
                    </a:lnTo>
                    <a:lnTo>
                      <a:pt x="258" y="162"/>
                    </a:lnTo>
                    <a:lnTo>
                      <a:pt x="264" y="174"/>
                    </a:lnTo>
                    <a:lnTo>
                      <a:pt x="268" y="188"/>
                    </a:lnTo>
                    <a:lnTo>
                      <a:pt x="270" y="198"/>
                    </a:lnTo>
                    <a:lnTo>
                      <a:pt x="270" y="202"/>
                    </a:lnTo>
                    <a:lnTo>
                      <a:pt x="272" y="210"/>
                    </a:lnTo>
                    <a:lnTo>
                      <a:pt x="280" y="214"/>
                    </a:lnTo>
                    <a:lnTo>
                      <a:pt x="294" y="216"/>
                    </a:lnTo>
                    <a:lnTo>
                      <a:pt x="310" y="218"/>
                    </a:lnTo>
                    <a:lnTo>
                      <a:pt x="324" y="216"/>
                    </a:lnTo>
                    <a:lnTo>
                      <a:pt x="338" y="214"/>
                    </a:lnTo>
                    <a:lnTo>
                      <a:pt x="348" y="214"/>
                    </a:lnTo>
                    <a:lnTo>
                      <a:pt x="356" y="216"/>
                    </a:lnTo>
                    <a:lnTo>
                      <a:pt x="362" y="222"/>
                    </a:lnTo>
                    <a:lnTo>
                      <a:pt x="368" y="226"/>
                    </a:lnTo>
                    <a:lnTo>
                      <a:pt x="380" y="228"/>
                    </a:lnTo>
                    <a:lnTo>
                      <a:pt x="396" y="226"/>
                    </a:lnTo>
                    <a:lnTo>
                      <a:pt x="412" y="220"/>
                    </a:lnTo>
                    <a:lnTo>
                      <a:pt x="424" y="212"/>
                    </a:lnTo>
                    <a:lnTo>
                      <a:pt x="432" y="208"/>
                    </a:lnTo>
                    <a:lnTo>
                      <a:pt x="440" y="206"/>
                    </a:lnTo>
                    <a:lnTo>
                      <a:pt x="454" y="202"/>
                    </a:lnTo>
                    <a:lnTo>
                      <a:pt x="474" y="198"/>
                    </a:lnTo>
                    <a:lnTo>
                      <a:pt x="494" y="194"/>
                    </a:lnTo>
                    <a:lnTo>
                      <a:pt x="514" y="190"/>
                    </a:lnTo>
                    <a:lnTo>
                      <a:pt x="530" y="186"/>
                    </a:lnTo>
                    <a:lnTo>
                      <a:pt x="542" y="180"/>
                    </a:lnTo>
                    <a:lnTo>
                      <a:pt x="548" y="172"/>
                    </a:lnTo>
                    <a:lnTo>
                      <a:pt x="552" y="164"/>
                    </a:lnTo>
                    <a:lnTo>
                      <a:pt x="552" y="156"/>
                    </a:lnTo>
                    <a:lnTo>
                      <a:pt x="552" y="154"/>
                    </a:lnTo>
                    <a:lnTo>
                      <a:pt x="568" y="146"/>
                    </a:lnTo>
                    <a:lnTo>
                      <a:pt x="584" y="142"/>
                    </a:lnTo>
                    <a:lnTo>
                      <a:pt x="590" y="142"/>
                    </a:lnTo>
                    <a:lnTo>
                      <a:pt x="596" y="140"/>
                    </a:lnTo>
                    <a:lnTo>
                      <a:pt x="604" y="138"/>
                    </a:lnTo>
                    <a:lnTo>
                      <a:pt x="608" y="134"/>
                    </a:lnTo>
                    <a:lnTo>
                      <a:pt x="612" y="130"/>
                    </a:lnTo>
                    <a:lnTo>
                      <a:pt x="612" y="126"/>
                    </a:lnTo>
                    <a:lnTo>
                      <a:pt x="610" y="122"/>
                    </a:lnTo>
                    <a:lnTo>
                      <a:pt x="606" y="118"/>
                    </a:lnTo>
                    <a:lnTo>
                      <a:pt x="600" y="116"/>
                    </a:lnTo>
                    <a:lnTo>
                      <a:pt x="596" y="114"/>
                    </a:lnTo>
                    <a:lnTo>
                      <a:pt x="592" y="114"/>
                    </a:lnTo>
                    <a:lnTo>
                      <a:pt x="590" y="114"/>
                    </a:lnTo>
                    <a:lnTo>
                      <a:pt x="562" y="114"/>
                    </a:lnTo>
                    <a:lnTo>
                      <a:pt x="570" y="76"/>
                    </a:lnTo>
                    <a:lnTo>
                      <a:pt x="588" y="60"/>
                    </a:lnTo>
                    <a:lnTo>
                      <a:pt x="588" y="56"/>
                    </a:lnTo>
                    <a:lnTo>
                      <a:pt x="588" y="46"/>
                    </a:lnTo>
                    <a:lnTo>
                      <a:pt x="590" y="34"/>
                    </a:lnTo>
                    <a:lnTo>
                      <a:pt x="594" y="20"/>
                    </a:lnTo>
                    <a:lnTo>
                      <a:pt x="602" y="8"/>
                    </a:lnTo>
                    <a:lnTo>
                      <a:pt x="614" y="2"/>
                    </a:lnTo>
                    <a:lnTo>
                      <a:pt x="634" y="0"/>
                    </a:lnTo>
                    <a:lnTo>
                      <a:pt x="648" y="2"/>
                    </a:lnTo>
                    <a:lnTo>
                      <a:pt x="658" y="8"/>
                    </a:lnTo>
                    <a:lnTo>
                      <a:pt x="664" y="20"/>
                    </a:lnTo>
                    <a:lnTo>
                      <a:pt x="666" y="22"/>
                    </a:lnTo>
                    <a:lnTo>
                      <a:pt x="666" y="24"/>
                    </a:lnTo>
                    <a:lnTo>
                      <a:pt x="668" y="30"/>
                    </a:lnTo>
                    <a:lnTo>
                      <a:pt x="672" y="36"/>
                    </a:lnTo>
                    <a:lnTo>
                      <a:pt x="674" y="42"/>
                    </a:lnTo>
                    <a:lnTo>
                      <a:pt x="676" y="50"/>
                    </a:lnTo>
                    <a:lnTo>
                      <a:pt x="678" y="52"/>
                    </a:lnTo>
                    <a:lnTo>
                      <a:pt x="686" y="60"/>
                    </a:lnTo>
                    <a:lnTo>
                      <a:pt x="694" y="70"/>
                    </a:lnTo>
                    <a:lnTo>
                      <a:pt x="700" y="80"/>
                    </a:lnTo>
                    <a:lnTo>
                      <a:pt x="702" y="92"/>
                    </a:lnTo>
                    <a:lnTo>
                      <a:pt x="704" y="92"/>
                    </a:lnTo>
                    <a:lnTo>
                      <a:pt x="706" y="92"/>
                    </a:lnTo>
                    <a:lnTo>
                      <a:pt x="708" y="90"/>
                    </a:lnTo>
                    <a:lnTo>
                      <a:pt x="712" y="90"/>
                    </a:lnTo>
                    <a:lnTo>
                      <a:pt x="716" y="90"/>
                    </a:lnTo>
                    <a:lnTo>
                      <a:pt x="722" y="92"/>
                    </a:lnTo>
                    <a:lnTo>
                      <a:pt x="726" y="94"/>
                    </a:lnTo>
                    <a:lnTo>
                      <a:pt x="730" y="98"/>
                    </a:lnTo>
                    <a:lnTo>
                      <a:pt x="732" y="104"/>
                    </a:lnTo>
                    <a:lnTo>
                      <a:pt x="732" y="104"/>
                    </a:lnTo>
                    <a:lnTo>
                      <a:pt x="734" y="106"/>
                    </a:lnTo>
                    <a:lnTo>
                      <a:pt x="734" y="108"/>
                    </a:lnTo>
                    <a:lnTo>
                      <a:pt x="736" y="112"/>
                    </a:lnTo>
                    <a:lnTo>
                      <a:pt x="738" y="114"/>
                    </a:lnTo>
                    <a:lnTo>
                      <a:pt x="742" y="114"/>
                    </a:lnTo>
                    <a:lnTo>
                      <a:pt x="746" y="114"/>
                    </a:lnTo>
                    <a:lnTo>
                      <a:pt x="752" y="112"/>
                    </a:lnTo>
                    <a:lnTo>
                      <a:pt x="758" y="108"/>
                    </a:lnTo>
                    <a:lnTo>
                      <a:pt x="760" y="108"/>
                    </a:lnTo>
                    <a:lnTo>
                      <a:pt x="762" y="104"/>
                    </a:lnTo>
                    <a:lnTo>
                      <a:pt x="764" y="100"/>
                    </a:lnTo>
                    <a:lnTo>
                      <a:pt x="768" y="94"/>
                    </a:lnTo>
                    <a:lnTo>
                      <a:pt x="774" y="90"/>
                    </a:lnTo>
                    <a:lnTo>
                      <a:pt x="778" y="84"/>
                    </a:lnTo>
                    <a:lnTo>
                      <a:pt x="784" y="80"/>
                    </a:lnTo>
                    <a:lnTo>
                      <a:pt x="790" y="78"/>
                    </a:lnTo>
                    <a:lnTo>
                      <a:pt x="790" y="78"/>
                    </a:lnTo>
                    <a:lnTo>
                      <a:pt x="790" y="78"/>
                    </a:lnTo>
                    <a:lnTo>
                      <a:pt x="790" y="80"/>
                    </a:lnTo>
                    <a:lnTo>
                      <a:pt x="790" y="82"/>
                    </a:lnTo>
                    <a:lnTo>
                      <a:pt x="790" y="86"/>
                    </a:lnTo>
                    <a:lnTo>
                      <a:pt x="790" y="90"/>
                    </a:lnTo>
                    <a:lnTo>
                      <a:pt x="788" y="96"/>
                    </a:lnTo>
                    <a:lnTo>
                      <a:pt x="786" y="104"/>
                    </a:lnTo>
                    <a:lnTo>
                      <a:pt x="784" y="108"/>
                    </a:lnTo>
                    <a:lnTo>
                      <a:pt x="778" y="120"/>
                    </a:lnTo>
                    <a:lnTo>
                      <a:pt x="772" y="132"/>
                    </a:lnTo>
                    <a:lnTo>
                      <a:pt x="762" y="144"/>
                    </a:lnTo>
                    <a:lnTo>
                      <a:pt x="752" y="156"/>
                    </a:lnTo>
                    <a:lnTo>
                      <a:pt x="744" y="164"/>
                    </a:lnTo>
                    <a:lnTo>
                      <a:pt x="740" y="174"/>
                    </a:lnTo>
                    <a:lnTo>
                      <a:pt x="720" y="190"/>
                    </a:lnTo>
                    <a:lnTo>
                      <a:pt x="698" y="208"/>
                    </a:lnTo>
                    <a:lnTo>
                      <a:pt x="698" y="208"/>
                    </a:lnTo>
                    <a:lnTo>
                      <a:pt x="696" y="210"/>
                    </a:lnTo>
                    <a:lnTo>
                      <a:pt x="694" y="212"/>
                    </a:lnTo>
                    <a:lnTo>
                      <a:pt x="690" y="214"/>
                    </a:lnTo>
                    <a:lnTo>
                      <a:pt x="686" y="216"/>
                    </a:lnTo>
                    <a:lnTo>
                      <a:pt x="680" y="218"/>
                    </a:lnTo>
                    <a:lnTo>
                      <a:pt x="672" y="218"/>
                    </a:lnTo>
                    <a:lnTo>
                      <a:pt x="666" y="218"/>
                    </a:lnTo>
                    <a:lnTo>
                      <a:pt x="660" y="216"/>
                    </a:lnTo>
                    <a:lnTo>
                      <a:pt x="656" y="216"/>
                    </a:lnTo>
                    <a:lnTo>
                      <a:pt x="654" y="216"/>
                    </a:lnTo>
                    <a:lnTo>
                      <a:pt x="652" y="216"/>
                    </a:lnTo>
                    <a:lnTo>
                      <a:pt x="652" y="216"/>
                    </a:lnTo>
                    <a:lnTo>
                      <a:pt x="648" y="216"/>
                    </a:lnTo>
                    <a:lnTo>
                      <a:pt x="646" y="218"/>
                    </a:lnTo>
                    <a:lnTo>
                      <a:pt x="644" y="220"/>
                    </a:lnTo>
                    <a:lnTo>
                      <a:pt x="644" y="224"/>
                    </a:lnTo>
                    <a:lnTo>
                      <a:pt x="646" y="228"/>
                    </a:lnTo>
                    <a:lnTo>
                      <a:pt x="646" y="232"/>
                    </a:lnTo>
                    <a:lnTo>
                      <a:pt x="646" y="236"/>
                    </a:lnTo>
                    <a:lnTo>
                      <a:pt x="646" y="238"/>
                    </a:lnTo>
                    <a:lnTo>
                      <a:pt x="644" y="240"/>
                    </a:lnTo>
                    <a:lnTo>
                      <a:pt x="642" y="242"/>
                    </a:lnTo>
                    <a:lnTo>
                      <a:pt x="638" y="242"/>
                    </a:lnTo>
                    <a:lnTo>
                      <a:pt x="636" y="242"/>
                    </a:lnTo>
                    <a:lnTo>
                      <a:pt x="632" y="240"/>
                    </a:lnTo>
                    <a:lnTo>
                      <a:pt x="630" y="240"/>
                    </a:lnTo>
                    <a:lnTo>
                      <a:pt x="628" y="240"/>
                    </a:lnTo>
                    <a:lnTo>
                      <a:pt x="628" y="262"/>
                    </a:lnTo>
                    <a:lnTo>
                      <a:pt x="628" y="262"/>
                    </a:lnTo>
                    <a:lnTo>
                      <a:pt x="626" y="264"/>
                    </a:lnTo>
                    <a:lnTo>
                      <a:pt x="622" y="268"/>
                    </a:lnTo>
                    <a:lnTo>
                      <a:pt x="618" y="270"/>
                    </a:lnTo>
                    <a:lnTo>
                      <a:pt x="612" y="274"/>
                    </a:lnTo>
                    <a:lnTo>
                      <a:pt x="608" y="276"/>
                    </a:lnTo>
                    <a:lnTo>
                      <a:pt x="606" y="276"/>
                    </a:lnTo>
                    <a:lnTo>
                      <a:pt x="604" y="276"/>
                    </a:lnTo>
                    <a:lnTo>
                      <a:pt x="602" y="274"/>
                    </a:lnTo>
                    <a:lnTo>
                      <a:pt x="600" y="274"/>
                    </a:lnTo>
                    <a:lnTo>
                      <a:pt x="600" y="272"/>
                    </a:lnTo>
                    <a:lnTo>
                      <a:pt x="600" y="268"/>
                    </a:lnTo>
                    <a:lnTo>
                      <a:pt x="602" y="264"/>
                    </a:lnTo>
                    <a:lnTo>
                      <a:pt x="606" y="262"/>
                    </a:lnTo>
                    <a:lnTo>
                      <a:pt x="608" y="258"/>
                    </a:lnTo>
                    <a:lnTo>
                      <a:pt x="608" y="256"/>
                    </a:lnTo>
                    <a:lnTo>
                      <a:pt x="608" y="254"/>
                    </a:lnTo>
                    <a:lnTo>
                      <a:pt x="604" y="252"/>
                    </a:lnTo>
                    <a:lnTo>
                      <a:pt x="600" y="252"/>
                    </a:lnTo>
                    <a:lnTo>
                      <a:pt x="596" y="254"/>
                    </a:lnTo>
                    <a:lnTo>
                      <a:pt x="592" y="256"/>
                    </a:lnTo>
                    <a:lnTo>
                      <a:pt x="586" y="260"/>
                    </a:lnTo>
                    <a:lnTo>
                      <a:pt x="582" y="264"/>
                    </a:lnTo>
                    <a:lnTo>
                      <a:pt x="574" y="266"/>
                    </a:lnTo>
                    <a:lnTo>
                      <a:pt x="568" y="266"/>
                    </a:lnTo>
                    <a:lnTo>
                      <a:pt x="562" y="266"/>
                    </a:lnTo>
                    <a:lnTo>
                      <a:pt x="558" y="266"/>
                    </a:lnTo>
                    <a:lnTo>
                      <a:pt x="556" y="264"/>
                    </a:lnTo>
                    <a:lnTo>
                      <a:pt x="554" y="264"/>
                    </a:lnTo>
                    <a:lnTo>
                      <a:pt x="554" y="264"/>
                    </a:lnTo>
                    <a:lnTo>
                      <a:pt x="552" y="266"/>
                    </a:lnTo>
                    <a:lnTo>
                      <a:pt x="550" y="268"/>
                    </a:lnTo>
                    <a:lnTo>
                      <a:pt x="550" y="270"/>
                    </a:lnTo>
                    <a:lnTo>
                      <a:pt x="552" y="274"/>
                    </a:lnTo>
                    <a:lnTo>
                      <a:pt x="554" y="278"/>
                    </a:lnTo>
                    <a:lnTo>
                      <a:pt x="560" y="282"/>
                    </a:lnTo>
                    <a:lnTo>
                      <a:pt x="566" y="286"/>
                    </a:lnTo>
                    <a:lnTo>
                      <a:pt x="570" y="290"/>
                    </a:lnTo>
                    <a:lnTo>
                      <a:pt x="574" y="294"/>
                    </a:lnTo>
                    <a:lnTo>
                      <a:pt x="578" y="296"/>
                    </a:lnTo>
                    <a:lnTo>
                      <a:pt x="578" y="296"/>
                    </a:lnTo>
                    <a:lnTo>
                      <a:pt x="580" y="296"/>
                    </a:lnTo>
                    <a:lnTo>
                      <a:pt x="584" y="294"/>
                    </a:lnTo>
                    <a:lnTo>
                      <a:pt x="590" y="294"/>
                    </a:lnTo>
                    <a:lnTo>
                      <a:pt x="594" y="292"/>
                    </a:lnTo>
                    <a:lnTo>
                      <a:pt x="600" y="292"/>
                    </a:lnTo>
                    <a:lnTo>
                      <a:pt x="604" y="290"/>
                    </a:lnTo>
                    <a:lnTo>
                      <a:pt x="610" y="290"/>
                    </a:lnTo>
                    <a:lnTo>
                      <a:pt x="616" y="292"/>
                    </a:lnTo>
                    <a:lnTo>
                      <a:pt x="620" y="294"/>
                    </a:lnTo>
                    <a:lnTo>
                      <a:pt x="622" y="296"/>
                    </a:lnTo>
                    <a:lnTo>
                      <a:pt x="624" y="298"/>
                    </a:lnTo>
                    <a:lnTo>
                      <a:pt x="624" y="300"/>
                    </a:lnTo>
                    <a:lnTo>
                      <a:pt x="620" y="302"/>
                    </a:lnTo>
                    <a:lnTo>
                      <a:pt x="616" y="304"/>
                    </a:lnTo>
                    <a:lnTo>
                      <a:pt x="610" y="306"/>
                    </a:lnTo>
                    <a:lnTo>
                      <a:pt x="604" y="308"/>
                    </a:lnTo>
                    <a:lnTo>
                      <a:pt x="600" y="312"/>
                    </a:lnTo>
                    <a:lnTo>
                      <a:pt x="596" y="314"/>
                    </a:lnTo>
                    <a:lnTo>
                      <a:pt x="592" y="316"/>
                    </a:lnTo>
                    <a:lnTo>
                      <a:pt x="590" y="316"/>
                    </a:lnTo>
                    <a:lnTo>
                      <a:pt x="590" y="316"/>
                    </a:lnTo>
                    <a:lnTo>
                      <a:pt x="588" y="318"/>
                    </a:lnTo>
                    <a:lnTo>
                      <a:pt x="584" y="320"/>
                    </a:lnTo>
                    <a:lnTo>
                      <a:pt x="582" y="324"/>
                    </a:lnTo>
                    <a:lnTo>
                      <a:pt x="580" y="326"/>
                    </a:lnTo>
                    <a:lnTo>
                      <a:pt x="580" y="332"/>
                    </a:lnTo>
                    <a:lnTo>
                      <a:pt x="582" y="336"/>
                    </a:lnTo>
                    <a:lnTo>
                      <a:pt x="586" y="342"/>
                    </a:lnTo>
                    <a:lnTo>
                      <a:pt x="590" y="348"/>
                    </a:lnTo>
                    <a:lnTo>
                      <a:pt x="594" y="352"/>
                    </a:lnTo>
                    <a:lnTo>
                      <a:pt x="596" y="358"/>
                    </a:lnTo>
                    <a:lnTo>
                      <a:pt x="598" y="362"/>
                    </a:lnTo>
                    <a:lnTo>
                      <a:pt x="600" y="364"/>
                    </a:lnTo>
                    <a:lnTo>
                      <a:pt x="600" y="366"/>
                    </a:lnTo>
                    <a:lnTo>
                      <a:pt x="608" y="390"/>
                    </a:lnTo>
                    <a:lnTo>
                      <a:pt x="610" y="390"/>
                    </a:lnTo>
                    <a:lnTo>
                      <a:pt x="610" y="394"/>
                    </a:lnTo>
                    <a:lnTo>
                      <a:pt x="612" y="398"/>
                    </a:lnTo>
                    <a:lnTo>
                      <a:pt x="614" y="402"/>
                    </a:lnTo>
                    <a:lnTo>
                      <a:pt x="614" y="406"/>
                    </a:lnTo>
                    <a:lnTo>
                      <a:pt x="614" y="412"/>
                    </a:lnTo>
                    <a:lnTo>
                      <a:pt x="614" y="416"/>
                    </a:lnTo>
                    <a:lnTo>
                      <a:pt x="614" y="422"/>
                    </a:lnTo>
                    <a:lnTo>
                      <a:pt x="612" y="426"/>
                    </a:lnTo>
                    <a:lnTo>
                      <a:pt x="610" y="430"/>
                    </a:lnTo>
                    <a:lnTo>
                      <a:pt x="606" y="434"/>
                    </a:lnTo>
                    <a:lnTo>
                      <a:pt x="606" y="436"/>
                    </a:lnTo>
                    <a:lnTo>
                      <a:pt x="604" y="438"/>
                    </a:lnTo>
                    <a:lnTo>
                      <a:pt x="592" y="458"/>
                    </a:lnTo>
                    <a:lnTo>
                      <a:pt x="582" y="482"/>
                    </a:lnTo>
                    <a:lnTo>
                      <a:pt x="560" y="502"/>
                    </a:lnTo>
                    <a:lnTo>
                      <a:pt x="544" y="512"/>
                    </a:lnTo>
                    <a:lnTo>
                      <a:pt x="540" y="520"/>
                    </a:lnTo>
                    <a:lnTo>
                      <a:pt x="536" y="520"/>
                    </a:lnTo>
                    <a:lnTo>
                      <a:pt x="526" y="522"/>
                    </a:lnTo>
                    <a:lnTo>
                      <a:pt x="514" y="522"/>
                    </a:lnTo>
                    <a:lnTo>
                      <a:pt x="502" y="520"/>
                    </a:lnTo>
                    <a:lnTo>
                      <a:pt x="494" y="532"/>
                    </a:lnTo>
                    <a:lnTo>
                      <a:pt x="482" y="534"/>
                    </a:lnTo>
                    <a:lnTo>
                      <a:pt x="482" y="534"/>
                    </a:lnTo>
                    <a:lnTo>
                      <a:pt x="480" y="534"/>
                    </a:lnTo>
                    <a:lnTo>
                      <a:pt x="478" y="534"/>
                    </a:lnTo>
                    <a:lnTo>
                      <a:pt x="474" y="536"/>
                    </a:lnTo>
                    <a:lnTo>
                      <a:pt x="472" y="536"/>
                    </a:lnTo>
                    <a:lnTo>
                      <a:pt x="470" y="540"/>
                    </a:lnTo>
                    <a:lnTo>
                      <a:pt x="468" y="542"/>
                    </a:lnTo>
                    <a:lnTo>
                      <a:pt x="468" y="546"/>
                    </a:lnTo>
                    <a:lnTo>
                      <a:pt x="470" y="552"/>
                    </a:lnTo>
                    <a:lnTo>
                      <a:pt x="470" y="558"/>
                    </a:lnTo>
                    <a:lnTo>
                      <a:pt x="470" y="564"/>
                    </a:lnTo>
                    <a:lnTo>
                      <a:pt x="470" y="568"/>
                    </a:lnTo>
                    <a:lnTo>
                      <a:pt x="470" y="570"/>
                    </a:lnTo>
                    <a:lnTo>
                      <a:pt x="468" y="572"/>
                    </a:lnTo>
                    <a:lnTo>
                      <a:pt x="456" y="574"/>
                    </a:lnTo>
                    <a:lnTo>
                      <a:pt x="454" y="574"/>
                    </a:lnTo>
                    <a:lnTo>
                      <a:pt x="452" y="572"/>
                    </a:lnTo>
                    <a:lnTo>
                      <a:pt x="450" y="570"/>
                    </a:lnTo>
                    <a:lnTo>
                      <a:pt x="450" y="566"/>
                    </a:lnTo>
                    <a:lnTo>
                      <a:pt x="450" y="564"/>
                    </a:lnTo>
                    <a:lnTo>
                      <a:pt x="452" y="560"/>
                    </a:lnTo>
                    <a:lnTo>
                      <a:pt x="456" y="556"/>
                    </a:lnTo>
                    <a:lnTo>
                      <a:pt x="458" y="552"/>
                    </a:lnTo>
                    <a:lnTo>
                      <a:pt x="460" y="548"/>
                    </a:lnTo>
                    <a:lnTo>
                      <a:pt x="460" y="544"/>
                    </a:lnTo>
                    <a:lnTo>
                      <a:pt x="458" y="540"/>
                    </a:lnTo>
                    <a:lnTo>
                      <a:pt x="456" y="538"/>
                    </a:lnTo>
                    <a:lnTo>
                      <a:pt x="452" y="536"/>
                    </a:lnTo>
                    <a:lnTo>
                      <a:pt x="448" y="536"/>
                    </a:lnTo>
                    <a:lnTo>
                      <a:pt x="444" y="534"/>
                    </a:lnTo>
                    <a:lnTo>
                      <a:pt x="442" y="532"/>
                    </a:lnTo>
                    <a:lnTo>
                      <a:pt x="442" y="532"/>
                    </a:lnTo>
                    <a:lnTo>
                      <a:pt x="438" y="534"/>
                    </a:lnTo>
                    <a:lnTo>
                      <a:pt x="434" y="536"/>
                    </a:lnTo>
                    <a:lnTo>
                      <a:pt x="434" y="538"/>
                    </a:lnTo>
                    <a:lnTo>
                      <a:pt x="432" y="538"/>
                    </a:lnTo>
                    <a:lnTo>
                      <a:pt x="430" y="528"/>
                    </a:lnTo>
                    <a:lnTo>
                      <a:pt x="418" y="516"/>
                    </a:lnTo>
                    <a:lnTo>
                      <a:pt x="412" y="514"/>
                    </a:lnTo>
                    <a:lnTo>
                      <a:pt x="408" y="516"/>
                    </a:lnTo>
                    <a:lnTo>
                      <a:pt x="402" y="516"/>
                    </a:lnTo>
                    <a:lnTo>
                      <a:pt x="396" y="516"/>
                    </a:lnTo>
                    <a:lnTo>
                      <a:pt x="390" y="516"/>
                    </a:lnTo>
                    <a:lnTo>
                      <a:pt x="386" y="514"/>
                    </a:lnTo>
                    <a:lnTo>
                      <a:pt x="382" y="514"/>
                    </a:lnTo>
                    <a:lnTo>
                      <a:pt x="382" y="514"/>
                    </a:lnTo>
                    <a:lnTo>
                      <a:pt x="378" y="514"/>
                    </a:lnTo>
                    <a:lnTo>
                      <a:pt x="372" y="514"/>
                    </a:lnTo>
                    <a:lnTo>
                      <a:pt x="370" y="516"/>
                    </a:lnTo>
                    <a:lnTo>
                      <a:pt x="368" y="516"/>
                    </a:lnTo>
                    <a:lnTo>
                      <a:pt x="364" y="516"/>
                    </a:lnTo>
                    <a:lnTo>
                      <a:pt x="362" y="518"/>
                    </a:lnTo>
                    <a:lnTo>
                      <a:pt x="362" y="520"/>
                    </a:lnTo>
                    <a:lnTo>
                      <a:pt x="362" y="520"/>
                    </a:lnTo>
                    <a:lnTo>
                      <a:pt x="362" y="522"/>
                    </a:lnTo>
                    <a:lnTo>
                      <a:pt x="358" y="524"/>
                    </a:lnTo>
                    <a:lnTo>
                      <a:pt x="356" y="526"/>
                    </a:lnTo>
                    <a:lnTo>
                      <a:pt x="356" y="526"/>
                    </a:lnTo>
                    <a:lnTo>
                      <a:pt x="356" y="528"/>
                    </a:lnTo>
                    <a:lnTo>
                      <a:pt x="356" y="528"/>
                    </a:lnTo>
                    <a:lnTo>
                      <a:pt x="356" y="528"/>
                    </a:lnTo>
                    <a:lnTo>
                      <a:pt x="356" y="532"/>
                    </a:lnTo>
                    <a:lnTo>
                      <a:pt x="358" y="538"/>
                    </a:lnTo>
                    <a:lnTo>
                      <a:pt x="356" y="542"/>
                    </a:lnTo>
                    <a:lnTo>
                      <a:pt x="356" y="544"/>
                    </a:lnTo>
                    <a:lnTo>
                      <a:pt x="354" y="544"/>
                    </a:lnTo>
                    <a:lnTo>
                      <a:pt x="352" y="544"/>
                    </a:lnTo>
                    <a:lnTo>
                      <a:pt x="352" y="544"/>
                    </a:lnTo>
                    <a:lnTo>
                      <a:pt x="350" y="544"/>
                    </a:lnTo>
                    <a:lnTo>
                      <a:pt x="348" y="544"/>
                    </a:lnTo>
                    <a:lnTo>
                      <a:pt x="342" y="546"/>
                    </a:lnTo>
                    <a:lnTo>
                      <a:pt x="338" y="548"/>
                    </a:lnTo>
                    <a:lnTo>
                      <a:pt x="334" y="548"/>
                    </a:lnTo>
                    <a:lnTo>
                      <a:pt x="332" y="548"/>
                    </a:lnTo>
                    <a:lnTo>
                      <a:pt x="332" y="548"/>
                    </a:lnTo>
                    <a:lnTo>
                      <a:pt x="332" y="546"/>
                    </a:lnTo>
                    <a:lnTo>
                      <a:pt x="332" y="542"/>
                    </a:lnTo>
                    <a:lnTo>
                      <a:pt x="334" y="538"/>
                    </a:lnTo>
                    <a:lnTo>
                      <a:pt x="334" y="536"/>
                    </a:lnTo>
                    <a:lnTo>
                      <a:pt x="334" y="534"/>
                    </a:lnTo>
                    <a:lnTo>
                      <a:pt x="326" y="528"/>
                    </a:lnTo>
                    <a:lnTo>
                      <a:pt x="320" y="530"/>
                    </a:lnTo>
                    <a:lnTo>
                      <a:pt x="316" y="530"/>
                    </a:lnTo>
                    <a:lnTo>
                      <a:pt x="312" y="528"/>
                    </a:lnTo>
                    <a:lnTo>
                      <a:pt x="310" y="526"/>
                    </a:lnTo>
                    <a:lnTo>
                      <a:pt x="308" y="524"/>
                    </a:lnTo>
                    <a:lnTo>
                      <a:pt x="308" y="522"/>
                    </a:lnTo>
                    <a:lnTo>
                      <a:pt x="308" y="520"/>
                    </a:lnTo>
                    <a:lnTo>
                      <a:pt x="308" y="520"/>
                    </a:lnTo>
                    <a:lnTo>
                      <a:pt x="312" y="498"/>
                    </a:lnTo>
                    <a:lnTo>
                      <a:pt x="316" y="488"/>
                    </a:lnTo>
                    <a:lnTo>
                      <a:pt x="320" y="484"/>
                    </a:lnTo>
                    <a:lnTo>
                      <a:pt x="320" y="484"/>
                    </a:lnTo>
                    <a:lnTo>
                      <a:pt x="316" y="470"/>
                    </a:lnTo>
                    <a:lnTo>
                      <a:pt x="310" y="458"/>
                    </a:lnTo>
                    <a:lnTo>
                      <a:pt x="304" y="452"/>
                    </a:lnTo>
                    <a:lnTo>
                      <a:pt x="300" y="450"/>
                    </a:lnTo>
                    <a:lnTo>
                      <a:pt x="300" y="448"/>
                    </a:lnTo>
                    <a:lnTo>
                      <a:pt x="298" y="448"/>
                    </a:lnTo>
                    <a:lnTo>
                      <a:pt x="264" y="452"/>
                    </a:lnTo>
                    <a:lnTo>
                      <a:pt x="252" y="450"/>
                    </a:lnTo>
                    <a:lnTo>
                      <a:pt x="248" y="446"/>
                    </a:lnTo>
                    <a:lnTo>
                      <a:pt x="242" y="442"/>
                    </a:lnTo>
                    <a:lnTo>
                      <a:pt x="232" y="440"/>
                    </a:lnTo>
                    <a:lnTo>
                      <a:pt x="222" y="440"/>
                    </a:lnTo>
                    <a:lnTo>
                      <a:pt x="216" y="438"/>
                    </a:lnTo>
                    <a:lnTo>
                      <a:pt x="208" y="440"/>
                    </a:lnTo>
                    <a:lnTo>
                      <a:pt x="200" y="444"/>
                    </a:lnTo>
                    <a:lnTo>
                      <a:pt x="196" y="446"/>
                    </a:lnTo>
                    <a:lnTo>
                      <a:pt x="192" y="450"/>
                    </a:lnTo>
                    <a:lnTo>
                      <a:pt x="188" y="452"/>
                    </a:lnTo>
                    <a:lnTo>
                      <a:pt x="186" y="454"/>
                    </a:lnTo>
                    <a:lnTo>
                      <a:pt x="186" y="454"/>
                    </a:lnTo>
                    <a:lnTo>
                      <a:pt x="186" y="454"/>
                    </a:lnTo>
                    <a:lnTo>
                      <a:pt x="186" y="452"/>
                    </a:lnTo>
                    <a:lnTo>
                      <a:pt x="186" y="452"/>
                    </a:lnTo>
                    <a:lnTo>
                      <a:pt x="184" y="450"/>
                    </a:lnTo>
                    <a:lnTo>
                      <a:pt x="184" y="448"/>
                    </a:lnTo>
                    <a:lnTo>
                      <a:pt x="182" y="450"/>
                    </a:lnTo>
                    <a:lnTo>
                      <a:pt x="180" y="450"/>
                    </a:lnTo>
                    <a:lnTo>
                      <a:pt x="178" y="450"/>
                    </a:lnTo>
                    <a:lnTo>
                      <a:pt x="178" y="452"/>
                    </a:lnTo>
                    <a:lnTo>
                      <a:pt x="114" y="438"/>
                    </a:lnTo>
                    <a:lnTo>
                      <a:pt x="88" y="416"/>
                    </a:lnTo>
                    <a:lnTo>
                      <a:pt x="82" y="402"/>
                    </a:lnTo>
                    <a:lnTo>
                      <a:pt x="82" y="392"/>
                    </a:lnTo>
                    <a:lnTo>
                      <a:pt x="88" y="384"/>
                    </a:lnTo>
                    <a:lnTo>
                      <a:pt x="92" y="380"/>
                    </a:lnTo>
                    <a:lnTo>
                      <a:pt x="94" y="380"/>
                    </a:lnTo>
                    <a:lnTo>
                      <a:pt x="88" y="366"/>
                    </a:lnTo>
                    <a:lnTo>
                      <a:pt x="96" y="362"/>
                    </a:lnTo>
                    <a:lnTo>
                      <a:pt x="94" y="358"/>
                    </a:lnTo>
                    <a:lnTo>
                      <a:pt x="92" y="354"/>
                    </a:lnTo>
                    <a:lnTo>
                      <a:pt x="92" y="350"/>
                    </a:lnTo>
                    <a:lnTo>
                      <a:pt x="90" y="348"/>
                    </a:lnTo>
                    <a:lnTo>
                      <a:pt x="90" y="346"/>
                    </a:lnTo>
                    <a:lnTo>
                      <a:pt x="88" y="342"/>
                    </a:lnTo>
                    <a:lnTo>
                      <a:pt x="86" y="340"/>
                    </a:lnTo>
                    <a:lnTo>
                      <a:pt x="82" y="338"/>
                    </a:lnTo>
                    <a:lnTo>
                      <a:pt x="76" y="336"/>
                    </a:lnTo>
                    <a:lnTo>
                      <a:pt x="72" y="336"/>
                    </a:lnTo>
                    <a:lnTo>
                      <a:pt x="66" y="334"/>
                    </a:lnTo>
                    <a:lnTo>
                      <a:pt x="62" y="332"/>
                    </a:lnTo>
                    <a:lnTo>
                      <a:pt x="60" y="330"/>
                    </a:lnTo>
                    <a:lnTo>
                      <a:pt x="58" y="328"/>
                    </a:lnTo>
                    <a:lnTo>
                      <a:pt x="50" y="330"/>
                    </a:lnTo>
                    <a:lnTo>
                      <a:pt x="30" y="332"/>
                    </a:lnTo>
                    <a:lnTo>
                      <a:pt x="28" y="314"/>
                    </a:lnTo>
                    <a:lnTo>
                      <a:pt x="26" y="312"/>
                    </a:lnTo>
                    <a:lnTo>
                      <a:pt x="26" y="312"/>
                    </a:lnTo>
                    <a:lnTo>
                      <a:pt x="24" y="310"/>
                    </a:lnTo>
                    <a:lnTo>
                      <a:pt x="22" y="308"/>
                    </a:lnTo>
                    <a:lnTo>
                      <a:pt x="20" y="304"/>
                    </a:lnTo>
                    <a:lnTo>
                      <a:pt x="18" y="300"/>
                    </a:lnTo>
                    <a:lnTo>
                      <a:pt x="16" y="294"/>
                    </a:lnTo>
                    <a:lnTo>
                      <a:pt x="16" y="290"/>
                    </a:lnTo>
                    <a:lnTo>
                      <a:pt x="16" y="290"/>
                    </a:lnTo>
                    <a:lnTo>
                      <a:pt x="14" y="286"/>
                    </a:lnTo>
                    <a:lnTo>
                      <a:pt x="12" y="284"/>
                    </a:lnTo>
                    <a:lnTo>
                      <a:pt x="10" y="282"/>
                    </a:lnTo>
                    <a:lnTo>
                      <a:pt x="6" y="282"/>
                    </a:lnTo>
                    <a:lnTo>
                      <a:pt x="4" y="280"/>
                    </a:lnTo>
                    <a:lnTo>
                      <a:pt x="2" y="280"/>
                    </a:lnTo>
                    <a:lnTo>
                      <a:pt x="0" y="276"/>
                    </a:lnTo>
                    <a:lnTo>
                      <a:pt x="0" y="272"/>
                    </a:lnTo>
                    <a:lnTo>
                      <a:pt x="0" y="272"/>
                    </a:lnTo>
                    <a:lnTo>
                      <a:pt x="0" y="270"/>
                    </a:lnTo>
                    <a:lnTo>
                      <a:pt x="0" y="266"/>
                    </a:lnTo>
                    <a:lnTo>
                      <a:pt x="0" y="264"/>
                    </a:lnTo>
                    <a:lnTo>
                      <a:pt x="2" y="260"/>
                    </a:lnTo>
                    <a:lnTo>
                      <a:pt x="4" y="256"/>
                    </a:lnTo>
                    <a:lnTo>
                      <a:pt x="8" y="254"/>
                    </a:lnTo>
                    <a:lnTo>
                      <a:pt x="12" y="252"/>
                    </a:lnTo>
                    <a:lnTo>
                      <a:pt x="18" y="252"/>
                    </a:lnTo>
                    <a:lnTo>
                      <a:pt x="28" y="254"/>
                    </a:lnTo>
                    <a:lnTo>
                      <a:pt x="40" y="246"/>
                    </a:lnTo>
                    <a:lnTo>
                      <a:pt x="40" y="246"/>
                    </a:lnTo>
                    <a:lnTo>
                      <a:pt x="42" y="244"/>
                    </a:lnTo>
                    <a:lnTo>
                      <a:pt x="44" y="242"/>
                    </a:lnTo>
                    <a:lnTo>
                      <a:pt x="48" y="242"/>
                    </a:lnTo>
                    <a:lnTo>
                      <a:pt x="54" y="240"/>
                    </a:lnTo>
                    <a:lnTo>
                      <a:pt x="54" y="240"/>
                    </a:lnTo>
                    <a:lnTo>
                      <a:pt x="56" y="240"/>
                    </a:lnTo>
                    <a:lnTo>
                      <a:pt x="60" y="240"/>
                    </a:lnTo>
                    <a:lnTo>
                      <a:pt x="64" y="238"/>
                    </a:lnTo>
                    <a:lnTo>
                      <a:pt x="70" y="236"/>
                    </a:lnTo>
                    <a:lnTo>
                      <a:pt x="74" y="232"/>
                    </a:lnTo>
                    <a:lnTo>
                      <a:pt x="78" y="226"/>
                    </a:lnTo>
                    <a:lnTo>
                      <a:pt x="80" y="220"/>
                    </a:lnTo>
                    <a:lnTo>
                      <a:pt x="82" y="218"/>
                    </a:lnTo>
                    <a:lnTo>
                      <a:pt x="82" y="216"/>
                    </a:lnTo>
                    <a:lnTo>
                      <a:pt x="84" y="212"/>
                    </a:lnTo>
                    <a:lnTo>
                      <a:pt x="84" y="208"/>
                    </a:lnTo>
                    <a:lnTo>
                      <a:pt x="84" y="206"/>
                    </a:lnTo>
                    <a:lnTo>
                      <a:pt x="84" y="202"/>
                    </a:lnTo>
                    <a:lnTo>
                      <a:pt x="80" y="202"/>
                    </a:lnTo>
                    <a:lnTo>
                      <a:pt x="78" y="198"/>
                    </a:lnTo>
                    <a:lnTo>
                      <a:pt x="76" y="196"/>
                    </a:lnTo>
                    <a:lnTo>
                      <a:pt x="74" y="192"/>
                    </a:lnTo>
                    <a:lnTo>
                      <a:pt x="74" y="188"/>
                    </a:lnTo>
                    <a:lnTo>
                      <a:pt x="74" y="186"/>
                    </a:lnTo>
                    <a:lnTo>
                      <a:pt x="80" y="184"/>
                    </a:lnTo>
                    <a:lnTo>
                      <a:pt x="84" y="182"/>
                    </a:lnTo>
                    <a:lnTo>
                      <a:pt x="86" y="182"/>
                    </a:lnTo>
                    <a:lnTo>
                      <a:pt x="88" y="180"/>
                    </a:lnTo>
                    <a:lnTo>
                      <a:pt x="88" y="180"/>
                    </a:lnTo>
                    <a:lnTo>
                      <a:pt x="90" y="178"/>
                    </a:lnTo>
                    <a:lnTo>
                      <a:pt x="90" y="176"/>
                    </a:lnTo>
                    <a:lnTo>
                      <a:pt x="90" y="174"/>
                    </a:lnTo>
                    <a:lnTo>
                      <a:pt x="90" y="172"/>
                    </a:lnTo>
                    <a:lnTo>
                      <a:pt x="90" y="172"/>
                    </a:lnTo>
                    <a:lnTo>
                      <a:pt x="94" y="172"/>
                    </a:lnTo>
                    <a:lnTo>
                      <a:pt x="98" y="170"/>
                    </a:lnTo>
                    <a:lnTo>
                      <a:pt x="102" y="170"/>
                    </a:lnTo>
                    <a:lnTo>
                      <a:pt x="106" y="168"/>
                    </a:lnTo>
                    <a:lnTo>
                      <a:pt x="110" y="164"/>
                    </a:lnTo>
                    <a:lnTo>
                      <a:pt x="112" y="158"/>
                    </a:lnTo>
                    <a:lnTo>
                      <a:pt x="116" y="152"/>
                    </a:lnTo>
                    <a:lnTo>
                      <a:pt x="116" y="146"/>
                    </a:lnTo>
                    <a:lnTo>
                      <a:pt x="116" y="142"/>
                    </a:lnTo>
                    <a:lnTo>
                      <a:pt x="120" y="136"/>
                    </a:lnTo>
                    <a:lnTo>
                      <a:pt x="124" y="134"/>
                    </a:lnTo>
                    <a:lnTo>
                      <a:pt x="128" y="132"/>
                    </a:lnTo>
                    <a:lnTo>
                      <a:pt x="134" y="130"/>
                    </a:lnTo>
                    <a:lnTo>
                      <a:pt x="140" y="130"/>
                    </a:lnTo>
                    <a:lnTo>
                      <a:pt x="144" y="128"/>
                    </a:lnTo>
                    <a:lnTo>
                      <a:pt x="146" y="124"/>
                    </a:lnTo>
                    <a:lnTo>
                      <a:pt x="148" y="120"/>
                    </a:lnTo>
                    <a:lnTo>
                      <a:pt x="150" y="114"/>
                    </a:lnTo>
                    <a:lnTo>
                      <a:pt x="154" y="110"/>
                    </a:lnTo>
                    <a:lnTo>
                      <a:pt x="158" y="104"/>
                    </a:lnTo>
                    <a:lnTo>
                      <a:pt x="164" y="102"/>
                    </a:lnTo>
                    <a:lnTo>
                      <a:pt x="172" y="100"/>
                    </a:lnTo>
                    <a:lnTo>
                      <a:pt x="176" y="100"/>
                    </a:lnTo>
                    <a:lnTo>
                      <a:pt x="178" y="98"/>
                    </a:lnTo>
                    <a:lnTo>
                      <a:pt x="180" y="96"/>
                    </a:lnTo>
                    <a:lnTo>
                      <a:pt x="180" y="94"/>
                    </a:lnTo>
                    <a:lnTo>
                      <a:pt x="180" y="92"/>
                    </a:lnTo>
                    <a:lnTo>
                      <a:pt x="180" y="90"/>
                    </a:lnTo>
                    <a:lnTo>
                      <a:pt x="180" y="86"/>
                    </a:lnTo>
                    <a:lnTo>
                      <a:pt x="182" y="82"/>
                    </a:lnTo>
                    <a:lnTo>
                      <a:pt x="186" y="80"/>
                    </a:lnTo>
                    <a:lnTo>
                      <a:pt x="190" y="76"/>
                    </a:lnTo>
                    <a:lnTo>
                      <a:pt x="194" y="74"/>
                    </a:lnTo>
                    <a:lnTo>
                      <a:pt x="216" y="74"/>
                    </a:lnTo>
                    <a:lnTo>
                      <a:pt x="194" y="86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Freeform 212"/>
              <p:cNvSpPr>
                <a:spLocks/>
              </p:cNvSpPr>
              <p:nvPr/>
            </p:nvSpPr>
            <p:spPr bwMode="gray">
              <a:xfrm>
                <a:off x="2188" y="2658"/>
                <a:ext cx="68" cy="56"/>
              </a:xfrm>
              <a:custGeom>
                <a:avLst/>
                <a:gdLst/>
                <a:ahLst/>
                <a:cxnLst>
                  <a:cxn ang="0">
                    <a:pos x="2" y="36"/>
                  </a:cxn>
                  <a:cxn ang="0">
                    <a:pos x="2" y="32"/>
                  </a:cxn>
                  <a:cxn ang="0">
                    <a:pos x="0" y="22"/>
                  </a:cxn>
                  <a:cxn ang="0">
                    <a:pos x="2" y="10"/>
                  </a:cxn>
                  <a:cxn ang="0">
                    <a:pos x="10" y="4"/>
                  </a:cxn>
                  <a:cxn ang="0">
                    <a:pos x="10" y="2"/>
                  </a:cxn>
                  <a:cxn ang="0">
                    <a:pos x="12" y="2"/>
                  </a:cxn>
                  <a:cxn ang="0">
                    <a:pos x="14" y="2"/>
                  </a:cxn>
                  <a:cxn ang="0">
                    <a:pos x="16" y="0"/>
                  </a:cxn>
                  <a:cxn ang="0">
                    <a:pos x="22" y="0"/>
                  </a:cxn>
                  <a:cxn ang="0">
                    <a:pos x="28" y="2"/>
                  </a:cxn>
                  <a:cxn ang="0">
                    <a:pos x="34" y="4"/>
                  </a:cxn>
                  <a:cxn ang="0">
                    <a:pos x="42" y="10"/>
                  </a:cxn>
                  <a:cxn ang="0">
                    <a:pos x="44" y="8"/>
                  </a:cxn>
                  <a:cxn ang="0">
                    <a:pos x="46" y="8"/>
                  </a:cxn>
                  <a:cxn ang="0">
                    <a:pos x="50" y="8"/>
                  </a:cxn>
                  <a:cxn ang="0">
                    <a:pos x="54" y="8"/>
                  </a:cxn>
                  <a:cxn ang="0">
                    <a:pos x="58" y="8"/>
                  </a:cxn>
                  <a:cxn ang="0">
                    <a:pos x="60" y="8"/>
                  </a:cxn>
                  <a:cxn ang="0">
                    <a:pos x="64" y="10"/>
                  </a:cxn>
                  <a:cxn ang="0">
                    <a:pos x="66" y="12"/>
                  </a:cxn>
                  <a:cxn ang="0">
                    <a:pos x="68" y="16"/>
                  </a:cxn>
                  <a:cxn ang="0">
                    <a:pos x="68" y="18"/>
                  </a:cxn>
                  <a:cxn ang="0">
                    <a:pos x="66" y="22"/>
                  </a:cxn>
                  <a:cxn ang="0">
                    <a:pos x="66" y="26"/>
                  </a:cxn>
                  <a:cxn ang="0">
                    <a:pos x="64" y="30"/>
                  </a:cxn>
                  <a:cxn ang="0">
                    <a:pos x="64" y="32"/>
                  </a:cxn>
                  <a:cxn ang="0">
                    <a:pos x="64" y="34"/>
                  </a:cxn>
                  <a:cxn ang="0">
                    <a:pos x="54" y="38"/>
                  </a:cxn>
                  <a:cxn ang="0">
                    <a:pos x="50" y="42"/>
                  </a:cxn>
                  <a:cxn ang="0">
                    <a:pos x="46" y="42"/>
                  </a:cxn>
                  <a:cxn ang="0">
                    <a:pos x="42" y="52"/>
                  </a:cxn>
                  <a:cxn ang="0">
                    <a:pos x="24" y="56"/>
                  </a:cxn>
                  <a:cxn ang="0">
                    <a:pos x="2" y="36"/>
                  </a:cxn>
                </a:cxnLst>
                <a:rect l="0" t="0" r="r" b="b"/>
                <a:pathLst>
                  <a:path w="68" h="56">
                    <a:moveTo>
                      <a:pt x="2" y="36"/>
                    </a:moveTo>
                    <a:lnTo>
                      <a:pt x="2" y="32"/>
                    </a:lnTo>
                    <a:lnTo>
                      <a:pt x="0" y="22"/>
                    </a:lnTo>
                    <a:lnTo>
                      <a:pt x="2" y="10"/>
                    </a:lnTo>
                    <a:lnTo>
                      <a:pt x="10" y="4"/>
                    </a:lnTo>
                    <a:lnTo>
                      <a:pt x="10" y="2"/>
                    </a:lnTo>
                    <a:lnTo>
                      <a:pt x="12" y="2"/>
                    </a:lnTo>
                    <a:lnTo>
                      <a:pt x="14" y="2"/>
                    </a:lnTo>
                    <a:lnTo>
                      <a:pt x="16" y="0"/>
                    </a:lnTo>
                    <a:lnTo>
                      <a:pt x="22" y="0"/>
                    </a:lnTo>
                    <a:lnTo>
                      <a:pt x="28" y="2"/>
                    </a:lnTo>
                    <a:lnTo>
                      <a:pt x="34" y="4"/>
                    </a:lnTo>
                    <a:lnTo>
                      <a:pt x="42" y="10"/>
                    </a:lnTo>
                    <a:lnTo>
                      <a:pt x="44" y="8"/>
                    </a:lnTo>
                    <a:lnTo>
                      <a:pt x="46" y="8"/>
                    </a:lnTo>
                    <a:lnTo>
                      <a:pt x="50" y="8"/>
                    </a:lnTo>
                    <a:lnTo>
                      <a:pt x="54" y="8"/>
                    </a:lnTo>
                    <a:lnTo>
                      <a:pt x="58" y="8"/>
                    </a:lnTo>
                    <a:lnTo>
                      <a:pt x="60" y="8"/>
                    </a:lnTo>
                    <a:lnTo>
                      <a:pt x="64" y="10"/>
                    </a:lnTo>
                    <a:lnTo>
                      <a:pt x="66" y="12"/>
                    </a:lnTo>
                    <a:lnTo>
                      <a:pt x="68" y="16"/>
                    </a:lnTo>
                    <a:lnTo>
                      <a:pt x="68" y="18"/>
                    </a:lnTo>
                    <a:lnTo>
                      <a:pt x="66" y="22"/>
                    </a:lnTo>
                    <a:lnTo>
                      <a:pt x="66" y="26"/>
                    </a:lnTo>
                    <a:lnTo>
                      <a:pt x="64" y="30"/>
                    </a:lnTo>
                    <a:lnTo>
                      <a:pt x="64" y="32"/>
                    </a:lnTo>
                    <a:lnTo>
                      <a:pt x="64" y="34"/>
                    </a:lnTo>
                    <a:lnTo>
                      <a:pt x="54" y="38"/>
                    </a:lnTo>
                    <a:lnTo>
                      <a:pt x="50" y="42"/>
                    </a:lnTo>
                    <a:lnTo>
                      <a:pt x="46" y="42"/>
                    </a:lnTo>
                    <a:lnTo>
                      <a:pt x="42" y="52"/>
                    </a:lnTo>
                    <a:lnTo>
                      <a:pt x="24" y="56"/>
                    </a:lnTo>
                    <a:lnTo>
                      <a:pt x="2" y="36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Freeform 213"/>
              <p:cNvSpPr>
                <a:spLocks/>
              </p:cNvSpPr>
              <p:nvPr/>
            </p:nvSpPr>
            <p:spPr bwMode="gray">
              <a:xfrm>
                <a:off x="2542" y="2384"/>
                <a:ext cx="36" cy="4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2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2" y="12"/>
                  </a:cxn>
                  <a:cxn ang="0">
                    <a:pos x="4" y="16"/>
                  </a:cxn>
                  <a:cxn ang="0">
                    <a:pos x="8" y="20"/>
                  </a:cxn>
                  <a:cxn ang="0">
                    <a:pos x="10" y="24"/>
                  </a:cxn>
                  <a:cxn ang="0">
                    <a:pos x="14" y="28"/>
                  </a:cxn>
                  <a:cxn ang="0">
                    <a:pos x="16" y="32"/>
                  </a:cxn>
                  <a:cxn ang="0">
                    <a:pos x="16" y="32"/>
                  </a:cxn>
                  <a:cxn ang="0">
                    <a:pos x="16" y="34"/>
                  </a:cxn>
                  <a:cxn ang="0">
                    <a:pos x="16" y="36"/>
                  </a:cxn>
                  <a:cxn ang="0">
                    <a:pos x="16" y="38"/>
                  </a:cxn>
                  <a:cxn ang="0">
                    <a:pos x="18" y="40"/>
                  </a:cxn>
                  <a:cxn ang="0">
                    <a:pos x="18" y="42"/>
                  </a:cxn>
                  <a:cxn ang="0">
                    <a:pos x="22" y="44"/>
                  </a:cxn>
                  <a:cxn ang="0">
                    <a:pos x="26" y="44"/>
                  </a:cxn>
                  <a:cxn ang="0">
                    <a:pos x="30" y="42"/>
                  </a:cxn>
                  <a:cxn ang="0">
                    <a:pos x="34" y="38"/>
                  </a:cxn>
                  <a:cxn ang="0">
                    <a:pos x="34" y="34"/>
                  </a:cxn>
                  <a:cxn ang="0">
                    <a:pos x="34" y="30"/>
                  </a:cxn>
                  <a:cxn ang="0">
                    <a:pos x="34" y="26"/>
                  </a:cxn>
                  <a:cxn ang="0">
                    <a:pos x="34" y="22"/>
                  </a:cxn>
                  <a:cxn ang="0">
                    <a:pos x="34" y="18"/>
                  </a:cxn>
                  <a:cxn ang="0">
                    <a:pos x="34" y="16"/>
                  </a:cxn>
                  <a:cxn ang="0">
                    <a:pos x="36" y="14"/>
                  </a:cxn>
                  <a:cxn ang="0">
                    <a:pos x="34" y="14"/>
                  </a:cxn>
                  <a:cxn ang="0">
                    <a:pos x="32" y="12"/>
                  </a:cxn>
                  <a:cxn ang="0">
                    <a:pos x="28" y="10"/>
                  </a:cxn>
                  <a:cxn ang="0">
                    <a:pos x="24" y="6"/>
                  </a:cxn>
                  <a:cxn ang="0">
                    <a:pos x="20" y="4"/>
                  </a:cxn>
                  <a:cxn ang="0">
                    <a:pos x="18" y="4"/>
                  </a:cxn>
                  <a:cxn ang="0">
                    <a:pos x="12" y="4"/>
                  </a:cxn>
                  <a:cxn ang="0">
                    <a:pos x="10" y="2"/>
                  </a:cxn>
                  <a:cxn ang="0">
                    <a:pos x="8" y="2"/>
                  </a:cxn>
                  <a:cxn ang="0">
                    <a:pos x="6" y="0"/>
                  </a:cxn>
                </a:cxnLst>
                <a:rect l="0" t="0" r="r" b="b"/>
                <a:pathLst>
                  <a:path w="36" h="44">
                    <a:moveTo>
                      <a:pt x="6" y="0"/>
                    </a:moveTo>
                    <a:lnTo>
                      <a:pt x="6" y="2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2" y="12"/>
                    </a:lnTo>
                    <a:lnTo>
                      <a:pt x="4" y="16"/>
                    </a:lnTo>
                    <a:lnTo>
                      <a:pt x="8" y="20"/>
                    </a:lnTo>
                    <a:lnTo>
                      <a:pt x="10" y="24"/>
                    </a:lnTo>
                    <a:lnTo>
                      <a:pt x="14" y="28"/>
                    </a:lnTo>
                    <a:lnTo>
                      <a:pt x="16" y="32"/>
                    </a:lnTo>
                    <a:lnTo>
                      <a:pt x="16" y="32"/>
                    </a:lnTo>
                    <a:lnTo>
                      <a:pt x="16" y="34"/>
                    </a:lnTo>
                    <a:lnTo>
                      <a:pt x="16" y="36"/>
                    </a:lnTo>
                    <a:lnTo>
                      <a:pt x="16" y="38"/>
                    </a:lnTo>
                    <a:lnTo>
                      <a:pt x="18" y="40"/>
                    </a:lnTo>
                    <a:lnTo>
                      <a:pt x="18" y="42"/>
                    </a:lnTo>
                    <a:lnTo>
                      <a:pt x="22" y="44"/>
                    </a:lnTo>
                    <a:lnTo>
                      <a:pt x="26" y="44"/>
                    </a:lnTo>
                    <a:lnTo>
                      <a:pt x="30" y="42"/>
                    </a:lnTo>
                    <a:lnTo>
                      <a:pt x="34" y="38"/>
                    </a:lnTo>
                    <a:lnTo>
                      <a:pt x="34" y="34"/>
                    </a:lnTo>
                    <a:lnTo>
                      <a:pt x="34" y="30"/>
                    </a:lnTo>
                    <a:lnTo>
                      <a:pt x="34" y="26"/>
                    </a:lnTo>
                    <a:lnTo>
                      <a:pt x="34" y="22"/>
                    </a:lnTo>
                    <a:lnTo>
                      <a:pt x="34" y="18"/>
                    </a:lnTo>
                    <a:lnTo>
                      <a:pt x="34" y="16"/>
                    </a:lnTo>
                    <a:lnTo>
                      <a:pt x="36" y="14"/>
                    </a:lnTo>
                    <a:lnTo>
                      <a:pt x="34" y="14"/>
                    </a:lnTo>
                    <a:lnTo>
                      <a:pt x="32" y="12"/>
                    </a:lnTo>
                    <a:lnTo>
                      <a:pt x="28" y="10"/>
                    </a:lnTo>
                    <a:lnTo>
                      <a:pt x="24" y="6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8" y="2"/>
                    </a:lnTo>
                    <a:lnTo>
                      <a:pt x="6" y="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Freeform 214"/>
              <p:cNvSpPr>
                <a:spLocks/>
              </p:cNvSpPr>
              <p:nvPr/>
            </p:nvSpPr>
            <p:spPr bwMode="gray">
              <a:xfrm>
                <a:off x="2554" y="2262"/>
                <a:ext cx="144" cy="122"/>
              </a:xfrm>
              <a:custGeom>
                <a:avLst/>
                <a:gdLst/>
                <a:ahLst/>
                <a:cxnLst>
                  <a:cxn ang="0">
                    <a:pos x="0" y="114"/>
                  </a:cxn>
                  <a:cxn ang="0">
                    <a:pos x="22" y="114"/>
                  </a:cxn>
                  <a:cxn ang="0">
                    <a:pos x="58" y="106"/>
                  </a:cxn>
                  <a:cxn ang="0">
                    <a:pos x="62" y="118"/>
                  </a:cxn>
                  <a:cxn ang="0">
                    <a:pos x="66" y="120"/>
                  </a:cxn>
                  <a:cxn ang="0">
                    <a:pos x="74" y="120"/>
                  </a:cxn>
                  <a:cxn ang="0">
                    <a:pos x="82" y="114"/>
                  </a:cxn>
                  <a:cxn ang="0">
                    <a:pos x="86" y="110"/>
                  </a:cxn>
                  <a:cxn ang="0">
                    <a:pos x="102" y="104"/>
                  </a:cxn>
                  <a:cxn ang="0">
                    <a:pos x="106" y="100"/>
                  </a:cxn>
                  <a:cxn ang="0">
                    <a:pos x="116" y="94"/>
                  </a:cxn>
                  <a:cxn ang="0">
                    <a:pos x="124" y="88"/>
                  </a:cxn>
                  <a:cxn ang="0">
                    <a:pos x="128" y="82"/>
                  </a:cxn>
                  <a:cxn ang="0">
                    <a:pos x="132" y="76"/>
                  </a:cxn>
                  <a:cxn ang="0">
                    <a:pos x="136" y="68"/>
                  </a:cxn>
                  <a:cxn ang="0">
                    <a:pos x="138" y="60"/>
                  </a:cxn>
                  <a:cxn ang="0">
                    <a:pos x="138" y="52"/>
                  </a:cxn>
                  <a:cxn ang="0">
                    <a:pos x="136" y="44"/>
                  </a:cxn>
                  <a:cxn ang="0">
                    <a:pos x="136" y="42"/>
                  </a:cxn>
                  <a:cxn ang="0">
                    <a:pos x="140" y="38"/>
                  </a:cxn>
                  <a:cxn ang="0">
                    <a:pos x="144" y="30"/>
                  </a:cxn>
                  <a:cxn ang="0">
                    <a:pos x="144" y="20"/>
                  </a:cxn>
                  <a:cxn ang="0">
                    <a:pos x="142" y="8"/>
                  </a:cxn>
                  <a:cxn ang="0">
                    <a:pos x="140" y="0"/>
                  </a:cxn>
                  <a:cxn ang="0">
                    <a:pos x="138" y="0"/>
                  </a:cxn>
                  <a:cxn ang="0">
                    <a:pos x="132" y="2"/>
                  </a:cxn>
                  <a:cxn ang="0">
                    <a:pos x="122" y="8"/>
                  </a:cxn>
                  <a:cxn ang="0">
                    <a:pos x="116" y="18"/>
                  </a:cxn>
                  <a:cxn ang="0">
                    <a:pos x="114" y="32"/>
                  </a:cxn>
                  <a:cxn ang="0">
                    <a:pos x="112" y="44"/>
                  </a:cxn>
                  <a:cxn ang="0">
                    <a:pos x="108" y="48"/>
                  </a:cxn>
                  <a:cxn ang="0">
                    <a:pos x="102" y="58"/>
                  </a:cxn>
                  <a:cxn ang="0">
                    <a:pos x="94" y="68"/>
                  </a:cxn>
                  <a:cxn ang="0">
                    <a:pos x="82" y="76"/>
                  </a:cxn>
                  <a:cxn ang="0">
                    <a:pos x="72" y="84"/>
                  </a:cxn>
                  <a:cxn ang="0">
                    <a:pos x="64" y="90"/>
                  </a:cxn>
                  <a:cxn ang="0">
                    <a:pos x="40" y="90"/>
                  </a:cxn>
                  <a:cxn ang="0">
                    <a:pos x="6" y="106"/>
                  </a:cxn>
                </a:cxnLst>
                <a:rect l="0" t="0" r="r" b="b"/>
                <a:pathLst>
                  <a:path w="144" h="122">
                    <a:moveTo>
                      <a:pt x="6" y="106"/>
                    </a:moveTo>
                    <a:lnTo>
                      <a:pt x="0" y="114"/>
                    </a:lnTo>
                    <a:lnTo>
                      <a:pt x="14" y="118"/>
                    </a:lnTo>
                    <a:lnTo>
                      <a:pt x="22" y="114"/>
                    </a:lnTo>
                    <a:lnTo>
                      <a:pt x="38" y="110"/>
                    </a:lnTo>
                    <a:lnTo>
                      <a:pt x="58" y="106"/>
                    </a:lnTo>
                    <a:lnTo>
                      <a:pt x="62" y="118"/>
                    </a:lnTo>
                    <a:lnTo>
                      <a:pt x="62" y="118"/>
                    </a:lnTo>
                    <a:lnTo>
                      <a:pt x="62" y="120"/>
                    </a:lnTo>
                    <a:lnTo>
                      <a:pt x="66" y="120"/>
                    </a:lnTo>
                    <a:lnTo>
                      <a:pt x="68" y="122"/>
                    </a:lnTo>
                    <a:lnTo>
                      <a:pt x="74" y="120"/>
                    </a:lnTo>
                    <a:lnTo>
                      <a:pt x="78" y="116"/>
                    </a:lnTo>
                    <a:lnTo>
                      <a:pt x="82" y="114"/>
                    </a:lnTo>
                    <a:lnTo>
                      <a:pt x="84" y="110"/>
                    </a:lnTo>
                    <a:lnTo>
                      <a:pt x="86" y="110"/>
                    </a:lnTo>
                    <a:lnTo>
                      <a:pt x="100" y="106"/>
                    </a:lnTo>
                    <a:lnTo>
                      <a:pt x="102" y="104"/>
                    </a:lnTo>
                    <a:lnTo>
                      <a:pt x="104" y="104"/>
                    </a:lnTo>
                    <a:lnTo>
                      <a:pt x="106" y="100"/>
                    </a:lnTo>
                    <a:lnTo>
                      <a:pt x="112" y="98"/>
                    </a:lnTo>
                    <a:lnTo>
                      <a:pt x="116" y="94"/>
                    </a:lnTo>
                    <a:lnTo>
                      <a:pt x="120" y="90"/>
                    </a:lnTo>
                    <a:lnTo>
                      <a:pt x="124" y="88"/>
                    </a:lnTo>
                    <a:lnTo>
                      <a:pt x="126" y="84"/>
                    </a:lnTo>
                    <a:lnTo>
                      <a:pt x="128" y="82"/>
                    </a:lnTo>
                    <a:lnTo>
                      <a:pt x="130" y="80"/>
                    </a:lnTo>
                    <a:lnTo>
                      <a:pt x="132" y="76"/>
                    </a:lnTo>
                    <a:lnTo>
                      <a:pt x="134" y="72"/>
                    </a:lnTo>
                    <a:lnTo>
                      <a:pt x="136" y="68"/>
                    </a:lnTo>
                    <a:lnTo>
                      <a:pt x="138" y="64"/>
                    </a:lnTo>
                    <a:lnTo>
                      <a:pt x="138" y="60"/>
                    </a:lnTo>
                    <a:lnTo>
                      <a:pt x="138" y="58"/>
                    </a:lnTo>
                    <a:lnTo>
                      <a:pt x="138" y="52"/>
                    </a:lnTo>
                    <a:lnTo>
                      <a:pt x="136" y="48"/>
                    </a:lnTo>
                    <a:lnTo>
                      <a:pt x="136" y="44"/>
                    </a:lnTo>
                    <a:lnTo>
                      <a:pt x="136" y="42"/>
                    </a:lnTo>
                    <a:lnTo>
                      <a:pt x="136" y="42"/>
                    </a:lnTo>
                    <a:lnTo>
                      <a:pt x="138" y="40"/>
                    </a:lnTo>
                    <a:lnTo>
                      <a:pt x="140" y="38"/>
                    </a:lnTo>
                    <a:lnTo>
                      <a:pt x="142" y="34"/>
                    </a:lnTo>
                    <a:lnTo>
                      <a:pt x="144" y="30"/>
                    </a:lnTo>
                    <a:lnTo>
                      <a:pt x="144" y="26"/>
                    </a:lnTo>
                    <a:lnTo>
                      <a:pt x="144" y="20"/>
                    </a:lnTo>
                    <a:lnTo>
                      <a:pt x="142" y="14"/>
                    </a:lnTo>
                    <a:lnTo>
                      <a:pt x="142" y="8"/>
                    </a:lnTo>
                    <a:lnTo>
                      <a:pt x="140" y="4"/>
                    </a:lnTo>
                    <a:lnTo>
                      <a:pt x="140" y="0"/>
                    </a:lnTo>
                    <a:lnTo>
                      <a:pt x="140" y="0"/>
                    </a:lnTo>
                    <a:lnTo>
                      <a:pt x="138" y="0"/>
                    </a:lnTo>
                    <a:lnTo>
                      <a:pt x="136" y="0"/>
                    </a:lnTo>
                    <a:lnTo>
                      <a:pt x="132" y="2"/>
                    </a:lnTo>
                    <a:lnTo>
                      <a:pt x="126" y="4"/>
                    </a:lnTo>
                    <a:lnTo>
                      <a:pt x="122" y="8"/>
                    </a:lnTo>
                    <a:lnTo>
                      <a:pt x="118" y="12"/>
                    </a:lnTo>
                    <a:lnTo>
                      <a:pt x="116" y="18"/>
                    </a:lnTo>
                    <a:lnTo>
                      <a:pt x="114" y="26"/>
                    </a:lnTo>
                    <a:lnTo>
                      <a:pt x="114" y="32"/>
                    </a:lnTo>
                    <a:lnTo>
                      <a:pt x="112" y="38"/>
                    </a:lnTo>
                    <a:lnTo>
                      <a:pt x="112" y="44"/>
                    </a:lnTo>
                    <a:lnTo>
                      <a:pt x="110" y="46"/>
                    </a:lnTo>
                    <a:lnTo>
                      <a:pt x="108" y="48"/>
                    </a:lnTo>
                    <a:lnTo>
                      <a:pt x="106" y="52"/>
                    </a:lnTo>
                    <a:lnTo>
                      <a:pt x="102" y="58"/>
                    </a:lnTo>
                    <a:lnTo>
                      <a:pt x="98" y="62"/>
                    </a:lnTo>
                    <a:lnTo>
                      <a:pt x="94" y="68"/>
                    </a:lnTo>
                    <a:lnTo>
                      <a:pt x="88" y="72"/>
                    </a:lnTo>
                    <a:lnTo>
                      <a:pt x="82" y="76"/>
                    </a:lnTo>
                    <a:lnTo>
                      <a:pt x="76" y="80"/>
                    </a:lnTo>
                    <a:lnTo>
                      <a:pt x="72" y="84"/>
                    </a:lnTo>
                    <a:lnTo>
                      <a:pt x="68" y="88"/>
                    </a:lnTo>
                    <a:lnTo>
                      <a:pt x="64" y="90"/>
                    </a:lnTo>
                    <a:lnTo>
                      <a:pt x="64" y="90"/>
                    </a:lnTo>
                    <a:lnTo>
                      <a:pt x="40" y="90"/>
                    </a:lnTo>
                    <a:lnTo>
                      <a:pt x="22" y="96"/>
                    </a:lnTo>
                    <a:lnTo>
                      <a:pt x="6" y="106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Freeform 215"/>
              <p:cNvSpPr>
                <a:spLocks/>
              </p:cNvSpPr>
              <p:nvPr/>
            </p:nvSpPr>
            <p:spPr bwMode="gray">
              <a:xfrm>
                <a:off x="2574" y="2378"/>
                <a:ext cx="24" cy="16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10"/>
                  </a:cxn>
                  <a:cxn ang="0">
                    <a:pos x="8" y="16"/>
                  </a:cxn>
                  <a:cxn ang="0">
                    <a:pos x="18" y="8"/>
                  </a:cxn>
                  <a:cxn ang="0">
                    <a:pos x="24" y="2"/>
                  </a:cxn>
                  <a:cxn ang="0">
                    <a:pos x="8" y="0"/>
                  </a:cxn>
                </a:cxnLst>
                <a:rect l="0" t="0" r="r" b="b"/>
                <a:pathLst>
                  <a:path w="24" h="16">
                    <a:moveTo>
                      <a:pt x="8" y="0"/>
                    </a:moveTo>
                    <a:lnTo>
                      <a:pt x="0" y="10"/>
                    </a:lnTo>
                    <a:lnTo>
                      <a:pt x="8" y="16"/>
                    </a:lnTo>
                    <a:lnTo>
                      <a:pt x="18" y="8"/>
                    </a:lnTo>
                    <a:lnTo>
                      <a:pt x="24" y="2"/>
                    </a:lnTo>
                    <a:lnTo>
                      <a:pt x="8" y="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Freeform 216"/>
              <p:cNvSpPr>
                <a:spLocks/>
              </p:cNvSpPr>
              <p:nvPr/>
            </p:nvSpPr>
            <p:spPr bwMode="gray">
              <a:xfrm>
                <a:off x="2672" y="2188"/>
                <a:ext cx="78" cy="60"/>
              </a:xfrm>
              <a:custGeom>
                <a:avLst/>
                <a:gdLst/>
                <a:ahLst/>
                <a:cxnLst>
                  <a:cxn ang="0">
                    <a:pos x="36" y="6"/>
                  </a:cxn>
                  <a:cxn ang="0">
                    <a:pos x="36" y="6"/>
                  </a:cxn>
                  <a:cxn ang="0">
                    <a:pos x="34" y="4"/>
                  </a:cxn>
                  <a:cxn ang="0">
                    <a:pos x="32" y="2"/>
                  </a:cxn>
                  <a:cxn ang="0">
                    <a:pos x="30" y="0"/>
                  </a:cxn>
                  <a:cxn ang="0">
                    <a:pos x="28" y="0"/>
                  </a:cxn>
                  <a:cxn ang="0">
                    <a:pos x="26" y="2"/>
                  </a:cxn>
                  <a:cxn ang="0">
                    <a:pos x="24" y="4"/>
                  </a:cxn>
                  <a:cxn ang="0">
                    <a:pos x="22" y="12"/>
                  </a:cxn>
                  <a:cxn ang="0">
                    <a:pos x="20" y="18"/>
                  </a:cxn>
                  <a:cxn ang="0">
                    <a:pos x="20" y="22"/>
                  </a:cxn>
                  <a:cxn ang="0">
                    <a:pos x="20" y="26"/>
                  </a:cxn>
                  <a:cxn ang="0">
                    <a:pos x="18" y="28"/>
                  </a:cxn>
                  <a:cxn ang="0">
                    <a:pos x="16" y="32"/>
                  </a:cxn>
                  <a:cxn ang="0">
                    <a:pos x="12" y="36"/>
                  </a:cxn>
                  <a:cxn ang="0">
                    <a:pos x="10" y="42"/>
                  </a:cxn>
                  <a:cxn ang="0">
                    <a:pos x="6" y="46"/>
                  </a:cxn>
                  <a:cxn ang="0">
                    <a:pos x="4" y="48"/>
                  </a:cxn>
                  <a:cxn ang="0">
                    <a:pos x="2" y="50"/>
                  </a:cxn>
                  <a:cxn ang="0">
                    <a:pos x="0" y="52"/>
                  </a:cxn>
                  <a:cxn ang="0">
                    <a:pos x="0" y="54"/>
                  </a:cxn>
                  <a:cxn ang="0">
                    <a:pos x="0" y="56"/>
                  </a:cxn>
                  <a:cxn ang="0">
                    <a:pos x="4" y="56"/>
                  </a:cxn>
                  <a:cxn ang="0">
                    <a:pos x="8" y="58"/>
                  </a:cxn>
                  <a:cxn ang="0">
                    <a:pos x="14" y="58"/>
                  </a:cxn>
                  <a:cxn ang="0">
                    <a:pos x="20" y="58"/>
                  </a:cxn>
                  <a:cxn ang="0">
                    <a:pos x="26" y="58"/>
                  </a:cxn>
                  <a:cxn ang="0">
                    <a:pos x="30" y="56"/>
                  </a:cxn>
                  <a:cxn ang="0">
                    <a:pos x="32" y="56"/>
                  </a:cxn>
                  <a:cxn ang="0">
                    <a:pos x="38" y="60"/>
                  </a:cxn>
                  <a:cxn ang="0">
                    <a:pos x="48" y="58"/>
                  </a:cxn>
                  <a:cxn ang="0">
                    <a:pos x="48" y="58"/>
                  </a:cxn>
                  <a:cxn ang="0">
                    <a:pos x="50" y="56"/>
                  </a:cxn>
                  <a:cxn ang="0">
                    <a:pos x="52" y="52"/>
                  </a:cxn>
                  <a:cxn ang="0">
                    <a:pos x="54" y="50"/>
                  </a:cxn>
                  <a:cxn ang="0">
                    <a:pos x="56" y="46"/>
                  </a:cxn>
                  <a:cxn ang="0">
                    <a:pos x="60" y="44"/>
                  </a:cxn>
                  <a:cxn ang="0">
                    <a:pos x="62" y="44"/>
                  </a:cxn>
                  <a:cxn ang="0">
                    <a:pos x="64" y="44"/>
                  </a:cxn>
                  <a:cxn ang="0">
                    <a:pos x="66" y="42"/>
                  </a:cxn>
                  <a:cxn ang="0">
                    <a:pos x="70" y="40"/>
                  </a:cxn>
                  <a:cxn ang="0">
                    <a:pos x="72" y="38"/>
                  </a:cxn>
                  <a:cxn ang="0">
                    <a:pos x="74" y="36"/>
                  </a:cxn>
                  <a:cxn ang="0">
                    <a:pos x="76" y="34"/>
                  </a:cxn>
                  <a:cxn ang="0">
                    <a:pos x="78" y="32"/>
                  </a:cxn>
                  <a:cxn ang="0">
                    <a:pos x="78" y="32"/>
                  </a:cxn>
                  <a:cxn ang="0">
                    <a:pos x="78" y="30"/>
                  </a:cxn>
                  <a:cxn ang="0">
                    <a:pos x="78" y="26"/>
                  </a:cxn>
                  <a:cxn ang="0">
                    <a:pos x="78" y="24"/>
                  </a:cxn>
                  <a:cxn ang="0">
                    <a:pos x="76" y="22"/>
                  </a:cxn>
                  <a:cxn ang="0">
                    <a:pos x="74" y="20"/>
                  </a:cxn>
                  <a:cxn ang="0">
                    <a:pos x="72" y="22"/>
                  </a:cxn>
                  <a:cxn ang="0">
                    <a:pos x="70" y="24"/>
                  </a:cxn>
                  <a:cxn ang="0">
                    <a:pos x="66" y="26"/>
                  </a:cxn>
                  <a:cxn ang="0">
                    <a:pos x="64" y="26"/>
                  </a:cxn>
                  <a:cxn ang="0">
                    <a:pos x="62" y="26"/>
                  </a:cxn>
                  <a:cxn ang="0">
                    <a:pos x="58" y="24"/>
                  </a:cxn>
                  <a:cxn ang="0">
                    <a:pos x="52" y="22"/>
                  </a:cxn>
                  <a:cxn ang="0">
                    <a:pos x="46" y="20"/>
                  </a:cxn>
                  <a:cxn ang="0">
                    <a:pos x="42" y="16"/>
                  </a:cxn>
                  <a:cxn ang="0">
                    <a:pos x="38" y="12"/>
                  </a:cxn>
                  <a:cxn ang="0">
                    <a:pos x="36" y="6"/>
                  </a:cxn>
                </a:cxnLst>
                <a:rect l="0" t="0" r="r" b="b"/>
                <a:pathLst>
                  <a:path w="78" h="60">
                    <a:moveTo>
                      <a:pt x="36" y="6"/>
                    </a:moveTo>
                    <a:lnTo>
                      <a:pt x="36" y="6"/>
                    </a:lnTo>
                    <a:lnTo>
                      <a:pt x="34" y="4"/>
                    </a:lnTo>
                    <a:lnTo>
                      <a:pt x="32" y="2"/>
                    </a:lnTo>
                    <a:lnTo>
                      <a:pt x="30" y="0"/>
                    </a:lnTo>
                    <a:lnTo>
                      <a:pt x="28" y="0"/>
                    </a:lnTo>
                    <a:lnTo>
                      <a:pt x="26" y="2"/>
                    </a:lnTo>
                    <a:lnTo>
                      <a:pt x="24" y="4"/>
                    </a:lnTo>
                    <a:lnTo>
                      <a:pt x="22" y="12"/>
                    </a:lnTo>
                    <a:lnTo>
                      <a:pt x="20" y="18"/>
                    </a:lnTo>
                    <a:lnTo>
                      <a:pt x="20" y="22"/>
                    </a:lnTo>
                    <a:lnTo>
                      <a:pt x="20" y="26"/>
                    </a:lnTo>
                    <a:lnTo>
                      <a:pt x="18" y="28"/>
                    </a:lnTo>
                    <a:lnTo>
                      <a:pt x="16" y="32"/>
                    </a:lnTo>
                    <a:lnTo>
                      <a:pt x="12" y="36"/>
                    </a:lnTo>
                    <a:lnTo>
                      <a:pt x="10" y="42"/>
                    </a:lnTo>
                    <a:lnTo>
                      <a:pt x="6" y="46"/>
                    </a:lnTo>
                    <a:lnTo>
                      <a:pt x="4" y="48"/>
                    </a:lnTo>
                    <a:lnTo>
                      <a:pt x="2" y="50"/>
                    </a:lnTo>
                    <a:lnTo>
                      <a:pt x="0" y="52"/>
                    </a:lnTo>
                    <a:lnTo>
                      <a:pt x="0" y="54"/>
                    </a:lnTo>
                    <a:lnTo>
                      <a:pt x="0" y="56"/>
                    </a:lnTo>
                    <a:lnTo>
                      <a:pt x="4" y="56"/>
                    </a:lnTo>
                    <a:lnTo>
                      <a:pt x="8" y="58"/>
                    </a:lnTo>
                    <a:lnTo>
                      <a:pt x="14" y="58"/>
                    </a:lnTo>
                    <a:lnTo>
                      <a:pt x="20" y="58"/>
                    </a:lnTo>
                    <a:lnTo>
                      <a:pt x="26" y="58"/>
                    </a:lnTo>
                    <a:lnTo>
                      <a:pt x="30" y="56"/>
                    </a:lnTo>
                    <a:lnTo>
                      <a:pt x="32" y="56"/>
                    </a:lnTo>
                    <a:lnTo>
                      <a:pt x="38" y="60"/>
                    </a:lnTo>
                    <a:lnTo>
                      <a:pt x="48" y="58"/>
                    </a:lnTo>
                    <a:lnTo>
                      <a:pt x="48" y="58"/>
                    </a:lnTo>
                    <a:lnTo>
                      <a:pt x="50" y="56"/>
                    </a:lnTo>
                    <a:lnTo>
                      <a:pt x="52" y="52"/>
                    </a:lnTo>
                    <a:lnTo>
                      <a:pt x="54" y="50"/>
                    </a:lnTo>
                    <a:lnTo>
                      <a:pt x="56" y="46"/>
                    </a:lnTo>
                    <a:lnTo>
                      <a:pt x="60" y="44"/>
                    </a:lnTo>
                    <a:lnTo>
                      <a:pt x="62" y="44"/>
                    </a:lnTo>
                    <a:lnTo>
                      <a:pt x="64" y="44"/>
                    </a:lnTo>
                    <a:lnTo>
                      <a:pt x="66" y="42"/>
                    </a:lnTo>
                    <a:lnTo>
                      <a:pt x="70" y="40"/>
                    </a:lnTo>
                    <a:lnTo>
                      <a:pt x="72" y="38"/>
                    </a:lnTo>
                    <a:lnTo>
                      <a:pt x="74" y="36"/>
                    </a:lnTo>
                    <a:lnTo>
                      <a:pt x="76" y="34"/>
                    </a:lnTo>
                    <a:lnTo>
                      <a:pt x="78" y="32"/>
                    </a:lnTo>
                    <a:lnTo>
                      <a:pt x="78" y="32"/>
                    </a:lnTo>
                    <a:lnTo>
                      <a:pt x="78" y="30"/>
                    </a:lnTo>
                    <a:lnTo>
                      <a:pt x="78" y="26"/>
                    </a:lnTo>
                    <a:lnTo>
                      <a:pt x="78" y="24"/>
                    </a:lnTo>
                    <a:lnTo>
                      <a:pt x="76" y="22"/>
                    </a:lnTo>
                    <a:lnTo>
                      <a:pt x="74" y="20"/>
                    </a:lnTo>
                    <a:lnTo>
                      <a:pt x="72" y="22"/>
                    </a:lnTo>
                    <a:lnTo>
                      <a:pt x="70" y="24"/>
                    </a:lnTo>
                    <a:lnTo>
                      <a:pt x="66" y="26"/>
                    </a:lnTo>
                    <a:lnTo>
                      <a:pt x="64" y="26"/>
                    </a:lnTo>
                    <a:lnTo>
                      <a:pt x="62" y="26"/>
                    </a:lnTo>
                    <a:lnTo>
                      <a:pt x="58" y="24"/>
                    </a:lnTo>
                    <a:lnTo>
                      <a:pt x="52" y="22"/>
                    </a:lnTo>
                    <a:lnTo>
                      <a:pt x="46" y="20"/>
                    </a:lnTo>
                    <a:lnTo>
                      <a:pt x="42" y="16"/>
                    </a:lnTo>
                    <a:lnTo>
                      <a:pt x="38" y="12"/>
                    </a:lnTo>
                    <a:lnTo>
                      <a:pt x="36" y="6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Freeform 217"/>
              <p:cNvSpPr>
                <a:spLocks/>
              </p:cNvSpPr>
              <p:nvPr/>
            </p:nvSpPr>
            <p:spPr bwMode="gray">
              <a:xfrm>
                <a:off x="1832" y="2358"/>
                <a:ext cx="80" cy="34"/>
              </a:xfrm>
              <a:custGeom>
                <a:avLst/>
                <a:gdLst/>
                <a:ahLst/>
                <a:cxnLst>
                  <a:cxn ang="0">
                    <a:pos x="58" y="0"/>
                  </a:cxn>
                  <a:cxn ang="0">
                    <a:pos x="52" y="2"/>
                  </a:cxn>
                  <a:cxn ang="0">
                    <a:pos x="38" y="2"/>
                  </a:cxn>
                  <a:cxn ang="0">
                    <a:pos x="24" y="2"/>
                  </a:cxn>
                  <a:cxn ang="0">
                    <a:pos x="16" y="2"/>
                  </a:cxn>
                  <a:cxn ang="0">
                    <a:pos x="0" y="16"/>
                  </a:cxn>
                  <a:cxn ang="0">
                    <a:pos x="0" y="22"/>
                  </a:cxn>
                  <a:cxn ang="0">
                    <a:pos x="0" y="22"/>
                  </a:cxn>
                  <a:cxn ang="0">
                    <a:pos x="2" y="24"/>
                  </a:cxn>
                  <a:cxn ang="0">
                    <a:pos x="2" y="28"/>
                  </a:cxn>
                  <a:cxn ang="0">
                    <a:pos x="4" y="30"/>
                  </a:cxn>
                  <a:cxn ang="0">
                    <a:pos x="6" y="30"/>
                  </a:cxn>
                  <a:cxn ang="0">
                    <a:pos x="8" y="30"/>
                  </a:cxn>
                  <a:cxn ang="0">
                    <a:pos x="12" y="28"/>
                  </a:cxn>
                  <a:cxn ang="0">
                    <a:pos x="16" y="28"/>
                  </a:cxn>
                  <a:cxn ang="0">
                    <a:pos x="20" y="30"/>
                  </a:cxn>
                  <a:cxn ang="0">
                    <a:pos x="26" y="34"/>
                  </a:cxn>
                  <a:cxn ang="0">
                    <a:pos x="26" y="32"/>
                  </a:cxn>
                  <a:cxn ang="0">
                    <a:pos x="30" y="28"/>
                  </a:cxn>
                  <a:cxn ang="0">
                    <a:pos x="40" y="26"/>
                  </a:cxn>
                  <a:cxn ang="0">
                    <a:pos x="58" y="24"/>
                  </a:cxn>
                  <a:cxn ang="0">
                    <a:pos x="58" y="24"/>
                  </a:cxn>
                  <a:cxn ang="0">
                    <a:pos x="58" y="22"/>
                  </a:cxn>
                  <a:cxn ang="0">
                    <a:pos x="58" y="20"/>
                  </a:cxn>
                  <a:cxn ang="0">
                    <a:pos x="60" y="16"/>
                  </a:cxn>
                  <a:cxn ang="0">
                    <a:pos x="62" y="14"/>
                  </a:cxn>
                  <a:cxn ang="0">
                    <a:pos x="66" y="12"/>
                  </a:cxn>
                  <a:cxn ang="0">
                    <a:pos x="72" y="10"/>
                  </a:cxn>
                  <a:cxn ang="0">
                    <a:pos x="80" y="10"/>
                  </a:cxn>
                  <a:cxn ang="0">
                    <a:pos x="78" y="8"/>
                  </a:cxn>
                  <a:cxn ang="0">
                    <a:pos x="76" y="8"/>
                  </a:cxn>
                  <a:cxn ang="0">
                    <a:pos x="70" y="8"/>
                  </a:cxn>
                  <a:cxn ang="0">
                    <a:pos x="64" y="6"/>
                  </a:cxn>
                  <a:cxn ang="0">
                    <a:pos x="60" y="4"/>
                  </a:cxn>
                  <a:cxn ang="0">
                    <a:pos x="58" y="0"/>
                  </a:cxn>
                </a:cxnLst>
                <a:rect l="0" t="0" r="r" b="b"/>
                <a:pathLst>
                  <a:path w="80" h="34">
                    <a:moveTo>
                      <a:pt x="58" y="0"/>
                    </a:moveTo>
                    <a:lnTo>
                      <a:pt x="52" y="2"/>
                    </a:lnTo>
                    <a:lnTo>
                      <a:pt x="38" y="2"/>
                    </a:lnTo>
                    <a:lnTo>
                      <a:pt x="24" y="2"/>
                    </a:lnTo>
                    <a:lnTo>
                      <a:pt x="16" y="2"/>
                    </a:lnTo>
                    <a:lnTo>
                      <a:pt x="0" y="16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2" y="24"/>
                    </a:lnTo>
                    <a:lnTo>
                      <a:pt x="2" y="28"/>
                    </a:lnTo>
                    <a:lnTo>
                      <a:pt x="4" y="30"/>
                    </a:lnTo>
                    <a:lnTo>
                      <a:pt x="6" y="30"/>
                    </a:lnTo>
                    <a:lnTo>
                      <a:pt x="8" y="30"/>
                    </a:lnTo>
                    <a:lnTo>
                      <a:pt x="12" y="28"/>
                    </a:lnTo>
                    <a:lnTo>
                      <a:pt x="16" y="28"/>
                    </a:lnTo>
                    <a:lnTo>
                      <a:pt x="20" y="30"/>
                    </a:lnTo>
                    <a:lnTo>
                      <a:pt x="26" y="34"/>
                    </a:lnTo>
                    <a:lnTo>
                      <a:pt x="26" y="32"/>
                    </a:lnTo>
                    <a:lnTo>
                      <a:pt x="30" y="28"/>
                    </a:lnTo>
                    <a:lnTo>
                      <a:pt x="40" y="26"/>
                    </a:lnTo>
                    <a:lnTo>
                      <a:pt x="58" y="24"/>
                    </a:lnTo>
                    <a:lnTo>
                      <a:pt x="58" y="24"/>
                    </a:lnTo>
                    <a:lnTo>
                      <a:pt x="58" y="22"/>
                    </a:lnTo>
                    <a:lnTo>
                      <a:pt x="58" y="20"/>
                    </a:lnTo>
                    <a:lnTo>
                      <a:pt x="60" y="16"/>
                    </a:lnTo>
                    <a:lnTo>
                      <a:pt x="62" y="14"/>
                    </a:lnTo>
                    <a:lnTo>
                      <a:pt x="66" y="12"/>
                    </a:lnTo>
                    <a:lnTo>
                      <a:pt x="72" y="10"/>
                    </a:lnTo>
                    <a:lnTo>
                      <a:pt x="80" y="10"/>
                    </a:lnTo>
                    <a:lnTo>
                      <a:pt x="78" y="8"/>
                    </a:lnTo>
                    <a:lnTo>
                      <a:pt x="76" y="8"/>
                    </a:lnTo>
                    <a:lnTo>
                      <a:pt x="70" y="8"/>
                    </a:lnTo>
                    <a:lnTo>
                      <a:pt x="64" y="6"/>
                    </a:lnTo>
                    <a:lnTo>
                      <a:pt x="60" y="4"/>
                    </a:lnTo>
                    <a:lnTo>
                      <a:pt x="58" y="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Freeform 218"/>
              <p:cNvSpPr>
                <a:spLocks/>
              </p:cNvSpPr>
              <p:nvPr/>
            </p:nvSpPr>
            <p:spPr bwMode="gray">
              <a:xfrm>
                <a:off x="1832" y="2358"/>
                <a:ext cx="80" cy="34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50" y="2"/>
                  </a:cxn>
                  <a:cxn ang="0">
                    <a:pos x="38" y="2"/>
                  </a:cxn>
                  <a:cxn ang="0">
                    <a:pos x="24" y="2"/>
                  </a:cxn>
                  <a:cxn ang="0">
                    <a:pos x="16" y="2"/>
                  </a:cxn>
                  <a:cxn ang="0">
                    <a:pos x="0" y="16"/>
                  </a:cxn>
                  <a:cxn ang="0">
                    <a:pos x="0" y="22"/>
                  </a:cxn>
                  <a:cxn ang="0">
                    <a:pos x="0" y="22"/>
                  </a:cxn>
                  <a:cxn ang="0">
                    <a:pos x="2" y="24"/>
                  </a:cxn>
                  <a:cxn ang="0">
                    <a:pos x="2" y="28"/>
                  </a:cxn>
                  <a:cxn ang="0">
                    <a:pos x="4" y="30"/>
                  </a:cxn>
                  <a:cxn ang="0">
                    <a:pos x="6" y="30"/>
                  </a:cxn>
                  <a:cxn ang="0">
                    <a:pos x="8" y="30"/>
                  </a:cxn>
                  <a:cxn ang="0">
                    <a:pos x="12" y="28"/>
                  </a:cxn>
                  <a:cxn ang="0">
                    <a:pos x="16" y="28"/>
                  </a:cxn>
                  <a:cxn ang="0">
                    <a:pos x="20" y="30"/>
                  </a:cxn>
                  <a:cxn ang="0">
                    <a:pos x="26" y="34"/>
                  </a:cxn>
                  <a:cxn ang="0">
                    <a:pos x="26" y="32"/>
                  </a:cxn>
                  <a:cxn ang="0">
                    <a:pos x="30" y="28"/>
                  </a:cxn>
                  <a:cxn ang="0">
                    <a:pos x="40" y="26"/>
                  </a:cxn>
                  <a:cxn ang="0">
                    <a:pos x="58" y="24"/>
                  </a:cxn>
                  <a:cxn ang="0">
                    <a:pos x="58" y="24"/>
                  </a:cxn>
                  <a:cxn ang="0">
                    <a:pos x="58" y="22"/>
                  </a:cxn>
                  <a:cxn ang="0">
                    <a:pos x="58" y="20"/>
                  </a:cxn>
                  <a:cxn ang="0">
                    <a:pos x="60" y="16"/>
                  </a:cxn>
                  <a:cxn ang="0">
                    <a:pos x="62" y="14"/>
                  </a:cxn>
                  <a:cxn ang="0">
                    <a:pos x="66" y="12"/>
                  </a:cxn>
                  <a:cxn ang="0">
                    <a:pos x="72" y="10"/>
                  </a:cxn>
                  <a:cxn ang="0">
                    <a:pos x="80" y="10"/>
                  </a:cxn>
                  <a:cxn ang="0">
                    <a:pos x="78" y="8"/>
                  </a:cxn>
                  <a:cxn ang="0">
                    <a:pos x="74" y="8"/>
                  </a:cxn>
                  <a:cxn ang="0">
                    <a:pos x="70" y="8"/>
                  </a:cxn>
                  <a:cxn ang="0">
                    <a:pos x="64" y="6"/>
                  </a:cxn>
                  <a:cxn ang="0">
                    <a:pos x="60" y="4"/>
                  </a:cxn>
                  <a:cxn ang="0">
                    <a:pos x="56" y="0"/>
                  </a:cxn>
                </a:cxnLst>
                <a:rect l="0" t="0" r="r" b="b"/>
                <a:pathLst>
                  <a:path w="80" h="34">
                    <a:moveTo>
                      <a:pt x="56" y="0"/>
                    </a:moveTo>
                    <a:lnTo>
                      <a:pt x="50" y="2"/>
                    </a:lnTo>
                    <a:lnTo>
                      <a:pt x="38" y="2"/>
                    </a:lnTo>
                    <a:lnTo>
                      <a:pt x="24" y="2"/>
                    </a:lnTo>
                    <a:lnTo>
                      <a:pt x="16" y="2"/>
                    </a:lnTo>
                    <a:lnTo>
                      <a:pt x="0" y="16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2" y="24"/>
                    </a:lnTo>
                    <a:lnTo>
                      <a:pt x="2" y="28"/>
                    </a:lnTo>
                    <a:lnTo>
                      <a:pt x="4" y="30"/>
                    </a:lnTo>
                    <a:lnTo>
                      <a:pt x="6" y="30"/>
                    </a:lnTo>
                    <a:lnTo>
                      <a:pt x="8" y="30"/>
                    </a:lnTo>
                    <a:lnTo>
                      <a:pt x="12" y="28"/>
                    </a:lnTo>
                    <a:lnTo>
                      <a:pt x="16" y="28"/>
                    </a:lnTo>
                    <a:lnTo>
                      <a:pt x="20" y="30"/>
                    </a:lnTo>
                    <a:lnTo>
                      <a:pt x="26" y="34"/>
                    </a:lnTo>
                    <a:lnTo>
                      <a:pt x="26" y="32"/>
                    </a:lnTo>
                    <a:lnTo>
                      <a:pt x="30" y="28"/>
                    </a:lnTo>
                    <a:lnTo>
                      <a:pt x="40" y="26"/>
                    </a:lnTo>
                    <a:lnTo>
                      <a:pt x="58" y="24"/>
                    </a:lnTo>
                    <a:lnTo>
                      <a:pt x="58" y="24"/>
                    </a:lnTo>
                    <a:lnTo>
                      <a:pt x="58" y="22"/>
                    </a:lnTo>
                    <a:lnTo>
                      <a:pt x="58" y="20"/>
                    </a:lnTo>
                    <a:lnTo>
                      <a:pt x="60" y="16"/>
                    </a:lnTo>
                    <a:lnTo>
                      <a:pt x="62" y="14"/>
                    </a:lnTo>
                    <a:lnTo>
                      <a:pt x="66" y="12"/>
                    </a:lnTo>
                    <a:lnTo>
                      <a:pt x="72" y="10"/>
                    </a:lnTo>
                    <a:lnTo>
                      <a:pt x="80" y="10"/>
                    </a:lnTo>
                    <a:lnTo>
                      <a:pt x="78" y="8"/>
                    </a:lnTo>
                    <a:lnTo>
                      <a:pt x="74" y="8"/>
                    </a:lnTo>
                    <a:lnTo>
                      <a:pt x="70" y="8"/>
                    </a:lnTo>
                    <a:lnTo>
                      <a:pt x="64" y="6"/>
                    </a:lnTo>
                    <a:lnTo>
                      <a:pt x="60" y="4"/>
                    </a:lnTo>
                    <a:lnTo>
                      <a:pt x="56" y="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Freeform 219"/>
              <p:cNvSpPr>
                <a:spLocks/>
              </p:cNvSpPr>
              <p:nvPr/>
            </p:nvSpPr>
            <p:spPr bwMode="gray">
              <a:xfrm>
                <a:off x="980" y="1514"/>
                <a:ext cx="336" cy="412"/>
              </a:xfrm>
              <a:custGeom>
                <a:avLst/>
                <a:gdLst/>
                <a:ahLst/>
                <a:cxnLst>
                  <a:cxn ang="0">
                    <a:pos x="302" y="44"/>
                  </a:cxn>
                  <a:cxn ang="0">
                    <a:pos x="314" y="42"/>
                  </a:cxn>
                  <a:cxn ang="0">
                    <a:pos x="312" y="42"/>
                  </a:cxn>
                  <a:cxn ang="0">
                    <a:pos x="326" y="38"/>
                  </a:cxn>
                  <a:cxn ang="0">
                    <a:pos x="330" y="22"/>
                  </a:cxn>
                  <a:cxn ang="0">
                    <a:pos x="302" y="4"/>
                  </a:cxn>
                  <a:cxn ang="0">
                    <a:pos x="250" y="8"/>
                  </a:cxn>
                  <a:cxn ang="0">
                    <a:pos x="230" y="14"/>
                  </a:cxn>
                  <a:cxn ang="0">
                    <a:pos x="218" y="20"/>
                  </a:cxn>
                  <a:cxn ang="0">
                    <a:pos x="214" y="26"/>
                  </a:cxn>
                  <a:cxn ang="0">
                    <a:pos x="204" y="36"/>
                  </a:cxn>
                  <a:cxn ang="0">
                    <a:pos x="194" y="34"/>
                  </a:cxn>
                  <a:cxn ang="0">
                    <a:pos x="186" y="34"/>
                  </a:cxn>
                  <a:cxn ang="0">
                    <a:pos x="176" y="48"/>
                  </a:cxn>
                  <a:cxn ang="0">
                    <a:pos x="158" y="58"/>
                  </a:cxn>
                  <a:cxn ang="0">
                    <a:pos x="148" y="76"/>
                  </a:cxn>
                  <a:cxn ang="0">
                    <a:pos x="136" y="114"/>
                  </a:cxn>
                  <a:cxn ang="0">
                    <a:pos x="106" y="170"/>
                  </a:cxn>
                  <a:cxn ang="0">
                    <a:pos x="94" y="200"/>
                  </a:cxn>
                  <a:cxn ang="0">
                    <a:pos x="72" y="230"/>
                  </a:cxn>
                  <a:cxn ang="0">
                    <a:pos x="26" y="278"/>
                  </a:cxn>
                  <a:cxn ang="0">
                    <a:pos x="16" y="284"/>
                  </a:cxn>
                  <a:cxn ang="0">
                    <a:pos x="8" y="300"/>
                  </a:cxn>
                  <a:cxn ang="0">
                    <a:pos x="4" y="334"/>
                  </a:cxn>
                  <a:cxn ang="0">
                    <a:pos x="10" y="344"/>
                  </a:cxn>
                  <a:cxn ang="0">
                    <a:pos x="6" y="352"/>
                  </a:cxn>
                  <a:cxn ang="0">
                    <a:pos x="2" y="364"/>
                  </a:cxn>
                  <a:cxn ang="0">
                    <a:pos x="4" y="384"/>
                  </a:cxn>
                  <a:cxn ang="0">
                    <a:pos x="10" y="400"/>
                  </a:cxn>
                  <a:cxn ang="0">
                    <a:pos x="28" y="412"/>
                  </a:cxn>
                  <a:cxn ang="0">
                    <a:pos x="46" y="402"/>
                  </a:cxn>
                  <a:cxn ang="0">
                    <a:pos x="54" y="390"/>
                  </a:cxn>
                  <a:cxn ang="0">
                    <a:pos x="58" y="376"/>
                  </a:cxn>
                  <a:cxn ang="0">
                    <a:pos x="68" y="370"/>
                  </a:cxn>
                  <a:cxn ang="0">
                    <a:pos x="76" y="358"/>
                  </a:cxn>
                  <a:cxn ang="0">
                    <a:pos x="80" y="342"/>
                  </a:cxn>
                  <a:cxn ang="0">
                    <a:pos x="92" y="354"/>
                  </a:cxn>
                  <a:cxn ang="0">
                    <a:pos x="100" y="318"/>
                  </a:cxn>
                  <a:cxn ang="0">
                    <a:pos x="102" y="260"/>
                  </a:cxn>
                  <a:cxn ang="0">
                    <a:pos x="132" y="198"/>
                  </a:cxn>
                  <a:cxn ang="0">
                    <a:pos x="140" y="178"/>
                  </a:cxn>
                  <a:cxn ang="0">
                    <a:pos x="154" y="162"/>
                  </a:cxn>
                  <a:cxn ang="0">
                    <a:pos x="162" y="134"/>
                  </a:cxn>
                  <a:cxn ang="0">
                    <a:pos x="170" y="112"/>
                  </a:cxn>
                  <a:cxn ang="0">
                    <a:pos x="224" y="64"/>
                  </a:cxn>
                  <a:cxn ang="0">
                    <a:pos x="238" y="66"/>
                  </a:cxn>
                  <a:cxn ang="0">
                    <a:pos x="264" y="70"/>
                  </a:cxn>
                  <a:cxn ang="0">
                    <a:pos x="276" y="64"/>
                  </a:cxn>
                  <a:cxn ang="0">
                    <a:pos x="278" y="56"/>
                  </a:cxn>
                  <a:cxn ang="0">
                    <a:pos x="294" y="50"/>
                  </a:cxn>
                  <a:cxn ang="0">
                    <a:pos x="328" y="64"/>
                  </a:cxn>
                  <a:cxn ang="0">
                    <a:pos x="326" y="52"/>
                  </a:cxn>
                </a:cxnLst>
                <a:rect l="0" t="0" r="r" b="b"/>
                <a:pathLst>
                  <a:path w="336" h="412">
                    <a:moveTo>
                      <a:pt x="326" y="52"/>
                    </a:moveTo>
                    <a:lnTo>
                      <a:pt x="314" y="48"/>
                    </a:lnTo>
                    <a:lnTo>
                      <a:pt x="308" y="46"/>
                    </a:lnTo>
                    <a:lnTo>
                      <a:pt x="302" y="44"/>
                    </a:lnTo>
                    <a:lnTo>
                      <a:pt x="300" y="44"/>
                    </a:lnTo>
                    <a:lnTo>
                      <a:pt x="298" y="44"/>
                    </a:lnTo>
                    <a:lnTo>
                      <a:pt x="314" y="42"/>
                    </a:lnTo>
                    <a:lnTo>
                      <a:pt x="314" y="42"/>
                    </a:lnTo>
                    <a:lnTo>
                      <a:pt x="314" y="42"/>
                    </a:lnTo>
                    <a:lnTo>
                      <a:pt x="312" y="42"/>
                    </a:lnTo>
                    <a:lnTo>
                      <a:pt x="312" y="42"/>
                    </a:lnTo>
                    <a:lnTo>
                      <a:pt x="312" y="42"/>
                    </a:lnTo>
                    <a:lnTo>
                      <a:pt x="314" y="42"/>
                    </a:lnTo>
                    <a:lnTo>
                      <a:pt x="318" y="42"/>
                    </a:lnTo>
                    <a:lnTo>
                      <a:pt x="322" y="40"/>
                    </a:lnTo>
                    <a:lnTo>
                      <a:pt x="326" y="38"/>
                    </a:lnTo>
                    <a:lnTo>
                      <a:pt x="328" y="34"/>
                    </a:lnTo>
                    <a:lnTo>
                      <a:pt x="328" y="30"/>
                    </a:lnTo>
                    <a:lnTo>
                      <a:pt x="330" y="26"/>
                    </a:lnTo>
                    <a:lnTo>
                      <a:pt x="330" y="22"/>
                    </a:lnTo>
                    <a:lnTo>
                      <a:pt x="330" y="22"/>
                    </a:lnTo>
                    <a:lnTo>
                      <a:pt x="314" y="20"/>
                    </a:lnTo>
                    <a:lnTo>
                      <a:pt x="310" y="10"/>
                    </a:lnTo>
                    <a:lnTo>
                      <a:pt x="302" y="4"/>
                    </a:lnTo>
                    <a:lnTo>
                      <a:pt x="282" y="6"/>
                    </a:lnTo>
                    <a:lnTo>
                      <a:pt x="258" y="0"/>
                    </a:lnTo>
                    <a:lnTo>
                      <a:pt x="256" y="4"/>
                    </a:lnTo>
                    <a:lnTo>
                      <a:pt x="250" y="8"/>
                    </a:lnTo>
                    <a:lnTo>
                      <a:pt x="246" y="12"/>
                    </a:lnTo>
                    <a:lnTo>
                      <a:pt x="240" y="12"/>
                    </a:lnTo>
                    <a:lnTo>
                      <a:pt x="234" y="14"/>
                    </a:lnTo>
                    <a:lnTo>
                      <a:pt x="230" y="14"/>
                    </a:lnTo>
                    <a:lnTo>
                      <a:pt x="230" y="14"/>
                    </a:lnTo>
                    <a:lnTo>
                      <a:pt x="224" y="16"/>
                    </a:lnTo>
                    <a:lnTo>
                      <a:pt x="220" y="18"/>
                    </a:lnTo>
                    <a:lnTo>
                      <a:pt x="218" y="20"/>
                    </a:lnTo>
                    <a:lnTo>
                      <a:pt x="216" y="22"/>
                    </a:lnTo>
                    <a:lnTo>
                      <a:pt x="216" y="22"/>
                    </a:lnTo>
                    <a:lnTo>
                      <a:pt x="216" y="22"/>
                    </a:lnTo>
                    <a:lnTo>
                      <a:pt x="214" y="26"/>
                    </a:lnTo>
                    <a:lnTo>
                      <a:pt x="214" y="28"/>
                    </a:lnTo>
                    <a:lnTo>
                      <a:pt x="212" y="32"/>
                    </a:lnTo>
                    <a:lnTo>
                      <a:pt x="208" y="36"/>
                    </a:lnTo>
                    <a:lnTo>
                      <a:pt x="204" y="36"/>
                    </a:lnTo>
                    <a:lnTo>
                      <a:pt x="200" y="36"/>
                    </a:lnTo>
                    <a:lnTo>
                      <a:pt x="196" y="36"/>
                    </a:lnTo>
                    <a:lnTo>
                      <a:pt x="196" y="34"/>
                    </a:lnTo>
                    <a:lnTo>
                      <a:pt x="194" y="34"/>
                    </a:lnTo>
                    <a:lnTo>
                      <a:pt x="194" y="32"/>
                    </a:lnTo>
                    <a:lnTo>
                      <a:pt x="194" y="32"/>
                    </a:lnTo>
                    <a:lnTo>
                      <a:pt x="190" y="32"/>
                    </a:lnTo>
                    <a:lnTo>
                      <a:pt x="186" y="34"/>
                    </a:lnTo>
                    <a:lnTo>
                      <a:pt x="182" y="38"/>
                    </a:lnTo>
                    <a:lnTo>
                      <a:pt x="178" y="42"/>
                    </a:lnTo>
                    <a:lnTo>
                      <a:pt x="176" y="46"/>
                    </a:lnTo>
                    <a:lnTo>
                      <a:pt x="176" y="48"/>
                    </a:lnTo>
                    <a:lnTo>
                      <a:pt x="174" y="48"/>
                    </a:lnTo>
                    <a:lnTo>
                      <a:pt x="168" y="54"/>
                    </a:lnTo>
                    <a:lnTo>
                      <a:pt x="162" y="56"/>
                    </a:lnTo>
                    <a:lnTo>
                      <a:pt x="158" y="58"/>
                    </a:lnTo>
                    <a:lnTo>
                      <a:pt x="154" y="62"/>
                    </a:lnTo>
                    <a:lnTo>
                      <a:pt x="152" y="66"/>
                    </a:lnTo>
                    <a:lnTo>
                      <a:pt x="150" y="70"/>
                    </a:lnTo>
                    <a:lnTo>
                      <a:pt x="148" y="76"/>
                    </a:lnTo>
                    <a:lnTo>
                      <a:pt x="148" y="80"/>
                    </a:lnTo>
                    <a:lnTo>
                      <a:pt x="148" y="82"/>
                    </a:lnTo>
                    <a:lnTo>
                      <a:pt x="148" y="82"/>
                    </a:lnTo>
                    <a:lnTo>
                      <a:pt x="136" y="114"/>
                    </a:lnTo>
                    <a:lnTo>
                      <a:pt x="116" y="150"/>
                    </a:lnTo>
                    <a:lnTo>
                      <a:pt x="114" y="152"/>
                    </a:lnTo>
                    <a:lnTo>
                      <a:pt x="110" y="160"/>
                    </a:lnTo>
                    <a:lnTo>
                      <a:pt x="106" y="170"/>
                    </a:lnTo>
                    <a:lnTo>
                      <a:pt x="102" y="180"/>
                    </a:lnTo>
                    <a:lnTo>
                      <a:pt x="100" y="184"/>
                    </a:lnTo>
                    <a:lnTo>
                      <a:pt x="98" y="190"/>
                    </a:lnTo>
                    <a:lnTo>
                      <a:pt x="94" y="200"/>
                    </a:lnTo>
                    <a:lnTo>
                      <a:pt x="88" y="212"/>
                    </a:lnTo>
                    <a:lnTo>
                      <a:pt x="84" y="220"/>
                    </a:lnTo>
                    <a:lnTo>
                      <a:pt x="82" y="224"/>
                    </a:lnTo>
                    <a:lnTo>
                      <a:pt x="72" y="230"/>
                    </a:lnTo>
                    <a:lnTo>
                      <a:pt x="54" y="254"/>
                    </a:lnTo>
                    <a:lnTo>
                      <a:pt x="32" y="268"/>
                    </a:lnTo>
                    <a:lnTo>
                      <a:pt x="30" y="274"/>
                    </a:lnTo>
                    <a:lnTo>
                      <a:pt x="26" y="278"/>
                    </a:lnTo>
                    <a:lnTo>
                      <a:pt x="22" y="280"/>
                    </a:lnTo>
                    <a:lnTo>
                      <a:pt x="20" y="282"/>
                    </a:lnTo>
                    <a:lnTo>
                      <a:pt x="16" y="284"/>
                    </a:lnTo>
                    <a:lnTo>
                      <a:pt x="16" y="284"/>
                    </a:lnTo>
                    <a:lnTo>
                      <a:pt x="14" y="290"/>
                    </a:lnTo>
                    <a:lnTo>
                      <a:pt x="12" y="294"/>
                    </a:lnTo>
                    <a:lnTo>
                      <a:pt x="10" y="298"/>
                    </a:lnTo>
                    <a:lnTo>
                      <a:pt x="8" y="300"/>
                    </a:lnTo>
                    <a:lnTo>
                      <a:pt x="8" y="300"/>
                    </a:lnTo>
                    <a:lnTo>
                      <a:pt x="2" y="312"/>
                    </a:lnTo>
                    <a:lnTo>
                      <a:pt x="0" y="324"/>
                    </a:lnTo>
                    <a:lnTo>
                      <a:pt x="4" y="334"/>
                    </a:lnTo>
                    <a:lnTo>
                      <a:pt x="8" y="338"/>
                    </a:lnTo>
                    <a:lnTo>
                      <a:pt x="10" y="340"/>
                    </a:lnTo>
                    <a:lnTo>
                      <a:pt x="10" y="342"/>
                    </a:lnTo>
                    <a:lnTo>
                      <a:pt x="10" y="344"/>
                    </a:lnTo>
                    <a:lnTo>
                      <a:pt x="8" y="344"/>
                    </a:lnTo>
                    <a:lnTo>
                      <a:pt x="8" y="346"/>
                    </a:lnTo>
                    <a:lnTo>
                      <a:pt x="6" y="348"/>
                    </a:lnTo>
                    <a:lnTo>
                      <a:pt x="6" y="352"/>
                    </a:lnTo>
                    <a:lnTo>
                      <a:pt x="6" y="356"/>
                    </a:lnTo>
                    <a:lnTo>
                      <a:pt x="6" y="358"/>
                    </a:lnTo>
                    <a:lnTo>
                      <a:pt x="6" y="358"/>
                    </a:lnTo>
                    <a:lnTo>
                      <a:pt x="2" y="364"/>
                    </a:lnTo>
                    <a:lnTo>
                      <a:pt x="2" y="370"/>
                    </a:lnTo>
                    <a:lnTo>
                      <a:pt x="2" y="376"/>
                    </a:lnTo>
                    <a:lnTo>
                      <a:pt x="2" y="380"/>
                    </a:lnTo>
                    <a:lnTo>
                      <a:pt x="4" y="384"/>
                    </a:lnTo>
                    <a:lnTo>
                      <a:pt x="4" y="386"/>
                    </a:lnTo>
                    <a:lnTo>
                      <a:pt x="4" y="388"/>
                    </a:lnTo>
                    <a:lnTo>
                      <a:pt x="8" y="394"/>
                    </a:lnTo>
                    <a:lnTo>
                      <a:pt x="10" y="400"/>
                    </a:lnTo>
                    <a:lnTo>
                      <a:pt x="16" y="404"/>
                    </a:lnTo>
                    <a:lnTo>
                      <a:pt x="20" y="408"/>
                    </a:lnTo>
                    <a:lnTo>
                      <a:pt x="24" y="410"/>
                    </a:lnTo>
                    <a:lnTo>
                      <a:pt x="28" y="412"/>
                    </a:lnTo>
                    <a:lnTo>
                      <a:pt x="30" y="412"/>
                    </a:lnTo>
                    <a:lnTo>
                      <a:pt x="36" y="410"/>
                    </a:lnTo>
                    <a:lnTo>
                      <a:pt x="42" y="406"/>
                    </a:lnTo>
                    <a:lnTo>
                      <a:pt x="46" y="402"/>
                    </a:lnTo>
                    <a:lnTo>
                      <a:pt x="50" y="398"/>
                    </a:lnTo>
                    <a:lnTo>
                      <a:pt x="52" y="394"/>
                    </a:lnTo>
                    <a:lnTo>
                      <a:pt x="54" y="392"/>
                    </a:lnTo>
                    <a:lnTo>
                      <a:pt x="54" y="390"/>
                    </a:lnTo>
                    <a:lnTo>
                      <a:pt x="54" y="384"/>
                    </a:lnTo>
                    <a:lnTo>
                      <a:pt x="56" y="380"/>
                    </a:lnTo>
                    <a:lnTo>
                      <a:pt x="56" y="376"/>
                    </a:lnTo>
                    <a:lnTo>
                      <a:pt x="58" y="376"/>
                    </a:lnTo>
                    <a:lnTo>
                      <a:pt x="58" y="374"/>
                    </a:lnTo>
                    <a:lnTo>
                      <a:pt x="62" y="374"/>
                    </a:lnTo>
                    <a:lnTo>
                      <a:pt x="64" y="372"/>
                    </a:lnTo>
                    <a:lnTo>
                      <a:pt x="68" y="370"/>
                    </a:lnTo>
                    <a:lnTo>
                      <a:pt x="70" y="368"/>
                    </a:lnTo>
                    <a:lnTo>
                      <a:pt x="70" y="366"/>
                    </a:lnTo>
                    <a:lnTo>
                      <a:pt x="72" y="364"/>
                    </a:lnTo>
                    <a:lnTo>
                      <a:pt x="76" y="358"/>
                    </a:lnTo>
                    <a:lnTo>
                      <a:pt x="78" y="352"/>
                    </a:lnTo>
                    <a:lnTo>
                      <a:pt x="80" y="346"/>
                    </a:lnTo>
                    <a:lnTo>
                      <a:pt x="80" y="344"/>
                    </a:lnTo>
                    <a:lnTo>
                      <a:pt x="80" y="342"/>
                    </a:lnTo>
                    <a:lnTo>
                      <a:pt x="80" y="340"/>
                    </a:lnTo>
                    <a:lnTo>
                      <a:pt x="86" y="356"/>
                    </a:lnTo>
                    <a:lnTo>
                      <a:pt x="88" y="356"/>
                    </a:lnTo>
                    <a:lnTo>
                      <a:pt x="92" y="354"/>
                    </a:lnTo>
                    <a:lnTo>
                      <a:pt x="96" y="350"/>
                    </a:lnTo>
                    <a:lnTo>
                      <a:pt x="100" y="340"/>
                    </a:lnTo>
                    <a:lnTo>
                      <a:pt x="100" y="324"/>
                    </a:lnTo>
                    <a:lnTo>
                      <a:pt x="100" y="318"/>
                    </a:lnTo>
                    <a:lnTo>
                      <a:pt x="100" y="306"/>
                    </a:lnTo>
                    <a:lnTo>
                      <a:pt x="102" y="290"/>
                    </a:lnTo>
                    <a:lnTo>
                      <a:pt x="102" y="274"/>
                    </a:lnTo>
                    <a:lnTo>
                      <a:pt x="102" y="260"/>
                    </a:lnTo>
                    <a:lnTo>
                      <a:pt x="98" y="254"/>
                    </a:lnTo>
                    <a:lnTo>
                      <a:pt x="120" y="240"/>
                    </a:lnTo>
                    <a:lnTo>
                      <a:pt x="122" y="216"/>
                    </a:lnTo>
                    <a:lnTo>
                      <a:pt x="132" y="198"/>
                    </a:lnTo>
                    <a:lnTo>
                      <a:pt x="134" y="182"/>
                    </a:lnTo>
                    <a:lnTo>
                      <a:pt x="136" y="182"/>
                    </a:lnTo>
                    <a:lnTo>
                      <a:pt x="138" y="182"/>
                    </a:lnTo>
                    <a:lnTo>
                      <a:pt x="140" y="178"/>
                    </a:lnTo>
                    <a:lnTo>
                      <a:pt x="144" y="174"/>
                    </a:lnTo>
                    <a:lnTo>
                      <a:pt x="148" y="170"/>
                    </a:lnTo>
                    <a:lnTo>
                      <a:pt x="152" y="166"/>
                    </a:lnTo>
                    <a:lnTo>
                      <a:pt x="154" y="162"/>
                    </a:lnTo>
                    <a:lnTo>
                      <a:pt x="158" y="158"/>
                    </a:lnTo>
                    <a:lnTo>
                      <a:pt x="158" y="136"/>
                    </a:lnTo>
                    <a:lnTo>
                      <a:pt x="160" y="134"/>
                    </a:lnTo>
                    <a:lnTo>
                      <a:pt x="162" y="134"/>
                    </a:lnTo>
                    <a:lnTo>
                      <a:pt x="164" y="130"/>
                    </a:lnTo>
                    <a:lnTo>
                      <a:pt x="166" y="124"/>
                    </a:lnTo>
                    <a:lnTo>
                      <a:pt x="166" y="122"/>
                    </a:lnTo>
                    <a:lnTo>
                      <a:pt x="170" y="112"/>
                    </a:lnTo>
                    <a:lnTo>
                      <a:pt x="178" y="98"/>
                    </a:lnTo>
                    <a:lnTo>
                      <a:pt x="196" y="82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6" y="64"/>
                    </a:lnTo>
                    <a:lnTo>
                      <a:pt x="230" y="64"/>
                    </a:lnTo>
                    <a:lnTo>
                      <a:pt x="234" y="64"/>
                    </a:lnTo>
                    <a:lnTo>
                      <a:pt x="238" y="66"/>
                    </a:lnTo>
                    <a:lnTo>
                      <a:pt x="242" y="70"/>
                    </a:lnTo>
                    <a:lnTo>
                      <a:pt x="260" y="72"/>
                    </a:lnTo>
                    <a:lnTo>
                      <a:pt x="260" y="72"/>
                    </a:lnTo>
                    <a:lnTo>
                      <a:pt x="264" y="70"/>
                    </a:lnTo>
                    <a:lnTo>
                      <a:pt x="266" y="70"/>
                    </a:lnTo>
                    <a:lnTo>
                      <a:pt x="270" y="68"/>
                    </a:lnTo>
                    <a:lnTo>
                      <a:pt x="272" y="66"/>
                    </a:lnTo>
                    <a:lnTo>
                      <a:pt x="276" y="64"/>
                    </a:lnTo>
                    <a:lnTo>
                      <a:pt x="276" y="60"/>
                    </a:lnTo>
                    <a:lnTo>
                      <a:pt x="276" y="60"/>
                    </a:lnTo>
                    <a:lnTo>
                      <a:pt x="276" y="58"/>
                    </a:lnTo>
                    <a:lnTo>
                      <a:pt x="278" y="56"/>
                    </a:lnTo>
                    <a:lnTo>
                      <a:pt x="280" y="52"/>
                    </a:lnTo>
                    <a:lnTo>
                      <a:pt x="284" y="50"/>
                    </a:lnTo>
                    <a:lnTo>
                      <a:pt x="288" y="50"/>
                    </a:lnTo>
                    <a:lnTo>
                      <a:pt x="294" y="50"/>
                    </a:lnTo>
                    <a:lnTo>
                      <a:pt x="326" y="66"/>
                    </a:lnTo>
                    <a:lnTo>
                      <a:pt x="326" y="66"/>
                    </a:lnTo>
                    <a:lnTo>
                      <a:pt x="326" y="66"/>
                    </a:lnTo>
                    <a:lnTo>
                      <a:pt x="328" y="64"/>
                    </a:lnTo>
                    <a:lnTo>
                      <a:pt x="328" y="62"/>
                    </a:lnTo>
                    <a:lnTo>
                      <a:pt x="328" y="56"/>
                    </a:lnTo>
                    <a:lnTo>
                      <a:pt x="336" y="56"/>
                    </a:lnTo>
                    <a:lnTo>
                      <a:pt x="326" y="52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Freeform 220"/>
              <p:cNvSpPr>
                <a:spLocks/>
              </p:cNvSpPr>
              <p:nvPr/>
            </p:nvSpPr>
            <p:spPr bwMode="gray">
              <a:xfrm>
                <a:off x="794" y="2212"/>
                <a:ext cx="158" cy="132"/>
              </a:xfrm>
              <a:custGeom>
                <a:avLst/>
                <a:gdLst/>
                <a:ahLst/>
                <a:cxnLst>
                  <a:cxn ang="0">
                    <a:pos x="154" y="46"/>
                  </a:cxn>
                  <a:cxn ang="0">
                    <a:pos x="146" y="46"/>
                  </a:cxn>
                  <a:cxn ang="0">
                    <a:pos x="136" y="48"/>
                  </a:cxn>
                  <a:cxn ang="0">
                    <a:pos x="132" y="54"/>
                  </a:cxn>
                  <a:cxn ang="0">
                    <a:pos x="126" y="58"/>
                  </a:cxn>
                  <a:cxn ang="0">
                    <a:pos x="120" y="66"/>
                  </a:cxn>
                  <a:cxn ang="0">
                    <a:pos x="120" y="74"/>
                  </a:cxn>
                  <a:cxn ang="0">
                    <a:pos x="120" y="78"/>
                  </a:cxn>
                  <a:cxn ang="0">
                    <a:pos x="116" y="84"/>
                  </a:cxn>
                  <a:cxn ang="0">
                    <a:pos x="110" y="92"/>
                  </a:cxn>
                  <a:cxn ang="0">
                    <a:pos x="96" y="118"/>
                  </a:cxn>
                  <a:cxn ang="0">
                    <a:pos x="92" y="118"/>
                  </a:cxn>
                  <a:cxn ang="0">
                    <a:pos x="78" y="118"/>
                  </a:cxn>
                  <a:cxn ang="0">
                    <a:pos x="68" y="116"/>
                  </a:cxn>
                  <a:cxn ang="0">
                    <a:pos x="60" y="118"/>
                  </a:cxn>
                  <a:cxn ang="0">
                    <a:pos x="52" y="120"/>
                  </a:cxn>
                  <a:cxn ang="0">
                    <a:pos x="50" y="122"/>
                  </a:cxn>
                  <a:cxn ang="0">
                    <a:pos x="44" y="120"/>
                  </a:cxn>
                  <a:cxn ang="0">
                    <a:pos x="38" y="120"/>
                  </a:cxn>
                  <a:cxn ang="0">
                    <a:pos x="32" y="124"/>
                  </a:cxn>
                  <a:cxn ang="0">
                    <a:pos x="30" y="132"/>
                  </a:cxn>
                  <a:cxn ang="0">
                    <a:pos x="26" y="132"/>
                  </a:cxn>
                  <a:cxn ang="0">
                    <a:pos x="20" y="128"/>
                  </a:cxn>
                  <a:cxn ang="0">
                    <a:pos x="18" y="122"/>
                  </a:cxn>
                  <a:cxn ang="0">
                    <a:pos x="16" y="120"/>
                  </a:cxn>
                  <a:cxn ang="0">
                    <a:pos x="16" y="118"/>
                  </a:cxn>
                  <a:cxn ang="0">
                    <a:pos x="16" y="118"/>
                  </a:cxn>
                  <a:cxn ang="0">
                    <a:pos x="16" y="114"/>
                  </a:cxn>
                  <a:cxn ang="0">
                    <a:pos x="20" y="104"/>
                  </a:cxn>
                  <a:cxn ang="0">
                    <a:pos x="24" y="102"/>
                  </a:cxn>
                  <a:cxn ang="0">
                    <a:pos x="30" y="98"/>
                  </a:cxn>
                  <a:cxn ang="0">
                    <a:pos x="28" y="88"/>
                  </a:cxn>
                  <a:cxn ang="0">
                    <a:pos x="30" y="70"/>
                  </a:cxn>
                  <a:cxn ang="0">
                    <a:pos x="30" y="50"/>
                  </a:cxn>
                  <a:cxn ang="0">
                    <a:pos x="32" y="42"/>
                  </a:cxn>
                  <a:cxn ang="0">
                    <a:pos x="38" y="38"/>
                  </a:cxn>
                  <a:cxn ang="0">
                    <a:pos x="38" y="34"/>
                  </a:cxn>
                  <a:cxn ang="0">
                    <a:pos x="36" y="32"/>
                  </a:cxn>
                  <a:cxn ang="0">
                    <a:pos x="28" y="28"/>
                  </a:cxn>
                  <a:cxn ang="0">
                    <a:pos x="26" y="28"/>
                  </a:cxn>
                  <a:cxn ang="0">
                    <a:pos x="24" y="28"/>
                  </a:cxn>
                  <a:cxn ang="0">
                    <a:pos x="10" y="30"/>
                  </a:cxn>
                  <a:cxn ang="0">
                    <a:pos x="4" y="24"/>
                  </a:cxn>
                  <a:cxn ang="0">
                    <a:pos x="4" y="20"/>
                  </a:cxn>
                  <a:cxn ang="0">
                    <a:pos x="0" y="14"/>
                  </a:cxn>
                  <a:cxn ang="0">
                    <a:pos x="2" y="12"/>
                  </a:cxn>
                  <a:cxn ang="0">
                    <a:pos x="4" y="10"/>
                  </a:cxn>
                  <a:cxn ang="0">
                    <a:pos x="18" y="0"/>
                  </a:cxn>
                  <a:cxn ang="0">
                    <a:pos x="22" y="0"/>
                  </a:cxn>
                  <a:cxn ang="0">
                    <a:pos x="26" y="2"/>
                  </a:cxn>
                  <a:cxn ang="0">
                    <a:pos x="58" y="6"/>
                  </a:cxn>
                  <a:cxn ang="0">
                    <a:pos x="84" y="8"/>
                  </a:cxn>
                  <a:cxn ang="0">
                    <a:pos x="98" y="6"/>
                  </a:cxn>
                  <a:cxn ang="0">
                    <a:pos x="102" y="8"/>
                  </a:cxn>
                  <a:cxn ang="0">
                    <a:pos x="102" y="12"/>
                  </a:cxn>
                  <a:cxn ang="0">
                    <a:pos x="106" y="14"/>
                  </a:cxn>
                  <a:cxn ang="0">
                    <a:pos x="112" y="18"/>
                  </a:cxn>
                  <a:cxn ang="0">
                    <a:pos x="114" y="18"/>
                  </a:cxn>
                  <a:cxn ang="0">
                    <a:pos x="120" y="22"/>
                  </a:cxn>
                  <a:cxn ang="0">
                    <a:pos x="126" y="28"/>
                  </a:cxn>
                  <a:cxn ang="0">
                    <a:pos x="134" y="36"/>
                  </a:cxn>
                  <a:cxn ang="0">
                    <a:pos x="152" y="42"/>
                  </a:cxn>
                  <a:cxn ang="0">
                    <a:pos x="154" y="46"/>
                  </a:cxn>
                </a:cxnLst>
                <a:rect l="0" t="0" r="r" b="b"/>
                <a:pathLst>
                  <a:path w="158" h="132">
                    <a:moveTo>
                      <a:pt x="154" y="46"/>
                    </a:moveTo>
                    <a:lnTo>
                      <a:pt x="154" y="46"/>
                    </a:lnTo>
                    <a:lnTo>
                      <a:pt x="150" y="46"/>
                    </a:lnTo>
                    <a:lnTo>
                      <a:pt x="146" y="46"/>
                    </a:lnTo>
                    <a:lnTo>
                      <a:pt x="142" y="46"/>
                    </a:lnTo>
                    <a:lnTo>
                      <a:pt x="136" y="48"/>
                    </a:lnTo>
                    <a:lnTo>
                      <a:pt x="132" y="52"/>
                    </a:lnTo>
                    <a:lnTo>
                      <a:pt x="132" y="54"/>
                    </a:lnTo>
                    <a:lnTo>
                      <a:pt x="130" y="54"/>
                    </a:lnTo>
                    <a:lnTo>
                      <a:pt x="126" y="58"/>
                    </a:lnTo>
                    <a:lnTo>
                      <a:pt x="122" y="62"/>
                    </a:lnTo>
                    <a:lnTo>
                      <a:pt x="120" y="66"/>
                    </a:lnTo>
                    <a:lnTo>
                      <a:pt x="118" y="70"/>
                    </a:lnTo>
                    <a:lnTo>
                      <a:pt x="120" y="74"/>
                    </a:lnTo>
                    <a:lnTo>
                      <a:pt x="122" y="78"/>
                    </a:lnTo>
                    <a:lnTo>
                      <a:pt x="120" y="78"/>
                    </a:lnTo>
                    <a:lnTo>
                      <a:pt x="118" y="80"/>
                    </a:lnTo>
                    <a:lnTo>
                      <a:pt x="116" y="84"/>
                    </a:lnTo>
                    <a:lnTo>
                      <a:pt x="112" y="88"/>
                    </a:lnTo>
                    <a:lnTo>
                      <a:pt x="110" y="92"/>
                    </a:lnTo>
                    <a:lnTo>
                      <a:pt x="106" y="96"/>
                    </a:lnTo>
                    <a:lnTo>
                      <a:pt x="96" y="118"/>
                    </a:lnTo>
                    <a:lnTo>
                      <a:pt x="94" y="118"/>
                    </a:lnTo>
                    <a:lnTo>
                      <a:pt x="92" y="118"/>
                    </a:lnTo>
                    <a:lnTo>
                      <a:pt x="86" y="118"/>
                    </a:lnTo>
                    <a:lnTo>
                      <a:pt x="78" y="118"/>
                    </a:lnTo>
                    <a:lnTo>
                      <a:pt x="68" y="116"/>
                    </a:lnTo>
                    <a:lnTo>
                      <a:pt x="68" y="116"/>
                    </a:lnTo>
                    <a:lnTo>
                      <a:pt x="64" y="116"/>
                    </a:lnTo>
                    <a:lnTo>
                      <a:pt x="60" y="118"/>
                    </a:lnTo>
                    <a:lnTo>
                      <a:pt x="56" y="118"/>
                    </a:lnTo>
                    <a:lnTo>
                      <a:pt x="52" y="120"/>
                    </a:lnTo>
                    <a:lnTo>
                      <a:pt x="50" y="122"/>
                    </a:lnTo>
                    <a:lnTo>
                      <a:pt x="50" y="122"/>
                    </a:lnTo>
                    <a:lnTo>
                      <a:pt x="48" y="120"/>
                    </a:lnTo>
                    <a:lnTo>
                      <a:pt x="44" y="120"/>
                    </a:lnTo>
                    <a:lnTo>
                      <a:pt x="40" y="120"/>
                    </a:lnTo>
                    <a:lnTo>
                      <a:pt x="38" y="120"/>
                    </a:lnTo>
                    <a:lnTo>
                      <a:pt x="34" y="122"/>
                    </a:lnTo>
                    <a:lnTo>
                      <a:pt x="32" y="124"/>
                    </a:lnTo>
                    <a:lnTo>
                      <a:pt x="30" y="128"/>
                    </a:lnTo>
                    <a:lnTo>
                      <a:pt x="30" y="132"/>
                    </a:lnTo>
                    <a:lnTo>
                      <a:pt x="28" y="132"/>
                    </a:lnTo>
                    <a:lnTo>
                      <a:pt x="26" y="132"/>
                    </a:lnTo>
                    <a:lnTo>
                      <a:pt x="24" y="130"/>
                    </a:lnTo>
                    <a:lnTo>
                      <a:pt x="20" y="128"/>
                    </a:lnTo>
                    <a:lnTo>
                      <a:pt x="18" y="126"/>
                    </a:lnTo>
                    <a:lnTo>
                      <a:pt x="18" y="122"/>
                    </a:lnTo>
                    <a:lnTo>
                      <a:pt x="16" y="122"/>
                    </a:lnTo>
                    <a:lnTo>
                      <a:pt x="16" y="120"/>
                    </a:lnTo>
                    <a:lnTo>
                      <a:pt x="16" y="118"/>
                    </a:lnTo>
                    <a:lnTo>
                      <a:pt x="16" y="118"/>
                    </a:lnTo>
                    <a:lnTo>
                      <a:pt x="16" y="118"/>
                    </a:lnTo>
                    <a:lnTo>
                      <a:pt x="16" y="118"/>
                    </a:lnTo>
                    <a:lnTo>
                      <a:pt x="16" y="116"/>
                    </a:lnTo>
                    <a:lnTo>
                      <a:pt x="16" y="114"/>
                    </a:lnTo>
                    <a:lnTo>
                      <a:pt x="18" y="108"/>
                    </a:lnTo>
                    <a:lnTo>
                      <a:pt x="20" y="104"/>
                    </a:lnTo>
                    <a:lnTo>
                      <a:pt x="22" y="102"/>
                    </a:lnTo>
                    <a:lnTo>
                      <a:pt x="24" y="102"/>
                    </a:lnTo>
                    <a:lnTo>
                      <a:pt x="26" y="102"/>
                    </a:lnTo>
                    <a:lnTo>
                      <a:pt x="30" y="98"/>
                    </a:lnTo>
                    <a:lnTo>
                      <a:pt x="24" y="92"/>
                    </a:lnTo>
                    <a:lnTo>
                      <a:pt x="28" y="88"/>
                    </a:lnTo>
                    <a:lnTo>
                      <a:pt x="30" y="80"/>
                    </a:lnTo>
                    <a:lnTo>
                      <a:pt x="30" y="70"/>
                    </a:lnTo>
                    <a:lnTo>
                      <a:pt x="26" y="60"/>
                    </a:lnTo>
                    <a:lnTo>
                      <a:pt x="30" y="50"/>
                    </a:lnTo>
                    <a:lnTo>
                      <a:pt x="32" y="42"/>
                    </a:lnTo>
                    <a:lnTo>
                      <a:pt x="32" y="42"/>
                    </a:lnTo>
                    <a:lnTo>
                      <a:pt x="36" y="40"/>
                    </a:lnTo>
                    <a:lnTo>
                      <a:pt x="38" y="38"/>
                    </a:lnTo>
                    <a:lnTo>
                      <a:pt x="38" y="36"/>
                    </a:lnTo>
                    <a:lnTo>
                      <a:pt x="38" y="34"/>
                    </a:lnTo>
                    <a:lnTo>
                      <a:pt x="38" y="34"/>
                    </a:lnTo>
                    <a:lnTo>
                      <a:pt x="36" y="32"/>
                    </a:lnTo>
                    <a:lnTo>
                      <a:pt x="28" y="28"/>
                    </a:lnTo>
                    <a:lnTo>
                      <a:pt x="28" y="28"/>
                    </a:lnTo>
                    <a:lnTo>
                      <a:pt x="26" y="28"/>
                    </a:lnTo>
                    <a:lnTo>
                      <a:pt x="26" y="28"/>
                    </a:lnTo>
                    <a:lnTo>
                      <a:pt x="24" y="28"/>
                    </a:lnTo>
                    <a:lnTo>
                      <a:pt x="24" y="28"/>
                    </a:lnTo>
                    <a:lnTo>
                      <a:pt x="26" y="28"/>
                    </a:lnTo>
                    <a:lnTo>
                      <a:pt x="10" y="30"/>
                    </a:lnTo>
                    <a:lnTo>
                      <a:pt x="4" y="28"/>
                    </a:lnTo>
                    <a:lnTo>
                      <a:pt x="4" y="24"/>
                    </a:lnTo>
                    <a:lnTo>
                      <a:pt x="4" y="22"/>
                    </a:lnTo>
                    <a:lnTo>
                      <a:pt x="4" y="20"/>
                    </a:lnTo>
                    <a:lnTo>
                      <a:pt x="2" y="16"/>
                    </a:lnTo>
                    <a:lnTo>
                      <a:pt x="0" y="14"/>
                    </a:lnTo>
                    <a:lnTo>
                      <a:pt x="2" y="14"/>
                    </a:lnTo>
                    <a:lnTo>
                      <a:pt x="2" y="12"/>
                    </a:lnTo>
                    <a:lnTo>
                      <a:pt x="2" y="10"/>
                    </a:lnTo>
                    <a:lnTo>
                      <a:pt x="4" y="10"/>
                    </a:lnTo>
                    <a:lnTo>
                      <a:pt x="8" y="1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2" y="0"/>
                    </a:lnTo>
                    <a:lnTo>
                      <a:pt x="24" y="0"/>
                    </a:lnTo>
                    <a:lnTo>
                      <a:pt x="26" y="2"/>
                    </a:lnTo>
                    <a:lnTo>
                      <a:pt x="54" y="6"/>
                    </a:lnTo>
                    <a:lnTo>
                      <a:pt x="58" y="6"/>
                    </a:lnTo>
                    <a:lnTo>
                      <a:pt x="72" y="6"/>
                    </a:lnTo>
                    <a:lnTo>
                      <a:pt x="84" y="8"/>
                    </a:lnTo>
                    <a:lnTo>
                      <a:pt x="98" y="4"/>
                    </a:lnTo>
                    <a:lnTo>
                      <a:pt x="98" y="6"/>
                    </a:lnTo>
                    <a:lnTo>
                      <a:pt x="100" y="6"/>
                    </a:lnTo>
                    <a:lnTo>
                      <a:pt x="102" y="8"/>
                    </a:lnTo>
                    <a:lnTo>
                      <a:pt x="102" y="10"/>
                    </a:lnTo>
                    <a:lnTo>
                      <a:pt x="102" y="12"/>
                    </a:lnTo>
                    <a:lnTo>
                      <a:pt x="104" y="12"/>
                    </a:lnTo>
                    <a:lnTo>
                      <a:pt x="106" y="14"/>
                    </a:lnTo>
                    <a:lnTo>
                      <a:pt x="108" y="16"/>
                    </a:lnTo>
                    <a:lnTo>
                      <a:pt x="112" y="18"/>
                    </a:lnTo>
                    <a:lnTo>
                      <a:pt x="114" y="18"/>
                    </a:lnTo>
                    <a:lnTo>
                      <a:pt x="114" y="18"/>
                    </a:lnTo>
                    <a:lnTo>
                      <a:pt x="116" y="20"/>
                    </a:lnTo>
                    <a:lnTo>
                      <a:pt x="120" y="22"/>
                    </a:lnTo>
                    <a:lnTo>
                      <a:pt x="122" y="24"/>
                    </a:lnTo>
                    <a:lnTo>
                      <a:pt x="126" y="28"/>
                    </a:lnTo>
                    <a:lnTo>
                      <a:pt x="126" y="26"/>
                    </a:lnTo>
                    <a:lnTo>
                      <a:pt x="134" y="36"/>
                    </a:lnTo>
                    <a:lnTo>
                      <a:pt x="134" y="36"/>
                    </a:lnTo>
                    <a:lnTo>
                      <a:pt x="152" y="42"/>
                    </a:lnTo>
                    <a:lnTo>
                      <a:pt x="158" y="44"/>
                    </a:lnTo>
                    <a:lnTo>
                      <a:pt x="154" y="46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Freeform 221"/>
              <p:cNvSpPr>
                <a:spLocks/>
              </p:cNvSpPr>
              <p:nvPr/>
            </p:nvSpPr>
            <p:spPr bwMode="gray">
              <a:xfrm>
                <a:off x="994" y="2174"/>
                <a:ext cx="156" cy="146"/>
              </a:xfrm>
              <a:custGeom>
                <a:avLst/>
                <a:gdLst/>
                <a:ahLst/>
                <a:cxnLst>
                  <a:cxn ang="0">
                    <a:pos x="94" y="14"/>
                  </a:cxn>
                  <a:cxn ang="0">
                    <a:pos x="92" y="16"/>
                  </a:cxn>
                  <a:cxn ang="0">
                    <a:pos x="92" y="16"/>
                  </a:cxn>
                  <a:cxn ang="0">
                    <a:pos x="94" y="18"/>
                  </a:cxn>
                  <a:cxn ang="0">
                    <a:pos x="94" y="20"/>
                  </a:cxn>
                  <a:cxn ang="0">
                    <a:pos x="76" y="28"/>
                  </a:cxn>
                  <a:cxn ang="0">
                    <a:pos x="78" y="32"/>
                  </a:cxn>
                  <a:cxn ang="0">
                    <a:pos x="84" y="38"/>
                  </a:cxn>
                  <a:cxn ang="0">
                    <a:pos x="94" y="46"/>
                  </a:cxn>
                  <a:cxn ang="0">
                    <a:pos x="104" y="52"/>
                  </a:cxn>
                  <a:cxn ang="0">
                    <a:pos x="102" y="56"/>
                  </a:cxn>
                  <a:cxn ang="0">
                    <a:pos x="104" y="62"/>
                  </a:cxn>
                  <a:cxn ang="0">
                    <a:pos x="138" y="90"/>
                  </a:cxn>
                  <a:cxn ang="0">
                    <a:pos x="156" y="120"/>
                  </a:cxn>
                  <a:cxn ang="0">
                    <a:pos x="144" y="118"/>
                  </a:cxn>
                  <a:cxn ang="0">
                    <a:pos x="134" y="122"/>
                  </a:cxn>
                  <a:cxn ang="0">
                    <a:pos x="130" y="134"/>
                  </a:cxn>
                  <a:cxn ang="0">
                    <a:pos x="124" y="146"/>
                  </a:cxn>
                  <a:cxn ang="0">
                    <a:pos x="120" y="134"/>
                  </a:cxn>
                  <a:cxn ang="0">
                    <a:pos x="118" y="132"/>
                  </a:cxn>
                  <a:cxn ang="0">
                    <a:pos x="116" y="130"/>
                  </a:cxn>
                  <a:cxn ang="0">
                    <a:pos x="118" y="128"/>
                  </a:cxn>
                  <a:cxn ang="0">
                    <a:pos x="122" y="112"/>
                  </a:cxn>
                  <a:cxn ang="0">
                    <a:pos x="110" y="106"/>
                  </a:cxn>
                  <a:cxn ang="0">
                    <a:pos x="80" y="84"/>
                  </a:cxn>
                  <a:cxn ang="0">
                    <a:pos x="50" y="54"/>
                  </a:cxn>
                  <a:cxn ang="0">
                    <a:pos x="50" y="50"/>
                  </a:cxn>
                  <a:cxn ang="0">
                    <a:pos x="48" y="44"/>
                  </a:cxn>
                  <a:cxn ang="0">
                    <a:pos x="44" y="40"/>
                  </a:cxn>
                  <a:cxn ang="0">
                    <a:pos x="18" y="48"/>
                  </a:cxn>
                  <a:cxn ang="0">
                    <a:pos x="12" y="48"/>
                  </a:cxn>
                  <a:cxn ang="0">
                    <a:pos x="4" y="34"/>
                  </a:cxn>
                  <a:cxn ang="0">
                    <a:pos x="2" y="32"/>
                  </a:cxn>
                  <a:cxn ang="0">
                    <a:pos x="0" y="22"/>
                  </a:cxn>
                  <a:cxn ang="0">
                    <a:pos x="12" y="22"/>
                  </a:cxn>
                  <a:cxn ang="0">
                    <a:pos x="16" y="24"/>
                  </a:cxn>
                  <a:cxn ang="0">
                    <a:pos x="24" y="12"/>
                  </a:cxn>
                  <a:cxn ang="0">
                    <a:pos x="30" y="10"/>
                  </a:cxn>
                  <a:cxn ang="0">
                    <a:pos x="30" y="14"/>
                  </a:cxn>
                  <a:cxn ang="0">
                    <a:pos x="32" y="16"/>
                  </a:cxn>
                  <a:cxn ang="0">
                    <a:pos x="36" y="14"/>
                  </a:cxn>
                  <a:cxn ang="0">
                    <a:pos x="40" y="12"/>
                  </a:cxn>
                  <a:cxn ang="0">
                    <a:pos x="42" y="10"/>
                  </a:cxn>
                  <a:cxn ang="0">
                    <a:pos x="44" y="8"/>
                  </a:cxn>
                  <a:cxn ang="0">
                    <a:pos x="44" y="10"/>
                  </a:cxn>
                  <a:cxn ang="0">
                    <a:pos x="46" y="12"/>
                  </a:cxn>
                  <a:cxn ang="0">
                    <a:pos x="48" y="10"/>
                  </a:cxn>
                  <a:cxn ang="0">
                    <a:pos x="48" y="8"/>
                  </a:cxn>
                  <a:cxn ang="0">
                    <a:pos x="46" y="4"/>
                  </a:cxn>
                  <a:cxn ang="0">
                    <a:pos x="48" y="4"/>
                  </a:cxn>
                  <a:cxn ang="0">
                    <a:pos x="50" y="2"/>
                  </a:cxn>
                  <a:cxn ang="0">
                    <a:pos x="54" y="0"/>
                  </a:cxn>
                  <a:cxn ang="0">
                    <a:pos x="58" y="0"/>
                  </a:cxn>
                  <a:cxn ang="0">
                    <a:pos x="62" y="0"/>
                  </a:cxn>
                  <a:cxn ang="0">
                    <a:pos x="66" y="0"/>
                  </a:cxn>
                  <a:cxn ang="0">
                    <a:pos x="72" y="0"/>
                  </a:cxn>
                  <a:cxn ang="0">
                    <a:pos x="74" y="4"/>
                  </a:cxn>
                  <a:cxn ang="0">
                    <a:pos x="80" y="8"/>
                  </a:cxn>
                  <a:cxn ang="0">
                    <a:pos x="88" y="12"/>
                  </a:cxn>
                  <a:cxn ang="0">
                    <a:pos x="94" y="14"/>
                  </a:cxn>
                </a:cxnLst>
                <a:rect l="0" t="0" r="r" b="b"/>
                <a:pathLst>
                  <a:path w="156" h="146">
                    <a:moveTo>
                      <a:pt x="94" y="14"/>
                    </a:moveTo>
                    <a:lnTo>
                      <a:pt x="94" y="14"/>
                    </a:lnTo>
                    <a:lnTo>
                      <a:pt x="92" y="16"/>
                    </a:lnTo>
                    <a:lnTo>
                      <a:pt x="92" y="16"/>
                    </a:lnTo>
                    <a:lnTo>
                      <a:pt x="92" y="16"/>
                    </a:lnTo>
                    <a:lnTo>
                      <a:pt x="92" y="16"/>
                    </a:lnTo>
                    <a:lnTo>
                      <a:pt x="94" y="18"/>
                    </a:lnTo>
                    <a:lnTo>
                      <a:pt x="94" y="18"/>
                    </a:lnTo>
                    <a:lnTo>
                      <a:pt x="94" y="20"/>
                    </a:lnTo>
                    <a:lnTo>
                      <a:pt x="94" y="20"/>
                    </a:lnTo>
                    <a:lnTo>
                      <a:pt x="84" y="24"/>
                    </a:lnTo>
                    <a:lnTo>
                      <a:pt x="76" y="28"/>
                    </a:lnTo>
                    <a:lnTo>
                      <a:pt x="76" y="28"/>
                    </a:lnTo>
                    <a:lnTo>
                      <a:pt x="78" y="32"/>
                    </a:lnTo>
                    <a:lnTo>
                      <a:pt x="82" y="34"/>
                    </a:lnTo>
                    <a:lnTo>
                      <a:pt x="84" y="38"/>
                    </a:lnTo>
                    <a:lnTo>
                      <a:pt x="88" y="42"/>
                    </a:lnTo>
                    <a:lnTo>
                      <a:pt x="94" y="46"/>
                    </a:lnTo>
                    <a:lnTo>
                      <a:pt x="98" y="50"/>
                    </a:lnTo>
                    <a:lnTo>
                      <a:pt x="104" y="52"/>
                    </a:lnTo>
                    <a:lnTo>
                      <a:pt x="104" y="52"/>
                    </a:lnTo>
                    <a:lnTo>
                      <a:pt x="102" y="56"/>
                    </a:lnTo>
                    <a:lnTo>
                      <a:pt x="104" y="58"/>
                    </a:lnTo>
                    <a:lnTo>
                      <a:pt x="104" y="62"/>
                    </a:lnTo>
                    <a:lnTo>
                      <a:pt x="108" y="64"/>
                    </a:lnTo>
                    <a:lnTo>
                      <a:pt x="138" y="90"/>
                    </a:lnTo>
                    <a:lnTo>
                      <a:pt x="148" y="102"/>
                    </a:lnTo>
                    <a:lnTo>
                      <a:pt x="156" y="120"/>
                    </a:lnTo>
                    <a:lnTo>
                      <a:pt x="152" y="126"/>
                    </a:lnTo>
                    <a:lnTo>
                      <a:pt x="144" y="118"/>
                    </a:lnTo>
                    <a:lnTo>
                      <a:pt x="138" y="118"/>
                    </a:lnTo>
                    <a:lnTo>
                      <a:pt x="134" y="122"/>
                    </a:lnTo>
                    <a:lnTo>
                      <a:pt x="138" y="132"/>
                    </a:lnTo>
                    <a:lnTo>
                      <a:pt x="130" y="134"/>
                    </a:lnTo>
                    <a:lnTo>
                      <a:pt x="130" y="142"/>
                    </a:lnTo>
                    <a:lnTo>
                      <a:pt x="124" y="146"/>
                    </a:lnTo>
                    <a:lnTo>
                      <a:pt x="118" y="142"/>
                    </a:lnTo>
                    <a:lnTo>
                      <a:pt x="120" y="134"/>
                    </a:lnTo>
                    <a:lnTo>
                      <a:pt x="120" y="134"/>
                    </a:lnTo>
                    <a:lnTo>
                      <a:pt x="118" y="132"/>
                    </a:lnTo>
                    <a:lnTo>
                      <a:pt x="118" y="132"/>
                    </a:lnTo>
                    <a:lnTo>
                      <a:pt x="116" y="130"/>
                    </a:lnTo>
                    <a:lnTo>
                      <a:pt x="116" y="128"/>
                    </a:lnTo>
                    <a:lnTo>
                      <a:pt x="118" y="128"/>
                    </a:lnTo>
                    <a:lnTo>
                      <a:pt x="122" y="128"/>
                    </a:lnTo>
                    <a:lnTo>
                      <a:pt x="122" y="112"/>
                    </a:lnTo>
                    <a:lnTo>
                      <a:pt x="114" y="110"/>
                    </a:lnTo>
                    <a:lnTo>
                      <a:pt x="110" y="106"/>
                    </a:lnTo>
                    <a:lnTo>
                      <a:pt x="88" y="92"/>
                    </a:lnTo>
                    <a:lnTo>
                      <a:pt x="80" y="84"/>
                    </a:lnTo>
                    <a:lnTo>
                      <a:pt x="74" y="74"/>
                    </a:lnTo>
                    <a:lnTo>
                      <a:pt x="50" y="54"/>
                    </a:lnTo>
                    <a:lnTo>
                      <a:pt x="50" y="52"/>
                    </a:lnTo>
                    <a:lnTo>
                      <a:pt x="50" y="50"/>
                    </a:lnTo>
                    <a:lnTo>
                      <a:pt x="50" y="48"/>
                    </a:lnTo>
                    <a:lnTo>
                      <a:pt x="48" y="44"/>
                    </a:lnTo>
                    <a:lnTo>
                      <a:pt x="46" y="42"/>
                    </a:lnTo>
                    <a:lnTo>
                      <a:pt x="44" y="40"/>
                    </a:lnTo>
                    <a:lnTo>
                      <a:pt x="38" y="38"/>
                    </a:lnTo>
                    <a:lnTo>
                      <a:pt x="18" y="48"/>
                    </a:lnTo>
                    <a:lnTo>
                      <a:pt x="12" y="48"/>
                    </a:lnTo>
                    <a:lnTo>
                      <a:pt x="12" y="48"/>
                    </a:lnTo>
                    <a:lnTo>
                      <a:pt x="12" y="42"/>
                    </a:lnTo>
                    <a:lnTo>
                      <a:pt x="4" y="34"/>
                    </a:lnTo>
                    <a:lnTo>
                      <a:pt x="4" y="34"/>
                    </a:lnTo>
                    <a:lnTo>
                      <a:pt x="2" y="32"/>
                    </a:lnTo>
                    <a:lnTo>
                      <a:pt x="0" y="28"/>
                    </a:lnTo>
                    <a:lnTo>
                      <a:pt x="0" y="22"/>
                    </a:lnTo>
                    <a:lnTo>
                      <a:pt x="10" y="22"/>
                    </a:lnTo>
                    <a:lnTo>
                      <a:pt x="12" y="22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28" y="16"/>
                    </a:lnTo>
                    <a:lnTo>
                      <a:pt x="24" y="12"/>
                    </a:lnTo>
                    <a:lnTo>
                      <a:pt x="30" y="10"/>
                    </a:lnTo>
                    <a:lnTo>
                      <a:pt x="30" y="10"/>
                    </a:lnTo>
                    <a:lnTo>
                      <a:pt x="30" y="12"/>
                    </a:lnTo>
                    <a:lnTo>
                      <a:pt x="30" y="14"/>
                    </a:lnTo>
                    <a:lnTo>
                      <a:pt x="30" y="14"/>
                    </a:lnTo>
                    <a:lnTo>
                      <a:pt x="32" y="16"/>
                    </a:lnTo>
                    <a:lnTo>
                      <a:pt x="34" y="14"/>
                    </a:lnTo>
                    <a:lnTo>
                      <a:pt x="36" y="14"/>
                    </a:lnTo>
                    <a:lnTo>
                      <a:pt x="40" y="12"/>
                    </a:lnTo>
                    <a:lnTo>
                      <a:pt x="40" y="12"/>
                    </a:lnTo>
                    <a:lnTo>
                      <a:pt x="40" y="10"/>
                    </a:lnTo>
                    <a:lnTo>
                      <a:pt x="42" y="10"/>
                    </a:lnTo>
                    <a:lnTo>
                      <a:pt x="46" y="6"/>
                    </a:lnTo>
                    <a:lnTo>
                      <a:pt x="44" y="8"/>
                    </a:lnTo>
                    <a:lnTo>
                      <a:pt x="44" y="8"/>
                    </a:lnTo>
                    <a:lnTo>
                      <a:pt x="44" y="10"/>
                    </a:lnTo>
                    <a:lnTo>
                      <a:pt x="46" y="12"/>
                    </a:lnTo>
                    <a:lnTo>
                      <a:pt x="46" y="12"/>
                    </a:lnTo>
                    <a:lnTo>
                      <a:pt x="48" y="12"/>
                    </a:lnTo>
                    <a:lnTo>
                      <a:pt x="48" y="10"/>
                    </a:lnTo>
                    <a:lnTo>
                      <a:pt x="48" y="8"/>
                    </a:lnTo>
                    <a:lnTo>
                      <a:pt x="48" y="8"/>
                    </a:lnTo>
                    <a:lnTo>
                      <a:pt x="48" y="6"/>
                    </a:lnTo>
                    <a:lnTo>
                      <a:pt x="46" y="4"/>
                    </a:lnTo>
                    <a:lnTo>
                      <a:pt x="46" y="4"/>
                    </a:lnTo>
                    <a:lnTo>
                      <a:pt x="48" y="4"/>
                    </a:lnTo>
                    <a:lnTo>
                      <a:pt x="50" y="4"/>
                    </a:lnTo>
                    <a:lnTo>
                      <a:pt x="50" y="2"/>
                    </a:lnTo>
                    <a:lnTo>
                      <a:pt x="52" y="2"/>
                    </a:lnTo>
                    <a:lnTo>
                      <a:pt x="54" y="0"/>
                    </a:lnTo>
                    <a:lnTo>
                      <a:pt x="54" y="0"/>
                    </a:lnTo>
                    <a:lnTo>
                      <a:pt x="58" y="0"/>
                    </a:lnTo>
                    <a:lnTo>
                      <a:pt x="62" y="0"/>
                    </a:lnTo>
                    <a:lnTo>
                      <a:pt x="62" y="0"/>
                    </a:lnTo>
                    <a:lnTo>
                      <a:pt x="64" y="0"/>
                    </a:lnTo>
                    <a:lnTo>
                      <a:pt x="66" y="0"/>
                    </a:lnTo>
                    <a:lnTo>
                      <a:pt x="70" y="0"/>
                    </a:lnTo>
                    <a:lnTo>
                      <a:pt x="72" y="0"/>
                    </a:lnTo>
                    <a:lnTo>
                      <a:pt x="74" y="4"/>
                    </a:lnTo>
                    <a:lnTo>
                      <a:pt x="74" y="4"/>
                    </a:lnTo>
                    <a:lnTo>
                      <a:pt x="76" y="6"/>
                    </a:lnTo>
                    <a:lnTo>
                      <a:pt x="80" y="8"/>
                    </a:lnTo>
                    <a:lnTo>
                      <a:pt x="84" y="10"/>
                    </a:lnTo>
                    <a:lnTo>
                      <a:pt x="88" y="12"/>
                    </a:lnTo>
                    <a:lnTo>
                      <a:pt x="92" y="12"/>
                    </a:lnTo>
                    <a:lnTo>
                      <a:pt x="94" y="14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Freeform 222"/>
              <p:cNvSpPr>
                <a:spLocks/>
              </p:cNvSpPr>
              <p:nvPr/>
            </p:nvSpPr>
            <p:spPr bwMode="gray">
              <a:xfrm>
                <a:off x="1068" y="2310"/>
                <a:ext cx="42" cy="24"/>
              </a:xfrm>
              <a:custGeom>
                <a:avLst/>
                <a:gdLst/>
                <a:ahLst/>
                <a:cxnLst>
                  <a:cxn ang="0">
                    <a:pos x="6" y="4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8"/>
                  </a:cxn>
                  <a:cxn ang="0">
                    <a:pos x="2" y="10"/>
                  </a:cxn>
                  <a:cxn ang="0">
                    <a:pos x="22" y="16"/>
                  </a:cxn>
                  <a:cxn ang="0">
                    <a:pos x="22" y="16"/>
                  </a:cxn>
                  <a:cxn ang="0">
                    <a:pos x="24" y="20"/>
                  </a:cxn>
                  <a:cxn ang="0">
                    <a:pos x="26" y="22"/>
                  </a:cxn>
                  <a:cxn ang="0">
                    <a:pos x="28" y="24"/>
                  </a:cxn>
                  <a:cxn ang="0">
                    <a:pos x="30" y="22"/>
                  </a:cxn>
                  <a:cxn ang="0">
                    <a:pos x="34" y="20"/>
                  </a:cxn>
                  <a:cxn ang="0">
                    <a:pos x="38" y="18"/>
                  </a:cxn>
                  <a:cxn ang="0">
                    <a:pos x="38" y="18"/>
                  </a:cxn>
                  <a:cxn ang="0">
                    <a:pos x="38" y="16"/>
                  </a:cxn>
                  <a:cxn ang="0">
                    <a:pos x="38" y="14"/>
                  </a:cxn>
                  <a:cxn ang="0">
                    <a:pos x="38" y="12"/>
                  </a:cxn>
                  <a:cxn ang="0">
                    <a:pos x="36" y="12"/>
                  </a:cxn>
                  <a:cxn ang="0">
                    <a:pos x="40" y="4"/>
                  </a:cxn>
                  <a:cxn ang="0">
                    <a:pos x="40" y="4"/>
                  </a:cxn>
                  <a:cxn ang="0">
                    <a:pos x="42" y="2"/>
                  </a:cxn>
                  <a:cxn ang="0">
                    <a:pos x="42" y="2"/>
                  </a:cxn>
                  <a:cxn ang="0">
                    <a:pos x="40" y="0"/>
                  </a:cxn>
                  <a:cxn ang="0">
                    <a:pos x="38" y="0"/>
                  </a:cxn>
                  <a:cxn ang="0">
                    <a:pos x="36" y="0"/>
                  </a:cxn>
                  <a:cxn ang="0">
                    <a:pos x="34" y="2"/>
                  </a:cxn>
                  <a:cxn ang="0">
                    <a:pos x="32" y="2"/>
                  </a:cxn>
                  <a:cxn ang="0">
                    <a:pos x="28" y="4"/>
                  </a:cxn>
                  <a:cxn ang="0">
                    <a:pos x="26" y="4"/>
                  </a:cxn>
                  <a:cxn ang="0">
                    <a:pos x="22" y="4"/>
                  </a:cxn>
                  <a:cxn ang="0">
                    <a:pos x="18" y="4"/>
                  </a:cxn>
                  <a:cxn ang="0">
                    <a:pos x="12" y="4"/>
                  </a:cxn>
                  <a:cxn ang="0">
                    <a:pos x="8" y="4"/>
                  </a:cxn>
                  <a:cxn ang="0">
                    <a:pos x="6" y="4"/>
                  </a:cxn>
                </a:cxnLst>
                <a:rect l="0" t="0" r="r" b="b"/>
                <a:pathLst>
                  <a:path w="42" h="24">
                    <a:moveTo>
                      <a:pt x="6" y="4"/>
                    </a:move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2" y="10"/>
                    </a:lnTo>
                    <a:lnTo>
                      <a:pt x="22" y="16"/>
                    </a:lnTo>
                    <a:lnTo>
                      <a:pt x="22" y="16"/>
                    </a:lnTo>
                    <a:lnTo>
                      <a:pt x="24" y="20"/>
                    </a:lnTo>
                    <a:lnTo>
                      <a:pt x="26" y="22"/>
                    </a:lnTo>
                    <a:lnTo>
                      <a:pt x="28" y="24"/>
                    </a:lnTo>
                    <a:lnTo>
                      <a:pt x="30" y="22"/>
                    </a:lnTo>
                    <a:lnTo>
                      <a:pt x="34" y="20"/>
                    </a:lnTo>
                    <a:lnTo>
                      <a:pt x="38" y="18"/>
                    </a:lnTo>
                    <a:lnTo>
                      <a:pt x="38" y="18"/>
                    </a:lnTo>
                    <a:lnTo>
                      <a:pt x="38" y="16"/>
                    </a:lnTo>
                    <a:lnTo>
                      <a:pt x="38" y="14"/>
                    </a:lnTo>
                    <a:lnTo>
                      <a:pt x="38" y="12"/>
                    </a:lnTo>
                    <a:lnTo>
                      <a:pt x="36" y="12"/>
                    </a:lnTo>
                    <a:lnTo>
                      <a:pt x="40" y="4"/>
                    </a:lnTo>
                    <a:lnTo>
                      <a:pt x="40" y="4"/>
                    </a:lnTo>
                    <a:lnTo>
                      <a:pt x="42" y="2"/>
                    </a:lnTo>
                    <a:lnTo>
                      <a:pt x="42" y="2"/>
                    </a:lnTo>
                    <a:lnTo>
                      <a:pt x="40" y="0"/>
                    </a:lnTo>
                    <a:lnTo>
                      <a:pt x="38" y="0"/>
                    </a:lnTo>
                    <a:lnTo>
                      <a:pt x="36" y="0"/>
                    </a:lnTo>
                    <a:lnTo>
                      <a:pt x="34" y="2"/>
                    </a:lnTo>
                    <a:lnTo>
                      <a:pt x="32" y="2"/>
                    </a:lnTo>
                    <a:lnTo>
                      <a:pt x="28" y="4"/>
                    </a:lnTo>
                    <a:lnTo>
                      <a:pt x="26" y="4"/>
                    </a:lnTo>
                    <a:lnTo>
                      <a:pt x="22" y="4"/>
                    </a:lnTo>
                    <a:lnTo>
                      <a:pt x="18" y="4"/>
                    </a:lnTo>
                    <a:lnTo>
                      <a:pt x="12" y="4"/>
                    </a:lnTo>
                    <a:lnTo>
                      <a:pt x="8" y="4"/>
                    </a:lnTo>
                    <a:lnTo>
                      <a:pt x="6" y="4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Freeform 223"/>
              <p:cNvSpPr>
                <a:spLocks/>
              </p:cNvSpPr>
              <p:nvPr/>
            </p:nvSpPr>
            <p:spPr bwMode="gray">
              <a:xfrm>
                <a:off x="1018" y="2258"/>
                <a:ext cx="20" cy="42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4" y="2"/>
                  </a:cxn>
                  <a:cxn ang="0">
                    <a:pos x="12" y="2"/>
                  </a:cxn>
                  <a:cxn ang="0">
                    <a:pos x="10" y="4"/>
                  </a:cxn>
                  <a:cxn ang="0">
                    <a:pos x="8" y="6"/>
                  </a:cxn>
                  <a:cxn ang="0">
                    <a:pos x="4" y="6"/>
                  </a:cxn>
                  <a:cxn ang="0">
                    <a:pos x="2" y="6"/>
                  </a:cxn>
                  <a:cxn ang="0">
                    <a:pos x="2" y="4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2" y="8"/>
                  </a:cxn>
                  <a:cxn ang="0">
                    <a:pos x="2" y="12"/>
                  </a:cxn>
                  <a:cxn ang="0">
                    <a:pos x="2" y="16"/>
                  </a:cxn>
                  <a:cxn ang="0">
                    <a:pos x="0" y="20"/>
                  </a:cxn>
                  <a:cxn ang="0">
                    <a:pos x="0" y="38"/>
                  </a:cxn>
                  <a:cxn ang="0">
                    <a:pos x="0" y="38"/>
                  </a:cxn>
                  <a:cxn ang="0">
                    <a:pos x="4" y="40"/>
                  </a:cxn>
                  <a:cxn ang="0">
                    <a:pos x="8" y="40"/>
                  </a:cxn>
                  <a:cxn ang="0">
                    <a:pos x="12" y="42"/>
                  </a:cxn>
                  <a:cxn ang="0">
                    <a:pos x="12" y="38"/>
                  </a:cxn>
                  <a:cxn ang="0">
                    <a:pos x="12" y="36"/>
                  </a:cxn>
                  <a:cxn ang="0">
                    <a:pos x="14" y="36"/>
                  </a:cxn>
                  <a:cxn ang="0">
                    <a:pos x="16" y="34"/>
                  </a:cxn>
                  <a:cxn ang="0">
                    <a:pos x="18" y="34"/>
                  </a:cxn>
                  <a:cxn ang="0">
                    <a:pos x="18" y="20"/>
                  </a:cxn>
                  <a:cxn ang="0">
                    <a:pos x="18" y="18"/>
                  </a:cxn>
                  <a:cxn ang="0">
                    <a:pos x="20" y="16"/>
                  </a:cxn>
                  <a:cxn ang="0">
                    <a:pos x="20" y="16"/>
                  </a:cxn>
                  <a:cxn ang="0">
                    <a:pos x="20" y="14"/>
                  </a:cxn>
                  <a:cxn ang="0">
                    <a:pos x="20" y="10"/>
                  </a:cxn>
                  <a:cxn ang="0">
                    <a:pos x="20" y="6"/>
                  </a:cxn>
                  <a:cxn ang="0">
                    <a:pos x="18" y="4"/>
                  </a:cxn>
                  <a:cxn ang="0">
                    <a:pos x="14" y="0"/>
                  </a:cxn>
                </a:cxnLst>
                <a:rect l="0" t="0" r="r" b="b"/>
                <a:pathLst>
                  <a:path w="20" h="42">
                    <a:moveTo>
                      <a:pt x="14" y="0"/>
                    </a:moveTo>
                    <a:lnTo>
                      <a:pt x="14" y="2"/>
                    </a:lnTo>
                    <a:lnTo>
                      <a:pt x="12" y="2"/>
                    </a:lnTo>
                    <a:lnTo>
                      <a:pt x="10" y="4"/>
                    </a:lnTo>
                    <a:lnTo>
                      <a:pt x="8" y="6"/>
                    </a:lnTo>
                    <a:lnTo>
                      <a:pt x="4" y="6"/>
                    </a:lnTo>
                    <a:lnTo>
                      <a:pt x="2" y="6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2" y="8"/>
                    </a:lnTo>
                    <a:lnTo>
                      <a:pt x="2" y="12"/>
                    </a:lnTo>
                    <a:lnTo>
                      <a:pt x="2" y="16"/>
                    </a:lnTo>
                    <a:lnTo>
                      <a:pt x="0" y="20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4" y="40"/>
                    </a:lnTo>
                    <a:lnTo>
                      <a:pt x="8" y="40"/>
                    </a:lnTo>
                    <a:lnTo>
                      <a:pt x="12" y="42"/>
                    </a:lnTo>
                    <a:lnTo>
                      <a:pt x="12" y="38"/>
                    </a:lnTo>
                    <a:lnTo>
                      <a:pt x="12" y="36"/>
                    </a:lnTo>
                    <a:lnTo>
                      <a:pt x="14" y="36"/>
                    </a:lnTo>
                    <a:lnTo>
                      <a:pt x="16" y="34"/>
                    </a:lnTo>
                    <a:lnTo>
                      <a:pt x="18" y="34"/>
                    </a:lnTo>
                    <a:lnTo>
                      <a:pt x="18" y="20"/>
                    </a:lnTo>
                    <a:lnTo>
                      <a:pt x="18" y="18"/>
                    </a:lnTo>
                    <a:lnTo>
                      <a:pt x="20" y="16"/>
                    </a:lnTo>
                    <a:lnTo>
                      <a:pt x="20" y="16"/>
                    </a:lnTo>
                    <a:lnTo>
                      <a:pt x="20" y="14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8" y="4"/>
                    </a:lnTo>
                    <a:lnTo>
                      <a:pt x="14" y="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Freeform 224"/>
              <p:cNvSpPr>
                <a:spLocks/>
              </p:cNvSpPr>
              <p:nvPr/>
            </p:nvSpPr>
            <p:spPr bwMode="gray">
              <a:xfrm>
                <a:off x="1022" y="2226"/>
                <a:ext cx="18" cy="28"/>
              </a:xfrm>
              <a:custGeom>
                <a:avLst/>
                <a:gdLst/>
                <a:ahLst/>
                <a:cxnLst>
                  <a:cxn ang="0">
                    <a:pos x="8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4" y="4"/>
                  </a:cxn>
                  <a:cxn ang="0">
                    <a:pos x="2" y="6"/>
                  </a:cxn>
                  <a:cxn ang="0">
                    <a:pos x="0" y="8"/>
                  </a:cxn>
                  <a:cxn ang="0">
                    <a:pos x="2" y="10"/>
                  </a:cxn>
                  <a:cxn ang="0">
                    <a:pos x="2" y="12"/>
                  </a:cxn>
                  <a:cxn ang="0">
                    <a:pos x="2" y="16"/>
                  </a:cxn>
                  <a:cxn ang="0">
                    <a:pos x="4" y="20"/>
                  </a:cxn>
                  <a:cxn ang="0">
                    <a:pos x="6" y="22"/>
                  </a:cxn>
                  <a:cxn ang="0">
                    <a:pos x="12" y="28"/>
                  </a:cxn>
                  <a:cxn ang="0">
                    <a:pos x="12" y="28"/>
                  </a:cxn>
                  <a:cxn ang="0">
                    <a:pos x="14" y="24"/>
                  </a:cxn>
                  <a:cxn ang="0">
                    <a:pos x="14" y="22"/>
                  </a:cxn>
                  <a:cxn ang="0">
                    <a:pos x="16" y="18"/>
                  </a:cxn>
                  <a:cxn ang="0">
                    <a:pos x="18" y="18"/>
                  </a:cxn>
                  <a:cxn ang="0">
                    <a:pos x="18" y="16"/>
                  </a:cxn>
                  <a:cxn ang="0">
                    <a:pos x="18" y="14"/>
                  </a:cxn>
                  <a:cxn ang="0">
                    <a:pos x="16" y="10"/>
                  </a:cxn>
                  <a:cxn ang="0">
                    <a:pos x="16" y="6"/>
                  </a:cxn>
                  <a:cxn ang="0">
                    <a:pos x="14" y="4"/>
                  </a:cxn>
                  <a:cxn ang="0">
                    <a:pos x="10" y="0"/>
                  </a:cxn>
                  <a:cxn ang="0">
                    <a:pos x="8" y="4"/>
                  </a:cxn>
                </a:cxnLst>
                <a:rect l="0" t="0" r="r" b="b"/>
                <a:pathLst>
                  <a:path w="18" h="28">
                    <a:moveTo>
                      <a:pt x="8" y="4"/>
                    </a:moveTo>
                    <a:lnTo>
                      <a:pt x="6" y="4"/>
                    </a:lnTo>
                    <a:lnTo>
                      <a:pt x="6" y="4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0" y="8"/>
                    </a:lnTo>
                    <a:lnTo>
                      <a:pt x="2" y="10"/>
                    </a:lnTo>
                    <a:lnTo>
                      <a:pt x="2" y="12"/>
                    </a:lnTo>
                    <a:lnTo>
                      <a:pt x="2" y="16"/>
                    </a:lnTo>
                    <a:lnTo>
                      <a:pt x="4" y="20"/>
                    </a:lnTo>
                    <a:lnTo>
                      <a:pt x="6" y="22"/>
                    </a:lnTo>
                    <a:lnTo>
                      <a:pt x="12" y="28"/>
                    </a:lnTo>
                    <a:lnTo>
                      <a:pt x="12" y="28"/>
                    </a:lnTo>
                    <a:lnTo>
                      <a:pt x="14" y="24"/>
                    </a:lnTo>
                    <a:lnTo>
                      <a:pt x="14" y="22"/>
                    </a:lnTo>
                    <a:lnTo>
                      <a:pt x="16" y="18"/>
                    </a:lnTo>
                    <a:lnTo>
                      <a:pt x="18" y="18"/>
                    </a:lnTo>
                    <a:lnTo>
                      <a:pt x="18" y="16"/>
                    </a:lnTo>
                    <a:lnTo>
                      <a:pt x="18" y="14"/>
                    </a:lnTo>
                    <a:lnTo>
                      <a:pt x="16" y="10"/>
                    </a:lnTo>
                    <a:lnTo>
                      <a:pt x="16" y="6"/>
                    </a:lnTo>
                    <a:lnTo>
                      <a:pt x="14" y="4"/>
                    </a:lnTo>
                    <a:lnTo>
                      <a:pt x="10" y="0"/>
                    </a:lnTo>
                    <a:lnTo>
                      <a:pt x="8" y="4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Freeform 225"/>
              <p:cNvSpPr>
                <a:spLocks/>
              </p:cNvSpPr>
              <p:nvPr/>
            </p:nvSpPr>
            <p:spPr bwMode="gray">
              <a:xfrm>
                <a:off x="1032" y="2118"/>
                <a:ext cx="102" cy="60"/>
              </a:xfrm>
              <a:custGeom>
                <a:avLst/>
                <a:gdLst/>
                <a:ahLst/>
                <a:cxnLst>
                  <a:cxn ang="0">
                    <a:pos x="34" y="58"/>
                  </a:cxn>
                  <a:cxn ang="0">
                    <a:pos x="32" y="56"/>
                  </a:cxn>
                  <a:cxn ang="0">
                    <a:pos x="28" y="56"/>
                  </a:cxn>
                  <a:cxn ang="0">
                    <a:pos x="20" y="56"/>
                  </a:cxn>
                  <a:cxn ang="0">
                    <a:pos x="16" y="56"/>
                  </a:cxn>
                  <a:cxn ang="0">
                    <a:pos x="12" y="58"/>
                  </a:cxn>
                  <a:cxn ang="0">
                    <a:pos x="10" y="60"/>
                  </a:cxn>
                  <a:cxn ang="0">
                    <a:pos x="10" y="56"/>
                  </a:cxn>
                  <a:cxn ang="0">
                    <a:pos x="8" y="56"/>
                  </a:cxn>
                  <a:cxn ang="0">
                    <a:pos x="8" y="52"/>
                  </a:cxn>
                  <a:cxn ang="0">
                    <a:pos x="8" y="38"/>
                  </a:cxn>
                  <a:cxn ang="0">
                    <a:pos x="28" y="34"/>
                  </a:cxn>
                  <a:cxn ang="0">
                    <a:pos x="28" y="26"/>
                  </a:cxn>
                  <a:cxn ang="0">
                    <a:pos x="38" y="12"/>
                  </a:cxn>
                  <a:cxn ang="0">
                    <a:pos x="50" y="4"/>
                  </a:cxn>
                  <a:cxn ang="0">
                    <a:pos x="52" y="0"/>
                  </a:cxn>
                  <a:cxn ang="0">
                    <a:pos x="54" y="0"/>
                  </a:cxn>
                  <a:cxn ang="0">
                    <a:pos x="58" y="4"/>
                  </a:cxn>
                  <a:cxn ang="0">
                    <a:pos x="60" y="4"/>
                  </a:cxn>
                  <a:cxn ang="0">
                    <a:pos x="68" y="4"/>
                  </a:cxn>
                  <a:cxn ang="0">
                    <a:pos x="72" y="0"/>
                  </a:cxn>
                  <a:cxn ang="0">
                    <a:pos x="80" y="2"/>
                  </a:cxn>
                  <a:cxn ang="0">
                    <a:pos x="80" y="4"/>
                  </a:cxn>
                  <a:cxn ang="0">
                    <a:pos x="86" y="8"/>
                  </a:cxn>
                  <a:cxn ang="0">
                    <a:pos x="92" y="8"/>
                  </a:cxn>
                  <a:cxn ang="0">
                    <a:pos x="96" y="8"/>
                  </a:cxn>
                  <a:cxn ang="0">
                    <a:pos x="102" y="18"/>
                  </a:cxn>
                  <a:cxn ang="0">
                    <a:pos x="98" y="20"/>
                  </a:cxn>
                  <a:cxn ang="0">
                    <a:pos x="96" y="28"/>
                  </a:cxn>
                  <a:cxn ang="0">
                    <a:pos x="96" y="34"/>
                  </a:cxn>
                  <a:cxn ang="0">
                    <a:pos x="92" y="38"/>
                  </a:cxn>
                  <a:cxn ang="0">
                    <a:pos x="92" y="44"/>
                  </a:cxn>
                  <a:cxn ang="0">
                    <a:pos x="44" y="56"/>
                  </a:cxn>
                  <a:cxn ang="0">
                    <a:pos x="36" y="60"/>
                  </a:cxn>
                </a:cxnLst>
                <a:rect l="0" t="0" r="r" b="b"/>
                <a:pathLst>
                  <a:path w="102" h="60">
                    <a:moveTo>
                      <a:pt x="36" y="60"/>
                    </a:moveTo>
                    <a:lnTo>
                      <a:pt x="34" y="58"/>
                    </a:lnTo>
                    <a:lnTo>
                      <a:pt x="34" y="56"/>
                    </a:lnTo>
                    <a:lnTo>
                      <a:pt x="32" y="56"/>
                    </a:lnTo>
                    <a:lnTo>
                      <a:pt x="32" y="56"/>
                    </a:lnTo>
                    <a:lnTo>
                      <a:pt x="28" y="56"/>
                    </a:lnTo>
                    <a:lnTo>
                      <a:pt x="24" y="56"/>
                    </a:lnTo>
                    <a:lnTo>
                      <a:pt x="20" y="56"/>
                    </a:lnTo>
                    <a:lnTo>
                      <a:pt x="16" y="56"/>
                    </a:lnTo>
                    <a:lnTo>
                      <a:pt x="16" y="56"/>
                    </a:lnTo>
                    <a:lnTo>
                      <a:pt x="14" y="58"/>
                    </a:lnTo>
                    <a:lnTo>
                      <a:pt x="12" y="58"/>
                    </a:lnTo>
                    <a:lnTo>
                      <a:pt x="12" y="60"/>
                    </a:lnTo>
                    <a:lnTo>
                      <a:pt x="10" y="60"/>
                    </a:lnTo>
                    <a:lnTo>
                      <a:pt x="10" y="58"/>
                    </a:lnTo>
                    <a:lnTo>
                      <a:pt x="10" y="56"/>
                    </a:lnTo>
                    <a:lnTo>
                      <a:pt x="8" y="56"/>
                    </a:lnTo>
                    <a:lnTo>
                      <a:pt x="8" y="56"/>
                    </a:lnTo>
                    <a:lnTo>
                      <a:pt x="6" y="56"/>
                    </a:lnTo>
                    <a:lnTo>
                      <a:pt x="8" y="52"/>
                    </a:lnTo>
                    <a:lnTo>
                      <a:pt x="0" y="38"/>
                    </a:lnTo>
                    <a:lnTo>
                      <a:pt x="8" y="38"/>
                    </a:lnTo>
                    <a:lnTo>
                      <a:pt x="20" y="30"/>
                    </a:lnTo>
                    <a:lnTo>
                      <a:pt x="28" y="34"/>
                    </a:lnTo>
                    <a:lnTo>
                      <a:pt x="30" y="30"/>
                    </a:lnTo>
                    <a:lnTo>
                      <a:pt x="28" y="26"/>
                    </a:lnTo>
                    <a:lnTo>
                      <a:pt x="28" y="16"/>
                    </a:lnTo>
                    <a:lnTo>
                      <a:pt x="38" y="12"/>
                    </a:lnTo>
                    <a:lnTo>
                      <a:pt x="44" y="8"/>
                    </a:lnTo>
                    <a:lnTo>
                      <a:pt x="50" y="4"/>
                    </a:lnTo>
                    <a:lnTo>
                      <a:pt x="52" y="2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8" y="4"/>
                    </a:lnTo>
                    <a:lnTo>
                      <a:pt x="58" y="4"/>
                    </a:lnTo>
                    <a:lnTo>
                      <a:pt x="60" y="4"/>
                    </a:lnTo>
                    <a:lnTo>
                      <a:pt x="64" y="4"/>
                    </a:lnTo>
                    <a:lnTo>
                      <a:pt x="68" y="4"/>
                    </a:lnTo>
                    <a:lnTo>
                      <a:pt x="70" y="4"/>
                    </a:lnTo>
                    <a:lnTo>
                      <a:pt x="72" y="0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0" y="2"/>
                    </a:lnTo>
                    <a:lnTo>
                      <a:pt x="80" y="4"/>
                    </a:lnTo>
                    <a:lnTo>
                      <a:pt x="82" y="6"/>
                    </a:lnTo>
                    <a:lnTo>
                      <a:pt x="86" y="8"/>
                    </a:lnTo>
                    <a:lnTo>
                      <a:pt x="88" y="8"/>
                    </a:lnTo>
                    <a:lnTo>
                      <a:pt x="92" y="8"/>
                    </a:lnTo>
                    <a:lnTo>
                      <a:pt x="96" y="8"/>
                    </a:lnTo>
                    <a:lnTo>
                      <a:pt x="96" y="8"/>
                    </a:lnTo>
                    <a:lnTo>
                      <a:pt x="102" y="16"/>
                    </a:lnTo>
                    <a:lnTo>
                      <a:pt x="102" y="18"/>
                    </a:lnTo>
                    <a:lnTo>
                      <a:pt x="100" y="18"/>
                    </a:lnTo>
                    <a:lnTo>
                      <a:pt x="98" y="20"/>
                    </a:lnTo>
                    <a:lnTo>
                      <a:pt x="96" y="24"/>
                    </a:lnTo>
                    <a:lnTo>
                      <a:pt x="96" y="28"/>
                    </a:lnTo>
                    <a:lnTo>
                      <a:pt x="96" y="32"/>
                    </a:lnTo>
                    <a:lnTo>
                      <a:pt x="96" y="34"/>
                    </a:lnTo>
                    <a:lnTo>
                      <a:pt x="94" y="36"/>
                    </a:lnTo>
                    <a:lnTo>
                      <a:pt x="92" y="38"/>
                    </a:lnTo>
                    <a:lnTo>
                      <a:pt x="90" y="40"/>
                    </a:lnTo>
                    <a:lnTo>
                      <a:pt x="92" y="44"/>
                    </a:lnTo>
                    <a:lnTo>
                      <a:pt x="68" y="46"/>
                    </a:lnTo>
                    <a:lnTo>
                      <a:pt x="44" y="56"/>
                    </a:lnTo>
                    <a:lnTo>
                      <a:pt x="40" y="58"/>
                    </a:lnTo>
                    <a:lnTo>
                      <a:pt x="36" y="6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Freeform 226"/>
              <p:cNvSpPr>
                <a:spLocks/>
              </p:cNvSpPr>
              <p:nvPr/>
            </p:nvSpPr>
            <p:spPr bwMode="gray">
              <a:xfrm>
                <a:off x="988" y="2156"/>
                <a:ext cx="54" cy="42"/>
              </a:xfrm>
              <a:custGeom>
                <a:avLst/>
                <a:gdLst/>
                <a:ahLst/>
                <a:cxnLst>
                  <a:cxn ang="0">
                    <a:pos x="30" y="6"/>
                  </a:cxn>
                  <a:cxn ang="0">
                    <a:pos x="20" y="8"/>
                  </a:cxn>
                  <a:cxn ang="0">
                    <a:pos x="8" y="16"/>
                  </a:cxn>
                  <a:cxn ang="0">
                    <a:pos x="0" y="30"/>
                  </a:cxn>
                  <a:cxn ang="0">
                    <a:pos x="2" y="30"/>
                  </a:cxn>
                  <a:cxn ang="0">
                    <a:pos x="2" y="28"/>
                  </a:cxn>
                  <a:cxn ang="0">
                    <a:pos x="4" y="28"/>
                  </a:cxn>
                  <a:cxn ang="0">
                    <a:pos x="6" y="28"/>
                  </a:cxn>
                  <a:cxn ang="0">
                    <a:pos x="6" y="28"/>
                  </a:cxn>
                  <a:cxn ang="0">
                    <a:pos x="8" y="30"/>
                  </a:cxn>
                  <a:cxn ang="0">
                    <a:pos x="8" y="34"/>
                  </a:cxn>
                  <a:cxn ang="0">
                    <a:pos x="6" y="40"/>
                  </a:cxn>
                  <a:cxn ang="0">
                    <a:pos x="8" y="40"/>
                  </a:cxn>
                  <a:cxn ang="0">
                    <a:pos x="12" y="40"/>
                  </a:cxn>
                  <a:cxn ang="0">
                    <a:pos x="16" y="40"/>
                  </a:cxn>
                  <a:cxn ang="0">
                    <a:pos x="20" y="42"/>
                  </a:cxn>
                  <a:cxn ang="0">
                    <a:pos x="22" y="42"/>
                  </a:cxn>
                  <a:cxn ang="0">
                    <a:pos x="34" y="34"/>
                  </a:cxn>
                  <a:cxn ang="0">
                    <a:pos x="30" y="30"/>
                  </a:cxn>
                  <a:cxn ang="0">
                    <a:pos x="36" y="28"/>
                  </a:cxn>
                  <a:cxn ang="0">
                    <a:pos x="36" y="28"/>
                  </a:cxn>
                  <a:cxn ang="0">
                    <a:pos x="36" y="30"/>
                  </a:cxn>
                  <a:cxn ang="0">
                    <a:pos x="36" y="32"/>
                  </a:cxn>
                  <a:cxn ang="0">
                    <a:pos x="36" y="32"/>
                  </a:cxn>
                  <a:cxn ang="0">
                    <a:pos x="38" y="34"/>
                  </a:cxn>
                  <a:cxn ang="0">
                    <a:pos x="40" y="32"/>
                  </a:cxn>
                  <a:cxn ang="0">
                    <a:pos x="42" y="32"/>
                  </a:cxn>
                  <a:cxn ang="0">
                    <a:pos x="44" y="32"/>
                  </a:cxn>
                  <a:cxn ang="0">
                    <a:pos x="46" y="30"/>
                  </a:cxn>
                  <a:cxn ang="0">
                    <a:pos x="48" y="28"/>
                  </a:cxn>
                  <a:cxn ang="0">
                    <a:pos x="52" y="24"/>
                  </a:cxn>
                  <a:cxn ang="0">
                    <a:pos x="50" y="26"/>
                  </a:cxn>
                  <a:cxn ang="0">
                    <a:pos x="50" y="26"/>
                  </a:cxn>
                  <a:cxn ang="0">
                    <a:pos x="50" y="28"/>
                  </a:cxn>
                  <a:cxn ang="0">
                    <a:pos x="52" y="30"/>
                  </a:cxn>
                  <a:cxn ang="0">
                    <a:pos x="52" y="30"/>
                  </a:cxn>
                  <a:cxn ang="0">
                    <a:pos x="54" y="30"/>
                  </a:cxn>
                  <a:cxn ang="0">
                    <a:pos x="54" y="26"/>
                  </a:cxn>
                  <a:cxn ang="0">
                    <a:pos x="54" y="26"/>
                  </a:cxn>
                  <a:cxn ang="0">
                    <a:pos x="54" y="24"/>
                  </a:cxn>
                  <a:cxn ang="0">
                    <a:pos x="52" y="24"/>
                  </a:cxn>
                  <a:cxn ang="0">
                    <a:pos x="54" y="22"/>
                  </a:cxn>
                  <a:cxn ang="0">
                    <a:pos x="54" y="22"/>
                  </a:cxn>
                  <a:cxn ang="0">
                    <a:pos x="54" y="20"/>
                  </a:cxn>
                  <a:cxn ang="0">
                    <a:pos x="54" y="20"/>
                  </a:cxn>
                  <a:cxn ang="0">
                    <a:pos x="54" y="18"/>
                  </a:cxn>
                  <a:cxn ang="0">
                    <a:pos x="52" y="18"/>
                  </a:cxn>
                  <a:cxn ang="0">
                    <a:pos x="50" y="18"/>
                  </a:cxn>
                  <a:cxn ang="0">
                    <a:pos x="50" y="18"/>
                  </a:cxn>
                  <a:cxn ang="0">
                    <a:pos x="50" y="18"/>
                  </a:cxn>
                  <a:cxn ang="0">
                    <a:pos x="50" y="18"/>
                  </a:cxn>
                  <a:cxn ang="0">
                    <a:pos x="52" y="14"/>
                  </a:cxn>
                  <a:cxn ang="0">
                    <a:pos x="44" y="0"/>
                  </a:cxn>
                  <a:cxn ang="0">
                    <a:pos x="38" y="4"/>
                  </a:cxn>
                  <a:cxn ang="0">
                    <a:pos x="30" y="6"/>
                  </a:cxn>
                </a:cxnLst>
                <a:rect l="0" t="0" r="r" b="b"/>
                <a:pathLst>
                  <a:path w="54" h="42">
                    <a:moveTo>
                      <a:pt x="30" y="6"/>
                    </a:moveTo>
                    <a:lnTo>
                      <a:pt x="20" y="8"/>
                    </a:lnTo>
                    <a:lnTo>
                      <a:pt x="8" y="16"/>
                    </a:lnTo>
                    <a:lnTo>
                      <a:pt x="0" y="30"/>
                    </a:lnTo>
                    <a:lnTo>
                      <a:pt x="2" y="30"/>
                    </a:lnTo>
                    <a:lnTo>
                      <a:pt x="2" y="28"/>
                    </a:lnTo>
                    <a:lnTo>
                      <a:pt x="4" y="28"/>
                    </a:lnTo>
                    <a:lnTo>
                      <a:pt x="6" y="28"/>
                    </a:lnTo>
                    <a:lnTo>
                      <a:pt x="6" y="28"/>
                    </a:lnTo>
                    <a:lnTo>
                      <a:pt x="8" y="30"/>
                    </a:lnTo>
                    <a:lnTo>
                      <a:pt x="8" y="34"/>
                    </a:lnTo>
                    <a:lnTo>
                      <a:pt x="6" y="40"/>
                    </a:lnTo>
                    <a:lnTo>
                      <a:pt x="8" y="40"/>
                    </a:lnTo>
                    <a:lnTo>
                      <a:pt x="12" y="40"/>
                    </a:lnTo>
                    <a:lnTo>
                      <a:pt x="16" y="40"/>
                    </a:lnTo>
                    <a:lnTo>
                      <a:pt x="20" y="42"/>
                    </a:lnTo>
                    <a:lnTo>
                      <a:pt x="22" y="42"/>
                    </a:lnTo>
                    <a:lnTo>
                      <a:pt x="34" y="34"/>
                    </a:lnTo>
                    <a:lnTo>
                      <a:pt x="30" y="30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30"/>
                    </a:lnTo>
                    <a:lnTo>
                      <a:pt x="36" y="32"/>
                    </a:lnTo>
                    <a:lnTo>
                      <a:pt x="36" y="32"/>
                    </a:lnTo>
                    <a:lnTo>
                      <a:pt x="38" y="34"/>
                    </a:lnTo>
                    <a:lnTo>
                      <a:pt x="40" y="32"/>
                    </a:lnTo>
                    <a:lnTo>
                      <a:pt x="42" y="32"/>
                    </a:lnTo>
                    <a:lnTo>
                      <a:pt x="44" y="32"/>
                    </a:lnTo>
                    <a:lnTo>
                      <a:pt x="46" y="30"/>
                    </a:lnTo>
                    <a:lnTo>
                      <a:pt x="48" y="28"/>
                    </a:lnTo>
                    <a:lnTo>
                      <a:pt x="52" y="24"/>
                    </a:lnTo>
                    <a:lnTo>
                      <a:pt x="50" y="26"/>
                    </a:lnTo>
                    <a:lnTo>
                      <a:pt x="50" y="26"/>
                    </a:lnTo>
                    <a:lnTo>
                      <a:pt x="50" y="28"/>
                    </a:lnTo>
                    <a:lnTo>
                      <a:pt x="52" y="30"/>
                    </a:lnTo>
                    <a:lnTo>
                      <a:pt x="52" y="30"/>
                    </a:lnTo>
                    <a:lnTo>
                      <a:pt x="54" y="30"/>
                    </a:lnTo>
                    <a:lnTo>
                      <a:pt x="54" y="26"/>
                    </a:lnTo>
                    <a:lnTo>
                      <a:pt x="54" y="26"/>
                    </a:lnTo>
                    <a:lnTo>
                      <a:pt x="54" y="24"/>
                    </a:lnTo>
                    <a:lnTo>
                      <a:pt x="52" y="24"/>
                    </a:lnTo>
                    <a:lnTo>
                      <a:pt x="54" y="22"/>
                    </a:lnTo>
                    <a:lnTo>
                      <a:pt x="54" y="22"/>
                    </a:lnTo>
                    <a:lnTo>
                      <a:pt x="54" y="20"/>
                    </a:lnTo>
                    <a:lnTo>
                      <a:pt x="54" y="20"/>
                    </a:lnTo>
                    <a:lnTo>
                      <a:pt x="54" y="18"/>
                    </a:lnTo>
                    <a:lnTo>
                      <a:pt x="52" y="18"/>
                    </a:lnTo>
                    <a:lnTo>
                      <a:pt x="50" y="18"/>
                    </a:lnTo>
                    <a:lnTo>
                      <a:pt x="50" y="18"/>
                    </a:lnTo>
                    <a:lnTo>
                      <a:pt x="50" y="18"/>
                    </a:lnTo>
                    <a:lnTo>
                      <a:pt x="50" y="18"/>
                    </a:lnTo>
                    <a:lnTo>
                      <a:pt x="52" y="14"/>
                    </a:lnTo>
                    <a:lnTo>
                      <a:pt x="44" y="0"/>
                    </a:lnTo>
                    <a:lnTo>
                      <a:pt x="38" y="4"/>
                    </a:lnTo>
                    <a:lnTo>
                      <a:pt x="30" y="6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Freeform 227"/>
              <p:cNvSpPr>
                <a:spLocks/>
              </p:cNvSpPr>
              <p:nvPr/>
            </p:nvSpPr>
            <p:spPr bwMode="gray">
              <a:xfrm>
                <a:off x="856" y="2074"/>
                <a:ext cx="158" cy="182"/>
              </a:xfrm>
              <a:custGeom>
                <a:avLst/>
                <a:gdLst/>
                <a:ahLst/>
                <a:cxnLst>
                  <a:cxn ang="0">
                    <a:pos x="138" y="120"/>
                  </a:cxn>
                  <a:cxn ang="0">
                    <a:pos x="140" y="130"/>
                  </a:cxn>
                  <a:cxn ang="0">
                    <a:pos x="150" y="144"/>
                  </a:cxn>
                  <a:cxn ang="0">
                    <a:pos x="138" y="156"/>
                  </a:cxn>
                  <a:cxn ang="0">
                    <a:pos x="122" y="156"/>
                  </a:cxn>
                  <a:cxn ang="0">
                    <a:pos x="102" y="158"/>
                  </a:cxn>
                  <a:cxn ang="0">
                    <a:pos x="100" y="170"/>
                  </a:cxn>
                  <a:cxn ang="0">
                    <a:pos x="90" y="180"/>
                  </a:cxn>
                  <a:cxn ang="0">
                    <a:pos x="64" y="164"/>
                  </a:cxn>
                  <a:cxn ang="0">
                    <a:pos x="58" y="160"/>
                  </a:cxn>
                  <a:cxn ang="0">
                    <a:pos x="52" y="158"/>
                  </a:cxn>
                  <a:cxn ang="0">
                    <a:pos x="44" y="152"/>
                  </a:cxn>
                  <a:cxn ang="0">
                    <a:pos x="40" y="148"/>
                  </a:cxn>
                  <a:cxn ang="0">
                    <a:pos x="36" y="144"/>
                  </a:cxn>
                  <a:cxn ang="0">
                    <a:pos x="40" y="94"/>
                  </a:cxn>
                  <a:cxn ang="0">
                    <a:pos x="38" y="86"/>
                  </a:cxn>
                  <a:cxn ang="0">
                    <a:pos x="32" y="78"/>
                  </a:cxn>
                  <a:cxn ang="0">
                    <a:pos x="2" y="60"/>
                  </a:cxn>
                  <a:cxn ang="0">
                    <a:pos x="0" y="56"/>
                  </a:cxn>
                  <a:cxn ang="0">
                    <a:pos x="4" y="48"/>
                  </a:cxn>
                  <a:cxn ang="0">
                    <a:pos x="22" y="36"/>
                  </a:cxn>
                  <a:cxn ang="0">
                    <a:pos x="30" y="36"/>
                  </a:cxn>
                  <a:cxn ang="0">
                    <a:pos x="44" y="32"/>
                  </a:cxn>
                  <a:cxn ang="0">
                    <a:pos x="54" y="28"/>
                  </a:cxn>
                  <a:cxn ang="0">
                    <a:pos x="70" y="16"/>
                  </a:cxn>
                  <a:cxn ang="0">
                    <a:pos x="80" y="12"/>
                  </a:cxn>
                  <a:cxn ang="0">
                    <a:pos x="92" y="4"/>
                  </a:cxn>
                  <a:cxn ang="0">
                    <a:pos x="98" y="4"/>
                  </a:cxn>
                  <a:cxn ang="0">
                    <a:pos x="106" y="14"/>
                  </a:cxn>
                  <a:cxn ang="0">
                    <a:pos x="110" y="18"/>
                  </a:cxn>
                  <a:cxn ang="0">
                    <a:pos x="110" y="26"/>
                  </a:cxn>
                  <a:cxn ang="0">
                    <a:pos x="118" y="32"/>
                  </a:cxn>
                  <a:cxn ang="0">
                    <a:pos x="122" y="40"/>
                  </a:cxn>
                  <a:cxn ang="0">
                    <a:pos x="126" y="46"/>
                  </a:cxn>
                  <a:cxn ang="0">
                    <a:pos x="134" y="52"/>
                  </a:cxn>
                  <a:cxn ang="0">
                    <a:pos x="142" y="56"/>
                  </a:cxn>
                  <a:cxn ang="0">
                    <a:pos x="156" y="62"/>
                  </a:cxn>
                  <a:cxn ang="0">
                    <a:pos x="158" y="64"/>
                  </a:cxn>
                  <a:cxn ang="0">
                    <a:pos x="154" y="78"/>
                  </a:cxn>
                  <a:cxn ang="0">
                    <a:pos x="140" y="100"/>
                  </a:cxn>
                  <a:cxn ang="0">
                    <a:pos x="134" y="112"/>
                  </a:cxn>
                  <a:cxn ang="0">
                    <a:pos x="138" y="110"/>
                  </a:cxn>
                </a:cxnLst>
                <a:rect l="0" t="0" r="r" b="b"/>
                <a:pathLst>
                  <a:path w="158" h="182">
                    <a:moveTo>
                      <a:pt x="140" y="116"/>
                    </a:moveTo>
                    <a:lnTo>
                      <a:pt x="138" y="118"/>
                    </a:lnTo>
                    <a:lnTo>
                      <a:pt x="138" y="120"/>
                    </a:lnTo>
                    <a:lnTo>
                      <a:pt x="138" y="124"/>
                    </a:lnTo>
                    <a:lnTo>
                      <a:pt x="138" y="130"/>
                    </a:lnTo>
                    <a:lnTo>
                      <a:pt x="140" y="130"/>
                    </a:lnTo>
                    <a:lnTo>
                      <a:pt x="140" y="134"/>
                    </a:lnTo>
                    <a:lnTo>
                      <a:pt x="142" y="136"/>
                    </a:lnTo>
                    <a:lnTo>
                      <a:pt x="150" y="144"/>
                    </a:lnTo>
                    <a:lnTo>
                      <a:pt x="150" y="150"/>
                    </a:lnTo>
                    <a:lnTo>
                      <a:pt x="140" y="156"/>
                    </a:lnTo>
                    <a:lnTo>
                      <a:pt x="138" y="156"/>
                    </a:lnTo>
                    <a:lnTo>
                      <a:pt x="134" y="156"/>
                    </a:lnTo>
                    <a:lnTo>
                      <a:pt x="128" y="156"/>
                    </a:lnTo>
                    <a:lnTo>
                      <a:pt x="122" y="156"/>
                    </a:lnTo>
                    <a:lnTo>
                      <a:pt x="114" y="154"/>
                    </a:lnTo>
                    <a:lnTo>
                      <a:pt x="110" y="154"/>
                    </a:lnTo>
                    <a:lnTo>
                      <a:pt x="102" y="158"/>
                    </a:lnTo>
                    <a:lnTo>
                      <a:pt x="100" y="166"/>
                    </a:lnTo>
                    <a:lnTo>
                      <a:pt x="100" y="168"/>
                    </a:lnTo>
                    <a:lnTo>
                      <a:pt x="100" y="170"/>
                    </a:lnTo>
                    <a:lnTo>
                      <a:pt x="102" y="174"/>
                    </a:lnTo>
                    <a:lnTo>
                      <a:pt x="96" y="182"/>
                    </a:lnTo>
                    <a:lnTo>
                      <a:pt x="90" y="180"/>
                    </a:lnTo>
                    <a:lnTo>
                      <a:pt x="72" y="174"/>
                    </a:lnTo>
                    <a:lnTo>
                      <a:pt x="72" y="174"/>
                    </a:lnTo>
                    <a:lnTo>
                      <a:pt x="64" y="164"/>
                    </a:lnTo>
                    <a:lnTo>
                      <a:pt x="64" y="166"/>
                    </a:lnTo>
                    <a:lnTo>
                      <a:pt x="60" y="162"/>
                    </a:lnTo>
                    <a:lnTo>
                      <a:pt x="58" y="160"/>
                    </a:lnTo>
                    <a:lnTo>
                      <a:pt x="54" y="158"/>
                    </a:lnTo>
                    <a:lnTo>
                      <a:pt x="52" y="158"/>
                    </a:lnTo>
                    <a:lnTo>
                      <a:pt x="52" y="158"/>
                    </a:lnTo>
                    <a:lnTo>
                      <a:pt x="50" y="156"/>
                    </a:lnTo>
                    <a:lnTo>
                      <a:pt x="46" y="154"/>
                    </a:lnTo>
                    <a:lnTo>
                      <a:pt x="44" y="152"/>
                    </a:lnTo>
                    <a:lnTo>
                      <a:pt x="42" y="150"/>
                    </a:lnTo>
                    <a:lnTo>
                      <a:pt x="40" y="150"/>
                    </a:lnTo>
                    <a:lnTo>
                      <a:pt x="40" y="148"/>
                    </a:lnTo>
                    <a:lnTo>
                      <a:pt x="40" y="146"/>
                    </a:lnTo>
                    <a:lnTo>
                      <a:pt x="38" y="144"/>
                    </a:lnTo>
                    <a:lnTo>
                      <a:pt x="36" y="144"/>
                    </a:lnTo>
                    <a:lnTo>
                      <a:pt x="36" y="144"/>
                    </a:lnTo>
                    <a:lnTo>
                      <a:pt x="40" y="140"/>
                    </a:lnTo>
                    <a:lnTo>
                      <a:pt x="40" y="94"/>
                    </a:lnTo>
                    <a:lnTo>
                      <a:pt x="40" y="92"/>
                    </a:lnTo>
                    <a:lnTo>
                      <a:pt x="38" y="90"/>
                    </a:lnTo>
                    <a:lnTo>
                      <a:pt x="38" y="86"/>
                    </a:lnTo>
                    <a:lnTo>
                      <a:pt x="36" y="82"/>
                    </a:lnTo>
                    <a:lnTo>
                      <a:pt x="34" y="80"/>
                    </a:lnTo>
                    <a:lnTo>
                      <a:pt x="32" y="78"/>
                    </a:lnTo>
                    <a:lnTo>
                      <a:pt x="22" y="72"/>
                    </a:lnTo>
                    <a:lnTo>
                      <a:pt x="22" y="68"/>
                    </a:lnTo>
                    <a:lnTo>
                      <a:pt x="2" y="60"/>
                    </a:lnTo>
                    <a:lnTo>
                      <a:pt x="2" y="58"/>
                    </a:lnTo>
                    <a:lnTo>
                      <a:pt x="2" y="58"/>
                    </a:lnTo>
                    <a:lnTo>
                      <a:pt x="0" y="56"/>
                    </a:lnTo>
                    <a:lnTo>
                      <a:pt x="0" y="54"/>
                    </a:lnTo>
                    <a:lnTo>
                      <a:pt x="2" y="50"/>
                    </a:lnTo>
                    <a:lnTo>
                      <a:pt x="4" y="48"/>
                    </a:lnTo>
                    <a:lnTo>
                      <a:pt x="14" y="50"/>
                    </a:lnTo>
                    <a:lnTo>
                      <a:pt x="14" y="38"/>
                    </a:lnTo>
                    <a:lnTo>
                      <a:pt x="22" y="36"/>
                    </a:lnTo>
                    <a:lnTo>
                      <a:pt x="22" y="36"/>
                    </a:lnTo>
                    <a:lnTo>
                      <a:pt x="26" y="36"/>
                    </a:lnTo>
                    <a:lnTo>
                      <a:pt x="30" y="36"/>
                    </a:lnTo>
                    <a:lnTo>
                      <a:pt x="36" y="34"/>
                    </a:lnTo>
                    <a:lnTo>
                      <a:pt x="44" y="32"/>
                    </a:lnTo>
                    <a:lnTo>
                      <a:pt x="44" y="32"/>
                    </a:lnTo>
                    <a:lnTo>
                      <a:pt x="46" y="30"/>
                    </a:lnTo>
                    <a:lnTo>
                      <a:pt x="50" y="28"/>
                    </a:lnTo>
                    <a:lnTo>
                      <a:pt x="54" y="28"/>
                    </a:lnTo>
                    <a:lnTo>
                      <a:pt x="58" y="26"/>
                    </a:lnTo>
                    <a:lnTo>
                      <a:pt x="64" y="28"/>
                    </a:lnTo>
                    <a:lnTo>
                      <a:pt x="70" y="16"/>
                    </a:lnTo>
                    <a:lnTo>
                      <a:pt x="78" y="14"/>
                    </a:lnTo>
                    <a:lnTo>
                      <a:pt x="78" y="12"/>
                    </a:lnTo>
                    <a:lnTo>
                      <a:pt x="80" y="12"/>
                    </a:lnTo>
                    <a:lnTo>
                      <a:pt x="84" y="8"/>
                    </a:lnTo>
                    <a:lnTo>
                      <a:pt x="88" y="6"/>
                    </a:lnTo>
                    <a:lnTo>
                      <a:pt x="92" y="4"/>
                    </a:lnTo>
                    <a:lnTo>
                      <a:pt x="94" y="0"/>
                    </a:lnTo>
                    <a:lnTo>
                      <a:pt x="96" y="2"/>
                    </a:lnTo>
                    <a:lnTo>
                      <a:pt x="98" y="4"/>
                    </a:lnTo>
                    <a:lnTo>
                      <a:pt x="100" y="8"/>
                    </a:lnTo>
                    <a:lnTo>
                      <a:pt x="104" y="10"/>
                    </a:lnTo>
                    <a:lnTo>
                      <a:pt x="106" y="14"/>
                    </a:lnTo>
                    <a:lnTo>
                      <a:pt x="108" y="16"/>
                    </a:lnTo>
                    <a:lnTo>
                      <a:pt x="110" y="16"/>
                    </a:lnTo>
                    <a:lnTo>
                      <a:pt x="110" y="18"/>
                    </a:lnTo>
                    <a:lnTo>
                      <a:pt x="108" y="20"/>
                    </a:lnTo>
                    <a:lnTo>
                      <a:pt x="108" y="24"/>
                    </a:lnTo>
                    <a:lnTo>
                      <a:pt x="110" y="26"/>
                    </a:lnTo>
                    <a:lnTo>
                      <a:pt x="110" y="30"/>
                    </a:lnTo>
                    <a:lnTo>
                      <a:pt x="114" y="32"/>
                    </a:lnTo>
                    <a:lnTo>
                      <a:pt x="118" y="32"/>
                    </a:lnTo>
                    <a:lnTo>
                      <a:pt x="120" y="34"/>
                    </a:lnTo>
                    <a:lnTo>
                      <a:pt x="122" y="38"/>
                    </a:lnTo>
                    <a:lnTo>
                      <a:pt x="122" y="40"/>
                    </a:lnTo>
                    <a:lnTo>
                      <a:pt x="124" y="44"/>
                    </a:lnTo>
                    <a:lnTo>
                      <a:pt x="124" y="44"/>
                    </a:lnTo>
                    <a:lnTo>
                      <a:pt x="126" y="46"/>
                    </a:lnTo>
                    <a:lnTo>
                      <a:pt x="128" y="50"/>
                    </a:lnTo>
                    <a:lnTo>
                      <a:pt x="132" y="52"/>
                    </a:lnTo>
                    <a:lnTo>
                      <a:pt x="134" y="52"/>
                    </a:lnTo>
                    <a:lnTo>
                      <a:pt x="136" y="54"/>
                    </a:lnTo>
                    <a:lnTo>
                      <a:pt x="138" y="54"/>
                    </a:lnTo>
                    <a:lnTo>
                      <a:pt x="142" y="56"/>
                    </a:lnTo>
                    <a:lnTo>
                      <a:pt x="146" y="58"/>
                    </a:lnTo>
                    <a:lnTo>
                      <a:pt x="152" y="60"/>
                    </a:lnTo>
                    <a:lnTo>
                      <a:pt x="156" y="62"/>
                    </a:lnTo>
                    <a:lnTo>
                      <a:pt x="158" y="62"/>
                    </a:lnTo>
                    <a:lnTo>
                      <a:pt x="158" y="62"/>
                    </a:lnTo>
                    <a:lnTo>
                      <a:pt x="158" y="64"/>
                    </a:lnTo>
                    <a:lnTo>
                      <a:pt x="156" y="68"/>
                    </a:lnTo>
                    <a:lnTo>
                      <a:pt x="156" y="72"/>
                    </a:lnTo>
                    <a:lnTo>
                      <a:pt x="154" y="78"/>
                    </a:lnTo>
                    <a:lnTo>
                      <a:pt x="152" y="90"/>
                    </a:lnTo>
                    <a:lnTo>
                      <a:pt x="152" y="90"/>
                    </a:lnTo>
                    <a:lnTo>
                      <a:pt x="140" y="100"/>
                    </a:lnTo>
                    <a:lnTo>
                      <a:pt x="132" y="112"/>
                    </a:lnTo>
                    <a:lnTo>
                      <a:pt x="134" y="112"/>
                    </a:lnTo>
                    <a:lnTo>
                      <a:pt x="134" y="112"/>
                    </a:lnTo>
                    <a:lnTo>
                      <a:pt x="136" y="110"/>
                    </a:lnTo>
                    <a:lnTo>
                      <a:pt x="138" y="110"/>
                    </a:lnTo>
                    <a:lnTo>
                      <a:pt x="138" y="110"/>
                    </a:lnTo>
                    <a:lnTo>
                      <a:pt x="140" y="112"/>
                    </a:lnTo>
                    <a:lnTo>
                      <a:pt x="140" y="116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Freeform 228"/>
              <p:cNvSpPr>
                <a:spLocks/>
              </p:cNvSpPr>
              <p:nvPr/>
            </p:nvSpPr>
            <p:spPr bwMode="gray">
              <a:xfrm>
                <a:off x="792" y="2240"/>
                <a:ext cx="40" cy="90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32"/>
                  </a:cxn>
                  <a:cxn ang="0">
                    <a:pos x="4" y="40"/>
                  </a:cxn>
                  <a:cxn ang="0">
                    <a:pos x="4" y="46"/>
                  </a:cxn>
                  <a:cxn ang="0">
                    <a:pos x="2" y="52"/>
                  </a:cxn>
                  <a:cxn ang="0">
                    <a:pos x="0" y="54"/>
                  </a:cxn>
                  <a:cxn ang="0">
                    <a:pos x="0" y="56"/>
                  </a:cxn>
                  <a:cxn ang="0">
                    <a:pos x="0" y="60"/>
                  </a:cxn>
                  <a:cxn ang="0">
                    <a:pos x="0" y="64"/>
                  </a:cxn>
                  <a:cxn ang="0">
                    <a:pos x="2" y="66"/>
                  </a:cxn>
                  <a:cxn ang="0">
                    <a:pos x="4" y="68"/>
                  </a:cxn>
                  <a:cxn ang="0">
                    <a:pos x="4" y="68"/>
                  </a:cxn>
                  <a:cxn ang="0">
                    <a:pos x="4" y="84"/>
                  </a:cxn>
                  <a:cxn ang="0">
                    <a:pos x="10" y="88"/>
                  </a:cxn>
                  <a:cxn ang="0">
                    <a:pos x="12" y="88"/>
                  </a:cxn>
                  <a:cxn ang="0">
                    <a:pos x="14" y="86"/>
                  </a:cxn>
                  <a:cxn ang="0">
                    <a:pos x="14" y="86"/>
                  </a:cxn>
                  <a:cxn ang="0">
                    <a:pos x="16" y="86"/>
                  </a:cxn>
                  <a:cxn ang="0">
                    <a:pos x="16" y="88"/>
                  </a:cxn>
                  <a:cxn ang="0">
                    <a:pos x="18" y="90"/>
                  </a:cxn>
                  <a:cxn ang="0">
                    <a:pos x="18" y="88"/>
                  </a:cxn>
                  <a:cxn ang="0">
                    <a:pos x="18" y="86"/>
                  </a:cxn>
                  <a:cxn ang="0">
                    <a:pos x="20" y="82"/>
                  </a:cxn>
                  <a:cxn ang="0">
                    <a:pos x="22" y="78"/>
                  </a:cxn>
                  <a:cxn ang="0">
                    <a:pos x="24" y="74"/>
                  </a:cxn>
                  <a:cxn ang="0">
                    <a:pos x="28" y="74"/>
                  </a:cxn>
                  <a:cxn ang="0">
                    <a:pos x="32" y="70"/>
                  </a:cxn>
                  <a:cxn ang="0">
                    <a:pos x="26" y="64"/>
                  </a:cxn>
                  <a:cxn ang="0">
                    <a:pos x="30" y="60"/>
                  </a:cxn>
                  <a:cxn ang="0">
                    <a:pos x="32" y="52"/>
                  </a:cxn>
                  <a:cxn ang="0">
                    <a:pos x="32" y="42"/>
                  </a:cxn>
                  <a:cxn ang="0">
                    <a:pos x="28" y="32"/>
                  </a:cxn>
                  <a:cxn ang="0">
                    <a:pos x="32" y="22"/>
                  </a:cxn>
                  <a:cxn ang="0">
                    <a:pos x="34" y="14"/>
                  </a:cxn>
                  <a:cxn ang="0">
                    <a:pos x="34" y="14"/>
                  </a:cxn>
                  <a:cxn ang="0">
                    <a:pos x="36" y="12"/>
                  </a:cxn>
                  <a:cxn ang="0">
                    <a:pos x="38" y="10"/>
                  </a:cxn>
                  <a:cxn ang="0">
                    <a:pos x="40" y="8"/>
                  </a:cxn>
                  <a:cxn ang="0">
                    <a:pos x="40" y="6"/>
                  </a:cxn>
                  <a:cxn ang="0">
                    <a:pos x="40" y="4"/>
                  </a:cxn>
                  <a:cxn ang="0">
                    <a:pos x="34" y="2"/>
                  </a:cxn>
                  <a:cxn ang="0">
                    <a:pos x="30" y="0"/>
                  </a:cxn>
                  <a:cxn ang="0">
                    <a:pos x="28" y="0"/>
                  </a:cxn>
                  <a:cxn ang="0">
                    <a:pos x="12" y="2"/>
                  </a:cxn>
                  <a:cxn ang="0">
                    <a:pos x="6" y="0"/>
                  </a:cxn>
                </a:cxnLst>
                <a:rect l="0" t="0" r="r" b="b"/>
                <a:pathLst>
                  <a:path w="40" h="90">
                    <a:moveTo>
                      <a:pt x="6" y="0"/>
                    </a:moveTo>
                    <a:lnTo>
                      <a:pt x="6" y="32"/>
                    </a:lnTo>
                    <a:lnTo>
                      <a:pt x="4" y="40"/>
                    </a:lnTo>
                    <a:lnTo>
                      <a:pt x="4" y="46"/>
                    </a:lnTo>
                    <a:lnTo>
                      <a:pt x="2" y="52"/>
                    </a:lnTo>
                    <a:lnTo>
                      <a:pt x="0" y="54"/>
                    </a:lnTo>
                    <a:lnTo>
                      <a:pt x="0" y="56"/>
                    </a:lnTo>
                    <a:lnTo>
                      <a:pt x="0" y="60"/>
                    </a:lnTo>
                    <a:lnTo>
                      <a:pt x="0" y="64"/>
                    </a:lnTo>
                    <a:lnTo>
                      <a:pt x="2" y="66"/>
                    </a:lnTo>
                    <a:lnTo>
                      <a:pt x="4" y="68"/>
                    </a:lnTo>
                    <a:lnTo>
                      <a:pt x="4" y="68"/>
                    </a:lnTo>
                    <a:lnTo>
                      <a:pt x="4" y="84"/>
                    </a:lnTo>
                    <a:lnTo>
                      <a:pt x="10" y="88"/>
                    </a:lnTo>
                    <a:lnTo>
                      <a:pt x="12" y="88"/>
                    </a:lnTo>
                    <a:lnTo>
                      <a:pt x="14" y="86"/>
                    </a:lnTo>
                    <a:lnTo>
                      <a:pt x="14" y="86"/>
                    </a:lnTo>
                    <a:lnTo>
                      <a:pt x="16" y="86"/>
                    </a:lnTo>
                    <a:lnTo>
                      <a:pt x="16" y="88"/>
                    </a:lnTo>
                    <a:lnTo>
                      <a:pt x="18" y="90"/>
                    </a:lnTo>
                    <a:lnTo>
                      <a:pt x="18" y="88"/>
                    </a:lnTo>
                    <a:lnTo>
                      <a:pt x="18" y="86"/>
                    </a:lnTo>
                    <a:lnTo>
                      <a:pt x="20" y="82"/>
                    </a:lnTo>
                    <a:lnTo>
                      <a:pt x="22" y="78"/>
                    </a:lnTo>
                    <a:lnTo>
                      <a:pt x="24" y="74"/>
                    </a:lnTo>
                    <a:lnTo>
                      <a:pt x="28" y="74"/>
                    </a:lnTo>
                    <a:lnTo>
                      <a:pt x="32" y="70"/>
                    </a:lnTo>
                    <a:lnTo>
                      <a:pt x="26" y="64"/>
                    </a:lnTo>
                    <a:lnTo>
                      <a:pt x="30" y="60"/>
                    </a:lnTo>
                    <a:lnTo>
                      <a:pt x="32" y="52"/>
                    </a:lnTo>
                    <a:lnTo>
                      <a:pt x="32" y="42"/>
                    </a:lnTo>
                    <a:lnTo>
                      <a:pt x="28" y="32"/>
                    </a:lnTo>
                    <a:lnTo>
                      <a:pt x="32" y="22"/>
                    </a:lnTo>
                    <a:lnTo>
                      <a:pt x="34" y="14"/>
                    </a:lnTo>
                    <a:lnTo>
                      <a:pt x="34" y="14"/>
                    </a:lnTo>
                    <a:lnTo>
                      <a:pt x="36" y="12"/>
                    </a:lnTo>
                    <a:lnTo>
                      <a:pt x="38" y="10"/>
                    </a:lnTo>
                    <a:lnTo>
                      <a:pt x="40" y="8"/>
                    </a:lnTo>
                    <a:lnTo>
                      <a:pt x="40" y="6"/>
                    </a:lnTo>
                    <a:lnTo>
                      <a:pt x="40" y="4"/>
                    </a:lnTo>
                    <a:lnTo>
                      <a:pt x="34" y="2"/>
                    </a:lnTo>
                    <a:lnTo>
                      <a:pt x="30" y="0"/>
                    </a:lnTo>
                    <a:lnTo>
                      <a:pt x="28" y="0"/>
                    </a:lnTo>
                    <a:lnTo>
                      <a:pt x="12" y="2"/>
                    </a:lnTo>
                    <a:lnTo>
                      <a:pt x="6" y="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Freeform 229"/>
              <p:cNvSpPr>
                <a:spLocks/>
              </p:cNvSpPr>
              <p:nvPr/>
            </p:nvSpPr>
            <p:spPr bwMode="gray">
              <a:xfrm>
                <a:off x="982" y="1986"/>
                <a:ext cx="104" cy="178"/>
              </a:xfrm>
              <a:custGeom>
                <a:avLst/>
                <a:gdLst/>
                <a:ahLst/>
                <a:cxnLst>
                  <a:cxn ang="0">
                    <a:pos x="28" y="148"/>
                  </a:cxn>
                  <a:cxn ang="0">
                    <a:pos x="16" y="144"/>
                  </a:cxn>
                  <a:cxn ang="0">
                    <a:pos x="6" y="116"/>
                  </a:cxn>
                  <a:cxn ang="0">
                    <a:pos x="6" y="112"/>
                  </a:cxn>
                  <a:cxn ang="0">
                    <a:pos x="2" y="106"/>
                  </a:cxn>
                  <a:cxn ang="0">
                    <a:pos x="10" y="88"/>
                  </a:cxn>
                  <a:cxn ang="0">
                    <a:pos x="6" y="86"/>
                  </a:cxn>
                  <a:cxn ang="0">
                    <a:pos x="12" y="76"/>
                  </a:cxn>
                  <a:cxn ang="0">
                    <a:pos x="18" y="74"/>
                  </a:cxn>
                  <a:cxn ang="0">
                    <a:pos x="18" y="66"/>
                  </a:cxn>
                  <a:cxn ang="0">
                    <a:pos x="16" y="60"/>
                  </a:cxn>
                  <a:cxn ang="0">
                    <a:pos x="18" y="58"/>
                  </a:cxn>
                  <a:cxn ang="0">
                    <a:pos x="20" y="54"/>
                  </a:cxn>
                  <a:cxn ang="0">
                    <a:pos x="20" y="44"/>
                  </a:cxn>
                  <a:cxn ang="0">
                    <a:pos x="30" y="32"/>
                  </a:cxn>
                  <a:cxn ang="0">
                    <a:pos x="44" y="26"/>
                  </a:cxn>
                  <a:cxn ang="0">
                    <a:pos x="62" y="6"/>
                  </a:cxn>
                  <a:cxn ang="0">
                    <a:pos x="76" y="20"/>
                  </a:cxn>
                  <a:cxn ang="0">
                    <a:pos x="72" y="24"/>
                  </a:cxn>
                  <a:cxn ang="0">
                    <a:pos x="72" y="30"/>
                  </a:cxn>
                  <a:cxn ang="0">
                    <a:pos x="72" y="40"/>
                  </a:cxn>
                  <a:cxn ang="0">
                    <a:pos x="78" y="40"/>
                  </a:cxn>
                  <a:cxn ang="0">
                    <a:pos x="82" y="42"/>
                  </a:cxn>
                  <a:cxn ang="0">
                    <a:pos x="74" y="42"/>
                  </a:cxn>
                  <a:cxn ang="0">
                    <a:pos x="78" y="50"/>
                  </a:cxn>
                  <a:cxn ang="0">
                    <a:pos x="76" y="56"/>
                  </a:cxn>
                  <a:cxn ang="0">
                    <a:pos x="72" y="60"/>
                  </a:cxn>
                  <a:cxn ang="0">
                    <a:pos x="72" y="66"/>
                  </a:cxn>
                  <a:cxn ang="0">
                    <a:pos x="72" y="70"/>
                  </a:cxn>
                  <a:cxn ang="0">
                    <a:pos x="66" y="78"/>
                  </a:cxn>
                  <a:cxn ang="0">
                    <a:pos x="64" y="88"/>
                  </a:cxn>
                  <a:cxn ang="0">
                    <a:pos x="64" y="94"/>
                  </a:cxn>
                  <a:cxn ang="0">
                    <a:pos x="80" y="94"/>
                  </a:cxn>
                  <a:cxn ang="0">
                    <a:pos x="96" y="110"/>
                  </a:cxn>
                  <a:cxn ang="0">
                    <a:pos x="102" y="132"/>
                  </a:cxn>
                  <a:cxn ang="0">
                    <a:pos x="96" y="138"/>
                  </a:cxn>
                  <a:cxn ang="0">
                    <a:pos x="78" y="158"/>
                  </a:cxn>
                  <a:cxn ang="0">
                    <a:pos x="80" y="160"/>
                  </a:cxn>
                  <a:cxn ang="0">
                    <a:pos x="78" y="164"/>
                  </a:cxn>
                  <a:cxn ang="0">
                    <a:pos x="58" y="170"/>
                  </a:cxn>
                  <a:cxn ang="0">
                    <a:pos x="26" y="178"/>
                  </a:cxn>
                  <a:cxn ang="0">
                    <a:pos x="28" y="168"/>
                  </a:cxn>
                  <a:cxn ang="0">
                    <a:pos x="32" y="150"/>
                  </a:cxn>
                </a:cxnLst>
                <a:rect l="0" t="0" r="r" b="b"/>
                <a:pathLst>
                  <a:path w="104" h="178">
                    <a:moveTo>
                      <a:pt x="32" y="150"/>
                    </a:moveTo>
                    <a:lnTo>
                      <a:pt x="30" y="150"/>
                    </a:lnTo>
                    <a:lnTo>
                      <a:pt x="28" y="148"/>
                    </a:lnTo>
                    <a:lnTo>
                      <a:pt x="24" y="148"/>
                    </a:lnTo>
                    <a:lnTo>
                      <a:pt x="20" y="146"/>
                    </a:lnTo>
                    <a:lnTo>
                      <a:pt x="16" y="144"/>
                    </a:lnTo>
                    <a:lnTo>
                      <a:pt x="12" y="144"/>
                    </a:lnTo>
                    <a:lnTo>
                      <a:pt x="12" y="142"/>
                    </a:lnTo>
                    <a:lnTo>
                      <a:pt x="6" y="116"/>
                    </a:lnTo>
                    <a:lnTo>
                      <a:pt x="6" y="116"/>
                    </a:lnTo>
                    <a:lnTo>
                      <a:pt x="8" y="114"/>
                    </a:lnTo>
                    <a:lnTo>
                      <a:pt x="6" y="112"/>
                    </a:lnTo>
                    <a:lnTo>
                      <a:pt x="6" y="112"/>
                    </a:lnTo>
                    <a:lnTo>
                      <a:pt x="4" y="108"/>
                    </a:lnTo>
                    <a:lnTo>
                      <a:pt x="2" y="106"/>
                    </a:lnTo>
                    <a:lnTo>
                      <a:pt x="0" y="102"/>
                    </a:lnTo>
                    <a:lnTo>
                      <a:pt x="0" y="98"/>
                    </a:lnTo>
                    <a:lnTo>
                      <a:pt x="10" y="88"/>
                    </a:lnTo>
                    <a:lnTo>
                      <a:pt x="8" y="88"/>
                    </a:lnTo>
                    <a:lnTo>
                      <a:pt x="8" y="86"/>
                    </a:lnTo>
                    <a:lnTo>
                      <a:pt x="6" y="86"/>
                    </a:lnTo>
                    <a:lnTo>
                      <a:pt x="6" y="84"/>
                    </a:lnTo>
                    <a:lnTo>
                      <a:pt x="12" y="76"/>
                    </a:lnTo>
                    <a:lnTo>
                      <a:pt x="12" y="76"/>
                    </a:lnTo>
                    <a:lnTo>
                      <a:pt x="16" y="76"/>
                    </a:lnTo>
                    <a:lnTo>
                      <a:pt x="18" y="76"/>
                    </a:lnTo>
                    <a:lnTo>
                      <a:pt x="18" y="74"/>
                    </a:lnTo>
                    <a:lnTo>
                      <a:pt x="18" y="74"/>
                    </a:lnTo>
                    <a:lnTo>
                      <a:pt x="18" y="70"/>
                    </a:lnTo>
                    <a:lnTo>
                      <a:pt x="18" y="66"/>
                    </a:lnTo>
                    <a:lnTo>
                      <a:pt x="18" y="62"/>
                    </a:lnTo>
                    <a:lnTo>
                      <a:pt x="16" y="62"/>
                    </a:lnTo>
                    <a:lnTo>
                      <a:pt x="16" y="60"/>
                    </a:lnTo>
                    <a:lnTo>
                      <a:pt x="16" y="60"/>
                    </a:lnTo>
                    <a:lnTo>
                      <a:pt x="16" y="58"/>
                    </a:lnTo>
                    <a:lnTo>
                      <a:pt x="18" y="58"/>
                    </a:lnTo>
                    <a:lnTo>
                      <a:pt x="18" y="56"/>
                    </a:lnTo>
                    <a:lnTo>
                      <a:pt x="20" y="56"/>
                    </a:lnTo>
                    <a:lnTo>
                      <a:pt x="20" y="54"/>
                    </a:lnTo>
                    <a:lnTo>
                      <a:pt x="22" y="52"/>
                    </a:lnTo>
                    <a:lnTo>
                      <a:pt x="22" y="48"/>
                    </a:lnTo>
                    <a:lnTo>
                      <a:pt x="20" y="44"/>
                    </a:lnTo>
                    <a:lnTo>
                      <a:pt x="18" y="38"/>
                    </a:lnTo>
                    <a:lnTo>
                      <a:pt x="24" y="34"/>
                    </a:lnTo>
                    <a:lnTo>
                      <a:pt x="30" y="32"/>
                    </a:lnTo>
                    <a:lnTo>
                      <a:pt x="36" y="28"/>
                    </a:lnTo>
                    <a:lnTo>
                      <a:pt x="40" y="32"/>
                    </a:lnTo>
                    <a:lnTo>
                      <a:pt x="44" y="26"/>
                    </a:lnTo>
                    <a:lnTo>
                      <a:pt x="44" y="4"/>
                    </a:lnTo>
                    <a:lnTo>
                      <a:pt x="64" y="0"/>
                    </a:lnTo>
                    <a:lnTo>
                      <a:pt x="62" y="6"/>
                    </a:lnTo>
                    <a:lnTo>
                      <a:pt x="66" y="12"/>
                    </a:lnTo>
                    <a:lnTo>
                      <a:pt x="74" y="14"/>
                    </a:lnTo>
                    <a:lnTo>
                      <a:pt x="76" y="20"/>
                    </a:lnTo>
                    <a:lnTo>
                      <a:pt x="76" y="20"/>
                    </a:lnTo>
                    <a:lnTo>
                      <a:pt x="74" y="22"/>
                    </a:lnTo>
                    <a:lnTo>
                      <a:pt x="72" y="24"/>
                    </a:lnTo>
                    <a:lnTo>
                      <a:pt x="72" y="26"/>
                    </a:lnTo>
                    <a:lnTo>
                      <a:pt x="72" y="28"/>
                    </a:lnTo>
                    <a:lnTo>
                      <a:pt x="72" y="30"/>
                    </a:lnTo>
                    <a:lnTo>
                      <a:pt x="72" y="32"/>
                    </a:lnTo>
                    <a:lnTo>
                      <a:pt x="72" y="36"/>
                    </a:lnTo>
                    <a:lnTo>
                      <a:pt x="72" y="40"/>
                    </a:lnTo>
                    <a:lnTo>
                      <a:pt x="74" y="40"/>
                    </a:lnTo>
                    <a:lnTo>
                      <a:pt x="76" y="40"/>
                    </a:lnTo>
                    <a:lnTo>
                      <a:pt x="78" y="40"/>
                    </a:lnTo>
                    <a:lnTo>
                      <a:pt x="82" y="42"/>
                    </a:lnTo>
                    <a:lnTo>
                      <a:pt x="84" y="42"/>
                    </a:lnTo>
                    <a:lnTo>
                      <a:pt x="82" y="42"/>
                    </a:lnTo>
                    <a:lnTo>
                      <a:pt x="80" y="42"/>
                    </a:lnTo>
                    <a:lnTo>
                      <a:pt x="78" y="42"/>
                    </a:lnTo>
                    <a:lnTo>
                      <a:pt x="74" y="42"/>
                    </a:lnTo>
                    <a:lnTo>
                      <a:pt x="74" y="44"/>
                    </a:lnTo>
                    <a:lnTo>
                      <a:pt x="78" y="50"/>
                    </a:lnTo>
                    <a:lnTo>
                      <a:pt x="78" y="50"/>
                    </a:lnTo>
                    <a:lnTo>
                      <a:pt x="78" y="52"/>
                    </a:lnTo>
                    <a:lnTo>
                      <a:pt x="78" y="54"/>
                    </a:lnTo>
                    <a:lnTo>
                      <a:pt x="76" y="56"/>
                    </a:lnTo>
                    <a:lnTo>
                      <a:pt x="74" y="58"/>
                    </a:lnTo>
                    <a:lnTo>
                      <a:pt x="72" y="58"/>
                    </a:lnTo>
                    <a:lnTo>
                      <a:pt x="72" y="60"/>
                    </a:lnTo>
                    <a:lnTo>
                      <a:pt x="72" y="60"/>
                    </a:lnTo>
                    <a:lnTo>
                      <a:pt x="72" y="62"/>
                    </a:lnTo>
                    <a:lnTo>
                      <a:pt x="72" y="66"/>
                    </a:lnTo>
                    <a:lnTo>
                      <a:pt x="76" y="68"/>
                    </a:lnTo>
                    <a:lnTo>
                      <a:pt x="74" y="68"/>
                    </a:lnTo>
                    <a:lnTo>
                      <a:pt x="72" y="70"/>
                    </a:lnTo>
                    <a:lnTo>
                      <a:pt x="70" y="72"/>
                    </a:lnTo>
                    <a:lnTo>
                      <a:pt x="66" y="76"/>
                    </a:lnTo>
                    <a:lnTo>
                      <a:pt x="66" y="78"/>
                    </a:lnTo>
                    <a:lnTo>
                      <a:pt x="66" y="86"/>
                    </a:lnTo>
                    <a:lnTo>
                      <a:pt x="66" y="86"/>
                    </a:lnTo>
                    <a:lnTo>
                      <a:pt x="64" y="88"/>
                    </a:lnTo>
                    <a:lnTo>
                      <a:pt x="64" y="90"/>
                    </a:lnTo>
                    <a:lnTo>
                      <a:pt x="62" y="92"/>
                    </a:lnTo>
                    <a:lnTo>
                      <a:pt x="64" y="94"/>
                    </a:lnTo>
                    <a:lnTo>
                      <a:pt x="66" y="96"/>
                    </a:lnTo>
                    <a:lnTo>
                      <a:pt x="74" y="94"/>
                    </a:lnTo>
                    <a:lnTo>
                      <a:pt x="80" y="94"/>
                    </a:lnTo>
                    <a:lnTo>
                      <a:pt x="88" y="98"/>
                    </a:lnTo>
                    <a:lnTo>
                      <a:pt x="88" y="108"/>
                    </a:lnTo>
                    <a:lnTo>
                      <a:pt x="96" y="110"/>
                    </a:lnTo>
                    <a:lnTo>
                      <a:pt x="100" y="116"/>
                    </a:lnTo>
                    <a:lnTo>
                      <a:pt x="104" y="132"/>
                    </a:lnTo>
                    <a:lnTo>
                      <a:pt x="102" y="132"/>
                    </a:lnTo>
                    <a:lnTo>
                      <a:pt x="102" y="134"/>
                    </a:lnTo>
                    <a:lnTo>
                      <a:pt x="100" y="138"/>
                    </a:lnTo>
                    <a:lnTo>
                      <a:pt x="96" y="138"/>
                    </a:lnTo>
                    <a:lnTo>
                      <a:pt x="88" y="144"/>
                    </a:lnTo>
                    <a:lnTo>
                      <a:pt x="78" y="148"/>
                    </a:lnTo>
                    <a:lnTo>
                      <a:pt x="78" y="158"/>
                    </a:lnTo>
                    <a:lnTo>
                      <a:pt x="80" y="158"/>
                    </a:lnTo>
                    <a:lnTo>
                      <a:pt x="80" y="160"/>
                    </a:lnTo>
                    <a:lnTo>
                      <a:pt x="80" y="160"/>
                    </a:lnTo>
                    <a:lnTo>
                      <a:pt x="80" y="162"/>
                    </a:lnTo>
                    <a:lnTo>
                      <a:pt x="80" y="164"/>
                    </a:lnTo>
                    <a:lnTo>
                      <a:pt x="78" y="164"/>
                    </a:lnTo>
                    <a:lnTo>
                      <a:pt x="76" y="164"/>
                    </a:lnTo>
                    <a:lnTo>
                      <a:pt x="70" y="162"/>
                    </a:lnTo>
                    <a:lnTo>
                      <a:pt x="58" y="170"/>
                    </a:lnTo>
                    <a:lnTo>
                      <a:pt x="48" y="172"/>
                    </a:lnTo>
                    <a:lnTo>
                      <a:pt x="36" y="176"/>
                    </a:lnTo>
                    <a:lnTo>
                      <a:pt x="26" y="178"/>
                    </a:lnTo>
                    <a:lnTo>
                      <a:pt x="26" y="176"/>
                    </a:lnTo>
                    <a:lnTo>
                      <a:pt x="26" y="174"/>
                    </a:lnTo>
                    <a:lnTo>
                      <a:pt x="28" y="168"/>
                    </a:lnTo>
                    <a:lnTo>
                      <a:pt x="30" y="162"/>
                    </a:lnTo>
                    <a:lnTo>
                      <a:pt x="30" y="156"/>
                    </a:lnTo>
                    <a:lnTo>
                      <a:pt x="32" y="15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Freeform 230"/>
              <p:cNvSpPr>
                <a:spLocks/>
              </p:cNvSpPr>
              <p:nvPr/>
            </p:nvSpPr>
            <p:spPr bwMode="gray">
              <a:xfrm>
                <a:off x="958" y="2022"/>
                <a:ext cx="46" cy="62"/>
              </a:xfrm>
              <a:custGeom>
                <a:avLst/>
                <a:gdLst/>
                <a:ahLst/>
                <a:cxnLst>
                  <a:cxn ang="0">
                    <a:pos x="24" y="62"/>
                  </a:cxn>
                  <a:cxn ang="0">
                    <a:pos x="22" y="60"/>
                  </a:cxn>
                  <a:cxn ang="0">
                    <a:pos x="20" y="60"/>
                  </a:cxn>
                  <a:cxn ang="0">
                    <a:pos x="16" y="58"/>
                  </a:cxn>
                  <a:cxn ang="0">
                    <a:pos x="14" y="56"/>
                  </a:cxn>
                  <a:cxn ang="0">
                    <a:pos x="14" y="54"/>
                  </a:cxn>
                  <a:cxn ang="0">
                    <a:pos x="0" y="46"/>
                  </a:cxn>
                  <a:cxn ang="0">
                    <a:pos x="6" y="40"/>
                  </a:cxn>
                  <a:cxn ang="0">
                    <a:pos x="6" y="38"/>
                  </a:cxn>
                  <a:cxn ang="0">
                    <a:pos x="8" y="36"/>
                  </a:cxn>
                  <a:cxn ang="0">
                    <a:pos x="8" y="34"/>
                  </a:cxn>
                  <a:cxn ang="0">
                    <a:pos x="10" y="30"/>
                  </a:cxn>
                  <a:cxn ang="0">
                    <a:pos x="12" y="28"/>
                  </a:cxn>
                  <a:cxn ang="0">
                    <a:pos x="12" y="24"/>
                  </a:cxn>
                  <a:cxn ang="0">
                    <a:pos x="12" y="22"/>
                  </a:cxn>
                  <a:cxn ang="0">
                    <a:pos x="14" y="20"/>
                  </a:cxn>
                  <a:cxn ang="0">
                    <a:pos x="16" y="16"/>
                  </a:cxn>
                  <a:cxn ang="0">
                    <a:pos x="20" y="10"/>
                  </a:cxn>
                  <a:cxn ang="0">
                    <a:pos x="22" y="6"/>
                  </a:cxn>
                  <a:cxn ang="0">
                    <a:pos x="28" y="2"/>
                  </a:cxn>
                  <a:cxn ang="0">
                    <a:pos x="32" y="0"/>
                  </a:cxn>
                  <a:cxn ang="0">
                    <a:pos x="34" y="0"/>
                  </a:cxn>
                  <a:cxn ang="0">
                    <a:pos x="36" y="0"/>
                  </a:cxn>
                  <a:cxn ang="0">
                    <a:pos x="40" y="0"/>
                  </a:cxn>
                  <a:cxn ang="0">
                    <a:pos x="42" y="2"/>
                  </a:cxn>
                  <a:cxn ang="0">
                    <a:pos x="42" y="2"/>
                  </a:cxn>
                  <a:cxn ang="0">
                    <a:pos x="44" y="6"/>
                  </a:cxn>
                  <a:cxn ang="0">
                    <a:pos x="44" y="8"/>
                  </a:cxn>
                  <a:cxn ang="0">
                    <a:pos x="46" y="12"/>
                  </a:cxn>
                  <a:cxn ang="0">
                    <a:pos x="44" y="18"/>
                  </a:cxn>
                  <a:cxn ang="0">
                    <a:pos x="42" y="22"/>
                  </a:cxn>
                  <a:cxn ang="0">
                    <a:pos x="42" y="22"/>
                  </a:cxn>
                  <a:cxn ang="0">
                    <a:pos x="40" y="22"/>
                  </a:cxn>
                  <a:cxn ang="0">
                    <a:pos x="40" y="24"/>
                  </a:cxn>
                  <a:cxn ang="0">
                    <a:pos x="40" y="24"/>
                  </a:cxn>
                  <a:cxn ang="0">
                    <a:pos x="42" y="26"/>
                  </a:cxn>
                  <a:cxn ang="0">
                    <a:pos x="42" y="28"/>
                  </a:cxn>
                  <a:cxn ang="0">
                    <a:pos x="42" y="30"/>
                  </a:cxn>
                  <a:cxn ang="0">
                    <a:pos x="42" y="34"/>
                  </a:cxn>
                  <a:cxn ang="0">
                    <a:pos x="42" y="38"/>
                  </a:cxn>
                  <a:cxn ang="0">
                    <a:pos x="42" y="40"/>
                  </a:cxn>
                  <a:cxn ang="0">
                    <a:pos x="36" y="40"/>
                  </a:cxn>
                  <a:cxn ang="0">
                    <a:pos x="32" y="46"/>
                  </a:cxn>
                  <a:cxn ang="0">
                    <a:pos x="32" y="46"/>
                  </a:cxn>
                  <a:cxn ang="0">
                    <a:pos x="30" y="48"/>
                  </a:cxn>
                  <a:cxn ang="0">
                    <a:pos x="30" y="50"/>
                  </a:cxn>
                  <a:cxn ang="0">
                    <a:pos x="34" y="52"/>
                  </a:cxn>
                  <a:cxn ang="0">
                    <a:pos x="24" y="62"/>
                  </a:cxn>
                </a:cxnLst>
                <a:rect l="0" t="0" r="r" b="b"/>
                <a:pathLst>
                  <a:path w="46" h="62">
                    <a:moveTo>
                      <a:pt x="24" y="62"/>
                    </a:moveTo>
                    <a:lnTo>
                      <a:pt x="22" y="60"/>
                    </a:lnTo>
                    <a:lnTo>
                      <a:pt x="20" y="60"/>
                    </a:lnTo>
                    <a:lnTo>
                      <a:pt x="16" y="58"/>
                    </a:lnTo>
                    <a:lnTo>
                      <a:pt x="14" y="56"/>
                    </a:lnTo>
                    <a:lnTo>
                      <a:pt x="14" y="54"/>
                    </a:lnTo>
                    <a:lnTo>
                      <a:pt x="0" y="46"/>
                    </a:lnTo>
                    <a:lnTo>
                      <a:pt x="6" y="40"/>
                    </a:lnTo>
                    <a:lnTo>
                      <a:pt x="6" y="38"/>
                    </a:lnTo>
                    <a:lnTo>
                      <a:pt x="8" y="36"/>
                    </a:lnTo>
                    <a:lnTo>
                      <a:pt x="8" y="34"/>
                    </a:lnTo>
                    <a:lnTo>
                      <a:pt x="10" y="30"/>
                    </a:lnTo>
                    <a:lnTo>
                      <a:pt x="12" y="28"/>
                    </a:lnTo>
                    <a:lnTo>
                      <a:pt x="12" y="24"/>
                    </a:lnTo>
                    <a:lnTo>
                      <a:pt x="12" y="22"/>
                    </a:lnTo>
                    <a:lnTo>
                      <a:pt x="14" y="20"/>
                    </a:lnTo>
                    <a:lnTo>
                      <a:pt x="16" y="16"/>
                    </a:lnTo>
                    <a:lnTo>
                      <a:pt x="20" y="10"/>
                    </a:lnTo>
                    <a:lnTo>
                      <a:pt x="22" y="6"/>
                    </a:lnTo>
                    <a:lnTo>
                      <a:pt x="28" y="2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6" y="0"/>
                    </a:lnTo>
                    <a:lnTo>
                      <a:pt x="40" y="0"/>
                    </a:lnTo>
                    <a:lnTo>
                      <a:pt x="42" y="2"/>
                    </a:lnTo>
                    <a:lnTo>
                      <a:pt x="42" y="2"/>
                    </a:lnTo>
                    <a:lnTo>
                      <a:pt x="44" y="6"/>
                    </a:lnTo>
                    <a:lnTo>
                      <a:pt x="44" y="8"/>
                    </a:lnTo>
                    <a:lnTo>
                      <a:pt x="46" y="12"/>
                    </a:lnTo>
                    <a:lnTo>
                      <a:pt x="44" y="18"/>
                    </a:lnTo>
                    <a:lnTo>
                      <a:pt x="42" y="22"/>
                    </a:lnTo>
                    <a:lnTo>
                      <a:pt x="42" y="22"/>
                    </a:lnTo>
                    <a:lnTo>
                      <a:pt x="40" y="22"/>
                    </a:lnTo>
                    <a:lnTo>
                      <a:pt x="40" y="24"/>
                    </a:lnTo>
                    <a:lnTo>
                      <a:pt x="40" y="24"/>
                    </a:lnTo>
                    <a:lnTo>
                      <a:pt x="42" y="26"/>
                    </a:lnTo>
                    <a:lnTo>
                      <a:pt x="42" y="28"/>
                    </a:lnTo>
                    <a:lnTo>
                      <a:pt x="42" y="30"/>
                    </a:lnTo>
                    <a:lnTo>
                      <a:pt x="42" y="34"/>
                    </a:lnTo>
                    <a:lnTo>
                      <a:pt x="42" y="38"/>
                    </a:lnTo>
                    <a:lnTo>
                      <a:pt x="42" y="40"/>
                    </a:lnTo>
                    <a:lnTo>
                      <a:pt x="36" y="40"/>
                    </a:lnTo>
                    <a:lnTo>
                      <a:pt x="32" y="46"/>
                    </a:lnTo>
                    <a:lnTo>
                      <a:pt x="32" y="46"/>
                    </a:lnTo>
                    <a:lnTo>
                      <a:pt x="30" y="48"/>
                    </a:lnTo>
                    <a:lnTo>
                      <a:pt x="30" y="50"/>
                    </a:lnTo>
                    <a:lnTo>
                      <a:pt x="34" y="52"/>
                    </a:lnTo>
                    <a:lnTo>
                      <a:pt x="24" y="62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Freeform 231"/>
              <p:cNvSpPr>
                <a:spLocks/>
              </p:cNvSpPr>
              <p:nvPr/>
            </p:nvSpPr>
            <p:spPr bwMode="gray">
              <a:xfrm>
                <a:off x="950" y="2068"/>
                <a:ext cx="40" cy="46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22" y="8"/>
                  </a:cxn>
                  <a:cxn ang="0">
                    <a:pos x="22" y="10"/>
                  </a:cxn>
                  <a:cxn ang="0">
                    <a:pos x="24" y="12"/>
                  </a:cxn>
                  <a:cxn ang="0">
                    <a:pos x="28" y="14"/>
                  </a:cxn>
                  <a:cxn ang="0">
                    <a:pos x="30" y="14"/>
                  </a:cxn>
                  <a:cxn ang="0">
                    <a:pos x="32" y="16"/>
                  </a:cxn>
                  <a:cxn ang="0">
                    <a:pos x="32" y="18"/>
                  </a:cxn>
                  <a:cxn ang="0">
                    <a:pos x="32" y="22"/>
                  </a:cxn>
                  <a:cxn ang="0">
                    <a:pos x="34" y="24"/>
                  </a:cxn>
                  <a:cxn ang="0">
                    <a:pos x="36" y="28"/>
                  </a:cxn>
                  <a:cxn ang="0">
                    <a:pos x="38" y="30"/>
                  </a:cxn>
                  <a:cxn ang="0">
                    <a:pos x="38" y="30"/>
                  </a:cxn>
                  <a:cxn ang="0">
                    <a:pos x="40" y="32"/>
                  </a:cxn>
                  <a:cxn ang="0">
                    <a:pos x="38" y="34"/>
                  </a:cxn>
                  <a:cxn ang="0">
                    <a:pos x="38" y="34"/>
                  </a:cxn>
                  <a:cxn ang="0">
                    <a:pos x="36" y="36"/>
                  </a:cxn>
                  <a:cxn ang="0">
                    <a:pos x="36" y="36"/>
                  </a:cxn>
                  <a:cxn ang="0">
                    <a:pos x="32" y="38"/>
                  </a:cxn>
                  <a:cxn ang="0">
                    <a:pos x="30" y="40"/>
                  </a:cxn>
                  <a:cxn ang="0">
                    <a:pos x="30" y="42"/>
                  </a:cxn>
                  <a:cxn ang="0">
                    <a:pos x="28" y="44"/>
                  </a:cxn>
                  <a:cxn ang="0">
                    <a:pos x="28" y="46"/>
                  </a:cxn>
                  <a:cxn ang="0">
                    <a:pos x="26" y="42"/>
                  </a:cxn>
                  <a:cxn ang="0">
                    <a:pos x="24" y="38"/>
                  </a:cxn>
                  <a:cxn ang="0">
                    <a:pos x="22" y="38"/>
                  </a:cxn>
                  <a:cxn ang="0">
                    <a:pos x="20" y="38"/>
                  </a:cxn>
                  <a:cxn ang="0">
                    <a:pos x="20" y="36"/>
                  </a:cxn>
                  <a:cxn ang="0">
                    <a:pos x="18" y="36"/>
                  </a:cxn>
                  <a:cxn ang="0">
                    <a:pos x="16" y="32"/>
                  </a:cxn>
                  <a:cxn ang="0">
                    <a:pos x="14" y="28"/>
                  </a:cxn>
                  <a:cxn ang="0">
                    <a:pos x="14" y="26"/>
                  </a:cxn>
                  <a:cxn ang="0">
                    <a:pos x="16" y="24"/>
                  </a:cxn>
                  <a:cxn ang="0">
                    <a:pos x="16" y="22"/>
                  </a:cxn>
                  <a:cxn ang="0">
                    <a:pos x="0" y="6"/>
                  </a:cxn>
                  <a:cxn ang="0">
                    <a:pos x="2" y="6"/>
                  </a:cxn>
                  <a:cxn ang="0">
                    <a:pos x="4" y="4"/>
                  </a:cxn>
                  <a:cxn ang="0">
                    <a:pos x="6" y="2"/>
                  </a:cxn>
                  <a:cxn ang="0">
                    <a:pos x="8" y="0"/>
                  </a:cxn>
                </a:cxnLst>
                <a:rect l="0" t="0" r="r" b="b"/>
                <a:pathLst>
                  <a:path w="40" h="46">
                    <a:moveTo>
                      <a:pt x="8" y="0"/>
                    </a:moveTo>
                    <a:lnTo>
                      <a:pt x="22" y="8"/>
                    </a:lnTo>
                    <a:lnTo>
                      <a:pt x="22" y="10"/>
                    </a:lnTo>
                    <a:lnTo>
                      <a:pt x="24" y="12"/>
                    </a:lnTo>
                    <a:lnTo>
                      <a:pt x="28" y="14"/>
                    </a:lnTo>
                    <a:lnTo>
                      <a:pt x="30" y="14"/>
                    </a:lnTo>
                    <a:lnTo>
                      <a:pt x="32" y="16"/>
                    </a:lnTo>
                    <a:lnTo>
                      <a:pt x="32" y="18"/>
                    </a:lnTo>
                    <a:lnTo>
                      <a:pt x="32" y="22"/>
                    </a:lnTo>
                    <a:lnTo>
                      <a:pt x="34" y="24"/>
                    </a:lnTo>
                    <a:lnTo>
                      <a:pt x="36" y="28"/>
                    </a:lnTo>
                    <a:lnTo>
                      <a:pt x="38" y="30"/>
                    </a:lnTo>
                    <a:lnTo>
                      <a:pt x="38" y="30"/>
                    </a:lnTo>
                    <a:lnTo>
                      <a:pt x="40" y="32"/>
                    </a:lnTo>
                    <a:lnTo>
                      <a:pt x="38" y="34"/>
                    </a:lnTo>
                    <a:lnTo>
                      <a:pt x="38" y="34"/>
                    </a:lnTo>
                    <a:lnTo>
                      <a:pt x="36" y="36"/>
                    </a:lnTo>
                    <a:lnTo>
                      <a:pt x="36" y="36"/>
                    </a:lnTo>
                    <a:lnTo>
                      <a:pt x="32" y="38"/>
                    </a:lnTo>
                    <a:lnTo>
                      <a:pt x="30" y="40"/>
                    </a:lnTo>
                    <a:lnTo>
                      <a:pt x="30" y="42"/>
                    </a:lnTo>
                    <a:lnTo>
                      <a:pt x="28" y="44"/>
                    </a:lnTo>
                    <a:lnTo>
                      <a:pt x="28" y="46"/>
                    </a:lnTo>
                    <a:lnTo>
                      <a:pt x="26" y="42"/>
                    </a:lnTo>
                    <a:lnTo>
                      <a:pt x="24" y="38"/>
                    </a:lnTo>
                    <a:lnTo>
                      <a:pt x="22" y="38"/>
                    </a:lnTo>
                    <a:lnTo>
                      <a:pt x="20" y="38"/>
                    </a:lnTo>
                    <a:lnTo>
                      <a:pt x="20" y="36"/>
                    </a:lnTo>
                    <a:lnTo>
                      <a:pt x="18" y="36"/>
                    </a:lnTo>
                    <a:lnTo>
                      <a:pt x="16" y="32"/>
                    </a:lnTo>
                    <a:lnTo>
                      <a:pt x="14" y="28"/>
                    </a:lnTo>
                    <a:lnTo>
                      <a:pt x="14" y="26"/>
                    </a:lnTo>
                    <a:lnTo>
                      <a:pt x="16" y="24"/>
                    </a:lnTo>
                    <a:lnTo>
                      <a:pt x="16" y="22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8" y="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Freeform 232"/>
              <p:cNvSpPr>
                <a:spLocks/>
              </p:cNvSpPr>
              <p:nvPr/>
            </p:nvSpPr>
            <p:spPr bwMode="gray">
              <a:xfrm>
                <a:off x="978" y="2102"/>
                <a:ext cx="16" cy="26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0" y="0"/>
                  </a:cxn>
                  <a:cxn ang="0">
                    <a:pos x="8" y="0"/>
                  </a:cxn>
                  <a:cxn ang="0">
                    <a:pos x="6" y="2"/>
                  </a:cxn>
                  <a:cxn ang="0">
                    <a:pos x="4" y="4"/>
                  </a:cxn>
                  <a:cxn ang="0">
                    <a:pos x="2" y="6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2" y="14"/>
                  </a:cxn>
                  <a:cxn ang="0">
                    <a:pos x="2" y="16"/>
                  </a:cxn>
                  <a:cxn ang="0">
                    <a:pos x="6" y="20"/>
                  </a:cxn>
                  <a:cxn ang="0">
                    <a:pos x="10" y="24"/>
                  </a:cxn>
                  <a:cxn ang="0">
                    <a:pos x="16" y="26"/>
                  </a:cxn>
                  <a:cxn ang="0">
                    <a:pos x="10" y="0"/>
                  </a:cxn>
                </a:cxnLst>
                <a:rect l="0" t="0" r="r" b="b"/>
                <a:pathLst>
                  <a:path w="16" h="26">
                    <a:moveTo>
                      <a:pt x="10" y="0"/>
                    </a:moveTo>
                    <a:lnTo>
                      <a:pt x="10" y="0"/>
                    </a:lnTo>
                    <a:lnTo>
                      <a:pt x="8" y="0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2" y="16"/>
                    </a:lnTo>
                    <a:lnTo>
                      <a:pt x="6" y="20"/>
                    </a:lnTo>
                    <a:lnTo>
                      <a:pt x="10" y="24"/>
                    </a:lnTo>
                    <a:lnTo>
                      <a:pt x="16" y="26"/>
                    </a:lnTo>
                    <a:lnTo>
                      <a:pt x="10" y="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Freeform 233"/>
              <p:cNvSpPr>
                <a:spLocks/>
              </p:cNvSpPr>
              <p:nvPr/>
            </p:nvSpPr>
            <p:spPr bwMode="gray">
              <a:xfrm>
                <a:off x="774" y="1980"/>
                <a:ext cx="70" cy="84"/>
              </a:xfrm>
              <a:custGeom>
                <a:avLst/>
                <a:gdLst/>
                <a:ahLst/>
                <a:cxnLst>
                  <a:cxn ang="0">
                    <a:pos x="58" y="30"/>
                  </a:cxn>
                  <a:cxn ang="0">
                    <a:pos x="54" y="26"/>
                  </a:cxn>
                  <a:cxn ang="0">
                    <a:pos x="54" y="20"/>
                  </a:cxn>
                  <a:cxn ang="0">
                    <a:pos x="52" y="18"/>
                  </a:cxn>
                  <a:cxn ang="0">
                    <a:pos x="50" y="20"/>
                  </a:cxn>
                  <a:cxn ang="0">
                    <a:pos x="46" y="22"/>
                  </a:cxn>
                  <a:cxn ang="0">
                    <a:pos x="42" y="18"/>
                  </a:cxn>
                  <a:cxn ang="0">
                    <a:pos x="38" y="14"/>
                  </a:cxn>
                  <a:cxn ang="0">
                    <a:pos x="40" y="8"/>
                  </a:cxn>
                  <a:cxn ang="0">
                    <a:pos x="38" y="0"/>
                  </a:cxn>
                  <a:cxn ang="0">
                    <a:pos x="30" y="14"/>
                  </a:cxn>
                  <a:cxn ang="0">
                    <a:pos x="32" y="16"/>
                  </a:cxn>
                  <a:cxn ang="0">
                    <a:pos x="28" y="22"/>
                  </a:cxn>
                  <a:cxn ang="0">
                    <a:pos x="20" y="26"/>
                  </a:cxn>
                  <a:cxn ang="0">
                    <a:pos x="2" y="24"/>
                  </a:cxn>
                  <a:cxn ang="0">
                    <a:pos x="0" y="26"/>
                  </a:cxn>
                  <a:cxn ang="0">
                    <a:pos x="0" y="32"/>
                  </a:cxn>
                  <a:cxn ang="0">
                    <a:pos x="4" y="36"/>
                  </a:cxn>
                  <a:cxn ang="0">
                    <a:pos x="6" y="36"/>
                  </a:cxn>
                  <a:cxn ang="0">
                    <a:pos x="12" y="42"/>
                  </a:cxn>
                  <a:cxn ang="0">
                    <a:pos x="16" y="54"/>
                  </a:cxn>
                  <a:cxn ang="0">
                    <a:pos x="16" y="58"/>
                  </a:cxn>
                  <a:cxn ang="0">
                    <a:pos x="16" y="66"/>
                  </a:cxn>
                  <a:cxn ang="0">
                    <a:pos x="16" y="72"/>
                  </a:cxn>
                  <a:cxn ang="0">
                    <a:pos x="14" y="74"/>
                  </a:cxn>
                  <a:cxn ang="0">
                    <a:pos x="14" y="78"/>
                  </a:cxn>
                  <a:cxn ang="0">
                    <a:pos x="16" y="82"/>
                  </a:cxn>
                  <a:cxn ang="0">
                    <a:pos x="26" y="84"/>
                  </a:cxn>
                  <a:cxn ang="0">
                    <a:pos x="42" y="78"/>
                  </a:cxn>
                  <a:cxn ang="0">
                    <a:pos x="62" y="66"/>
                  </a:cxn>
                  <a:cxn ang="0">
                    <a:pos x="68" y="56"/>
                  </a:cxn>
                  <a:cxn ang="0">
                    <a:pos x="70" y="50"/>
                  </a:cxn>
                  <a:cxn ang="0">
                    <a:pos x="68" y="46"/>
                  </a:cxn>
                  <a:cxn ang="0">
                    <a:pos x="64" y="38"/>
                  </a:cxn>
                  <a:cxn ang="0">
                    <a:pos x="62" y="32"/>
                  </a:cxn>
                </a:cxnLst>
                <a:rect l="0" t="0" r="r" b="b"/>
                <a:pathLst>
                  <a:path w="70" h="84">
                    <a:moveTo>
                      <a:pt x="62" y="30"/>
                    </a:moveTo>
                    <a:lnTo>
                      <a:pt x="58" y="30"/>
                    </a:lnTo>
                    <a:lnTo>
                      <a:pt x="56" y="28"/>
                    </a:lnTo>
                    <a:lnTo>
                      <a:pt x="54" y="26"/>
                    </a:lnTo>
                    <a:lnTo>
                      <a:pt x="54" y="24"/>
                    </a:lnTo>
                    <a:lnTo>
                      <a:pt x="54" y="20"/>
                    </a:lnTo>
                    <a:lnTo>
                      <a:pt x="52" y="18"/>
                    </a:lnTo>
                    <a:lnTo>
                      <a:pt x="52" y="18"/>
                    </a:lnTo>
                    <a:lnTo>
                      <a:pt x="52" y="18"/>
                    </a:lnTo>
                    <a:lnTo>
                      <a:pt x="50" y="20"/>
                    </a:lnTo>
                    <a:lnTo>
                      <a:pt x="48" y="22"/>
                    </a:lnTo>
                    <a:lnTo>
                      <a:pt x="46" y="22"/>
                    </a:lnTo>
                    <a:lnTo>
                      <a:pt x="44" y="20"/>
                    </a:lnTo>
                    <a:lnTo>
                      <a:pt x="42" y="18"/>
                    </a:lnTo>
                    <a:lnTo>
                      <a:pt x="40" y="18"/>
                    </a:lnTo>
                    <a:lnTo>
                      <a:pt x="38" y="14"/>
                    </a:lnTo>
                    <a:lnTo>
                      <a:pt x="38" y="12"/>
                    </a:lnTo>
                    <a:lnTo>
                      <a:pt x="40" y="8"/>
                    </a:lnTo>
                    <a:lnTo>
                      <a:pt x="50" y="2"/>
                    </a:lnTo>
                    <a:lnTo>
                      <a:pt x="38" y="0"/>
                    </a:lnTo>
                    <a:lnTo>
                      <a:pt x="30" y="6"/>
                    </a:lnTo>
                    <a:lnTo>
                      <a:pt x="30" y="14"/>
                    </a:lnTo>
                    <a:lnTo>
                      <a:pt x="32" y="14"/>
                    </a:lnTo>
                    <a:lnTo>
                      <a:pt x="32" y="16"/>
                    </a:lnTo>
                    <a:lnTo>
                      <a:pt x="30" y="18"/>
                    </a:lnTo>
                    <a:lnTo>
                      <a:pt x="28" y="22"/>
                    </a:lnTo>
                    <a:lnTo>
                      <a:pt x="24" y="24"/>
                    </a:lnTo>
                    <a:lnTo>
                      <a:pt x="20" y="26"/>
                    </a:lnTo>
                    <a:lnTo>
                      <a:pt x="8" y="22"/>
                    </a:lnTo>
                    <a:lnTo>
                      <a:pt x="2" y="24"/>
                    </a:lnTo>
                    <a:lnTo>
                      <a:pt x="2" y="24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0" y="32"/>
                    </a:lnTo>
                    <a:lnTo>
                      <a:pt x="2" y="36"/>
                    </a:lnTo>
                    <a:lnTo>
                      <a:pt x="4" y="36"/>
                    </a:lnTo>
                    <a:lnTo>
                      <a:pt x="4" y="36"/>
                    </a:lnTo>
                    <a:lnTo>
                      <a:pt x="6" y="36"/>
                    </a:lnTo>
                    <a:lnTo>
                      <a:pt x="10" y="38"/>
                    </a:lnTo>
                    <a:lnTo>
                      <a:pt x="12" y="42"/>
                    </a:lnTo>
                    <a:lnTo>
                      <a:pt x="14" y="46"/>
                    </a:lnTo>
                    <a:lnTo>
                      <a:pt x="16" y="54"/>
                    </a:lnTo>
                    <a:lnTo>
                      <a:pt x="16" y="54"/>
                    </a:lnTo>
                    <a:lnTo>
                      <a:pt x="16" y="58"/>
                    </a:lnTo>
                    <a:lnTo>
                      <a:pt x="16" y="62"/>
                    </a:lnTo>
                    <a:lnTo>
                      <a:pt x="16" y="66"/>
                    </a:lnTo>
                    <a:lnTo>
                      <a:pt x="16" y="70"/>
                    </a:lnTo>
                    <a:lnTo>
                      <a:pt x="16" y="72"/>
                    </a:lnTo>
                    <a:lnTo>
                      <a:pt x="14" y="74"/>
                    </a:lnTo>
                    <a:lnTo>
                      <a:pt x="14" y="74"/>
                    </a:lnTo>
                    <a:lnTo>
                      <a:pt x="14" y="76"/>
                    </a:lnTo>
                    <a:lnTo>
                      <a:pt x="14" y="78"/>
                    </a:lnTo>
                    <a:lnTo>
                      <a:pt x="14" y="80"/>
                    </a:lnTo>
                    <a:lnTo>
                      <a:pt x="16" y="82"/>
                    </a:lnTo>
                    <a:lnTo>
                      <a:pt x="20" y="84"/>
                    </a:lnTo>
                    <a:lnTo>
                      <a:pt x="26" y="84"/>
                    </a:lnTo>
                    <a:lnTo>
                      <a:pt x="30" y="82"/>
                    </a:lnTo>
                    <a:lnTo>
                      <a:pt x="42" y="78"/>
                    </a:lnTo>
                    <a:lnTo>
                      <a:pt x="54" y="72"/>
                    </a:lnTo>
                    <a:lnTo>
                      <a:pt x="62" y="66"/>
                    </a:lnTo>
                    <a:lnTo>
                      <a:pt x="66" y="62"/>
                    </a:lnTo>
                    <a:lnTo>
                      <a:pt x="68" y="56"/>
                    </a:lnTo>
                    <a:lnTo>
                      <a:pt x="70" y="52"/>
                    </a:lnTo>
                    <a:lnTo>
                      <a:pt x="70" y="50"/>
                    </a:lnTo>
                    <a:lnTo>
                      <a:pt x="68" y="48"/>
                    </a:lnTo>
                    <a:lnTo>
                      <a:pt x="68" y="46"/>
                    </a:lnTo>
                    <a:lnTo>
                      <a:pt x="66" y="42"/>
                    </a:lnTo>
                    <a:lnTo>
                      <a:pt x="64" y="38"/>
                    </a:lnTo>
                    <a:lnTo>
                      <a:pt x="64" y="34"/>
                    </a:lnTo>
                    <a:lnTo>
                      <a:pt x="62" y="32"/>
                    </a:lnTo>
                    <a:lnTo>
                      <a:pt x="62" y="3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Freeform 234"/>
              <p:cNvSpPr>
                <a:spLocks/>
              </p:cNvSpPr>
              <p:nvPr/>
            </p:nvSpPr>
            <p:spPr bwMode="gray">
              <a:xfrm>
                <a:off x="834" y="1898"/>
                <a:ext cx="108" cy="200"/>
              </a:xfrm>
              <a:custGeom>
                <a:avLst/>
                <a:gdLst/>
                <a:ahLst/>
                <a:cxnLst>
                  <a:cxn ang="0">
                    <a:pos x="38" y="2"/>
                  </a:cxn>
                  <a:cxn ang="0">
                    <a:pos x="32" y="0"/>
                  </a:cxn>
                  <a:cxn ang="0">
                    <a:pos x="24" y="2"/>
                  </a:cxn>
                  <a:cxn ang="0">
                    <a:pos x="14" y="16"/>
                  </a:cxn>
                  <a:cxn ang="0">
                    <a:pos x="16" y="22"/>
                  </a:cxn>
                  <a:cxn ang="0">
                    <a:pos x="14" y="32"/>
                  </a:cxn>
                  <a:cxn ang="0">
                    <a:pos x="10" y="36"/>
                  </a:cxn>
                  <a:cxn ang="0">
                    <a:pos x="6" y="44"/>
                  </a:cxn>
                  <a:cxn ang="0">
                    <a:pos x="4" y="52"/>
                  </a:cxn>
                  <a:cxn ang="0">
                    <a:pos x="14" y="54"/>
                  </a:cxn>
                  <a:cxn ang="0">
                    <a:pos x="12" y="58"/>
                  </a:cxn>
                  <a:cxn ang="0">
                    <a:pos x="12" y="64"/>
                  </a:cxn>
                  <a:cxn ang="0">
                    <a:pos x="14" y="70"/>
                  </a:cxn>
                  <a:cxn ang="0">
                    <a:pos x="24" y="76"/>
                  </a:cxn>
                  <a:cxn ang="0">
                    <a:pos x="24" y="82"/>
                  </a:cxn>
                  <a:cxn ang="0">
                    <a:pos x="22" y="86"/>
                  </a:cxn>
                  <a:cxn ang="0">
                    <a:pos x="18" y="94"/>
                  </a:cxn>
                  <a:cxn ang="0">
                    <a:pos x="20" y="98"/>
                  </a:cxn>
                  <a:cxn ang="0">
                    <a:pos x="32" y="92"/>
                  </a:cxn>
                  <a:cxn ang="0">
                    <a:pos x="36" y="102"/>
                  </a:cxn>
                  <a:cxn ang="0">
                    <a:pos x="40" y="114"/>
                  </a:cxn>
                  <a:cxn ang="0">
                    <a:pos x="22" y="128"/>
                  </a:cxn>
                  <a:cxn ang="0">
                    <a:pos x="28" y="140"/>
                  </a:cxn>
                  <a:cxn ang="0">
                    <a:pos x="20" y="154"/>
                  </a:cxn>
                  <a:cxn ang="0">
                    <a:pos x="18" y="156"/>
                  </a:cxn>
                  <a:cxn ang="0">
                    <a:pos x="18" y="160"/>
                  </a:cxn>
                  <a:cxn ang="0">
                    <a:pos x="38" y="164"/>
                  </a:cxn>
                  <a:cxn ang="0">
                    <a:pos x="52" y="158"/>
                  </a:cxn>
                  <a:cxn ang="0">
                    <a:pos x="52" y="162"/>
                  </a:cxn>
                  <a:cxn ang="0">
                    <a:pos x="44" y="166"/>
                  </a:cxn>
                  <a:cxn ang="0">
                    <a:pos x="0" y="196"/>
                  </a:cxn>
                  <a:cxn ang="0">
                    <a:pos x="28" y="190"/>
                  </a:cxn>
                  <a:cxn ang="0">
                    <a:pos x="58" y="188"/>
                  </a:cxn>
                  <a:cxn ang="0">
                    <a:pos x="108" y="174"/>
                  </a:cxn>
                  <a:cxn ang="0">
                    <a:pos x="98" y="164"/>
                  </a:cxn>
                  <a:cxn ang="0">
                    <a:pos x="102" y="158"/>
                  </a:cxn>
                  <a:cxn ang="0">
                    <a:pos x="102" y="150"/>
                  </a:cxn>
                  <a:cxn ang="0">
                    <a:pos x="100" y="146"/>
                  </a:cxn>
                  <a:cxn ang="0">
                    <a:pos x="94" y="140"/>
                  </a:cxn>
                  <a:cxn ang="0">
                    <a:pos x="88" y="136"/>
                  </a:cxn>
                  <a:cxn ang="0">
                    <a:pos x="84" y="120"/>
                  </a:cxn>
                  <a:cxn ang="0">
                    <a:pos x="66" y="100"/>
                  </a:cxn>
                  <a:cxn ang="0">
                    <a:pos x="64" y="84"/>
                  </a:cxn>
                  <a:cxn ang="0">
                    <a:pos x="56" y="68"/>
                  </a:cxn>
                  <a:cxn ang="0">
                    <a:pos x="56" y="44"/>
                  </a:cxn>
                  <a:cxn ang="0">
                    <a:pos x="56" y="42"/>
                  </a:cxn>
                  <a:cxn ang="0">
                    <a:pos x="52" y="36"/>
                  </a:cxn>
                  <a:cxn ang="0">
                    <a:pos x="48" y="34"/>
                  </a:cxn>
                  <a:cxn ang="0">
                    <a:pos x="44" y="32"/>
                  </a:cxn>
                  <a:cxn ang="0">
                    <a:pos x="36" y="28"/>
                  </a:cxn>
                  <a:cxn ang="0">
                    <a:pos x="34" y="26"/>
                  </a:cxn>
                  <a:cxn ang="0">
                    <a:pos x="34" y="20"/>
                  </a:cxn>
                  <a:cxn ang="0">
                    <a:pos x="38" y="14"/>
                  </a:cxn>
                  <a:cxn ang="0">
                    <a:pos x="40" y="8"/>
                  </a:cxn>
                  <a:cxn ang="0">
                    <a:pos x="40" y="4"/>
                  </a:cxn>
                </a:cxnLst>
                <a:rect l="0" t="0" r="r" b="b"/>
                <a:pathLst>
                  <a:path w="108" h="200">
                    <a:moveTo>
                      <a:pt x="40" y="2"/>
                    </a:moveTo>
                    <a:lnTo>
                      <a:pt x="38" y="2"/>
                    </a:lnTo>
                    <a:lnTo>
                      <a:pt x="36" y="2"/>
                    </a:lnTo>
                    <a:lnTo>
                      <a:pt x="32" y="0"/>
                    </a:lnTo>
                    <a:lnTo>
                      <a:pt x="28" y="0"/>
                    </a:lnTo>
                    <a:lnTo>
                      <a:pt x="24" y="2"/>
                    </a:lnTo>
                    <a:lnTo>
                      <a:pt x="14" y="16"/>
                    </a:lnTo>
                    <a:lnTo>
                      <a:pt x="14" y="16"/>
                    </a:lnTo>
                    <a:lnTo>
                      <a:pt x="16" y="18"/>
                    </a:lnTo>
                    <a:lnTo>
                      <a:pt x="16" y="22"/>
                    </a:lnTo>
                    <a:lnTo>
                      <a:pt x="16" y="26"/>
                    </a:lnTo>
                    <a:lnTo>
                      <a:pt x="14" y="32"/>
                    </a:lnTo>
                    <a:lnTo>
                      <a:pt x="14" y="32"/>
                    </a:lnTo>
                    <a:lnTo>
                      <a:pt x="10" y="36"/>
                    </a:lnTo>
                    <a:lnTo>
                      <a:pt x="8" y="38"/>
                    </a:lnTo>
                    <a:lnTo>
                      <a:pt x="6" y="44"/>
                    </a:lnTo>
                    <a:lnTo>
                      <a:pt x="4" y="48"/>
                    </a:lnTo>
                    <a:lnTo>
                      <a:pt x="4" y="52"/>
                    </a:lnTo>
                    <a:lnTo>
                      <a:pt x="6" y="56"/>
                    </a:lnTo>
                    <a:lnTo>
                      <a:pt x="14" y="54"/>
                    </a:lnTo>
                    <a:lnTo>
                      <a:pt x="14" y="56"/>
                    </a:lnTo>
                    <a:lnTo>
                      <a:pt x="12" y="58"/>
                    </a:lnTo>
                    <a:lnTo>
                      <a:pt x="12" y="60"/>
                    </a:lnTo>
                    <a:lnTo>
                      <a:pt x="12" y="64"/>
                    </a:lnTo>
                    <a:lnTo>
                      <a:pt x="12" y="66"/>
                    </a:lnTo>
                    <a:lnTo>
                      <a:pt x="14" y="70"/>
                    </a:lnTo>
                    <a:lnTo>
                      <a:pt x="16" y="72"/>
                    </a:lnTo>
                    <a:lnTo>
                      <a:pt x="24" y="76"/>
                    </a:lnTo>
                    <a:lnTo>
                      <a:pt x="24" y="80"/>
                    </a:lnTo>
                    <a:lnTo>
                      <a:pt x="24" y="82"/>
                    </a:lnTo>
                    <a:lnTo>
                      <a:pt x="22" y="84"/>
                    </a:lnTo>
                    <a:lnTo>
                      <a:pt x="22" y="86"/>
                    </a:lnTo>
                    <a:lnTo>
                      <a:pt x="20" y="90"/>
                    </a:lnTo>
                    <a:lnTo>
                      <a:pt x="18" y="94"/>
                    </a:lnTo>
                    <a:lnTo>
                      <a:pt x="18" y="96"/>
                    </a:lnTo>
                    <a:lnTo>
                      <a:pt x="20" y="98"/>
                    </a:lnTo>
                    <a:lnTo>
                      <a:pt x="22" y="100"/>
                    </a:lnTo>
                    <a:lnTo>
                      <a:pt x="32" y="92"/>
                    </a:lnTo>
                    <a:lnTo>
                      <a:pt x="44" y="94"/>
                    </a:lnTo>
                    <a:lnTo>
                      <a:pt x="36" y="102"/>
                    </a:lnTo>
                    <a:lnTo>
                      <a:pt x="34" y="114"/>
                    </a:lnTo>
                    <a:lnTo>
                      <a:pt x="40" y="114"/>
                    </a:lnTo>
                    <a:lnTo>
                      <a:pt x="40" y="128"/>
                    </a:lnTo>
                    <a:lnTo>
                      <a:pt x="22" y="128"/>
                    </a:lnTo>
                    <a:lnTo>
                      <a:pt x="22" y="138"/>
                    </a:lnTo>
                    <a:lnTo>
                      <a:pt x="28" y="140"/>
                    </a:lnTo>
                    <a:lnTo>
                      <a:pt x="20" y="152"/>
                    </a:lnTo>
                    <a:lnTo>
                      <a:pt x="20" y="154"/>
                    </a:lnTo>
                    <a:lnTo>
                      <a:pt x="18" y="154"/>
                    </a:lnTo>
                    <a:lnTo>
                      <a:pt x="18" y="156"/>
                    </a:lnTo>
                    <a:lnTo>
                      <a:pt x="18" y="158"/>
                    </a:lnTo>
                    <a:lnTo>
                      <a:pt x="18" y="160"/>
                    </a:lnTo>
                    <a:lnTo>
                      <a:pt x="20" y="160"/>
                    </a:lnTo>
                    <a:lnTo>
                      <a:pt x="38" y="164"/>
                    </a:lnTo>
                    <a:lnTo>
                      <a:pt x="48" y="160"/>
                    </a:lnTo>
                    <a:lnTo>
                      <a:pt x="52" y="158"/>
                    </a:lnTo>
                    <a:lnTo>
                      <a:pt x="52" y="160"/>
                    </a:lnTo>
                    <a:lnTo>
                      <a:pt x="52" y="162"/>
                    </a:lnTo>
                    <a:lnTo>
                      <a:pt x="48" y="164"/>
                    </a:lnTo>
                    <a:lnTo>
                      <a:pt x="44" y="166"/>
                    </a:lnTo>
                    <a:lnTo>
                      <a:pt x="20" y="176"/>
                    </a:lnTo>
                    <a:lnTo>
                      <a:pt x="0" y="196"/>
                    </a:lnTo>
                    <a:lnTo>
                      <a:pt x="10" y="200"/>
                    </a:lnTo>
                    <a:lnTo>
                      <a:pt x="28" y="190"/>
                    </a:lnTo>
                    <a:lnTo>
                      <a:pt x="36" y="188"/>
                    </a:lnTo>
                    <a:lnTo>
                      <a:pt x="58" y="188"/>
                    </a:lnTo>
                    <a:lnTo>
                      <a:pt x="84" y="182"/>
                    </a:lnTo>
                    <a:lnTo>
                      <a:pt x="108" y="174"/>
                    </a:lnTo>
                    <a:lnTo>
                      <a:pt x="96" y="164"/>
                    </a:lnTo>
                    <a:lnTo>
                      <a:pt x="98" y="164"/>
                    </a:lnTo>
                    <a:lnTo>
                      <a:pt x="100" y="162"/>
                    </a:lnTo>
                    <a:lnTo>
                      <a:pt x="102" y="158"/>
                    </a:lnTo>
                    <a:lnTo>
                      <a:pt x="102" y="154"/>
                    </a:lnTo>
                    <a:lnTo>
                      <a:pt x="102" y="150"/>
                    </a:lnTo>
                    <a:lnTo>
                      <a:pt x="102" y="148"/>
                    </a:lnTo>
                    <a:lnTo>
                      <a:pt x="100" y="146"/>
                    </a:lnTo>
                    <a:lnTo>
                      <a:pt x="98" y="142"/>
                    </a:lnTo>
                    <a:lnTo>
                      <a:pt x="94" y="140"/>
                    </a:lnTo>
                    <a:lnTo>
                      <a:pt x="90" y="138"/>
                    </a:lnTo>
                    <a:lnTo>
                      <a:pt x="88" y="136"/>
                    </a:lnTo>
                    <a:lnTo>
                      <a:pt x="86" y="132"/>
                    </a:lnTo>
                    <a:lnTo>
                      <a:pt x="84" y="120"/>
                    </a:lnTo>
                    <a:lnTo>
                      <a:pt x="78" y="108"/>
                    </a:lnTo>
                    <a:lnTo>
                      <a:pt x="66" y="100"/>
                    </a:lnTo>
                    <a:lnTo>
                      <a:pt x="66" y="94"/>
                    </a:lnTo>
                    <a:lnTo>
                      <a:pt x="64" y="84"/>
                    </a:lnTo>
                    <a:lnTo>
                      <a:pt x="60" y="72"/>
                    </a:lnTo>
                    <a:lnTo>
                      <a:pt x="56" y="68"/>
                    </a:lnTo>
                    <a:lnTo>
                      <a:pt x="48" y="62"/>
                    </a:lnTo>
                    <a:lnTo>
                      <a:pt x="56" y="44"/>
                    </a:lnTo>
                    <a:lnTo>
                      <a:pt x="56" y="44"/>
                    </a:lnTo>
                    <a:lnTo>
                      <a:pt x="56" y="42"/>
                    </a:lnTo>
                    <a:lnTo>
                      <a:pt x="54" y="38"/>
                    </a:lnTo>
                    <a:lnTo>
                      <a:pt x="52" y="36"/>
                    </a:lnTo>
                    <a:lnTo>
                      <a:pt x="52" y="34"/>
                    </a:lnTo>
                    <a:lnTo>
                      <a:pt x="48" y="34"/>
                    </a:lnTo>
                    <a:lnTo>
                      <a:pt x="46" y="32"/>
                    </a:lnTo>
                    <a:lnTo>
                      <a:pt x="44" y="32"/>
                    </a:lnTo>
                    <a:lnTo>
                      <a:pt x="44" y="30"/>
                    </a:lnTo>
                    <a:lnTo>
                      <a:pt x="36" y="28"/>
                    </a:lnTo>
                    <a:lnTo>
                      <a:pt x="34" y="28"/>
                    </a:lnTo>
                    <a:lnTo>
                      <a:pt x="34" y="26"/>
                    </a:lnTo>
                    <a:lnTo>
                      <a:pt x="34" y="22"/>
                    </a:lnTo>
                    <a:lnTo>
                      <a:pt x="34" y="20"/>
                    </a:lnTo>
                    <a:lnTo>
                      <a:pt x="36" y="16"/>
                    </a:lnTo>
                    <a:lnTo>
                      <a:pt x="38" y="14"/>
                    </a:lnTo>
                    <a:lnTo>
                      <a:pt x="40" y="12"/>
                    </a:lnTo>
                    <a:lnTo>
                      <a:pt x="40" y="8"/>
                    </a:lnTo>
                    <a:lnTo>
                      <a:pt x="42" y="6"/>
                    </a:lnTo>
                    <a:lnTo>
                      <a:pt x="40" y="4"/>
                    </a:lnTo>
                    <a:lnTo>
                      <a:pt x="40" y="2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Freeform 235"/>
              <p:cNvSpPr>
                <a:spLocks/>
              </p:cNvSpPr>
              <p:nvPr/>
            </p:nvSpPr>
            <p:spPr bwMode="gray">
              <a:xfrm>
                <a:off x="812" y="1980"/>
                <a:ext cx="36" cy="32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16" y="0"/>
                  </a:cxn>
                  <a:cxn ang="0">
                    <a:pos x="18" y="0"/>
                  </a:cxn>
                  <a:cxn ang="0">
                    <a:pos x="20" y="0"/>
                  </a:cxn>
                  <a:cxn ang="0">
                    <a:pos x="24" y="0"/>
                  </a:cxn>
                  <a:cxn ang="0">
                    <a:pos x="28" y="0"/>
                  </a:cxn>
                  <a:cxn ang="0">
                    <a:pos x="30" y="2"/>
                  </a:cxn>
                  <a:cxn ang="0">
                    <a:pos x="32" y="6"/>
                  </a:cxn>
                  <a:cxn ang="0">
                    <a:pos x="32" y="6"/>
                  </a:cxn>
                  <a:cxn ang="0">
                    <a:pos x="34" y="8"/>
                  </a:cxn>
                  <a:cxn ang="0">
                    <a:pos x="36" y="12"/>
                  </a:cxn>
                  <a:cxn ang="0">
                    <a:pos x="36" y="16"/>
                  </a:cxn>
                  <a:cxn ang="0">
                    <a:pos x="36" y="22"/>
                  </a:cxn>
                  <a:cxn ang="0">
                    <a:pos x="32" y="28"/>
                  </a:cxn>
                  <a:cxn ang="0">
                    <a:pos x="32" y="28"/>
                  </a:cxn>
                  <a:cxn ang="0">
                    <a:pos x="30" y="30"/>
                  </a:cxn>
                  <a:cxn ang="0">
                    <a:pos x="28" y="32"/>
                  </a:cxn>
                  <a:cxn ang="0">
                    <a:pos x="26" y="30"/>
                  </a:cxn>
                  <a:cxn ang="0">
                    <a:pos x="24" y="30"/>
                  </a:cxn>
                  <a:cxn ang="0">
                    <a:pos x="20" y="30"/>
                  </a:cxn>
                  <a:cxn ang="0">
                    <a:pos x="18" y="28"/>
                  </a:cxn>
                  <a:cxn ang="0">
                    <a:pos x="16" y="26"/>
                  </a:cxn>
                  <a:cxn ang="0">
                    <a:pos x="16" y="24"/>
                  </a:cxn>
                  <a:cxn ang="0">
                    <a:pos x="16" y="20"/>
                  </a:cxn>
                  <a:cxn ang="0">
                    <a:pos x="14" y="18"/>
                  </a:cxn>
                  <a:cxn ang="0">
                    <a:pos x="14" y="18"/>
                  </a:cxn>
                  <a:cxn ang="0">
                    <a:pos x="14" y="18"/>
                  </a:cxn>
                  <a:cxn ang="0">
                    <a:pos x="12" y="20"/>
                  </a:cxn>
                  <a:cxn ang="0">
                    <a:pos x="10" y="22"/>
                  </a:cxn>
                  <a:cxn ang="0">
                    <a:pos x="8" y="22"/>
                  </a:cxn>
                  <a:cxn ang="0">
                    <a:pos x="6" y="20"/>
                  </a:cxn>
                  <a:cxn ang="0">
                    <a:pos x="4" y="18"/>
                  </a:cxn>
                  <a:cxn ang="0">
                    <a:pos x="2" y="18"/>
                  </a:cxn>
                  <a:cxn ang="0">
                    <a:pos x="0" y="14"/>
                  </a:cxn>
                  <a:cxn ang="0">
                    <a:pos x="0" y="12"/>
                  </a:cxn>
                  <a:cxn ang="0">
                    <a:pos x="2" y="8"/>
                  </a:cxn>
                  <a:cxn ang="0">
                    <a:pos x="16" y="0"/>
                  </a:cxn>
                </a:cxnLst>
                <a:rect l="0" t="0" r="r" b="b"/>
                <a:pathLst>
                  <a:path w="36" h="32">
                    <a:moveTo>
                      <a:pt x="16" y="0"/>
                    </a:moveTo>
                    <a:lnTo>
                      <a:pt x="16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8" y="0"/>
                    </a:lnTo>
                    <a:lnTo>
                      <a:pt x="30" y="2"/>
                    </a:lnTo>
                    <a:lnTo>
                      <a:pt x="32" y="6"/>
                    </a:lnTo>
                    <a:lnTo>
                      <a:pt x="32" y="6"/>
                    </a:lnTo>
                    <a:lnTo>
                      <a:pt x="34" y="8"/>
                    </a:lnTo>
                    <a:lnTo>
                      <a:pt x="36" y="12"/>
                    </a:lnTo>
                    <a:lnTo>
                      <a:pt x="36" y="16"/>
                    </a:lnTo>
                    <a:lnTo>
                      <a:pt x="36" y="22"/>
                    </a:lnTo>
                    <a:lnTo>
                      <a:pt x="32" y="28"/>
                    </a:lnTo>
                    <a:lnTo>
                      <a:pt x="32" y="28"/>
                    </a:lnTo>
                    <a:lnTo>
                      <a:pt x="30" y="30"/>
                    </a:lnTo>
                    <a:lnTo>
                      <a:pt x="28" y="32"/>
                    </a:lnTo>
                    <a:lnTo>
                      <a:pt x="26" y="30"/>
                    </a:lnTo>
                    <a:lnTo>
                      <a:pt x="24" y="30"/>
                    </a:lnTo>
                    <a:lnTo>
                      <a:pt x="20" y="30"/>
                    </a:lnTo>
                    <a:lnTo>
                      <a:pt x="18" y="28"/>
                    </a:lnTo>
                    <a:lnTo>
                      <a:pt x="16" y="26"/>
                    </a:lnTo>
                    <a:lnTo>
                      <a:pt x="16" y="24"/>
                    </a:lnTo>
                    <a:lnTo>
                      <a:pt x="16" y="20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12" y="20"/>
                    </a:lnTo>
                    <a:lnTo>
                      <a:pt x="10" y="22"/>
                    </a:lnTo>
                    <a:lnTo>
                      <a:pt x="8" y="22"/>
                    </a:lnTo>
                    <a:lnTo>
                      <a:pt x="6" y="20"/>
                    </a:lnTo>
                    <a:lnTo>
                      <a:pt x="4" y="18"/>
                    </a:lnTo>
                    <a:lnTo>
                      <a:pt x="2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2" y="8"/>
                    </a:lnTo>
                    <a:lnTo>
                      <a:pt x="16" y="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Freeform 236"/>
              <p:cNvSpPr>
                <a:spLocks/>
              </p:cNvSpPr>
              <p:nvPr/>
            </p:nvSpPr>
            <p:spPr bwMode="gray">
              <a:xfrm>
                <a:off x="1016" y="1928"/>
                <a:ext cx="36" cy="62"/>
              </a:xfrm>
              <a:custGeom>
                <a:avLst/>
                <a:gdLst/>
                <a:ahLst/>
                <a:cxnLst>
                  <a:cxn ang="0">
                    <a:pos x="30" y="58"/>
                  </a:cxn>
                  <a:cxn ang="0">
                    <a:pos x="30" y="46"/>
                  </a:cxn>
                  <a:cxn ang="0">
                    <a:pos x="30" y="44"/>
                  </a:cxn>
                  <a:cxn ang="0">
                    <a:pos x="30" y="42"/>
                  </a:cxn>
                  <a:cxn ang="0">
                    <a:pos x="28" y="38"/>
                  </a:cxn>
                  <a:cxn ang="0">
                    <a:pos x="30" y="36"/>
                  </a:cxn>
                  <a:cxn ang="0">
                    <a:pos x="30" y="32"/>
                  </a:cxn>
                  <a:cxn ang="0">
                    <a:pos x="32" y="30"/>
                  </a:cxn>
                  <a:cxn ang="0">
                    <a:pos x="36" y="28"/>
                  </a:cxn>
                  <a:cxn ang="0">
                    <a:pos x="36" y="28"/>
                  </a:cxn>
                  <a:cxn ang="0">
                    <a:pos x="36" y="24"/>
                  </a:cxn>
                  <a:cxn ang="0">
                    <a:pos x="34" y="22"/>
                  </a:cxn>
                  <a:cxn ang="0">
                    <a:pos x="34" y="18"/>
                  </a:cxn>
                  <a:cxn ang="0">
                    <a:pos x="32" y="16"/>
                  </a:cxn>
                  <a:cxn ang="0">
                    <a:pos x="32" y="16"/>
                  </a:cxn>
                  <a:cxn ang="0">
                    <a:pos x="30" y="12"/>
                  </a:cxn>
                  <a:cxn ang="0">
                    <a:pos x="30" y="8"/>
                  </a:cxn>
                  <a:cxn ang="0">
                    <a:pos x="30" y="4"/>
                  </a:cxn>
                  <a:cxn ang="0">
                    <a:pos x="28" y="0"/>
                  </a:cxn>
                  <a:cxn ang="0">
                    <a:pos x="28" y="0"/>
                  </a:cxn>
                  <a:cxn ang="0">
                    <a:pos x="24" y="0"/>
                  </a:cxn>
                  <a:cxn ang="0">
                    <a:pos x="2" y="20"/>
                  </a:cxn>
                  <a:cxn ang="0">
                    <a:pos x="2" y="22"/>
                  </a:cxn>
                  <a:cxn ang="0">
                    <a:pos x="0" y="26"/>
                  </a:cxn>
                  <a:cxn ang="0">
                    <a:pos x="0" y="32"/>
                  </a:cxn>
                  <a:cxn ang="0">
                    <a:pos x="0" y="36"/>
                  </a:cxn>
                  <a:cxn ang="0">
                    <a:pos x="2" y="40"/>
                  </a:cxn>
                  <a:cxn ang="0">
                    <a:pos x="2" y="44"/>
                  </a:cxn>
                  <a:cxn ang="0">
                    <a:pos x="2" y="46"/>
                  </a:cxn>
                  <a:cxn ang="0">
                    <a:pos x="10" y="54"/>
                  </a:cxn>
                  <a:cxn ang="0">
                    <a:pos x="10" y="62"/>
                  </a:cxn>
                  <a:cxn ang="0">
                    <a:pos x="30" y="58"/>
                  </a:cxn>
                </a:cxnLst>
                <a:rect l="0" t="0" r="r" b="b"/>
                <a:pathLst>
                  <a:path w="36" h="62">
                    <a:moveTo>
                      <a:pt x="30" y="58"/>
                    </a:moveTo>
                    <a:lnTo>
                      <a:pt x="30" y="46"/>
                    </a:lnTo>
                    <a:lnTo>
                      <a:pt x="30" y="44"/>
                    </a:lnTo>
                    <a:lnTo>
                      <a:pt x="30" y="42"/>
                    </a:lnTo>
                    <a:lnTo>
                      <a:pt x="28" y="38"/>
                    </a:lnTo>
                    <a:lnTo>
                      <a:pt x="30" y="36"/>
                    </a:lnTo>
                    <a:lnTo>
                      <a:pt x="30" y="32"/>
                    </a:lnTo>
                    <a:lnTo>
                      <a:pt x="32" y="30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24"/>
                    </a:lnTo>
                    <a:lnTo>
                      <a:pt x="34" y="22"/>
                    </a:lnTo>
                    <a:lnTo>
                      <a:pt x="34" y="18"/>
                    </a:lnTo>
                    <a:lnTo>
                      <a:pt x="32" y="16"/>
                    </a:lnTo>
                    <a:lnTo>
                      <a:pt x="32" y="16"/>
                    </a:lnTo>
                    <a:lnTo>
                      <a:pt x="30" y="12"/>
                    </a:lnTo>
                    <a:lnTo>
                      <a:pt x="30" y="8"/>
                    </a:lnTo>
                    <a:lnTo>
                      <a:pt x="30" y="4"/>
                    </a:lnTo>
                    <a:lnTo>
                      <a:pt x="28" y="0"/>
                    </a:lnTo>
                    <a:lnTo>
                      <a:pt x="28" y="0"/>
                    </a:lnTo>
                    <a:lnTo>
                      <a:pt x="24" y="0"/>
                    </a:lnTo>
                    <a:lnTo>
                      <a:pt x="2" y="20"/>
                    </a:lnTo>
                    <a:lnTo>
                      <a:pt x="2" y="22"/>
                    </a:lnTo>
                    <a:lnTo>
                      <a:pt x="0" y="26"/>
                    </a:lnTo>
                    <a:lnTo>
                      <a:pt x="0" y="32"/>
                    </a:lnTo>
                    <a:lnTo>
                      <a:pt x="0" y="36"/>
                    </a:lnTo>
                    <a:lnTo>
                      <a:pt x="2" y="40"/>
                    </a:lnTo>
                    <a:lnTo>
                      <a:pt x="2" y="44"/>
                    </a:lnTo>
                    <a:lnTo>
                      <a:pt x="2" y="46"/>
                    </a:lnTo>
                    <a:lnTo>
                      <a:pt x="10" y="54"/>
                    </a:lnTo>
                    <a:lnTo>
                      <a:pt x="10" y="62"/>
                    </a:lnTo>
                    <a:lnTo>
                      <a:pt x="30" y="58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Freeform 237"/>
              <p:cNvSpPr>
                <a:spLocks/>
              </p:cNvSpPr>
              <p:nvPr/>
            </p:nvSpPr>
            <p:spPr bwMode="gray">
              <a:xfrm>
                <a:off x="1066" y="1590"/>
                <a:ext cx="168" cy="390"/>
              </a:xfrm>
              <a:custGeom>
                <a:avLst/>
                <a:gdLst/>
                <a:ahLst/>
                <a:cxnLst>
                  <a:cxn ang="0">
                    <a:pos x="0" y="286"/>
                  </a:cxn>
                  <a:cxn ang="0">
                    <a:pos x="0" y="300"/>
                  </a:cxn>
                  <a:cxn ang="0">
                    <a:pos x="0" y="312"/>
                  </a:cxn>
                  <a:cxn ang="0">
                    <a:pos x="0" y="322"/>
                  </a:cxn>
                  <a:cxn ang="0">
                    <a:pos x="16" y="388"/>
                  </a:cxn>
                  <a:cxn ang="0">
                    <a:pos x="38" y="382"/>
                  </a:cxn>
                  <a:cxn ang="0">
                    <a:pos x="50" y="372"/>
                  </a:cxn>
                  <a:cxn ang="0">
                    <a:pos x="60" y="360"/>
                  </a:cxn>
                  <a:cxn ang="0">
                    <a:pos x="66" y="328"/>
                  </a:cxn>
                  <a:cxn ang="0">
                    <a:pos x="88" y="296"/>
                  </a:cxn>
                  <a:cxn ang="0">
                    <a:pos x="94" y="282"/>
                  </a:cxn>
                  <a:cxn ang="0">
                    <a:pos x="92" y="272"/>
                  </a:cxn>
                  <a:cxn ang="0">
                    <a:pos x="82" y="264"/>
                  </a:cxn>
                  <a:cxn ang="0">
                    <a:pos x="76" y="262"/>
                  </a:cxn>
                  <a:cxn ang="0">
                    <a:pos x="78" y="230"/>
                  </a:cxn>
                  <a:cxn ang="0">
                    <a:pos x="78" y="232"/>
                  </a:cxn>
                  <a:cxn ang="0">
                    <a:pos x="80" y="218"/>
                  </a:cxn>
                  <a:cxn ang="0">
                    <a:pos x="86" y="204"/>
                  </a:cxn>
                  <a:cxn ang="0">
                    <a:pos x="94" y="194"/>
                  </a:cxn>
                  <a:cxn ang="0">
                    <a:pos x="106" y="184"/>
                  </a:cxn>
                  <a:cxn ang="0">
                    <a:pos x="116" y="176"/>
                  </a:cxn>
                  <a:cxn ang="0">
                    <a:pos x="122" y="158"/>
                  </a:cxn>
                  <a:cxn ang="0">
                    <a:pos x="122" y="140"/>
                  </a:cxn>
                  <a:cxn ang="0">
                    <a:pos x="156" y="118"/>
                  </a:cxn>
                  <a:cxn ang="0">
                    <a:pos x="168" y="118"/>
                  </a:cxn>
                  <a:cxn ang="0">
                    <a:pos x="162" y="106"/>
                  </a:cxn>
                  <a:cxn ang="0">
                    <a:pos x="152" y="80"/>
                  </a:cxn>
                  <a:cxn ang="0">
                    <a:pos x="152" y="72"/>
                  </a:cxn>
                  <a:cxn ang="0">
                    <a:pos x="156" y="68"/>
                  </a:cxn>
                  <a:cxn ang="0">
                    <a:pos x="156" y="56"/>
                  </a:cxn>
                  <a:cxn ang="0">
                    <a:pos x="140" y="38"/>
                  </a:cxn>
                  <a:cxn ang="0">
                    <a:pos x="130" y="24"/>
                  </a:cxn>
                  <a:cxn ang="0">
                    <a:pos x="122" y="20"/>
                  </a:cxn>
                  <a:cxn ang="0">
                    <a:pos x="114" y="4"/>
                  </a:cxn>
                  <a:cxn ang="0">
                    <a:pos x="102" y="14"/>
                  </a:cxn>
                  <a:cxn ang="0">
                    <a:pos x="92" y="24"/>
                  </a:cxn>
                  <a:cxn ang="0">
                    <a:pos x="86" y="32"/>
                  </a:cxn>
                  <a:cxn ang="0">
                    <a:pos x="80" y="44"/>
                  </a:cxn>
                  <a:cxn ang="0">
                    <a:pos x="76" y="56"/>
                  </a:cxn>
                  <a:cxn ang="0">
                    <a:pos x="70" y="82"/>
                  </a:cxn>
                  <a:cxn ang="0">
                    <a:pos x="64" y="92"/>
                  </a:cxn>
                  <a:cxn ang="0">
                    <a:pos x="54" y="104"/>
                  </a:cxn>
                  <a:cxn ang="0">
                    <a:pos x="46" y="122"/>
                  </a:cxn>
                  <a:cxn ang="0">
                    <a:pos x="12" y="178"/>
                  </a:cxn>
                  <a:cxn ang="0">
                    <a:pos x="14" y="260"/>
                  </a:cxn>
                  <a:cxn ang="0">
                    <a:pos x="14" y="266"/>
                  </a:cxn>
                  <a:cxn ang="0">
                    <a:pos x="8" y="278"/>
                  </a:cxn>
                </a:cxnLst>
                <a:rect l="0" t="0" r="r" b="b"/>
                <a:pathLst>
                  <a:path w="168" h="390">
                    <a:moveTo>
                      <a:pt x="0" y="280"/>
                    </a:moveTo>
                    <a:lnTo>
                      <a:pt x="0" y="282"/>
                    </a:lnTo>
                    <a:lnTo>
                      <a:pt x="0" y="286"/>
                    </a:lnTo>
                    <a:lnTo>
                      <a:pt x="0" y="292"/>
                    </a:lnTo>
                    <a:lnTo>
                      <a:pt x="0" y="296"/>
                    </a:lnTo>
                    <a:lnTo>
                      <a:pt x="0" y="300"/>
                    </a:lnTo>
                    <a:lnTo>
                      <a:pt x="0" y="302"/>
                    </a:lnTo>
                    <a:lnTo>
                      <a:pt x="0" y="308"/>
                    </a:lnTo>
                    <a:lnTo>
                      <a:pt x="0" y="312"/>
                    </a:lnTo>
                    <a:lnTo>
                      <a:pt x="0" y="318"/>
                    </a:lnTo>
                    <a:lnTo>
                      <a:pt x="0" y="322"/>
                    </a:lnTo>
                    <a:lnTo>
                      <a:pt x="0" y="322"/>
                    </a:lnTo>
                    <a:lnTo>
                      <a:pt x="0" y="350"/>
                    </a:lnTo>
                    <a:lnTo>
                      <a:pt x="12" y="368"/>
                    </a:lnTo>
                    <a:lnTo>
                      <a:pt x="16" y="388"/>
                    </a:lnTo>
                    <a:lnTo>
                      <a:pt x="24" y="390"/>
                    </a:lnTo>
                    <a:lnTo>
                      <a:pt x="36" y="386"/>
                    </a:lnTo>
                    <a:lnTo>
                      <a:pt x="38" y="382"/>
                    </a:lnTo>
                    <a:lnTo>
                      <a:pt x="42" y="378"/>
                    </a:lnTo>
                    <a:lnTo>
                      <a:pt x="46" y="374"/>
                    </a:lnTo>
                    <a:lnTo>
                      <a:pt x="50" y="372"/>
                    </a:lnTo>
                    <a:lnTo>
                      <a:pt x="54" y="372"/>
                    </a:lnTo>
                    <a:lnTo>
                      <a:pt x="54" y="370"/>
                    </a:lnTo>
                    <a:lnTo>
                      <a:pt x="60" y="360"/>
                    </a:lnTo>
                    <a:lnTo>
                      <a:pt x="64" y="346"/>
                    </a:lnTo>
                    <a:lnTo>
                      <a:pt x="66" y="334"/>
                    </a:lnTo>
                    <a:lnTo>
                      <a:pt x="66" y="328"/>
                    </a:lnTo>
                    <a:lnTo>
                      <a:pt x="66" y="320"/>
                    </a:lnTo>
                    <a:lnTo>
                      <a:pt x="84" y="300"/>
                    </a:lnTo>
                    <a:lnTo>
                      <a:pt x="88" y="296"/>
                    </a:lnTo>
                    <a:lnTo>
                      <a:pt x="92" y="290"/>
                    </a:lnTo>
                    <a:lnTo>
                      <a:pt x="92" y="286"/>
                    </a:lnTo>
                    <a:lnTo>
                      <a:pt x="94" y="282"/>
                    </a:lnTo>
                    <a:lnTo>
                      <a:pt x="94" y="278"/>
                    </a:lnTo>
                    <a:lnTo>
                      <a:pt x="92" y="278"/>
                    </a:lnTo>
                    <a:lnTo>
                      <a:pt x="92" y="272"/>
                    </a:lnTo>
                    <a:lnTo>
                      <a:pt x="90" y="268"/>
                    </a:lnTo>
                    <a:lnTo>
                      <a:pt x="86" y="266"/>
                    </a:lnTo>
                    <a:lnTo>
                      <a:pt x="82" y="264"/>
                    </a:lnTo>
                    <a:lnTo>
                      <a:pt x="80" y="264"/>
                    </a:lnTo>
                    <a:lnTo>
                      <a:pt x="78" y="262"/>
                    </a:lnTo>
                    <a:lnTo>
                      <a:pt x="76" y="262"/>
                    </a:lnTo>
                    <a:lnTo>
                      <a:pt x="78" y="228"/>
                    </a:lnTo>
                    <a:lnTo>
                      <a:pt x="78" y="230"/>
                    </a:lnTo>
                    <a:lnTo>
                      <a:pt x="78" y="230"/>
                    </a:lnTo>
                    <a:lnTo>
                      <a:pt x="78" y="232"/>
                    </a:lnTo>
                    <a:lnTo>
                      <a:pt x="78" y="232"/>
                    </a:lnTo>
                    <a:lnTo>
                      <a:pt x="78" y="232"/>
                    </a:lnTo>
                    <a:lnTo>
                      <a:pt x="78" y="230"/>
                    </a:lnTo>
                    <a:lnTo>
                      <a:pt x="80" y="226"/>
                    </a:lnTo>
                    <a:lnTo>
                      <a:pt x="80" y="218"/>
                    </a:lnTo>
                    <a:lnTo>
                      <a:pt x="82" y="212"/>
                    </a:lnTo>
                    <a:lnTo>
                      <a:pt x="84" y="208"/>
                    </a:lnTo>
                    <a:lnTo>
                      <a:pt x="86" y="204"/>
                    </a:lnTo>
                    <a:lnTo>
                      <a:pt x="88" y="200"/>
                    </a:lnTo>
                    <a:lnTo>
                      <a:pt x="90" y="196"/>
                    </a:lnTo>
                    <a:lnTo>
                      <a:pt x="94" y="194"/>
                    </a:lnTo>
                    <a:lnTo>
                      <a:pt x="98" y="190"/>
                    </a:lnTo>
                    <a:lnTo>
                      <a:pt x="104" y="188"/>
                    </a:lnTo>
                    <a:lnTo>
                      <a:pt x="106" y="184"/>
                    </a:lnTo>
                    <a:lnTo>
                      <a:pt x="110" y="184"/>
                    </a:lnTo>
                    <a:lnTo>
                      <a:pt x="110" y="182"/>
                    </a:lnTo>
                    <a:lnTo>
                      <a:pt x="116" y="176"/>
                    </a:lnTo>
                    <a:lnTo>
                      <a:pt x="120" y="170"/>
                    </a:lnTo>
                    <a:lnTo>
                      <a:pt x="122" y="164"/>
                    </a:lnTo>
                    <a:lnTo>
                      <a:pt x="122" y="158"/>
                    </a:lnTo>
                    <a:lnTo>
                      <a:pt x="122" y="156"/>
                    </a:lnTo>
                    <a:lnTo>
                      <a:pt x="122" y="154"/>
                    </a:lnTo>
                    <a:lnTo>
                      <a:pt x="122" y="140"/>
                    </a:lnTo>
                    <a:lnTo>
                      <a:pt x="134" y="130"/>
                    </a:lnTo>
                    <a:lnTo>
                      <a:pt x="144" y="120"/>
                    </a:lnTo>
                    <a:lnTo>
                      <a:pt x="156" y="118"/>
                    </a:lnTo>
                    <a:lnTo>
                      <a:pt x="166" y="120"/>
                    </a:lnTo>
                    <a:lnTo>
                      <a:pt x="166" y="120"/>
                    </a:lnTo>
                    <a:lnTo>
                      <a:pt x="168" y="118"/>
                    </a:lnTo>
                    <a:lnTo>
                      <a:pt x="168" y="116"/>
                    </a:lnTo>
                    <a:lnTo>
                      <a:pt x="166" y="114"/>
                    </a:lnTo>
                    <a:lnTo>
                      <a:pt x="162" y="106"/>
                    </a:lnTo>
                    <a:lnTo>
                      <a:pt x="158" y="96"/>
                    </a:lnTo>
                    <a:lnTo>
                      <a:pt x="154" y="86"/>
                    </a:lnTo>
                    <a:lnTo>
                      <a:pt x="152" y="80"/>
                    </a:lnTo>
                    <a:lnTo>
                      <a:pt x="152" y="78"/>
                    </a:lnTo>
                    <a:lnTo>
                      <a:pt x="152" y="76"/>
                    </a:lnTo>
                    <a:lnTo>
                      <a:pt x="152" y="72"/>
                    </a:lnTo>
                    <a:lnTo>
                      <a:pt x="152" y="72"/>
                    </a:lnTo>
                    <a:lnTo>
                      <a:pt x="154" y="70"/>
                    </a:lnTo>
                    <a:lnTo>
                      <a:pt x="156" y="68"/>
                    </a:lnTo>
                    <a:lnTo>
                      <a:pt x="158" y="64"/>
                    </a:lnTo>
                    <a:lnTo>
                      <a:pt x="158" y="60"/>
                    </a:lnTo>
                    <a:lnTo>
                      <a:pt x="156" y="56"/>
                    </a:lnTo>
                    <a:lnTo>
                      <a:pt x="152" y="50"/>
                    </a:lnTo>
                    <a:lnTo>
                      <a:pt x="142" y="42"/>
                    </a:lnTo>
                    <a:lnTo>
                      <a:pt x="140" y="38"/>
                    </a:lnTo>
                    <a:lnTo>
                      <a:pt x="136" y="32"/>
                    </a:lnTo>
                    <a:lnTo>
                      <a:pt x="132" y="28"/>
                    </a:lnTo>
                    <a:lnTo>
                      <a:pt x="130" y="24"/>
                    </a:lnTo>
                    <a:lnTo>
                      <a:pt x="126" y="22"/>
                    </a:lnTo>
                    <a:lnTo>
                      <a:pt x="124" y="20"/>
                    </a:lnTo>
                    <a:lnTo>
                      <a:pt x="122" y="20"/>
                    </a:lnTo>
                    <a:lnTo>
                      <a:pt x="118" y="0"/>
                    </a:lnTo>
                    <a:lnTo>
                      <a:pt x="116" y="2"/>
                    </a:lnTo>
                    <a:lnTo>
                      <a:pt x="114" y="4"/>
                    </a:lnTo>
                    <a:lnTo>
                      <a:pt x="110" y="6"/>
                    </a:lnTo>
                    <a:lnTo>
                      <a:pt x="106" y="10"/>
                    </a:lnTo>
                    <a:lnTo>
                      <a:pt x="102" y="14"/>
                    </a:lnTo>
                    <a:lnTo>
                      <a:pt x="98" y="18"/>
                    </a:lnTo>
                    <a:lnTo>
                      <a:pt x="94" y="22"/>
                    </a:lnTo>
                    <a:lnTo>
                      <a:pt x="92" y="24"/>
                    </a:lnTo>
                    <a:lnTo>
                      <a:pt x="90" y="26"/>
                    </a:lnTo>
                    <a:lnTo>
                      <a:pt x="88" y="28"/>
                    </a:lnTo>
                    <a:lnTo>
                      <a:pt x="86" y="32"/>
                    </a:lnTo>
                    <a:lnTo>
                      <a:pt x="84" y="36"/>
                    </a:lnTo>
                    <a:lnTo>
                      <a:pt x="82" y="40"/>
                    </a:lnTo>
                    <a:lnTo>
                      <a:pt x="80" y="44"/>
                    </a:lnTo>
                    <a:lnTo>
                      <a:pt x="78" y="48"/>
                    </a:lnTo>
                    <a:lnTo>
                      <a:pt x="78" y="52"/>
                    </a:lnTo>
                    <a:lnTo>
                      <a:pt x="76" y="56"/>
                    </a:lnTo>
                    <a:lnTo>
                      <a:pt x="72" y="60"/>
                    </a:lnTo>
                    <a:lnTo>
                      <a:pt x="72" y="82"/>
                    </a:lnTo>
                    <a:lnTo>
                      <a:pt x="70" y="82"/>
                    </a:lnTo>
                    <a:lnTo>
                      <a:pt x="70" y="84"/>
                    </a:lnTo>
                    <a:lnTo>
                      <a:pt x="66" y="88"/>
                    </a:lnTo>
                    <a:lnTo>
                      <a:pt x="64" y="92"/>
                    </a:lnTo>
                    <a:lnTo>
                      <a:pt x="60" y="96"/>
                    </a:lnTo>
                    <a:lnTo>
                      <a:pt x="56" y="100"/>
                    </a:lnTo>
                    <a:lnTo>
                      <a:pt x="54" y="104"/>
                    </a:lnTo>
                    <a:lnTo>
                      <a:pt x="50" y="106"/>
                    </a:lnTo>
                    <a:lnTo>
                      <a:pt x="48" y="106"/>
                    </a:lnTo>
                    <a:lnTo>
                      <a:pt x="46" y="122"/>
                    </a:lnTo>
                    <a:lnTo>
                      <a:pt x="36" y="140"/>
                    </a:lnTo>
                    <a:lnTo>
                      <a:pt x="34" y="164"/>
                    </a:lnTo>
                    <a:lnTo>
                      <a:pt x="12" y="178"/>
                    </a:lnTo>
                    <a:lnTo>
                      <a:pt x="16" y="184"/>
                    </a:lnTo>
                    <a:lnTo>
                      <a:pt x="16" y="234"/>
                    </a:lnTo>
                    <a:lnTo>
                      <a:pt x="14" y="260"/>
                    </a:lnTo>
                    <a:lnTo>
                      <a:pt x="14" y="262"/>
                    </a:lnTo>
                    <a:lnTo>
                      <a:pt x="14" y="264"/>
                    </a:lnTo>
                    <a:lnTo>
                      <a:pt x="14" y="266"/>
                    </a:lnTo>
                    <a:lnTo>
                      <a:pt x="12" y="270"/>
                    </a:lnTo>
                    <a:lnTo>
                      <a:pt x="12" y="274"/>
                    </a:lnTo>
                    <a:lnTo>
                      <a:pt x="8" y="278"/>
                    </a:lnTo>
                    <a:lnTo>
                      <a:pt x="4" y="280"/>
                    </a:lnTo>
                    <a:lnTo>
                      <a:pt x="0" y="28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Freeform 238"/>
              <p:cNvSpPr>
                <a:spLocks/>
              </p:cNvSpPr>
              <p:nvPr/>
            </p:nvSpPr>
            <p:spPr bwMode="gray">
              <a:xfrm>
                <a:off x="1184" y="1562"/>
                <a:ext cx="124" cy="310"/>
              </a:xfrm>
              <a:custGeom>
                <a:avLst/>
                <a:gdLst/>
                <a:ahLst/>
                <a:cxnLst>
                  <a:cxn ang="0">
                    <a:pos x="102" y="62"/>
                  </a:cxn>
                  <a:cxn ang="0">
                    <a:pos x="122" y="112"/>
                  </a:cxn>
                  <a:cxn ang="0">
                    <a:pos x="112" y="128"/>
                  </a:cxn>
                  <a:cxn ang="0">
                    <a:pos x="114" y="134"/>
                  </a:cxn>
                  <a:cxn ang="0">
                    <a:pos x="118" y="144"/>
                  </a:cxn>
                  <a:cxn ang="0">
                    <a:pos x="118" y="152"/>
                  </a:cxn>
                  <a:cxn ang="0">
                    <a:pos x="114" y="182"/>
                  </a:cxn>
                  <a:cxn ang="0">
                    <a:pos x="114" y="212"/>
                  </a:cxn>
                  <a:cxn ang="0">
                    <a:pos x="122" y="222"/>
                  </a:cxn>
                  <a:cxn ang="0">
                    <a:pos x="124" y="254"/>
                  </a:cxn>
                  <a:cxn ang="0">
                    <a:pos x="124" y="260"/>
                  </a:cxn>
                  <a:cxn ang="0">
                    <a:pos x="90" y="292"/>
                  </a:cxn>
                  <a:cxn ang="0">
                    <a:pos x="92" y="294"/>
                  </a:cxn>
                  <a:cxn ang="0">
                    <a:pos x="88" y="294"/>
                  </a:cxn>
                  <a:cxn ang="0">
                    <a:pos x="80" y="292"/>
                  </a:cxn>
                  <a:cxn ang="0">
                    <a:pos x="72" y="296"/>
                  </a:cxn>
                  <a:cxn ang="0">
                    <a:pos x="54" y="302"/>
                  </a:cxn>
                  <a:cxn ang="0">
                    <a:pos x="48" y="304"/>
                  </a:cxn>
                  <a:cxn ang="0">
                    <a:pos x="38" y="306"/>
                  </a:cxn>
                  <a:cxn ang="0">
                    <a:pos x="24" y="306"/>
                  </a:cxn>
                  <a:cxn ang="0">
                    <a:pos x="20" y="304"/>
                  </a:cxn>
                  <a:cxn ang="0">
                    <a:pos x="12" y="298"/>
                  </a:cxn>
                  <a:cxn ang="0">
                    <a:pos x="6" y="292"/>
                  </a:cxn>
                  <a:cxn ang="0">
                    <a:pos x="4" y="286"/>
                  </a:cxn>
                  <a:cxn ang="0">
                    <a:pos x="4" y="278"/>
                  </a:cxn>
                  <a:cxn ang="0">
                    <a:pos x="4" y="268"/>
                  </a:cxn>
                  <a:cxn ang="0">
                    <a:pos x="4" y="230"/>
                  </a:cxn>
                  <a:cxn ang="0">
                    <a:pos x="6" y="224"/>
                  </a:cxn>
                  <a:cxn ang="0">
                    <a:pos x="12" y="212"/>
                  </a:cxn>
                  <a:cxn ang="0">
                    <a:pos x="42" y="186"/>
                  </a:cxn>
                  <a:cxn ang="0">
                    <a:pos x="50" y="178"/>
                  </a:cxn>
                  <a:cxn ang="0">
                    <a:pos x="56" y="158"/>
                  </a:cxn>
                  <a:cxn ang="0">
                    <a:pos x="48" y="148"/>
                  </a:cxn>
                  <a:cxn ang="0">
                    <a:pos x="50" y="146"/>
                  </a:cxn>
                  <a:cxn ang="0">
                    <a:pos x="48" y="142"/>
                  </a:cxn>
                  <a:cxn ang="0">
                    <a:pos x="38" y="122"/>
                  </a:cxn>
                  <a:cxn ang="0">
                    <a:pos x="34" y="100"/>
                  </a:cxn>
                  <a:cxn ang="0">
                    <a:pos x="36" y="98"/>
                  </a:cxn>
                  <a:cxn ang="0">
                    <a:pos x="40" y="94"/>
                  </a:cxn>
                  <a:cxn ang="0">
                    <a:pos x="38" y="86"/>
                  </a:cxn>
                  <a:cxn ang="0">
                    <a:pos x="32" y="76"/>
                  </a:cxn>
                  <a:cxn ang="0">
                    <a:pos x="22" y="68"/>
                  </a:cxn>
                  <a:cxn ang="0">
                    <a:pos x="18" y="62"/>
                  </a:cxn>
                  <a:cxn ang="0">
                    <a:pos x="10" y="52"/>
                  </a:cxn>
                  <a:cxn ang="0">
                    <a:pos x="0" y="28"/>
                  </a:cxn>
                  <a:cxn ang="0">
                    <a:pos x="10" y="20"/>
                  </a:cxn>
                  <a:cxn ang="0">
                    <a:pos x="28" y="16"/>
                  </a:cxn>
                  <a:cxn ang="0">
                    <a:pos x="40" y="24"/>
                  </a:cxn>
                  <a:cxn ang="0">
                    <a:pos x="58" y="22"/>
                  </a:cxn>
                  <a:cxn ang="0">
                    <a:pos x="72" y="14"/>
                  </a:cxn>
                  <a:cxn ang="0">
                    <a:pos x="72" y="12"/>
                  </a:cxn>
                  <a:cxn ang="0">
                    <a:pos x="76" y="6"/>
                  </a:cxn>
                  <a:cxn ang="0">
                    <a:pos x="82" y="2"/>
                  </a:cxn>
                  <a:cxn ang="0">
                    <a:pos x="92" y="2"/>
                  </a:cxn>
                  <a:cxn ang="0">
                    <a:pos x="120" y="20"/>
                  </a:cxn>
                  <a:cxn ang="0">
                    <a:pos x="116" y="26"/>
                  </a:cxn>
                  <a:cxn ang="0">
                    <a:pos x="102" y="46"/>
                  </a:cxn>
                </a:cxnLst>
                <a:rect l="0" t="0" r="r" b="b"/>
                <a:pathLst>
                  <a:path w="124" h="310">
                    <a:moveTo>
                      <a:pt x="102" y="46"/>
                    </a:moveTo>
                    <a:lnTo>
                      <a:pt x="102" y="62"/>
                    </a:lnTo>
                    <a:lnTo>
                      <a:pt x="122" y="82"/>
                    </a:lnTo>
                    <a:lnTo>
                      <a:pt x="122" y="112"/>
                    </a:lnTo>
                    <a:lnTo>
                      <a:pt x="110" y="126"/>
                    </a:lnTo>
                    <a:lnTo>
                      <a:pt x="112" y="128"/>
                    </a:lnTo>
                    <a:lnTo>
                      <a:pt x="112" y="130"/>
                    </a:lnTo>
                    <a:lnTo>
                      <a:pt x="114" y="134"/>
                    </a:lnTo>
                    <a:lnTo>
                      <a:pt x="116" y="140"/>
                    </a:lnTo>
                    <a:lnTo>
                      <a:pt x="118" y="144"/>
                    </a:lnTo>
                    <a:lnTo>
                      <a:pt x="118" y="146"/>
                    </a:lnTo>
                    <a:lnTo>
                      <a:pt x="118" y="152"/>
                    </a:lnTo>
                    <a:lnTo>
                      <a:pt x="116" y="164"/>
                    </a:lnTo>
                    <a:lnTo>
                      <a:pt x="114" y="182"/>
                    </a:lnTo>
                    <a:lnTo>
                      <a:pt x="114" y="200"/>
                    </a:lnTo>
                    <a:lnTo>
                      <a:pt x="114" y="212"/>
                    </a:lnTo>
                    <a:lnTo>
                      <a:pt x="118" y="218"/>
                    </a:lnTo>
                    <a:lnTo>
                      <a:pt x="122" y="222"/>
                    </a:lnTo>
                    <a:lnTo>
                      <a:pt x="124" y="234"/>
                    </a:lnTo>
                    <a:lnTo>
                      <a:pt x="124" y="254"/>
                    </a:lnTo>
                    <a:lnTo>
                      <a:pt x="124" y="258"/>
                    </a:lnTo>
                    <a:lnTo>
                      <a:pt x="124" y="260"/>
                    </a:lnTo>
                    <a:lnTo>
                      <a:pt x="122" y="260"/>
                    </a:lnTo>
                    <a:lnTo>
                      <a:pt x="90" y="292"/>
                    </a:lnTo>
                    <a:lnTo>
                      <a:pt x="90" y="294"/>
                    </a:lnTo>
                    <a:lnTo>
                      <a:pt x="92" y="294"/>
                    </a:lnTo>
                    <a:lnTo>
                      <a:pt x="90" y="294"/>
                    </a:lnTo>
                    <a:lnTo>
                      <a:pt x="88" y="294"/>
                    </a:lnTo>
                    <a:lnTo>
                      <a:pt x="84" y="292"/>
                    </a:lnTo>
                    <a:lnTo>
                      <a:pt x="80" y="292"/>
                    </a:lnTo>
                    <a:lnTo>
                      <a:pt x="76" y="294"/>
                    </a:lnTo>
                    <a:lnTo>
                      <a:pt x="72" y="296"/>
                    </a:lnTo>
                    <a:lnTo>
                      <a:pt x="68" y="298"/>
                    </a:lnTo>
                    <a:lnTo>
                      <a:pt x="54" y="302"/>
                    </a:lnTo>
                    <a:lnTo>
                      <a:pt x="52" y="302"/>
                    </a:lnTo>
                    <a:lnTo>
                      <a:pt x="48" y="304"/>
                    </a:lnTo>
                    <a:lnTo>
                      <a:pt x="44" y="304"/>
                    </a:lnTo>
                    <a:lnTo>
                      <a:pt x="38" y="306"/>
                    </a:lnTo>
                    <a:lnTo>
                      <a:pt x="34" y="310"/>
                    </a:lnTo>
                    <a:lnTo>
                      <a:pt x="24" y="306"/>
                    </a:lnTo>
                    <a:lnTo>
                      <a:pt x="22" y="304"/>
                    </a:lnTo>
                    <a:lnTo>
                      <a:pt x="20" y="304"/>
                    </a:lnTo>
                    <a:lnTo>
                      <a:pt x="16" y="300"/>
                    </a:lnTo>
                    <a:lnTo>
                      <a:pt x="12" y="298"/>
                    </a:lnTo>
                    <a:lnTo>
                      <a:pt x="8" y="294"/>
                    </a:lnTo>
                    <a:lnTo>
                      <a:pt x="6" y="292"/>
                    </a:lnTo>
                    <a:lnTo>
                      <a:pt x="4" y="288"/>
                    </a:lnTo>
                    <a:lnTo>
                      <a:pt x="4" y="286"/>
                    </a:lnTo>
                    <a:lnTo>
                      <a:pt x="4" y="284"/>
                    </a:lnTo>
                    <a:lnTo>
                      <a:pt x="4" y="278"/>
                    </a:lnTo>
                    <a:lnTo>
                      <a:pt x="4" y="272"/>
                    </a:lnTo>
                    <a:lnTo>
                      <a:pt x="4" y="268"/>
                    </a:lnTo>
                    <a:lnTo>
                      <a:pt x="4" y="262"/>
                    </a:lnTo>
                    <a:lnTo>
                      <a:pt x="4" y="230"/>
                    </a:lnTo>
                    <a:lnTo>
                      <a:pt x="4" y="228"/>
                    </a:lnTo>
                    <a:lnTo>
                      <a:pt x="6" y="224"/>
                    </a:lnTo>
                    <a:lnTo>
                      <a:pt x="8" y="218"/>
                    </a:lnTo>
                    <a:lnTo>
                      <a:pt x="12" y="212"/>
                    </a:lnTo>
                    <a:lnTo>
                      <a:pt x="20" y="206"/>
                    </a:lnTo>
                    <a:lnTo>
                      <a:pt x="42" y="186"/>
                    </a:lnTo>
                    <a:lnTo>
                      <a:pt x="46" y="184"/>
                    </a:lnTo>
                    <a:lnTo>
                      <a:pt x="50" y="178"/>
                    </a:lnTo>
                    <a:lnTo>
                      <a:pt x="56" y="170"/>
                    </a:lnTo>
                    <a:lnTo>
                      <a:pt x="56" y="158"/>
                    </a:lnTo>
                    <a:lnTo>
                      <a:pt x="48" y="148"/>
                    </a:lnTo>
                    <a:lnTo>
                      <a:pt x="48" y="148"/>
                    </a:lnTo>
                    <a:lnTo>
                      <a:pt x="50" y="146"/>
                    </a:lnTo>
                    <a:lnTo>
                      <a:pt x="50" y="146"/>
                    </a:lnTo>
                    <a:lnTo>
                      <a:pt x="50" y="144"/>
                    </a:lnTo>
                    <a:lnTo>
                      <a:pt x="48" y="142"/>
                    </a:lnTo>
                    <a:lnTo>
                      <a:pt x="42" y="132"/>
                    </a:lnTo>
                    <a:lnTo>
                      <a:pt x="38" y="122"/>
                    </a:lnTo>
                    <a:lnTo>
                      <a:pt x="34" y="110"/>
                    </a:lnTo>
                    <a:lnTo>
                      <a:pt x="34" y="100"/>
                    </a:lnTo>
                    <a:lnTo>
                      <a:pt x="34" y="100"/>
                    </a:lnTo>
                    <a:lnTo>
                      <a:pt x="36" y="98"/>
                    </a:lnTo>
                    <a:lnTo>
                      <a:pt x="38" y="96"/>
                    </a:lnTo>
                    <a:lnTo>
                      <a:pt x="40" y="94"/>
                    </a:lnTo>
                    <a:lnTo>
                      <a:pt x="40" y="90"/>
                    </a:lnTo>
                    <a:lnTo>
                      <a:pt x="38" y="86"/>
                    </a:lnTo>
                    <a:lnTo>
                      <a:pt x="36" y="82"/>
                    </a:lnTo>
                    <a:lnTo>
                      <a:pt x="32" y="76"/>
                    </a:lnTo>
                    <a:lnTo>
                      <a:pt x="24" y="70"/>
                    </a:lnTo>
                    <a:lnTo>
                      <a:pt x="22" y="68"/>
                    </a:lnTo>
                    <a:lnTo>
                      <a:pt x="22" y="66"/>
                    </a:lnTo>
                    <a:lnTo>
                      <a:pt x="18" y="62"/>
                    </a:lnTo>
                    <a:lnTo>
                      <a:pt x="16" y="56"/>
                    </a:lnTo>
                    <a:lnTo>
                      <a:pt x="10" y="52"/>
                    </a:lnTo>
                    <a:lnTo>
                      <a:pt x="4" y="48"/>
                    </a:lnTo>
                    <a:lnTo>
                      <a:pt x="0" y="28"/>
                    </a:lnTo>
                    <a:lnTo>
                      <a:pt x="2" y="26"/>
                    </a:lnTo>
                    <a:lnTo>
                      <a:pt x="10" y="20"/>
                    </a:lnTo>
                    <a:lnTo>
                      <a:pt x="18" y="16"/>
                    </a:lnTo>
                    <a:lnTo>
                      <a:pt x="28" y="16"/>
                    </a:lnTo>
                    <a:lnTo>
                      <a:pt x="38" y="22"/>
                    </a:lnTo>
                    <a:lnTo>
                      <a:pt x="40" y="24"/>
                    </a:lnTo>
                    <a:lnTo>
                      <a:pt x="48" y="24"/>
                    </a:lnTo>
                    <a:lnTo>
                      <a:pt x="58" y="22"/>
                    </a:lnTo>
                    <a:lnTo>
                      <a:pt x="66" y="20"/>
                    </a:lnTo>
                    <a:lnTo>
                      <a:pt x="72" y="14"/>
                    </a:lnTo>
                    <a:lnTo>
                      <a:pt x="72" y="14"/>
                    </a:lnTo>
                    <a:lnTo>
                      <a:pt x="72" y="12"/>
                    </a:lnTo>
                    <a:lnTo>
                      <a:pt x="74" y="8"/>
                    </a:lnTo>
                    <a:lnTo>
                      <a:pt x="76" y="6"/>
                    </a:lnTo>
                    <a:lnTo>
                      <a:pt x="78" y="2"/>
                    </a:lnTo>
                    <a:lnTo>
                      <a:pt x="82" y="2"/>
                    </a:lnTo>
                    <a:lnTo>
                      <a:pt x="86" y="0"/>
                    </a:lnTo>
                    <a:lnTo>
                      <a:pt x="92" y="2"/>
                    </a:lnTo>
                    <a:lnTo>
                      <a:pt x="122" y="18"/>
                    </a:lnTo>
                    <a:lnTo>
                      <a:pt x="120" y="20"/>
                    </a:lnTo>
                    <a:lnTo>
                      <a:pt x="120" y="22"/>
                    </a:lnTo>
                    <a:lnTo>
                      <a:pt x="116" y="26"/>
                    </a:lnTo>
                    <a:lnTo>
                      <a:pt x="110" y="28"/>
                    </a:lnTo>
                    <a:lnTo>
                      <a:pt x="102" y="46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Freeform 239"/>
              <p:cNvSpPr>
                <a:spLocks/>
              </p:cNvSpPr>
              <p:nvPr/>
            </p:nvSpPr>
            <p:spPr bwMode="gray">
              <a:xfrm>
                <a:off x="1044" y="2000"/>
                <a:ext cx="54" cy="84"/>
              </a:xfrm>
              <a:custGeom>
                <a:avLst/>
                <a:gdLst/>
                <a:ahLst/>
                <a:cxnLst>
                  <a:cxn ang="0">
                    <a:pos x="18" y="80"/>
                  </a:cxn>
                  <a:cxn ang="0">
                    <a:pos x="4" y="82"/>
                  </a:cxn>
                  <a:cxn ang="0">
                    <a:pos x="0" y="78"/>
                  </a:cxn>
                  <a:cxn ang="0">
                    <a:pos x="2" y="74"/>
                  </a:cxn>
                  <a:cxn ang="0">
                    <a:pos x="4" y="72"/>
                  </a:cxn>
                  <a:cxn ang="0">
                    <a:pos x="4" y="62"/>
                  </a:cxn>
                  <a:cxn ang="0">
                    <a:pos x="10" y="56"/>
                  </a:cxn>
                  <a:cxn ang="0">
                    <a:pos x="14" y="54"/>
                  </a:cxn>
                  <a:cxn ang="0">
                    <a:pos x="10" y="48"/>
                  </a:cxn>
                  <a:cxn ang="0">
                    <a:pos x="10" y="46"/>
                  </a:cxn>
                  <a:cxn ang="0">
                    <a:pos x="12" y="44"/>
                  </a:cxn>
                  <a:cxn ang="0">
                    <a:pos x="16" y="40"/>
                  </a:cxn>
                  <a:cxn ang="0">
                    <a:pos x="16" y="36"/>
                  </a:cxn>
                  <a:cxn ang="0">
                    <a:pos x="12" y="30"/>
                  </a:cxn>
                  <a:cxn ang="0">
                    <a:pos x="16" y="28"/>
                  </a:cxn>
                  <a:cxn ang="0">
                    <a:pos x="20" y="28"/>
                  </a:cxn>
                  <a:cxn ang="0">
                    <a:pos x="20" y="28"/>
                  </a:cxn>
                  <a:cxn ang="0">
                    <a:pos x="14" y="26"/>
                  </a:cxn>
                  <a:cxn ang="0">
                    <a:pos x="10" y="26"/>
                  </a:cxn>
                  <a:cxn ang="0">
                    <a:pos x="10" y="20"/>
                  </a:cxn>
                  <a:cxn ang="0">
                    <a:pos x="10" y="14"/>
                  </a:cxn>
                  <a:cxn ang="0">
                    <a:pos x="14" y="14"/>
                  </a:cxn>
                  <a:cxn ang="0">
                    <a:pos x="20" y="10"/>
                  </a:cxn>
                  <a:cxn ang="0">
                    <a:pos x="38" y="2"/>
                  </a:cxn>
                  <a:cxn ang="0">
                    <a:pos x="46" y="12"/>
                  </a:cxn>
                  <a:cxn ang="0">
                    <a:pos x="46" y="20"/>
                  </a:cxn>
                  <a:cxn ang="0">
                    <a:pos x="46" y="28"/>
                  </a:cxn>
                  <a:cxn ang="0">
                    <a:pos x="46" y="30"/>
                  </a:cxn>
                  <a:cxn ang="0">
                    <a:pos x="46" y="34"/>
                  </a:cxn>
                  <a:cxn ang="0">
                    <a:pos x="42" y="36"/>
                  </a:cxn>
                  <a:cxn ang="0">
                    <a:pos x="46" y="40"/>
                  </a:cxn>
                  <a:cxn ang="0">
                    <a:pos x="50" y="42"/>
                  </a:cxn>
                  <a:cxn ang="0">
                    <a:pos x="52" y="46"/>
                  </a:cxn>
                  <a:cxn ang="0">
                    <a:pos x="54" y="50"/>
                  </a:cxn>
                  <a:cxn ang="0">
                    <a:pos x="52" y="52"/>
                  </a:cxn>
                  <a:cxn ang="0">
                    <a:pos x="48" y="56"/>
                  </a:cxn>
                  <a:cxn ang="0">
                    <a:pos x="48" y="58"/>
                  </a:cxn>
                  <a:cxn ang="0">
                    <a:pos x="50" y="60"/>
                  </a:cxn>
                  <a:cxn ang="0">
                    <a:pos x="50" y="64"/>
                  </a:cxn>
                  <a:cxn ang="0">
                    <a:pos x="48" y="68"/>
                  </a:cxn>
                  <a:cxn ang="0">
                    <a:pos x="48" y="70"/>
                  </a:cxn>
                  <a:cxn ang="0">
                    <a:pos x="50" y="74"/>
                  </a:cxn>
                  <a:cxn ang="0">
                    <a:pos x="50" y="78"/>
                  </a:cxn>
                  <a:cxn ang="0">
                    <a:pos x="48" y="80"/>
                  </a:cxn>
                  <a:cxn ang="0">
                    <a:pos x="44" y="76"/>
                  </a:cxn>
                  <a:cxn ang="0">
                    <a:pos x="46" y="80"/>
                  </a:cxn>
                  <a:cxn ang="0">
                    <a:pos x="42" y="80"/>
                  </a:cxn>
                  <a:cxn ang="0">
                    <a:pos x="38" y="82"/>
                  </a:cxn>
                  <a:cxn ang="0">
                    <a:pos x="34" y="82"/>
                  </a:cxn>
                  <a:cxn ang="0">
                    <a:pos x="32" y="84"/>
                  </a:cxn>
                  <a:cxn ang="0">
                    <a:pos x="28" y="84"/>
                  </a:cxn>
                </a:cxnLst>
                <a:rect l="0" t="0" r="r" b="b"/>
                <a:pathLst>
                  <a:path w="54" h="84">
                    <a:moveTo>
                      <a:pt x="26" y="84"/>
                    </a:moveTo>
                    <a:lnTo>
                      <a:pt x="18" y="80"/>
                    </a:lnTo>
                    <a:lnTo>
                      <a:pt x="12" y="80"/>
                    </a:lnTo>
                    <a:lnTo>
                      <a:pt x="4" y="82"/>
                    </a:lnTo>
                    <a:lnTo>
                      <a:pt x="2" y="80"/>
                    </a:lnTo>
                    <a:lnTo>
                      <a:pt x="0" y="78"/>
                    </a:lnTo>
                    <a:lnTo>
                      <a:pt x="2" y="76"/>
                    </a:lnTo>
                    <a:lnTo>
                      <a:pt x="2" y="74"/>
                    </a:lnTo>
                    <a:lnTo>
                      <a:pt x="4" y="72"/>
                    </a:lnTo>
                    <a:lnTo>
                      <a:pt x="4" y="72"/>
                    </a:lnTo>
                    <a:lnTo>
                      <a:pt x="4" y="64"/>
                    </a:lnTo>
                    <a:lnTo>
                      <a:pt x="4" y="62"/>
                    </a:lnTo>
                    <a:lnTo>
                      <a:pt x="8" y="58"/>
                    </a:lnTo>
                    <a:lnTo>
                      <a:pt x="10" y="56"/>
                    </a:lnTo>
                    <a:lnTo>
                      <a:pt x="12" y="54"/>
                    </a:lnTo>
                    <a:lnTo>
                      <a:pt x="14" y="54"/>
                    </a:lnTo>
                    <a:lnTo>
                      <a:pt x="10" y="52"/>
                    </a:lnTo>
                    <a:lnTo>
                      <a:pt x="10" y="48"/>
                    </a:lnTo>
                    <a:lnTo>
                      <a:pt x="10" y="46"/>
                    </a:lnTo>
                    <a:lnTo>
                      <a:pt x="10" y="46"/>
                    </a:lnTo>
                    <a:lnTo>
                      <a:pt x="10" y="44"/>
                    </a:lnTo>
                    <a:lnTo>
                      <a:pt x="12" y="44"/>
                    </a:lnTo>
                    <a:lnTo>
                      <a:pt x="14" y="42"/>
                    </a:lnTo>
                    <a:lnTo>
                      <a:pt x="16" y="40"/>
                    </a:lnTo>
                    <a:lnTo>
                      <a:pt x="16" y="38"/>
                    </a:lnTo>
                    <a:lnTo>
                      <a:pt x="16" y="36"/>
                    </a:lnTo>
                    <a:lnTo>
                      <a:pt x="16" y="36"/>
                    </a:lnTo>
                    <a:lnTo>
                      <a:pt x="12" y="30"/>
                    </a:lnTo>
                    <a:lnTo>
                      <a:pt x="12" y="28"/>
                    </a:lnTo>
                    <a:lnTo>
                      <a:pt x="16" y="28"/>
                    </a:lnTo>
                    <a:lnTo>
                      <a:pt x="18" y="28"/>
                    </a:lnTo>
                    <a:lnTo>
                      <a:pt x="20" y="28"/>
                    </a:lnTo>
                    <a:lnTo>
                      <a:pt x="22" y="28"/>
                    </a:lnTo>
                    <a:lnTo>
                      <a:pt x="20" y="28"/>
                    </a:lnTo>
                    <a:lnTo>
                      <a:pt x="16" y="26"/>
                    </a:lnTo>
                    <a:lnTo>
                      <a:pt x="14" y="26"/>
                    </a:lnTo>
                    <a:lnTo>
                      <a:pt x="12" y="26"/>
                    </a:lnTo>
                    <a:lnTo>
                      <a:pt x="10" y="26"/>
                    </a:lnTo>
                    <a:lnTo>
                      <a:pt x="10" y="24"/>
                    </a:lnTo>
                    <a:lnTo>
                      <a:pt x="10" y="20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12" y="16"/>
                    </a:lnTo>
                    <a:lnTo>
                      <a:pt x="14" y="14"/>
                    </a:lnTo>
                    <a:lnTo>
                      <a:pt x="16" y="14"/>
                    </a:lnTo>
                    <a:lnTo>
                      <a:pt x="20" y="10"/>
                    </a:lnTo>
                    <a:lnTo>
                      <a:pt x="32" y="0"/>
                    </a:lnTo>
                    <a:lnTo>
                      <a:pt x="38" y="2"/>
                    </a:lnTo>
                    <a:lnTo>
                      <a:pt x="46" y="12"/>
                    </a:lnTo>
                    <a:lnTo>
                      <a:pt x="46" y="12"/>
                    </a:lnTo>
                    <a:lnTo>
                      <a:pt x="46" y="16"/>
                    </a:lnTo>
                    <a:lnTo>
                      <a:pt x="46" y="20"/>
                    </a:lnTo>
                    <a:lnTo>
                      <a:pt x="46" y="24"/>
                    </a:lnTo>
                    <a:lnTo>
                      <a:pt x="46" y="28"/>
                    </a:lnTo>
                    <a:lnTo>
                      <a:pt x="46" y="28"/>
                    </a:lnTo>
                    <a:lnTo>
                      <a:pt x="46" y="30"/>
                    </a:lnTo>
                    <a:lnTo>
                      <a:pt x="46" y="32"/>
                    </a:lnTo>
                    <a:lnTo>
                      <a:pt x="46" y="34"/>
                    </a:lnTo>
                    <a:lnTo>
                      <a:pt x="42" y="34"/>
                    </a:lnTo>
                    <a:lnTo>
                      <a:pt x="42" y="36"/>
                    </a:lnTo>
                    <a:lnTo>
                      <a:pt x="44" y="36"/>
                    </a:lnTo>
                    <a:lnTo>
                      <a:pt x="46" y="40"/>
                    </a:lnTo>
                    <a:lnTo>
                      <a:pt x="48" y="42"/>
                    </a:lnTo>
                    <a:lnTo>
                      <a:pt x="50" y="42"/>
                    </a:lnTo>
                    <a:lnTo>
                      <a:pt x="50" y="44"/>
                    </a:lnTo>
                    <a:lnTo>
                      <a:pt x="52" y="46"/>
                    </a:lnTo>
                    <a:lnTo>
                      <a:pt x="54" y="48"/>
                    </a:lnTo>
                    <a:lnTo>
                      <a:pt x="54" y="50"/>
                    </a:lnTo>
                    <a:lnTo>
                      <a:pt x="52" y="52"/>
                    </a:lnTo>
                    <a:lnTo>
                      <a:pt x="52" y="52"/>
                    </a:lnTo>
                    <a:lnTo>
                      <a:pt x="50" y="54"/>
                    </a:lnTo>
                    <a:lnTo>
                      <a:pt x="48" y="56"/>
                    </a:lnTo>
                    <a:lnTo>
                      <a:pt x="48" y="56"/>
                    </a:lnTo>
                    <a:lnTo>
                      <a:pt x="48" y="58"/>
                    </a:lnTo>
                    <a:lnTo>
                      <a:pt x="48" y="58"/>
                    </a:lnTo>
                    <a:lnTo>
                      <a:pt x="50" y="60"/>
                    </a:lnTo>
                    <a:lnTo>
                      <a:pt x="50" y="62"/>
                    </a:lnTo>
                    <a:lnTo>
                      <a:pt x="50" y="64"/>
                    </a:lnTo>
                    <a:lnTo>
                      <a:pt x="48" y="66"/>
                    </a:lnTo>
                    <a:lnTo>
                      <a:pt x="48" y="68"/>
                    </a:lnTo>
                    <a:lnTo>
                      <a:pt x="50" y="70"/>
                    </a:lnTo>
                    <a:lnTo>
                      <a:pt x="48" y="70"/>
                    </a:lnTo>
                    <a:lnTo>
                      <a:pt x="48" y="72"/>
                    </a:lnTo>
                    <a:lnTo>
                      <a:pt x="50" y="74"/>
                    </a:lnTo>
                    <a:lnTo>
                      <a:pt x="50" y="76"/>
                    </a:lnTo>
                    <a:lnTo>
                      <a:pt x="50" y="78"/>
                    </a:lnTo>
                    <a:lnTo>
                      <a:pt x="48" y="80"/>
                    </a:lnTo>
                    <a:lnTo>
                      <a:pt x="48" y="80"/>
                    </a:lnTo>
                    <a:lnTo>
                      <a:pt x="46" y="76"/>
                    </a:lnTo>
                    <a:lnTo>
                      <a:pt x="44" y="76"/>
                    </a:lnTo>
                    <a:lnTo>
                      <a:pt x="44" y="76"/>
                    </a:lnTo>
                    <a:lnTo>
                      <a:pt x="46" y="80"/>
                    </a:lnTo>
                    <a:lnTo>
                      <a:pt x="44" y="80"/>
                    </a:lnTo>
                    <a:lnTo>
                      <a:pt x="42" y="80"/>
                    </a:lnTo>
                    <a:lnTo>
                      <a:pt x="40" y="82"/>
                    </a:lnTo>
                    <a:lnTo>
                      <a:pt x="38" y="82"/>
                    </a:lnTo>
                    <a:lnTo>
                      <a:pt x="38" y="82"/>
                    </a:lnTo>
                    <a:lnTo>
                      <a:pt x="34" y="82"/>
                    </a:lnTo>
                    <a:lnTo>
                      <a:pt x="32" y="82"/>
                    </a:lnTo>
                    <a:lnTo>
                      <a:pt x="32" y="84"/>
                    </a:lnTo>
                    <a:lnTo>
                      <a:pt x="30" y="84"/>
                    </a:lnTo>
                    <a:lnTo>
                      <a:pt x="28" y="84"/>
                    </a:lnTo>
                    <a:lnTo>
                      <a:pt x="26" y="84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Freeform 240"/>
              <p:cNvSpPr>
                <a:spLocks/>
              </p:cNvSpPr>
              <p:nvPr/>
            </p:nvSpPr>
            <p:spPr bwMode="gray">
              <a:xfrm>
                <a:off x="1246" y="2242"/>
                <a:ext cx="224" cy="110"/>
              </a:xfrm>
              <a:custGeom>
                <a:avLst/>
                <a:gdLst/>
                <a:ahLst/>
                <a:cxnLst>
                  <a:cxn ang="0">
                    <a:pos x="194" y="34"/>
                  </a:cxn>
                  <a:cxn ang="0">
                    <a:pos x="204" y="40"/>
                  </a:cxn>
                  <a:cxn ang="0">
                    <a:pos x="216" y="58"/>
                  </a:cxn>
                  <a:cxn ang="0">
                    <a:pos x="224" y="80"/>
                  </a:cxn>
                  <a:cxn ang="0">
                    <a:pos x="220" y="82"/>
                  </a:cxn>
                  <a:cxn ang="0">
                    <a:pos x="208" y="80"/>
                  </a:cxn>
                  <a:cxn ang="0">
                    <a:pos x="194" y="82"/>
                  </a:cxn>
                  <a:cxn ang="0">
                    <a:pos x="182" y="88"/>
                  </a:cxn>
                  <a:cxn ang="0">
                    <a:pos x="174" y="92"/>
                  </a:cxn>
                  <a:cxn ang="0">
                    <a:pos x="168" y="92"/>
                  </a:cxn>
                  <a:cxn ang="0">
                    <a:pos x="162" y="98"/>
                  </a:cxn>
                  <a:cxn ang="0">
                    <a:pos x="152" y="102"/>
                  </a:cxn>
                  <a:cxn ang="0">
                    <a:pos x="136" y="102"/>
                  </a:cxn>
                  <a:cxn ang="0">
                    <a:pos x="128" y="98"/>
                  </a:cxn>
                  <a:cxn ang="0">
                    <a:pos x="124" y="102"/>
                  </a:cxn>
                  <a:cxn ang="0">
                    <a:pos x="118" y="110"/>
                  </a:cxn>
                  <a:cxn ang="0">
                    <a:pos x="114" y="110"/>
                  </a:cxn>
                  <a:cxn ang="0">
                    <a:pos x="114" y="106"/>
                  </a:cxn>
                  <a:cxn ang="0">
                    <a:pos x="116" y="104"/>
                  </a:cxn>
                  <a:cxn ang="0">
                    <a:pos x="116" y="100"/>
                  </a:cxn>
                  <a:cxn ang="0">
                    <a:pos x="98" y="104"/>
                  </a:cxn>
                  <a:cxn ang="0">
                    <a:pos x="92" y="106"/>
                  </a:cxn>
                  <a:cxn ang="0">
                    <a:pos x="82" y="108"/>
                  </a:cxn>
                  <a:cxn ang="0">
                    <a:pos x="70" y="104"/>
                  </a:cxn>
                  <a:cxn ang="0">
                    <a:pos x="58" y="104"/>
                  </a:cxn>
                  <a:cxn ang="0">
                    <a:pos x="52" y="110"/>
                  </a:cxn>
                  <a:cxn ang="0">
                    <a:pos x="46" y="110"/>
                  </a:cxn>
                  <a:cxn ang="0">
                    <a:pos x="34" y="106"/>
                  </a:cxn>
                  <a:cxn ang="0">
                    <a:pos x="26" y="102"/>
                  </a:cxn>
                  <a:cxn ang="0">
                    <a:pos x="14" y="94"/>
                  </a:cxn>
                  <a:cxn ang="0">
                    <a:pos x="12" y="86"/>
                  </a:cxn>
                  <a:cxn ang="0">
                    <a:pos x="8" y="76"/>
                  </a:cxn>
                  <a:cxn ang="0">
                    <a:pos x="2" y="66"/>
                  </a:cxn>
                  <a:cxn ang="0">
                    <a:pos x="0" y="54"/>
                  </a:cxn>
                  <a:cxn ang="0">
                    <a:pos x="4" y="50"/>
                  </a:cxn>
                  <a:cxn ang="0">
                    <a:pos x="14" y="44"/>
                  </a:cxn>
                  <a:cxn ang="0">
                    <a:pos x="20" y="46"/>
                  </a:cxn>
                  <a:cxn ang="0">
                    <a:pos x="30" y="44"/>
                  </a:cxn>
                  <a:cxn ang="0">
                    <a:pos x="38" y="40"/>
                  </a:cxn>
                  <a:cxn ang="0">
                    <a:pos x="50" y="40"/>
                  </a:cxn>
                  <a:cxn ang="0">
                    <a:pos x="40" y="36"/>
                  </a:cxn>
                  <a:cxn ang="0">
                    <a:pos x="38" y="32"/>
                  </a:cxn>
                  <a:cxn ang="0">
                    <a:pos x="42" y="20"/>
                  </a:cxn>
                  <a:cxn ang="0">
                    <a:pos x="52" y="16"/>
                  </a:cxn>
                  <a:cxn ang="0">
                    <a:pos x="62" y="16"/>
                  </a:cxn>
                  <a:cxn ang="0">
                    <a:pos x="72" y="14"/>
                  </a:cxn>
                  <a:cxn ang="0">
                    <a:pos x="86" y="4"/>
                  </a:cxn>
                  <a:cxn ang="0">
                    <a:pos x="88" y="2"/>
                  </a:cxn>
                  <a:cxn ang="0">
                    <a:pos x="98" y="0"/>
                  </a:cxn>
                  <a:cxn ang="0">
                    <a:pos x="112" y="4"/>
                  </a:cxn>
                  <a:cxn ang="0">
                    <a:pos x="122" y="12"/>
                  </a:cxn>
                  <a:cxn ang="0">
                    <a:pos x="132" y="14"/>
                  </a:cxn>
                  <a:cxn ang="0">
                    <a:pos x="140" y="12"/>
                  </a:cxn>
                  <a:cxn ang="0">
                    <a:pos x="152" y="12"/>
                  </a:cxn>
                  <a:cxn ang="0">
                    <a:pos x="158" y="16"/>
                  </a:cxn>
                  <a:cxn ang="0">
                    <a:pos x="170" y="24"/>
                  </a:cxn>
                  <a:cxn ang="0">
                    <a:pos x="182" y="28"/>
                  </a:cxn>
                </a:cxnLst>
                <a:rect l="0" t="0" r="r" b="b"/>
                <a:pathLst>
                  <a:path w="224" h="110">
                    <a:moveTo>
                      <a:pt x="188" y="30"/>
                    </a:moveTo>
                    <a:lnTo>
                      <a:pt x="192" y="32"/>
                    </a:lnTo>
                    <a:lnTo>
                      <a:pt x="194" y="34"/>
                    </a:lnTo>
                    <a:lnTo>
                      <a:pt x="198" y="36"/>
                    </a:lnTo>
                    <a:lnTo>
                      <a:pt x="202" y="38"/>
                    </a:lnTo>
                    <a:lnTo>
                      <a:pt x="204" y="40"/>
                    </a:lnTo>
                    <a:lnTo>
                      <a:pt x="204" y="40"/>
                    </a:lnTo>
                    <a:lnTo>
                      <a:pt x="210" y="46"/>
                    </a:lnTo>
                    <a:lnTo>
                      <a:pt x="216" y="58"/>
                    </a:lnTo>
                    <a:lnTo>
                      <a:pt x="220" y="70"/>
                    </a:lnTo>
                    <a:lnTo>
                      <a:pt x="224" y="78"/>
                    </a:lnTo>
                    <a:lnTo>
                      <a:pt x="224" y="80"/>
                    </a:lnTo>
                    <a:lnTo>
                      <a:pt x="222" y="82"/>
                    </a:lnTo>
                    <a:lnTo>
                      <a:pt x="222" y="82"/>
                    </a:lnTo>
                    <a:lnTo>
                      <a:pt x="220" y="82"/>
                    </a:lnTo>
                    <a:lnTo>
                      <a:pt x="220" y="82"/>
                    </a:lnTo>
                    <a:lnTo>
                      <a:pt x="218" y="78"/>
                    </a:lnTo>
                    <a:lnTo>
                      <a:pt x="208" y="80"/>
                    </a:lnTo>
                    <a:lnTo>
                      <a:pt x="204" y="80"/>
                    </a:lnTo>
                    <a:lnTo>
                      <a:pt x="200" y="80"/>
                    </a:lnTo>
                    <a:lnTo>
                      <a:pt x="194" y="82"/>
                    </a:lnTo>
                    <a:lnTo>
                      <a:pt x="190" y="84"/>
                    </a:lnTo>
                    <a:lnTo>
                      <a:pt x="184" y="86"/>
                    </a:lnTo>
                    <a:lnTo>
                      <a:pt x="182" y="88"/>
                    </a:lnTo>
                    <a:lnTo>
                      <a:pt x="180" y="88"/>
                    </a:lnTo>
                    <a:lnTo>
                      <a:pt x="178" y="90"/>
                    </a:lnTo>
                    <a:lnTo>
                      <a:pt x="174" y="92"/>
                    </a:lnTo>
                    <a:lnTo>
                      <a:pt x="172" y="92"/>
                    </a:lnTo>
                    <a:lnTo>
                      <a:pt x="170" y="92"/>
                    </a:lnTo>
                    <a:lnTo>
                      <a:pt x="168" y="92"/>
                    </a:lnTo>
                    <a:lnTo>
                      <a:pt x="166" y="94"/>
                    </a:lnTo>
                    <a:lnTo>
                      <a:pt x="164" y="96"/>
                    </a:lnTo>
                    <a:lnTo>
                      <a:pt x="162" y="98"/>
                    </a:lnTo>
                    <a:lnTo>
                      <a:pt x="162" y="98"/>
                    </a:lnTo>
                    <a:lnTo>
                      <a:pt x="158" y="100"/>
                    </a:lnTo>
                    <a:lnTo>
                      <a:pt x="152" y="102"/>
                    </a:lnTo>
                    <a:lnTo>
                      <a:pt x="146" y="102"/>
                    </a:lnTo>
                    <a:lnTo>
                      <a:pt x="140" y="102"/>
                    </a:lnTo>
                    <a:lnTo>
                      <a:pt x="136" y="102"/>
                    </a:lnTo>
                    <a:lnTo>
                      <a:pt x="132" y="100"/>
                    </a:lnTo>
                    <a:lnTo>
                      <a:pt x="132" y="100"/>
                    </a:lnTo>
                    <a:lnTo>
                      <a:pt x="128" y="98"/>
                    </a:lnTo>
                    <a:lnTo>
                      <a:pt x="126" y="98"/>
                    </a:lnTo>
                    <a:lnTo>
                      <a:pt x="124" y="100"/>
                    </a:lnTo>
                    <a:lnTo>
                      <a:pt x="124" y="102"/>
                    </a:lnTo>
                    <a:lnTo>
                      <a:pt x="124" y="102"/>
                    </a:lnTo>
                    <a:lnTo>
                      <a:pt x="120" y="108"/>
                    </a:lnTo>
                    <a:lnTo>
                      <a:pt x="118" y="110"/>
                    </a:lnTo>
                    <a:lnTo>
                      <a:pt x="116" y="110"/>
                    </a:lnTo>
                    <a:lnTo>
                      <a:pt x="114" y="110"/>
                    </a:lnTo>
                    <a:lnTo>
                      <a:pt x="114" y="110"/>
                    </a:lnTo>
                    <a:lnTo>
                      <a:pt x="112" y="108"/>
                    </a:lnTo>
                    <a:lnTo>
                      <a:pt x="112" y="108"/>
                    </a:lnTo>
                    <a:lnTo>
                      <a:pt x="114" y="106"/>
                    </a:lnTo>
                    <a:lnTo>
                      <a:pt x="114" y="106"/>
                    </a:lnTo>
                    <a:lnTo>
                      <a:pt x="116" y="104"/>
                    </a:lnTo>
                    <a:lnTo>
                      <a:pt x="116" y="104"/>
                    </a:lnTo>
                    <a:lnTo>
                      <a:pt x="116" y="102"/>
                    </a:lnTo>
                    <a:lnTo>
                      <a:pt x="116" y="100"/>
                    </a:lnTo>
                    <a:lnTo>
                      <a:pt x="116" y="100"/>
                    </a:lnTo>
                    <a:lnTo>
                      <a:pt x="108" y="102"/>
                    </a:lnTo>
                    <a:lnTo>
                      <a:pt x="102" y="106"/>
                    </a:lnTo>
                    <a:lnTo>
                      <a:pt x="98" y="104"/>
                    </a:lnTo>
                    <a:lnTo>
                      <a:pt x="96" y="104"/>
                    </a:lnTo>
                    <a:lnTo>
                      <a:pt x="94" y="104"/>
                    </a:lnTo>
                    <a:lnTo>
                      <a:pt x="92" y="106"/>
                    </a:lnTo>
                    <a:lnTo>
                      <a:pt x="88" y="108"/>
                    </a:lnTo>
                    <a:lnTo>
                      <a:pt x="84" y="108"/>
                    </a:lnTo>
                    <a:lnTo>
                      <a:pt x="82" y="108"/>
                    </a:lnTo>
                    <a:lnTo>
                      <a:pt x="80" y="106"/>
                    </a:lnTo>
                    <a:lnTo>
                      <a:pt x="76" y="104"/>
                    </a:lnTo>
                    <a:lnTo>
                      <a:pt x="70" y="104"/>
                    </a:lnTo>
                    <a:lnTo>
                      <a:pt x="64" y="102"/>
                    </a:lnTo>
                    <a:lnTo>
                      <a:pt x="60" y="102"/>
                    </a:lnTo>
                    <a:lnTo>
                      <a:pt x="58" y="104"/>
                    </a:lnTo>
                    <a:lnTo>
                      <a:pt x="58" y="106"/>
                    </a:lnTo>
                    <a:lnTo>
                      <a:pt x="54" y="108"/>
                    </a:lnTo>
                    <a:lnTo>
                      <a:pt x="52" y="110"/>
                    </a:lnTo>
                    <a:lnTo>
                      <a:pt x="48" y="110"/>
                    </a:lnTo>
                    <a:lnTo>
                      <a:pt x="48" y="110"/>
                    </a:lnTo>
                    <a:lnTo>
                      <a:pt x="46" y="110"/>
                    </a:lnTo>
                    <a:lnTo>
                      <a:pt x="42" y="108"/>
                    </a:lnTo>
                    <a:lnTo>
                      <a:pt x="38" y="106"/>
                    </a:lnTo>
                    <a:lnTo>
                      <a:pt x="34" y="106"/>
                    </a:lnTo>
                    <a:lnTo>
                      <a:pt x="32" y="106"/>
                    </a:lnTo>
                    <a:lnTo>
                      <a:pt x="30" y="104"/>
                    </a:lnTo>
                    <a:lnTo>
                      <a:pt x="26" y="102"/>
                    </a:lnTo>
                    <a:lnTo>
                      <a:pt x="22" y="100"/>
                    </a:lnTo>
                    <a:lnTo>
                      <a:pt x="18" y="96"/>
                    </a:lnTo>
                    <a:lnTo>
                      <a:pt x="14" y="94"/>
                    </a:lnTo>
                    <a:lnTo>
                      <a:pt x="12" y="90"/>
                    </a:lnTo>
                    <a:lnTo>
                      <a:pt x="12" y="90"/>
                    </a:lnTo>
                    <a:lnTo>
                      <a:pt x="12" y="86"/>
                    </a:lnTo>
                    <a:lnTo>
                      <a:pt x="10" y="82"/>
                    </a:lnTo>
                    <a:lnTo>
                      <a:pt x="10" y="78"/>
                    </a:lnTo>
                    <a:lnTo>
                      <a:pt x="8" y="76"/>
                    </a:lnTo>
                    <a:lnTo>
                      <a:pt x="2" y="70"/>
                    </a:lnTo>
                    <a:lnTo>
                      <a:pt x="2" y="68"/>
                    </a:lnTo>
                    <a:lnTo>
                      <a:pt x="2" y="66"/>
                    </a:lnTo>
                    <a:lnTo>
                      <a:pt x="0" y="62"/>
                    </a:lnTo>
                    <a:lnTo>
                      <a:pt x="0" y="58"/>
                    </a:lnTo>
                    <a:lnTo>
                      <a:pt x="0" y="54"/>
                    </a:lnTo>
                    <a:lnTo>
                      <a:pt x="2" y="54"/>
                    </a:lnTo>
                    <a:lnTo>
                      <a:pt x="2" y="52"/>
                    </a:lnTo>
                    <a:lnTo>
                      <a:pt x="4" y="50"/>
                    </a:lnTo>
                    <a:lnTo>
                      <a:pt x="6" y="48"/>
                    </a:lnTo>
                    <a:lnTo>
                      <a:pt x="8" y="44"/>
                    </a:lnTo>
                    <a:lnTo>
                      <a:pt x="14" y="44"/>
                    </a:lnTo>
                    <a:lnTo>
                      <a:pt x="14" y="44"/>
                    </a:lnTo>
                    <a:lnTo>
                      <a:pt x="18" y="44"/>
                    </a:lnTo>
                    <a:lnTo>
                      <a:pt x="20" y="46"/>
                    </a:lnTo>
                    <a:lnTo>
                      <a:pt x="26" y="46"/>
                    </a:lnTo>
                    <a:lnTo>
                      <a:pt x="30" y="44"/>
                    </a:lnTo>
                    <a:lnTo>
                      <a:pt x="30" y="44"/>
                    </a:lnTo>
                    <a:lnTo>
                      <a:pt x="32" y="42"/>
                    </a:lnTo>
                    <a:lnTo>
                      <a:pt x="36" y="40"/>
                    </a:lnTo>
                    <a:lnTo>
                      <a:pt x="38" y="40"/>
                    </a:lnTo>
                    <a:lnTo>
                      <a:pt x="42" y="40"/>
                    </a:lnTo>
                    <a:lnTo>
                      <a:pt x="50" y="40"/>
                    </a:lnTo>
                    <a:lnTo>
                      <a:pt x="50" y="40"/>
                    </a:lnTo>
                    <a:lnTo>
                      <a:pt x="46" y="38"/>
                    </a:lnTo>
                    <a:lnTo>
                      <a:pt x="42" y="38"/>
                    </a:lnTo>
                    <a:lnTo>
                      <a:pt x="40" y="36"/>
                    </a:lnTo>
                    <a:lnTo>
                      <a:pt x="40" y="36"/>
                    </a:lnTo>
                    <a:lnTo>
                      <a:pt x="38" y="34"/>
                    </a:lnTo>
                    <a:lnTo>
                      <a:pt x="38" y="32"/>
                    </a:lnTo>
                    <a:lnTo>
                      <a:pt x="38" y="28"/>
                    </a:lnTo>
                    <a:lnTo>
                      <a:pt x="40" y="24"/>
                    </a:lnTo>
                    <a:lnTo>
                      <a:pt x="42" y="20"/>
                    </a:lnTo>
                    <a:lnTo>
                      <a:pt x="48" y="16"/>
                    </a:lnTo>
                    <a:lnTo>
                      <a:pt x="50" y="16"/>
                    </a:lnTo>
                    <a:lnTo>
                      <a:pt x="52" y="16"/>
                    </a:lnTo>
                    <a:lnTo>
                      <a:pt x="56" y="16"/>
                    </a:lnTo>
                    <a:lnTo>
                      <a:pt x="60" y="16"/>
                    </a:lnTo>
                    <a:lnTo>
                      <a:pt x="62" y="16"/>
                    </a:lnTo>
                    <a:lnTo>
                      <a:pt x="64" y="16"/>
                    </a:lnTo>
                    <a:lnTo>
                      <a:pt x="66" y="16"/>
                    </a:lnTo>
                    <a:lnTo>
                      <a:pt x="72" y="14"/>
                    </a:lnTo>
                    <a:lnTo>
                      <a:pt x="76" y="10"/>
                    </a:lnTo>
                    <a:lnTo>
                      <a:pt x="82" y="8"/>
                    </a:lnTo>
                    <a:lnTo>
                      <a:pt x="86" y="4"/>
                    </a:lnTo>
                    <a:lnTo>
                      <a:pt x="86" y="4"/>
                    </a:lnTo>
                    <a:lnTo>
                      <a:pt x="88" y="4"/>
                    </a:lnTo>
                    <a:lnTo>
                      <a:pt x="88" y="2"/>
                    </a:lnTo>
                    <a:lnTo>
                      <a:pt x="90" y="0"/>
                    </a:lnTo>
                    <a:lnTo>
                      <a:pt x="94" y="0"/>
                    </a:lnTo>
                    <a:lnTo>
                      <a:pt x="98" y="0"/>
                    </a:lnTo>
                    <a:lnTo>
                      <a:pt x="104" y="2"/>
                    </a:lnTo>
                    <a:lnTo>
                      <a:pt x="112" y="4"/>
                    </a:lnTo>
                    <a:lnTo>
                      <a:pt x="112" y="4"/>
                    </a:lnTo>
                    <a:lnTo>
                      <a:pt x="114" y="6"/>
                    </a:lnTo>
                    <a:lnTo>
                      <a:pt x="118" y="8"/>
                    </a:lnTo>
                    <a:lnTo>
                      <a:pt x="122" y="12"/>
                    </a:lnTo>
                    <a:lnTo>
                      <a:pt x="128" y="16"/>
                    </a:lnTo>
                    <a:lnTo>
                      <a:pt x="128" y="14"/>
                    </a:lnTo>
                    <a:lnTo>
                      <a:pt x="132" y="14"/>
                    </a:lnTo>
                    <a:lnTo>
                      <a:pt x="136" y="14"/>
                    </a:lnTo>
                    <a:lnTo>
                      <a:pt x="138" y="12"/>
                    </a:lnTo>
                    <a:lnTo>
                      <a:pt x="140" y="12"/>
                    </a:lnTo>
                    <a:lnTo>
                      <a:pt x="142" y="12"/>
                    </a:lnTo>
                    <a:lnTo>
                      <a:pt x="146" y="12"/>
                    </a:lnTo>
                    <a:lnTo>
                      <a:pt x="152" y="12"/>
                    </a:lnTo>
                    <a:lnTo>
                      <a:pt x="156" y="14"/>
                    </a:lnTo>
                    <a:lnTo>
                      <a:pt x="158" y="16"/>
                    </a:lnTo>
                    <a:lnTo>
                      <a:pt x="158" y="16"/>
                    </a:lnTo>
                    <a:lnTo>
                      <a:pt x="162" y="18"/>
                    </a:lnTo>
                    <a:lnTo>
                      <a:pt x="166" y="22"/>
                    </a:lnTo>
                    <a:lnTo>
                      <a:pt x="170" y="24"/>
                    </a:lnTo>
                    <a:lnTo>
                      <a:pt x="180" y="26"/>
                    </a:lnTo>
                    <a:lnTo>
                      <a:pt x="180" y="26"/>
                    </a:lnTo>
                    <a:lnTo>
                      <a:pt x="182" y="28"/>
                    </a:lnTo>
                    <a:lnTo>
                      <a:pt x="186" y="28"/>
                    </a:lnTo>
                    <a:lnTo>
                      <a:pt x="188" y="3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Freeform 241"/>
              <p:cNvSpPr>
                <a:spLocks/>
              </p:cNvSpPr>
              <p:nvPr/>
            </p:nvSpPr>
            <p:spPr bwMode="gray">
              <a:xfrm>
                <a:off x="1174" y="2172"/>
                <a:ext cx="110" cy="90"/>
              </a:xfrm>
              <a:custGeom>
                <a:avLst/>
                <a:gdLst/>
                <a:ahLst/>
                <a:cxnLst>
                  <a:cxn ang="0">
                    <a:pos x="28" y="74"/>
                  </a:cxn>
                  <a:cxn ang="0">
                    <a:pos x="30" y="60"/>
                  </a:cxn>
                  <a:cxn ang="0">
                    <a:pos x="32" y="58"/>
                  </a:cxn>
                  <a:cxn ang="0">
                    <a:pos x="32" y="54"/>
                  </a:cxn>
                  <a:cxn ang="0">
                    <a:pos x="30" y="50"/>
                  </a:cxn>
                  <a:cxn ang="0">
                    <a:pos x="26" y="44"/>
                  </a:cxn>
                  <a:cxn ang="0">
                    <a:pos x="22" y="36"/>
                  </a:cxn>
                  <a:cxn ang="0">
                    <a:pos x="18" y="24"/>
                  </a:cxn>
                  <a:cxn ang="0">
                    <a:pos x="14" y="22"/>
                  </a:cxn>
                  <a:cxn ang="0">
                    <a:pos x="4" y="12"/>
                  </a:cxn>
                  <a:cxn ang="0">
                    <a:pos x="4" y="6"/>
                  </a:cxn>
                  <a:cxn ang="0">
                    <a:pos x="0" y="0"/>
                  </a:cxn>
                  <a:cxn ang="0">
                    <a:pos x="2" y="0"/>
                  </a:cxn>
                  <a:cxn ang="0">
                    <a:pos x="10" y="0"/>
                  </a:cxn>
                  <a:cxn ang="0">
                    <a:pos x="18" y="4"/>
                  </a:cxn>
                  <a:cxn ang="0">
                    <a:pos x="24" y="10"/>
                  </a:cxn>
                  <a:cxn ang="0">
                    <a:pos x="32" y="16"/>
                  </a:cxn>
                  <a:cxn ang="0">
                    <a:pos x="44" y="18"/>
                  </a:cxn>
                  <a:cxn ang="0">
                    <a:pos x="58" y="12"/>
                  </a:cxn>
                  <a:cxn ang="0">
                    <a:pos x="84" y="18"/>
                  </a:cxn>
                  <a:cxn ang="0">
                    <a:pos x="100" y="24"/>
                  </a:cxn>
                  <a:cxn ang="0">
                    <a:pos x="104" y="26"/>
                  </a:cxn>
                  <a:cxn ang="0">
                    <a:pos x="110" y="30"/>
                  </a:cxn>
                  <a:cxn ang="0">
                    <a:pos x="110" y="34"/>
                  </a:cxn>
                  <a:cxn ang="0">
                    <a:pos x="108" y="42"/>
                  </a:cxn>
                  <a:cxn ang="0">
                    <a:pos x="106" y="46"/>
                  </a:cxn>
                  <a:cxn ang="0">
                    <a:pos x="104" y="52"/>
                  </a:cxn>
                  <a:cxn ang="0">
                    <a:pos x="100" y="56"/>
                  </a:cxn>
                  <a:cxn ang="0">
                    <a:pos x="98" y="58"/>
                  </a:cxn>
                  <a:cxn ang="0">
                    <a:pos x="94" y="66"/>
                  </a:cxn>
                  <a:cxn ang="0">
                    <a:pos x="94" y="68"/>
                  </a:cxn>
                  <a:cxn ang="0">
                    <a:pos x="90" y="70"/>
                  </a:cxn>
                  <a:cxn ang="0">
                    <a:pos x="82" y="72"/>
                  </a:cxn>
                  <a:cxn ang="0">
                    <a:pos x="74" y="82"/>
                  </a:cxn>
                  <a:cxn ang="0">
                    <a:pos x="70" y="88"/>
                  </a:cxn>
                  <a:cxn ang="0">
                    <a:pos x="62" y="88"/>
                  </a:cxn>
                  <a:cxn ang="0">
                    <a:pos x="56" y="88"/>
                  </a:cxn>
                  <a:cxn ang="0">
                    <a:pos x="36" y="90"/>
                  </a:cxn>
                </a:cxnLst>
                <a:rect l="0" t="0" r="r" b="b"/>
                <a:pathLst>
                  <a:path w="110" h="90">
                    <a:moveTo>
                      <a:pt x="36" y="90"/>
                    </a:moveTo>
                    <a:lnTo>
                      <a:pt x="28" y="74"/>
                    </a:lnTo>
                    <a:lnTo>
                      <a:pt x="24" y="66"/>
                    </a:lnTo>
                    <a:lnTo>
                      <a:pt x="30" y="60"/>
                    </a:lnTo>
                    <a:lnTo>
                      <a:pt x="30" y="60"/>
                    </a:lnTo>
                    <a:lnTo>
                      <a:pt x="32" y="58"/>
                    </a:lnTo>
                    <a:lnTo>
                      <a:pt x="32" y="56"/>
                    </a:lnTo>
                    <a:lnTo>
                      <a:pt x="32" y="54"/>
                    </a:lnTo>
                    <a:lnTo>
                      <a:pt x="30" y="50"/>
                    </a:lnTo>
                    <a:lnTo>
                      <a:pt x="30" y="50"/>
                    </a:lnTo>
                    <a:lnTo>
                      <a:pt x="28" y="48"/>
                    </a:lnTo>
                    <a:lnTo>
                      <a:pt x="26" y="44"/>
                    </a:lnTo>
                    <a:lnTo>
                      <a:pt x="24" y="40"/>
                    </a:lnTo>
                    <a:lnTo>
                      <a:pt x="22" y="36"/>
                    </a:lnTo>
                    <a:lnTo>
                      <a:pt x="22" y="30"/>
                    </a:lnTo>
                    <a:lnTo>
                      <a:pt x="18" y="24"/>
                    </a:lnTo>
                    <a:lnTo>
                      <a:pt x="18" y="20"/>
                    </a:lnTo>
                    <a:lnTo>
                      <a:pt x="14" y="22"/>
                    </a:lnTo>
                    <a:lnTo>
                      <a:pt x="4" y="14"/>
                    </a:lnTo>
                    <a:lnTo>
                      <a:pt x="4" y="12"/>
                    </a:lnTo>
                    <a:lnTo>
                      <a:pt x="4" y="10"/>
                    </a:lnTo>
                    <a:lnTo>
                      <a:pt x="4" y="6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10" y="0"/>
                    </a:lnTo>
                    <a:lnTo>
                      <a:pt x="18" y="2"/>
                    </a:lnTo>
                    <a:lnTo>
                      <a:pt x="18" y="4"/>
                    </a:lnTo>
                    <a:lnTo>
                      <a:pt x="20" y="6"/>
                    </a:lnTo>
                    <a:lnTo>
                      <a:pt x="24" y="10"/>
                    </a:lnTo>
                    <a:lnTo>
                      <a:pt x="28" y="12"/>
                    </a:lnTo>
                    <a:lnTo>
                      <a:pt x="32" y="16"/>
                    </a:lnTo>
                    <a:lnTo>
                      <a:pt x="38" y="18"/>
                    </a:lnTo>
                    <a:lnTo>
                      <a:pt x="44" y="18"/>
                    </a:lnTo>
                    <a:lnTo>
                      <a:pt x="48" y="16"/>
                    </a:lnTo>
                    <a:lnTo>
                      <a:pt x="58" y="12"/>
                    </a:lnTo>
                    <a:lnTo>
                      <a:pt x="70" y="12"/>
                    </a:lnTo>
                    <a:lnTo>
                      <a:pt x="84" y="18"/>
                    </a:lnTo>
                    <a:lnTo>
                      <a:pt x="98" y="22"/>
                    </a:lnTo>
                    <a:lnTo>
                      <a:pt x="100" y="24"/>
                    </a:lnTo>
                    <a:lnTo>
                      <a:pt x="102" y="24"/>
                    </a:lnTo>
                    <a:lnTo>
                      <a:pt x="104" y="26"/>
                    </a:lnTo>
                    <a:lnTo>
                      <a:pt x="108" y="28"/>
                    </a:lnTo>
                    <a:lnTo>
                      <a:pt x="110" y="30"/>
                    </a:lnTo>
                    <a:lnTo>
                      <a:pt x="110" y="32"/>
                    </a:lnTo>
                    <a:lnTo>
                      <a:pt x="110" y="34"/>
                    </a:lnTo>
                    <a:lnTo>
                      <a:pt x="108" y="36"/>
                    </a:lnTo>
                    <a:lnTo>
                      <a:pt x="108" y="42"/>
                    </a:lnTo>
                    <a:lnTo>
                      <a:pt x="106" y="46"/>
                    </a:lnTo>
                    <a:lnTo>
                      <a:pt x="106" y="46"/>
                    </a:lnTo>
                    <a:lnTo>
                      <a:pt x="104" y="48"/>
                    </a:lnTo>
                    <a:lnTo>
                      <a:pt x="104" y="52"/>
                    </a:lnTo>
                    <a:lnTo>
                      <a:pt x="102" y="54"/>
                    </a:lnTo>
                    <a:lnTo>
                      <a:pt x="100" y="56"/>
                    </a:lnTo>
                    <a:lnTo>
                      <a:pt x="98" y="56"/>
                    </a:lnTo>
                    <a:lnTo>
                      <a:pt x="98" y="58"/>
                    </a:lnTo>
                    <a:lnTo>
                      <a:pt x="96" y="62"/>
                    </a:lnTo>
                    <a:lnTo>
                      <a:pt x="94" y="66"/>
                    </a:lnTo>
                    <a:lnTo>
                      <a:pt x="96" y="68"/>
                    </a:lnTo>
                    <a:lnTo>
                      <a:pt x="94" y="68"/>
                    </a:lnTo>
                    <a:lnTo>
                      <a:pt x="92" y="68"/>
                    </a:lnTo>
                    <a:lnTo>
                      <a:pt x="90" y="70"/>
                    </a:lnTo>
                    <a:lnTo>
                      <a:pt x="86" y="70"/>
                    </a:lnTo>
                    <a:lnTo>
                      <a:pt x="82" y="72"/>
                    </a:lnTo>
                    <a:lnTo>
                      <a:pt x="78" y="76"/>
                    </a:lnTo>
                    <a:lnTo>
                      <a:pt x="74" y="82"/>
                    </a:lnTo>
                    <a:lnTo>
                      <a:pt x="72" y="88"/>
                    </a:lnTo>
                    <a:lnTo>
                      <a:pt x="70" y="88"/>
                    </a:lnTo>
                    <a:lnTo>
                      <a:pt x="68" y="88"/>
                    </a:lnTo>
                    <a:lnTo>
                      <a:pt x="62" y="88"/>
                    </a:lnTo>
                    <a:lnTo>
                      <a:pt x="58" y="88"/>
                    </a:lnTo>
                    <a:lnTo>
                      <a:pt x="56" y="88"/>
                    </a:lnTo>
                    <a:lnTo>
                      <a:pt x="54" y="86"/>
                    </a:lnTo>
                    <a:lnTo>
                      <a:pt x="36" y="9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Freeform 242"/>
              <p:cNvSpPr>
                <a:spLocks/>
              </p:cNvSpPr>
              <p:nvPr/>
            </p:nvSpPr>
            <p:spPr bwMode="gray">
              <a:xfrm>
                <a:off x="1162" y="2258"/>
                <a:ext cx="84" cy="84"/>
              </a:xfrm>
              <a:custGeom>
                <a:avLst/>
                <a:gdLst/>
                <a:ahLst/>
                <a:cxnLst>
                  <a:cxn ang="0">
                    <a:pos x="84" y="2"/>
                  </a:cxn>
                  <a:cxn ang="0">
                    <a:pos x="72" y="4"/>
                  </a:cxn>
                  <a:cxn ang="0">
                    <a:pos x="72" y="4"/>
                  </a:cxn>
                  <a:cxn ang="0">
                    <a:pos x="70" y="4"/>
                  </a:cxn>
                  <a:cxn ang="0">
                    <a:pos x="68" y="2"/>
                  </a:cxn>
                  <a:cxn ang="0">
                    <a:pos x="66" y="0"/>
                  </a:cxn>
                  <a:cxn ang="0">
                    <a:pos x="48" y="4"/>
                  </a:cxn>
                  <a:cxn ang="0">
                    <a:pos x="34" y="6"/>
                  </a:cxn>
                  <a:cxn ang="0">
                    <a:pos x="20" y="8"/>
                  </a:cxn>
                  <a:cxn ang="0">
                    <a:pos x="20" y="10"/>
                  </a:cxn>
                  <a:cxn ang="0">
                    <a:pos x="18" y="12"/>
                  </a:cxn>
                  <a:cxn ang="0">
                    <a:pos x="18" y="16"/>
                  </a:cxn>
                  <a:cxn ang="0">
                    <a:pos x="18" y="16"/>
                  </a:cxn>
                  <a:cxn ang="0">
                    <a:pos x="16" y="18"/>
                  </a:cxn>
                  <a:cxn ang="0">
                    <a:pos x="12" y="20"/>
                  </a:cxn>
                  <a:cxn ang="0">
                    <a:pos x="8" y="22"/>
                  </a:cxn>
                  <a:cxn ang="0">
                    <a:pos x="6" y="26"/>
                  </a:cxn>
                  <a:cxn ang="0">
                    <a:pos x="2" y="30"/>
                  </a:cxn>
                  <a:cxn ang="0">
                    <a:pos x="0" y="36"/>
                  </a:cxn>
                  <a:cxn ang="0">
                    <a:pos x="0" y="36"/>
                  </a:cxn>
                  <a:cxn ang="0">
                    <a:pos x="0" y="38"/>
                  </a:cxn>
                  <a:cxn ang="0">
                    <a:pos x="0" y="40"/>
                  </a:cxn>
                  <a:cxn ang="0">
                    <a:pos x="2" y="44"/>
                  </a:cxn>
                  <a:cxn ang="0">
                    <a:pos x="4" y="48"/>
                  </a:cxn>
                  <a:cxn ang="0">
                    <a:pos x="10" y="56"/>
                  </a:cxn>
                  <a:cxn ang="0">
                    <a:pos x="18" y="66"/>
                  </a:cxn>
                  <a:cxn ang="0">
                    <a:pos x="26" y="76"/>
                  </a:cxn>
                  <a:cxn ang="0">
                    <a:pos x="30" y="84"/>
                  </a:cxn>
                  <a:cxn ang="0">
                    <a:pos x="42" y="84"/>
                  </a:cxn>
                  <a:cxn ang="0">
                    <a:pos x="44" y="66"/>
                  </a:cxn>
                  <a:cxn ang="0">
                    <a:pos x="46" y="66"/>
                  </a:cxn>
                  <a:cxn ang="0">
                    <a:pos x="48" y="64"/>
                  </a:cxn>
                  <a:cxn ang="0">
                    <a:pos x="50" y="62"/>
                  </a:cxn>
                  <a:cxn ang="0">
                    <a:pos x="54" y="56"/>
                  </a:cxn>
                  <a:cxn ang="0">
                    <a:pos x="60" y="48"/>
                  </a:cxn>
                  <a:cxn ang="0">
                    <a:pos x="58" y="48"/>
                  </a:cxn>
                  <a:cxn ang="0">
                    <a:pos x="58" y="46"/>
                  </a:cxn>
                  <a:cxn ang="0">
                    <a:pos x="58" y="42"/>
                  </a:cxn>
                  <a:cxn ang="0">
                    <a:pos x="58" y="38"/>
                  </a:cxn>
                  <a:cxn ang="0">
                    <a:pos x="60" y="32"/>
                  </a:cxn>
                  <a:cxn ang="0">
                    <a:pos x="64" y="26"/>
                  </a:cxn>
                  <a:cxn ang="0">
                    <a:pos x="64" y="24"/>
                  </a:cxn>
                  <a:cxn ang="0">
                    <a:pos x="64" y="22"/>
                  </a:cxn>
                  <a:cxn ang="0">
                    <a:pos x="68" y="20"/>
                  </a:cxn>
                  <a:cxn ang="0">
                    <a:pos x="70" y="18"/>
                  </a:cxn>
                  <a:cxn ang="0">
                    <a:pos x="74" y="16"/>
                  </a:cxn>
                  <a:cxn ang="0">
                    <a:pos x="78" y="16"/>
                  </a:cxn>
                  <a:cxn ang="0">
                    <a:pos x="84" y="18"/>
                  </a:cxn>
                  <a:cxn ang="0">
                    <a:pos x="84" y="2"/>
                  </a:cxn>
                </a:cxnLst>
                <a:rect l="0" t="0" r="r" b="b"/>
                <a:pathLst>
                  <a:path w="84" h="84">
                    <a:moveTo>
                      <a:pt x="84" y="2"/>
                    </a:moveTo>
                    <a:lnTo>
                      <a:pt x="72" y="4"/>
                    </a:lnTo>
                    <a:lnTo>
                      <a:pt x="72" y="4"/>
                    </a:lnTo>
                    <a:lnTo>
                      <a:pt x="70" y="4"/>
                    </a:lnTo>
                    <a:lnTo>
                      <a:pt x="68" y="2"/>
                    </a:lnTo>
                    <a:lnTo>
                      <a:pt x="66" y="0"/>
                    </a:lnTo>
                    <a:lnTo>
                      <a:pt x="48" y="4"/>
                    </a:lnTo>
                    <a:lnTo>
                      <a:pt x="34" y="6"/>
                    </a:lnTo>
                    <a:lnTo>
                      <a:pt x="20" y="8"/>
                    </a:lnTo>
                    <a:lnTo>
                      <a:pt x="20" y="10"/>
                    </a:lnTo>
                    <a:lnTo>
                      <a:pt x="18" y="12"/>
                    </a:lnTo>
                    <a:lnTo>
                      <a:pt x="18" y="16"/>
                    </a:lnTo>
                    <a:lnTo>
                      <a:pt x="18" y="16"/>
                    </a:lnTo>
                    <a:lnTo>
                      <a:pt x="16" y="18"/>
                    </a:lnTo>
                    <a:lnTo>
                      <a:pt x="12" y="20"/>
                    </a:lnTo>
                    <a:lnTo>
                      <a:pt x="8" y="22"/>
                    </a:lnTo>
                    <a:lnTo>
                      <a:pt x="6" y="26"/>
                    </a:lnTo>
                    <a:lnTo>
                      <a:pt x="2" y="30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8"/>
                    </a:lnTo>
                    <a:lnTo>
                      <a:pt x="0" y="40"/>
                    </a:lnTo>
                    <a:lnTo>
                      <a:pt x="2" y="44"/>
                    </a:lnTo>
                    <a:lnTo>
                      <a:pt x="4" y="48"/>
                    </a:lnTo>
                    <a:lnTo>
                      <a:pt x="10" y="56"/>
                    </a:lnTo>
                    <a:lnTo>
                      <a:pt x="18" y="66"/>
                    </a:lnTo>
                    <a:lnTo>
                      <a:pt x="26" y="76"/>
                    </a:lnTo>
                    <a:lnTo>
                      <a:pt x="30" y="84"/>
                    </a:lnTo>
                    <a:lnTo>
                      <a:pt x="42" y="84"/>
                    </a:lnTo>
                    <a:lnTo>
                      <a:pt x="44" y="66"/>
                    </a:lnTo>
                    <a:lnTo>
                      <a:pt x="46" y="66"/>
                    </a:lnTo>
                    <a:lnTo>
                      <a:pt x="48" y="64"/>
                    </a:lnTo>
                    <a:lnTo>
                      <a:pt x="50" y="62"/>
                    </a:lnTo>
                    <a:lnTo>
                      <a:pt x="54" y="56"/>
                    </a:lnTo>
                    <a:lnTo>
                      <a:pt x="60" y="48"/>
                    </a:lnTo>
                    <a:lnTo>
                      <a:pt x="58" y="48"/>
                    </a:lnTo>
                    <a:lnTo>
                      <a:pt x="58" y="46"/>
                    </a:lnTo>
                    <a:lnTo>
                      <a:pt x="58" y="42"/>
                    </a:lnTo>
                    <a:lnTo>
                      <a:pt x="58" y="38"/>
                    </a:lnTo>
                    <a:lnTo>
                      <a:pt x="60" y="32"/>
                    </a:lnTo>
                    <a:lnTo>
                      <a:pt x="64" y="26"/>
                    </a:lnTo>
                    <a:lnTo>
                      <a:pt x="64" y="24"/>
                    </a:lnTo>
                    <a:lnTo>
                      <a:pt x="64" y="22"/>
                    </a:lnTo>
                    <a:lnTo>
                      <a:pt x="68" y="20"/>
                    </a:lnTo>
                    <a:lnTo>
                      <a:pt x="70" y="18"/>
                    </a:lnTo>
                    <a:lnTo>
                      <a:pt x="74" y="16"/>
                    </a:lnTo>
                    <a:lnTo>
                      <a:pt x="78" y="16"/>
                    </a:lnTo>
                    <a:lnTo>
                      <a:pt x="84" y="18"/>
                    </a:lnTo>
                    <a:lnTo>
                      <a:pt x="84" y="2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Freeform 243"/>
              <p:cNvSpPr>
                <a:spLocks/>
              </p:cNvSpPr>
              <p:nvPr/>
            </p:nvSpPr>
            <p:spPr bwMode="gray">
              <a:xfrm>
                <a:off x="1154" y="2230"/>
                <a:ext cx="28" cy="64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8" y="28"/>
                  </a:cxn>
                  <a:cxn ang="0">
                    <a:pos x="10" y="28"/>
                  </a:cxn>
                  <a:cxn ang="0">
                    <a:pos x="10" y="32"/>
                  </a:cxn>
                  <a:cxn ang="0">
                    <a:pos x="12" y="36"/>
                  </a:cxn>
                  <a:cxn ang="0">
                    <a:pos x="12" y="40"/>
                  </a:cxn>
                  <a:cxn ang="0">
                    <a:pos x="10" y="40"/>
                  </a:cxn>
                  <a:cxn ang="0">
                    <a:pos x="10" y="40"/>
                  </a:cxn>
                  <a:cxn ang="0">
                    <a:pos x="10" y="44"/>
                  </a:cxn>
                  <a:cxn ang="0">
                    <a:pos x="8" y="48"/>
                  </a:cxn>
                  <a:cxn ang="0">
                    <a:pos x="8" y="54"/>
                  </a:cxn>
                  <a:cxn ang="0">
                    <a:pos x="8" y="54"/>
                  </a:cxn>
                  <a:cxn ang="0">
                    <a:pos x="8" y="58"/>
                  </a:cxn>
                  <a:cxn ang="0">
                    <a:pos x="8" y="60"/>
                  </a:cxn>
                  <a:cxn ang="0">
                    <a:pos x="8" y="64"/>
                  </a:cxn>
                  <a:cxn ang="0">
                    <a:pos x="8" y="62"/>
                  </a:cxn>
                  <a:cxn ang="0">
                    <a:pos x="8" y="60"/>
                  </a:cxn>
                  <a:cxn ang="0">
                    <a:pos x="10" y="58"/>
                  </a:cxn>
                  <a:cxn ang="0">
                    <a:pos x="14" y="54"/>
                  </a:cxn>
                  <a:cxn ang="0">
                    <a:pos x="18" y="50"/>
                  </a:cxn>
                  <a:cxn ang="0">
                    <a:pos x="26" y="44"/>
                  </a:cxn>
                  <a:cxn ang="0">
                    <a:pos x="26" y="42"/>
                  </a:cxn>
                  <a:cxn ang="0">
                    <a:pos x="26" y="40"/>
                  </a:cxn>
                  <a:cxn ang="0">
                    <a:pos x="28" y="38"/>
                  </a:cxn>
                  <a:cxn ang="0">
                    <a:pos x="28" y="36"/>
                  </a:cxn>
                  <a:cxn ang="0">
                    <a:pos x="28" y="36"/>
                  </a:cxn>
                  <a:cxn ang="0">
                    <a:pos x="26" y="34"/>
                  </a:cxn>
                  <a:cxn ang="0">
                    <a:pos x="26" y="32"/>
                  </a:cxn>
                  <a:cxn ang="0">
                    <a:pos x="26" y="28"/>
                  </a:cxn>
                  <a:cxn ang="0">
                    <a:pos x="26" y="24"/>
                  </a:cxn>
                  <a:cxn ang="0">
                    <a:pos x="26" y="22"/>
                  </a:cxn>
                  <a:cxn ang="0">
                    <a:pos x="26" y="18"/>
                  </a:cxn>
                  <a:cxn ang="0">
                    <a:pos x="24" y="14"/>
                  </a:cxn>
                  <a:cxn ang="0">
                    <a:pos x="22" y="8"/>
                  </a:cxn>
                  <a:cxn ang="0">
                    <a:pos x="20" y="4"/>
                  </a:cxn>
                  <a:cxn ang="0">
                    <a:pos x="20" y="4"/>
                  </a:cxn>
                  <a:cxn ang="0">
                    <a:pos x="18" y="2"/>
                  </a:cxn>
                  <a:cxn ang="0">
                    <a:pos x="16" y="0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6" y="2"/>
                  </a:cxn>
                  <a:cxn ang="0">
                    <a:pos x="6" y="2"/>
                  </a:cxn>
                  <a:cxn ang="0">
                    <a:pos x="0" y="20"/>
                  </a:cxn>
                </a:cxnLst>
                <a:rect l="0" t="0" r="r" b="b"/>
                <a:pathLst>
                  <a:path w="28" h="64">
                    <a:moveTo>
                      <a:pt x="0" y="20"/>
                    </a:moveTo>
                    <a:lnTo>
                      <a:pt x="8" y="28"/>
                    </a:lnTo>
                    <a:lnTo>
                      <a:pt x="10" y="28"/>
                    </a:lnTo>
                    <a:lnTo>
                      <a:pt x="10" y="32"/>
                    </a:lnTo>
                    <a:lnTo>
                      <a:pt x="12" y="36"/>
                    </a:lnTo>
                    <a:lnTo>
                      <a:pt x="12" y="40"/>
                    </a:lnTo>
                    <a:lnTo>
                      <a:pt x="10" y="40"/>
                    </a:lnTo>
                    <a:lnTo>
                      <a:pt x="10" y="40"/>
                    </a:lnTo>
                    <a:lnTo>
                      <a:pt x="10" y="44"/>
                    </a:lnTo>
                    <a:lnTo>
                      <a:pt x="8" y="48"/>
                    </a:lnTo>
                    <a:lnTo>
                      <a:pt x="8" y="54"/>
                    </a:lnTo>
                    <a:lnTo>
                      <a:pt x="8" y="54"/>
                    </a:lnTo>
                    <a:lnTo>
                      <a:pt x="8" y="58"/>
                    </a:lnTo>
                    <a:lnTo>
                      <a:pt x="8" y="60"/>
                    </a:lnTo>
                    <a:lnTo>
                      <a:pt x="8" y="64"/>
                    </a:lnTo>
                    <a:lnTo>
                      <a:pt x="8" y="62"/>
                    </a:lnTo>
                    <a:lnTo>
                      <a:pt x="8" y="60"/>
                    </a:lnTo>
                    <a:lnTo>
                      <a:pt x="10" y="58"/>
                    </a:lnTo>
                    <a:lnTo>
                      <a:pt x="14" y="54"/>
                    </a:lnTo>
                    <a:lnTo>
                      <a:pt x="18" y="50"/>
                    </a:lnTo>
                    <a:lnTo>
                      <a:pt x="26" y="44"/>
                    </a:lnTo>
                    <a:lnTo>
                      <a:pt x="26" y="42"/>
                    </a:lnTo>
                    <a:lnTo>
                      <a:pt x="26" y="40"/>
                    </a:lnTo>
                    <a:lnTo>
                      <a:pt x="28" y="38"/>
                    </a:lnTo>
                    <a:lnTo>
                      <a:pt x="28" y="36"/>
                    </a:lnTo>
                    <a:lnTo>
                      <a:pt x="28" y="36"/>
                    </a:lnTo>
                    <a:lnTo>
                      <a:pt x="26" y="34"/>
                    </a:lnTo>
                    <a:lnTo>
                      <a:pt x="26" y="32"/>
                    </a:lnTo>
                    <a:lnTo>
                      <a:pt x="26" y="28"/>
                    </a:lnTo>
                    <a:lnTo>
                      <a:pt x="26" y="24"/>
                    </a:lnTo>
                    <a:lnTo>
                      <a:pt x="26" y="22"/>
                    </a:lnTo>
                    <a:lnTo>
                      <a:pt x="26" y="18"/>
                    </a:lnTo>
                    <a:lnTo>
                      <a:pt x="24" y="14"/>
                    </a:lnTo>
                    <a:lnTo>
                      <a:pt x="22" y="8"/>
                    </a:lnTo>
                    <a:lnTo>
                      <a:pt x="20" y="4"/>
                    </a:lnTo>
                    <a:lnTo>
                      <a:pt x="20" y="4"/>
                    </a:lnTo>
                    <a:lnTo>
                      <a:pt x="18" y="2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0" y="2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Freeform 244"/>
              <p:cNvSpPr>
                <a:spLocks/>
              </p:cNvSpPr>
              <p:nvPr/>
            </p:nvSpPr>
            <p:spPr bwMode="gray">
              <a:xfrm>
                <a:off x="1068" y="2152"/>
                <a:ext cx="142" cy="114"/>
              </a:xfrm>
              <a:custGeom>
                <a:avLst/>
                <a:gdLst/>
                <a:ahLst/>
                <a:cxnLst>
                  <a:cxn ang="0">
                    <a:pos x="20" y="42"/>
                  </a:cxn>
                  <a:cxn ang="0">
                    <a:pos x="20" y="40"/>
                  </a:cxn>
                  <a:cxn ang="0">
                    <a:pos x="18" y="38"/>
                  </a:cxn>
                  <a:cxn ang="0">
                    <a:pos x="20" y="36"/>
                  </a:cxn>
                  <a:cxn ang="0">
                    <a:pos x="14" y="34"/>
                  </a:cxn>
                  <a:cxn ang="0">
                    <a:pos x="6" y="30"/>
                  </a:cxn>
                  <a:cxn ang="0">
                    <a:pos x="0" y="26"/>
                  </a:cxn>
                  <a:cxn ang="0">
                    <a:pos x="2" y="24"/>
                  </a:cxn>
                  <a:cxn ang="0">
                    <a:pos x="20" y="16"/>
                  </a:cxn>
                  <a:cxn ang="0">
                    <a:pos x="32" y="12"/>
                  </a:cxn>
                  <a:cxn ang="0">
                    <a:pos x="54" y="6"/>
                  </a:cxn>
                  <a:cxn ang="0">
                    <a:pos x="58" y="2"/>
                  </a:cxn>
                  <a:cxn ang="0">
                    <a:pos x="60" y="0"/>
                  </a:cxn>
                  <a:cxn ang="0">
                    <a:pos x="68" y="24"/>
                  </a:cxn>
                  <a:cxn ang="0">
                    <a:pos x="86" y="24"/>
                  </a:cxn>
                  <a:cxn ang="0">
                    <a:pos x="92" y="22"/>
                  </a:cxn>
                  <a:cxn ang="0">
                    <a:pos x="102" y="18"/>
                  </a:cxn>
                  <a:cxn ang="0">
                    <a:pos x="108" y="20"/>
                  </a:cxn>
                  <a:cxn ang="0">
                    <a:pos x="110" y="26"/>
                  </a:cxn>
                  <a:cxn ang="0">
                    <a:pos x="110" y="32"/>
                  </a:cxn>
                  <a:cxn ang="0">
                    <a:pos x="120" y="42"/>
                  </a:cxn>
                  <a:cxn ang="0">
                    <a:pos x="124" y="44"/>
                  </a:cxn>
                  <a:cxn ang="0">
                    <a:pos x="128" y="56"/>
                  </a:cxn>
                  <a:cxn ang="0">
                    <a:pos x="132" y="64"/>
                  </a:cxn>
                  <a:cxn ang="0">
                    <a:pos x="136" y="70"/>
                  </a:cxn>
                  <a:cxn ang="0">
                    <a:pos x="138" y="74"/>
                  </a:cxn>
                  <a:cxn ang="0">
                    <a:pos x="138" y="78"/>
                  </a:cxn>
                  <a:cxn ang="0">
                    <a:pos x="136" y="80"/>
                  </a:cxn>
                  <a:cxn ang="0">
                    <a:pos x="134" y="94"/>
                  </a:cxn>
                  <a:cxn ang="0">
                    <a:pos x="128" y="112"/>
                  </a:cxn>
                  <a:cxn ang="0">
                    <a:pos x="112" y="110"/>
                  </a:cxn>
                  <a:cxn ang="0">
                    <a:pos x="112" y="104"/>
                  </a:cxn>
                  <a:cxn ang="0">
                    <a:pos x="112" y="102"/>
                  </a:cxn>
                  <a:cxn ang="0">
                    <a:pos x="110" y="92"/>
                  </a:cxn>
                  <a:cxn ang="0">
                    <a:pos x="108" y="86"/>
                  </a:cxn>
                  <a:cxn ang="0">
                    <a:pos x="106" y="82"/>
                  </a:cxn>
                  <a:cxn ang="0">
                    <a:pos x="98" y="78"/>
                  </a:cxn>
                  <a:cxn ang="0">
                    <a:pos x="94" y="80"/>
                  </a:cxn>
                  <a:cxn ang="0">
                    <a:pos x="92" y="80"/>
                  </a:cxn>
                  <a:cxn ang="0">
                    <a:pos x="64" y="76"/>
                  </a:cxn>
                  <a:cxn ang="0">
                    <a:pos x="58" y="74"/>
                  </a:cxn>
                  <a:cxn ang="0">
                    <a:pos x="52" y="70"/>
                  </a:cxn>
                  <a:cxn ang="0">
                    <a:pos x="46" y="60"/>
                  </a:cxn>
                  <a:cxn ang="0">
                    <a:pos x="38" y="60"/>
                  </a:cxn>
                </a:cxnLst>
                <a:rect l="0" t="0" r="r" b="b"/>
                <a:pathLst>
                  <a:path w="142" h="114">
                    <a:moveTo>
                      <a:pt x="26" y="52"/>
                    </a:moveTo>
                    <a:lnTo>
                      <a:pt x="20" y="42"/>
                    </a:lnTo>
                    <a:lnTo>
                      <a:pt x="20" y="40"/>
                    </a:lnTo>
                    <a:lnTo>
                      <a:pt x="20" y="40"/>
                    </a:lnTo>
                    <a:lnTo>
                      <a:pt x="18" y="38"/>
                    </a:lnTo>
                    <a:lnTo>
                      <a:pt x="18" y="38"/>
                    </a:lnTo>
                    <a:lnTo>
                      <a:pt x="18" y="38"/>
                    </a:lnTo>
                    <a:lnTo>
                      <a:pt x="20" y="36"/>
                    </a:lnTo>
                    <a:lnTo>
                      <a:pt x="18" y="34"/>
                    </a:lnTo>
                    <a:lnTo>
                      <a:pt x="14" y="34"/>
                    </a:lnTo>
                    <a:lnTo>
                      <a:pt x="10" y="32"/>
                    </a:lnTo>
                    <a:lnTo>
                      <a:pt x="6" y="30"/>
                    </a:lnTo>
                    <a:lnTo>
                      <a:pt x="2" y="28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2" y="24"/>
                    </a:lnTo>
                    <a:lnTo>
                      <a:pt x="10" y="20"/>
                    </a:lnTo>
                    <a:lnTo>
                      <a:pt x="20" y="16"/>
                    </a:lnTo>
                    <a:lnTo>
                      <a:pt x="28" y="14"/>
                    </a:lnTo>
                    <a:lnTo>
                      <a:pt x="32" y="12"/>
                    </a:lnTo>
                    <a:lnTo>
                      <a:pt x="56" y="10"/>
                    </a:lnTo>
                    <a:lnTo>
                      <a:pt x="54" y="6"/>
                    </a:lnTo>
                    <a:lnTo>
                      <a:pt x="56" y="4"/>
                    </a:lnTo>
                    <a:lnTo>
                      <a:pt x="58" y="2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2" y="10"/>
                    </a:lnTo>
                    <a:lnTo>
                      <a:pt x="68" y="24"/>
                    </a:lnTo>
                    <a:lnTo>
                      <a:pt x="84" y="24"/>
                    </a:lnTo>
                    <a:lnTo>
                      <a:pt x="86" y="24"/>
                    </a:lnTo>
                    <a:lnTo>
                      <a:pt x="88" y="22"/>
                    </a:lnTo>
                    <a:lnTo>
                      <a:pt x="92" y="22"/>
                    </a:lnTo>
                    <a:lnTo>
                      <a:pt x="96" y="20"/>
                    </a:lnTo>
                    <a:lnTo>
                      <a:pt x="102" y="18"/>
                    </a:lnTo>
                    <a:lnTo>
                      <a:pt x="106" y="18"/>
                    </a:lnTo>
                    <a:lnTo>
                      <a:pt x="108" y="20"/>
                    </a:lnTo>
                    <a:lnTo>
                      <a:pt x="110" y="24"/>
                    </a:lnTo>
                    <a:lnTo>
                      <a:pt x="110" y="26"/>
                    </a:lnTo>
                    <a:lnTo>
                      <a:pt x="110" y="30"/>
                    </a:lnTo>
                    <a:lnTo>
                      <a:pt x="110" y="32"/>
                    </a:lnTo>
                    <a:lnTo>
                      <a:pt x="110" y="34"/>
                    </a:lnTo>
                    <a:lnTo>
                      <a:pt x="120" y="42"/>
                    </a:lnTo>
                    <a:lnTo>
                      <a:pt x="124" y="40"/>
                    </a:lnTo>
                    <a:lnTo>
                      <a:pt x="124" y="44"/>
                    </a:lnTo>
                    <a:lnTo>
                      <a:pt x="128" y="50"/>
                    </a:lnTo>
                    <a:lnTo>
                      <a:pt x="128" y="56"/>
                    </a:lnTo>
                    <a:lnTo>
                      <a:pt x="130" y="60"/>
                    </a:lnTo>
                    <a:lnTo>
                      <a:pt x="132" y="64"/>
                    </a:lnTo>
                    <a:lnTo>
                      <a:pt x="134" y="68"/>
                    </a:lnTo>
                    <a:lnTo>
                      <a:pt x="136" y="70"/>
                    </a:lnTo>
                    <a:lnTo>
                      <a:pt x="136" y="70"/>
                    </a:lnTo>
                    <a:lnTo>
                      <a:pt x="138" y="74"/>
                    </a:lnTo>
                    <a:lnTo>
                      <a:pt x="138" y="76"/>
                    </a:lnTo>
                    <a:lnTo>
                      <a:pt x="138" y="78"/>
                    </a:lnTo>
                    <a:lnTo>
                      <a:pt x="136" y="80"/>
                    </a:lnTo>
                    <a:lnTo>
                      <a:pt x="136" y="80"/>
                    </a:lnTo>
                    <a:lnTo>
                      <a:pt x="130" y="86"/>
                    </a:lnTo>
                    <a:lnTo>
                      <a:pt x="134" y="94"/>
                    </a:lnTo>
                    <a:lnTo>
                      <a:pt x="142" y="110"/>
                    </a:lnTo>
                    <a:lnTo>
                      <a:pt x="128" y="112"/>
                    </a:lnTo>
                    <a:lnTo>
                      <a:pt x="114" y="114"/>
                    </a:lnTo>
                    <a:lnTo>
                      <a:pt x="112" y="110"/>
                    </a:lnTo>
                    <a:lnTo>
                      <a:pt x="112" y="108"/>
                    </a:lnTo>
                    <a:lnTo>
                      <a:pt x="112" y="104"/>
                    </a:lnTo>
                    <a:lnTo>
                      <a:pt x="112" y="102"/>
                    </a:lnTo>
                    <a:lnTo>
                      <a:pt x="112" y="102"/>
                    </a:lnTo>
                    <a:lnTo>
                      <a:pt x="112" y="98"/>
                    </a:lnTo>
                    <a:lnTo>
                      <a:pt x="110" y="92"/>
                    </a:lnTo>
                    <a:lnTo>
                      <a:pt x="110" y="88"/>
                    </a:lnTo>
                    <a:lnTo>
                      <a:pt x="108" y="86"/>
                    </a:lnTo>
                    <a:lnTo>
                      <a:pt x="106" y="82"/>
                    </a:lnTo>
                    <a:lnTo>
                      <a:pt x="106" y="82"/>
                    </a:lnTo>
                    <a:lnTo>
                      <a:pt x="102" y="78"/>
                    </a:lnTo>
                    <a:lnTo>
                      <a:pt x="98" y="78"/>
                    </a:lnTo>
                    <a:lnTo>
                      <a:pt x="96" y="78"/>
                    </a:lnTo>
                    <a:lnTo>
                      <a:pt x="94" y="80"/>
                    </a:lnTo>
                    <a:lnTo>
                      <a:pt x="92" y="80"/>
                    </a:lnTo>
                    <a:lnTo>
                      <a:pt x="92" y="80"/>
                    </a:lnTo>
                    <a:lnTo>
                      <a:pt x="86" y="98"/>
                    </a:lnTo>
                    <a:lnTo>
                      <a:pt x="64" y="76"/>
                    </a:lnTo>
                    <a:lnTo>
                      <a:pt x="58" y="76"/>
                    </a:lnTo>
                    <a:lnTo>
                      <a:pt x="58" y="74"/>
                    </a:lnTo>
                    <a:lnTo>
                      <a:pt x="54" y="72"/>
                    </a:lnTo>
                    <a:lnTo>
                      <a:pt x="52" y="70"/>
                    </a:lnTo>
                    <a:lnTo>
                      <a:pt x="48" y="66"/>
                    </a:lnTo>
                    <a:lnTo>
                      <a:pt x="46" y="60"/>
                    </a:lnTo>
                    <a:lnTo>
                      <a:pt x="44" y="56"/>
                    </a:lnTo>
                    <a:lnTo>
                      <a:pt x="38" y="60"/>
                    </a:lnTo>
                    <a:lnTo>
                      <a:pt x="26" y="52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Freeform 245"/>
              <p:cNvSpPr>
                <a:spLocks/>
              </p:cNvSpPr>
              <p:nvPr/>
            </p:nvSpPr>
            <p:spPr bwMode="gray">
              <a:xfrm>
                <a:off x="1128" y="2118"/>
                <a:ext cx="76" cy="58"/>
              </a:xfrm>
              <a:custGeom>
                <a:avLst/>
                <a:gdLst/>
                <a:ahLst/>
                <a:cxnLst>
                  <a:cxn ang="0">
                    <a:pos x="40" y="18"/>
                  </a:cxn>
                  <a:cxn ang="0">
                    <a:pos x="34" y="20"/>
                  </a:cxn>
                  <a:cxn ang="0">
                    <a:pos x="28" y="22"/>
                  </a:cxn>
                  <a:cxn ang="0">
                    <a:pos x="26" y="22"/>
                  </a:cxn>
                  <a:cxn ang="0">
                    <a:pos x="12" y="22"/>
                  </a:cxn>
                  <a:cxn ang="0">
                    <a:pos x="10" y="20"/>
                  </a:cxn>
                  <a:cxn ang="0">
                    <a:pos x="6" y="16"/>
                  </a:cxn>
                  <a:cxn ang="0">
                    <a:pos x="4" y="18"/>
                  </a:cxn>
                  <a:cxn ang="0">
                    <a:pos x="0" y="24"/>
                  </a:cxn>
                  <a:cxn ang="0">
                    <a:pos x="0" y="32"/>
                  </a:cxn>
                  <a:cxn ang="0">
                    <a:pos x="0" y="34"/>
                  </a:cxn>
                  <a:cxn ang="0">
                    <a:pos x="2" y="42"/>
                  </a:cxn>
                  <a:cxn ang="0">
                    <a:pos x="4" y="52"/>
                  </a:cxn>
                  <a:cxn ang="0">
                    <a:pos x="8" y="58"/>
                  </a:cxn>
                  <a:cxn ang="0">
                    <a:pos x="26" y="58"/>
                  </a:cxn>
                  <a:cxn ang="0">
                    <a:pos x="32" y="56"/>
                  </a:cxn>
                  <a:cxn ang="0">
                    <a:pos x="38" y="54"/>
                  </a:cxn>
                  <a:cxn ang="0">
                    <a:pos x="46" y="52"/>
                  </a:cxn>
                  <a:cxn ang="0">
                    <a:pos x="52" y="54"/>
                  </a:cxn>
                  <a:cxn ang="0">
                    <a:pos x="56" y="54"/>
                  </a:cxn>
                  <a:cxn ang="0">
                    <a:pos x="58" y="52"/>
                  </a:cxn>
                  <a:cxn ang="0">
                    <a:pos x="62" y="48"/>
                  </a:cxn>
                  <a:cxn ang="0">
                    <a:pos x="68" y="42"/>
                  </a:cxn>
                  <a:cxn ang="0">
                    <a:pos x="72" y="30"/>
                  </a:cxn>
                  <a:cxn ang="0">
                    <a:pos x="72" y="24"/>
                  </a:cxn>
                  <a:cxn ang="0">
                    <a:pos x="74" y="16"/>
                  </a:cxn>
                  <a:cxn ang="0">
                    <a:pos x="76" y="10"/>
                  </a:cxn>
                  <a:cxn ang="0">
                    <a:pos x="70" y="0"/>
                  </a:cxn>
                  <a:cxn ang="0">
                    <a:pos x="66" y="2"/>
                  </a:cxn>
                  <a:cxn ang="0">
                    <a:pos x="56" y="2"/>
                  </a:cxn>
                  <a:cxn ang="0">
                    <a:pos x="54" y="4"/>
                  </a:cxn>
                  <a:cxn ang="0">
                    <a:pos x="46" y="8"/>
                  </a:cxn>
                  <a:cxn ang="0">
                    <a:pos x="46" y="12"/>
                  </a:cxn>
                  <a:cxn ang="0">
                    <a:pos x="44" y="16"/>
                  </a:cxn>
                  <a:cxn ang="0">
                    <a:pos x="42" y="18"/>
                  </a:cxn>
                </a:cxnLst>
                <a:rect l="0" t="0" r="r" b="b"/>
                <a:pathLst>
                  <a:path w="76" h="58">
                    <a:moveTo>
                      <a:pt x="42" y="18"/>
                    </a:moveTo>
                    <a:lnTo>
                      <a:pt x="40" y="18"/>
                    </a:lnTo>
                    <a:lnTo>
                      <a:pt x="36" y="18"/>
                    </a:lnTo>
                    <a:lnTo>
                      <a:pt x="34" y="20"/>
                    </a:lnTo>
                    <a:lnTo>
                      <a:pt x="30" y="22"/>
                    </a:lnTo>
                    <a:lnTo>
                      <a:pt x="28" y="22"/>
                    </a:lnTo>
                    <a:lnTo>
                      <a:pt x="28" y="22"/>
                    </a:lnTo>
                    <a:lnTo>
                      <a:pt x="26" y="22"/>
                    </a:lnTo>
                    <a:lnTo>
                      <a:pt x="20" y="24"/>
                    </a:lnTo>
                    <a:lnTo>
                      <a:pt x="12" y="22"/>
                    </a:lnTo>
                    <a:lnTo>
                      <a:pt x="12" y="22"/>
                    </a:lnTo>
                    <a:lnTo>
                      <a:pt x="10" y="20"/>
                    </a:lnTo>
                    <a:lnTo>
                      <a:pt x="8" y="18"/>
                    </a:lnTo>
                    <a:lnTo>
                      <a:pt x="6" y="16"/>
                    </a:lnTo>
                    <a:lnTo>
                      <a:pt x="6" y="18"/>
                    </a:lnTo>
                    <a:lnTo>
                      <a:pt x="4" y="18"/>
                    </a:lnTo>
                    <a:lnTo>
                      <a:pt x="2" y="20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0" y="32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0" y="38"/>
                    </a:lnTo>
                    <a:lnTo>
                      <a:pt x="2" y="42"/>
                    </a:lnTo>
                    <a:lnTo>
                      <a:pt x="4" y="48"/>
                    </a:lnTo>
                    <a:lnTo>
                      <a:pt x="4" y="52"/>
                    </a:lnTo>
                    <a:lnTo>
                      <a:pt x="6" y="56"/>
                    </a:lnTo>
                    <a:lnTo>
                      <a:pt x="8" y="58"/>
                    </a:lnTo>
                    <a:lnTo>
                      <a:pt x="24" y="58"/>
                    </a:lnTo>
                    <a:lnTo>
                      <a:pt x="26" y="58"/>
                    </a:lnTo>
                    <a:lnTo>
                      <a:pt x="28" y="58"/>
                    </a:lnTo>
                    <a:lnTo>
                      <a:pt x="32" y="56"/>
                    </a:lnTo>
                    <a:lnTo>
                      <a:pt x="36" y="54"/>
                    </a:lnTo>
                    <a:lnTo>
                      <a:pt x="38" y="54"/>
                    </a:lnTo>
                    <a:lnTo>
                      <a:pt x="46" y="52"/>
                    </a:lnTo>
                    <a:lnTo>
                      <a:pt x="46" y="52"/>
                    </a:lnTo>
                    <a:lnTo>
                      <a:pt x="48" y="54"/>
                    </a:lnTo>
                    <a:lnTo>
                      <a:pt x="52" y="54"/>
                    </a:lnTo>
                    <a:lnTo>
                      <a:pt x="54" y="54"/>
                    </a:lnTo>
                    <a:lnTo>
                      <a:pt x="56" y="54"/>
                    </a:lnTo>
                    <a:lnTo>
                      <a:pt x="56" y="52"/>
                    </a:lnTo>
                    <a:lnTo>
                      <a:pt x="58" y="52"/>
                    </a:lnTo>
                    <a:lnTo>
                      <a:pt x="60" y="52"/>
                    </a:lnTo>
                    <a:lnTo>
                      <a:pt x="62" y="48"/>
                    </a:lnTo>
                    <a:lnTo>
                      <a:pt x="66" y="46"/>
                    </a:lnTo>
                    <a:lnTo>
                      <a:pt x="68" y="42"/>
                    </a:lnTo>
                    <a:lnTo>
                      <a:pt x="70" y="36"/>
                    </a:lnTo>
                    <a:lnTo>
                      <a:pt x="72" y="30"/>
                    </a:lnTo>
                    <a:lnTo>
                      <a:pt x="72" y="28"/>
                    </a:lnTo>
                    <a:lnTo>
                      <a:pt x="72" y="24"/>
                    </a:lnTo>
                    <a:lnTo>
                      <a:pt x="72" y="20"/>
                    </a:lnTo>
                    <a:lnTo>
                      <a:pt x="74" y="16"/>
                    </a:lnTo>
                    <a:lnTo>
                      <a:pt x="74" y="12"/>
                    </a:lnTo>
                    <a:lnTo>
                      <a:pt x="76" y="10"/>
                    </a:lnTo>
                    <a:lnTo>
                      <a:pt x="70" y="0"/>
                    </a:lnTo>
                    <a:lnTo>
                      <a:pt x="70" y="0"/>
                    </a:lnTo>
                    <a:lnTo>
                      <a:pt x="68" y="2"/>
                    </a:lnTo>
                    <a:lnTo>
                      <a:pt x="66" y="2"/>
                    </a:lnTo>
                    <a:lnTo>
                      <a:pt x="62" y="2"/>
                    </a:lnTo>
                    <a:lnTo>
                      <a:pt x="56" y="2"/>
                    </a:lnTo>
                    <a:lnTo>
                      <a:pt x="56" y="2"/>
                    </a:lnTo>
                    <a:lnTo>
                      <a:pt x="54" y="4"/>
                    </a:lnTo>
                    <a:lnTo>
                      <a:pt x="52" y="4"/>
                    </a:lnTo>
                    <a:lnTo>
                      <a:pt x="46" y="8"/>
                    </a:lnTo>
                    <a:lnTo>
                      <a:pt x="46" y="10"/>
                    </a:lnTo>
                    <a:lnTo>
                      <a:pt x="46" y="12"/>
                    </a:lnTo>
                    <a:lnTo>
                      <a:pt x="46" y="14"/>
                    </a:lnTo>
                    <a:lnTo>
                      <a:pt x="44" y="16"/>
                    </a:lnTo>
                    <a:lnTo>
                      <a:pt x="44" y="18"/>
                    </a:lnTo>
                    <a:lnTo>
                      <a:pt x="42" y="18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Freeform 246"/>
              <p:cNvSpPr>
                <a:spLocks/>
              </p:cNvSpPr>
              <p:nvPr/>
            </p:nvSpPr>
            <p:spPr bwMode="gray">
              <a:xfrm>
                <a:off x="1070" y="2076"/>
                <a:ext cx="138" cy="66"/>
              </a:xfrm>
              <a:custGeom>
                <a:avLst/>
                <a:gdLst/>
                <a:ahLst/>
                <a:cxnLst>
                  <a:cxn ang="0">
                    <a:pos x="134" y="22"/>
                  </a:cxn>
                  <a:cxn ang="0">
                    <a:pos x="130" y="18"/>
                  </a:cxn>
                  <a:cxn ang="0">
                    <a:pos x="126" y="16"/>
                  </a:cxn>
                  <a:cxn ang="0">
                    <a:pos x="118" y="12"/>
                  </a:cxn>
                  <a:cxn ang="0">
                    <a:pos x="110" y="14"/>
                  </a:cxn>
                  <a:cxn ang="0">
                    <a:pos x="106" y="18"/>
                  </a:cxn>
                  <a:cxn ang="0">
                    <a:pos x="104" y="20"/>
                  </a:cxn>
                  <a:cxn ang="0">
                    <a:pos x="104" y="24"/>
                  </a:cxn>
                  <a:cxn ang="0">
                    <a:pos x="100" y="22"/>
                  </a:cxn>
                  <a:cxn ang="0">
                    <a:pos x="94" y="24"/>
                  </a:cxn>
                  <a:cxn ang="0">
                    <a:pos x="90" y="24"/>
                  </a:cxn>
                  <a:cxn ang="0">
                    <a:pos x="84" y="22"/>
                  </a:cxn>
                  <a:cxn ang="0">
                    <a:pos x="76" y="20"/>
                  </a:cxn>
                  <a:cxn ang="0">
                    <a:pos x="60" y="14"/>
                  </a:cxn>
                  <a:cxn ang="0">
                    <a:pos x="46" y="8"/>
                  </a:cxn>
                  <a:cxn ang="0">
                    <a:pos x="36" y="4"/>
                  </a:cxn>
                  <a:cxn ang="0">
                    <a:pos x="30" y="0"/>
                  </a:cxn>
                  <a:cxn ang="0">
                    <a:pos x="28" y="2"/>
                  </a:cxn>
                  <a:cxn ang="0">
                    <a:pos x="28" y="4"/>
                  </a:cxn>
                  <a:cxn ang="0">
                    <a:pos x="26" y="6"/>
                  </a:cxn>
                  <a:cxn ang="0">
                    <a:pos x="24" y="4"/>
                  </a:cxn>
                  <a:cxn ang="0">
                    <a:pos x="22" y="4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8" y="4"/>
                  </a:cxn>
                  <a:cxn ang="0">
                    <a:pos x="14" y="6"/>
                  </a:cxn>
                  <a:cxn ang="0">
                    <a:pos x="12" y="6"/>
                  </a:cxn>
                  <a:cxn ang="0">
                    <a:pos x="6" y="6"/>
                  </a:cxn>
                  <a:cxn ang="0">
                    <a:pos x="4" y="8"/>
                  </a:cxn>
                  <a:cxn ang="0">
                    <a:pos x="0" y="8"/>
                  </a:cxn>
                  <a:cxn ang="0">
                    <a:pos x="8" y="20"/>
                  </a:cxn>
                  <a:cxn ang="0">
                    <a:pos x="16" y="42"/>
                  </a:cxn>
                  <a:cxn ang="0">
                    <a:pos x="18" y="42"/>
                  </a:cxn>
                  <a:cxn ang="0">
                    <a:pos x="18" y="44"/>
                  </a:cxn>
                  <a:cxn ang="0">
                    <a:pos x="20" y="46"/>
                  </a:cxn>
                  <a:cxn ang="0">
                    <a:pos x="24" y="46"/>
                  </a:cxn>
                  <a:cxn ang="0">
                    <a:pos x="30" y="46"/>
                  </a:cxn>
                  <a:cxn ang="0">
                    <a:pos x="34" y="42"/>
                  </a:cxn>
                  <a:cxn ang="0">
                    <a:pos x="42" y="44"/>
                  </a:cxn>
                  <a:cxn ang="0">
                    <a:pos x="42" y="46"/>
                  </a:cxn>
                  <a:cxn ang="0">
                    <a:pos x="44" y="48"/>
                  </a:cxn>
                  <a:cxn ang="0">
                    <a:pos x="52" y="50"/>
                  </a:cxn>
                  <a:cxn ang="0">
                    <a:pos x="60" y="52"/>
                  </a:cxn>
                  <a:cxn ang="0">
                    <a:pos x="62" y="58"/>
                  </a:cxn>
                  <a:cxn ang="0">
                    <a:pos x="68" y="64"/>
                  </a:cxn>
                  <a:cxn ang="0">
                    <a:pos x="72" y="64"/>
                  </a:cxn>
                  <a:cxn ang="0">
                    <a:pos x="78" y="66"/>
                  </a:cxn>
                  <a:cxn ang="0">
                    <a:pos x="86" y="64"/>
                  </a:cxn>
                  <a:cxn ang="0">
                    <a:pos x="90" y="62"/>
                  </a:cxn>
                  <a:cxn ang="0">
                    <a:pos x="98" y="60"/>
                  </a:cxn>
                  <a:cxn ang="0">
                    <a:pos x="102" y="58"/>
                  </a:cxn>
                  <a:cxn ang="0">
                    <a:pos x="104" y="54"/>
                  </a:cxn>
                  <a:cxn ang="0">
                    <a:pos x="104" y="50"/>
                  </a:cxn>
                  <a:cxn ang="0">
                    <a:pos x="108" y="48"/>
                  </a:cxn>
                  <a:cxn ang="0">
                    <a:pos x="112" y="44"/>
                  </a:cxn>
                  <a:cxn ang="0">
                    <a:pos x="118" y="46"/>
                  </a:cxn>
                  <a:cxn ang="0">
                    <a:pos x="126" y="44"/>
                  </a:cxn>
                  <a:cxn ang="0">
                    <a:pos x="130" y="40"/>
                  </a:cxn>
                  <a:cxn ang="0">
                    <a:pos x="136" y="38"/>
                  </a:cxn>
                  <a:cxn ang="0">
                    <a:pos x="138" y="38"/>
                  </a:cxn>
                  <a:cxn ang="0">
                    <a:pos x="136" y="36"/>
                  </a:cxn>
                  <a:cxn ang="0">
                    <a:pos x="136" y="30"/>
                  </a:cxn>
                  <a:cxn ang="0">
                    <a:pos x="138" y="24"/>
                  </a:cxn>
                </a:cxnLst>
                <a:rect l="0" t="0" r="r" b="b"/>
                <a:pathLst>
                  <a:path w="138" h="66">
                    <a:moveTo>
                      <a:pt x="138" y="24"/>
                    </a:moveTo>
                    <a:lnTo>
                      <a:pt x="134" y="22"/>
                    </a:lnTo>
                    <a:lnTo>
                      <a:pt x="132" y="20"/>
                    </a:lnTo>
                    <a:lnTo>
                      <a:pt x="130" y="18"/>
                    </a:lnTo>
                    <a:lnTo>
                      <a:pt x="128" y="16"/>
                    </a:lnTo>
                    <a:lnTo>
                      <a:pt x="126" y="16"/>
                    </a:lnTo>
                    <a:lnTo>
                      <a:pt x="122" y="12"/>
                    </a:lnTo>
                    <a:lnTo>
                      <a:pt x="118" y="12"/>
                    </a:lnTo>
                    <a:lnTo>
                      <a:pt x="114" y="14"/>
                    </a:lnTo>
                    <a:lnTo>
                      <a:pt x="110" y="14"/>
                    </a:lnTo>
                    <a:lnTo>
                      <a:pt x="108" y="16"/>
                    </a:lnTo>
                    <a:lnTo>
                      <a:pt x="106" y="18"/>
                    </a:lnTo>
                    <a:lnTo>
                      <a:pt x="104" y="18"/>
                    </a:lnTo>
                    <a:lnTo>
                      <a:pt x="104" y="20"/>
                    </a:lnTo>
                    <a:lnTo>
                      <a:pt x="104" y="22"/>
                    </a:lnTo>
                    <a:lnTo>
                      <a:pt x="104" y="24"/>
                    </a:lnTo>
                    <a:lnTo>
                      <a:pt x="102" y="24"/>
                    </a:lnTo>
                    <a:lnTo>
                      <a:pt x="100" y="22"/>
                    </a:lnTo>
                    <a:lnTo>
                      <a:pt x="96" y="22"/>
                    </a:lnTo>
                    <a:lnTo>
                      <a:pt x="94" y="24"/>
                    </a:lnTo>
                    <a:lnTo>
                      <a:pt x="92" y="24"/>
                    </a:lnTo>
                    <a:lnTo>
                      <a:pt x="90" y="24"/>
                    </a:lnTo>
                    <a:lnTo>
                      <a:pt x="84" y="26"/>
                    </a:lnTo>
                    <a:lnTo>
                      <a:pt x="84" y="22"/>
                    </a:lnTo>
                    <a:lnTo>
                      <a:pt x="80" y="22"/>
                    </a:lnTo>
                    <a:lnTo>
                      <a:pt x="76" y="20"/>
                    </a:lnTo>
                    <a:lnTo>
                      <a:pt x="68" y="14"/>
                    </a:lnTo>
                    <a:lnTo>
                      <a:pt x="60" y="14"/>
                    </a:lnTo>
                    <a:lnTo>
                      <a:pt x="58" y="8"/>
                    </a:lnTo>
                    <a:lnTo>
                      <a:pt x="46" y="8"/>
                    </a:lnTo>
                    <a:lnTo>
                      <a:pt x="42" y="4"/>
                    </a:lnTo>
                    <a:lnTo>
                      <a:pt x="36" y="4"/>
                    </a:lnTo>
                    <a:lnTo>
                      <a:pt x="34" y="0"/>
                    </a:lnTo>
                    <a:lnTo>
                      <a:pt x="30" y="0"/>
                    </a:lnTo>
                    <a:lnTo>
                      <a:pt x="30" y="2"/>
                    </a:lnTo>
                    <a:lnTo>
                      <a:pt x="28" y="2"/>
                    </a:lnTo>
                    <a:lnTo>
                      <a:pt x="28" y="4"/>
                    </a:lnTo>
                    <a:lnTo>
                      <a:pt x="28" y="4"/>
                    </a:lnTo>
                    <a:lnTo>
                      <a:pt x="28" y="6"/>
                    </a:lnTo>
                    <a:lnTo>
                      <a:pt x="26" y="6"/>
                    </a:lnTo>
                    <a:lnTo>
                      <a:pt x="24" y="6"/>
                    </a:lnTo>
                    <a:lnTo>
                      <a:pt x="24" y="4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22" y="2"/>
                    </a:lnTo>
                    <a:lnTo>
                      <a:pt x="20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8" y="6"/>
                    </a:lnTo>
                    <a:lnTo>
                      <a:pt x="6" y="6"/>
                    </a:lnTo>
                    <a:lnTo>
                      <a:pt x="6" y="8"/>
                    </a:lnTo>
                    <a:lnTo>
                      <a:pt x="4" y="8"/>
                    </a:lnTo>
                    <a:lnTo>
                      <a:pt x="2" y="8"/>
                    </a:lnTo>
                    <a:lnTo>
                      <a:pt x="0" y="8"/>
                    </a:lnTo>
                    <a:lnTo>
                      <a:pt x="0" y="18"/>
                    </a:lnTo>
                    <a:lnTo>
                      <a:pt x="8" y="20"/>
                    </a:lnTo>
                    <a:lnTo>
                      <a:pt x="12" y="26"/>
                    </a:lnTo>
                    <a:lnTo>
                      <a:pt x="16" y="42"/>
                    </a:lnTo>
                    <a:lnTo>
                      <a:pt x="16" y="42"/>
                    </a:lnTo>
                    <a:lnTo>
                      <a:pt x="18" y="42"/>
                    </a:lnTo>
                    <a:lnTo>
                      <a:pt x="18" y="44"/>
                    </a:lnTo>
                    <a:lnTo>
                      <a:pt x="18" y="44"/>
                    </a:lnTo>
                    <a:lnTo>
                      <a:pt x="18" y="46"/>
                    </a:lnTo>
                    <a:lnTo>
                      <a:pt x="20" y="46"/>
                    </a:lnTo>
                    <a:lnTo>
                      <a:pt x="22" y="46"/>
                    </a:lnTo>
                    <a:lnTo>
                      <a:pt x="24" y="46"/>
                    </a:lnTo>
                    <a:lnTo>
                      <a:pt x="26" y="48"/>
                    </a:lnTo>
                    <a:lnTo>
                      <a:pt x="30" y="46"/>
                    </a:lnTo>
                    <a:lnTo>
                      <a:pt x="32" y="46"/>
                    </a:lnTo>
                    <a:lnTo>
                      <a:pt x="34" y="42"/>
                    </a:lnTo>
                    <a:lnTo>
                      <a:pt x="42" y="42"/>
                    </a:lnTo>
                    <a:lnTo>
                      <a:pt x="42" y="44"/>
                    </a:lnTo>
                    <a:lnTo>
                      <a:pt x="42" y="44"/>
                    </a:lnTo>
                    <a:lnTo>
                      <a:pt x="42" y="46"/>
                    </a:lnTo>
                    <a:lnTo>
                      <a:pt x="42" y="48"/>
                    </a:lnTo>
                    <a:lnTo>
                      <a:pt x="44" y="48"/>
                    </a:lnTo>
                    <a:lnTo>
                      <a:pt x="46" y="50"/>
                    </a:lnTo>
                    <a:lnTo>
                      <a:pt x="52" y="50"/>
                    </a:lnTo>
                    <a:lnTo>
                      <a:pt x="58" y="50"/>
                    </a:lnTo>
                    <a:lnTo>
                      <a:pt x="60" y="52"/>
                    </a:lnTo>
                    <a:lnTo>
                      <a:pt x="60" y="54"/>
                    </a:lnTo>
                    <a:lnTo>
                      <a:pt x="62" y="58"/>
                    </a:lnTo>
                    <a:lnTo>
                      <a:pt x="66" y="60"/>
                    </a:lnTo>
                    <a:lnTo>
                      <a:pt x="68" y="64"/>
                    </a:lnTo>
                    <a:lnTo>
                      <a:pt x="70" y="64"/>
                    </a:lnTo>
                    <a:lnTo>
                      <a:pt x="72" y="64"/>
                    </a:lnTo>
                    <a:lnTo>
                      <a:pt x="74" y="66"/>
                    </a:lnTo>
                    <a:lnTo>
                      <a:pt x="78" y="66"/>
                    </a:lnTo>
                    <a:lnTo>
                      <a:pt x="82" y="66"/>
                    </a:lnTo>
                    <a:lnTo>
                      <a:pt x="86" y="64"/>
                    </a:lnTo>
                    <a:lnTo>
                      <a:pt x="86" y="64"/>
                    </a:lnTo>
                    <a:lnTo>
                      <a:pt x="90" y="62"/>
                    </a:lnTo>
                    <a:lnTo>
                      <a:pt x="94" y="60"/>
                    </a:lnTo>
                    <a:lnTo>
                      <a:pt x="98" y="60"/>
                    </a:lnTo>
                    <a:lnTo>
                      <a:pt x="102" y="60"/>
                    </a:lnTo>
                    <a:lnTo>
                      <a:pt x="102" y="58"/>
                    </a:lnTo>
                    <a:lnTo>
                      <a:pt x="104" y="56"/>
                    </a:lnTo>
                    <a:lnTo>
                      <a:pt x="104" y="54"/>
                    </a:lnTo>
                    <a:lnTo>
                      <a:pt x="104" y="52"/>
                    </a:lnTo>
                    <a:lnTo>
                      <a:pt x="104" y="50"/>
                    </a:lnTo>
                    <a:lnTo>
                      <a:pt x="106" y="50"/>
                    </a:lnTo>
                    <a:lnTo>
                      <a:pt x="108" y="48"/>
                    </a:lnTo>
                    <a:lnTo>
                      <a:pt x="110" y="46"/>
                    </a:lnTo>
                    <a:lnTo>
                      <a:pt x="112" y="44"/>
                    </a:lnTo>
                    <a:lnTo>
                      <a:pt x="114" y="44"/>
                    </a:lnTo>
                    <a:lnTo>
                      <a:pt x="118" y="46"/>
                    </a:lnTo>
                    <a:lnTo>
                      <a:pt x="122" y="44"/>
                    </a:lnTo>
                    <a:lnTo>
                      <a:pt x="126" y="44"/>
                    </a:lnTo>
                    <a:lnTo>
                      <a:pt x="128" y="42"/>
                    </a:lnTo>
                    <a:lnTo>
                      <a:pt x="130" y="40"/>
                    </a:lnTo>
                    <a:lnTo>
                      <a:pt x="132" y="38"/>
                    </a:lnTo>
                    <a:lnTo>
                      <a:pt x="136" y="38"/>
                    </a:lnTo>
                    <a:lnTo>
                      <a:pt x="138" y="38"/>
                    </a:lnTo>
                    <a:lnTo>
                      <a:pt x="138" y="38"/>
                    </a:lnTo>
                    <a:lnTo>
                      <a:pt x="138" y="38"/>
                    </a:lnTo>
                    <a:lnTo>
                      <a:pt x="136" y="36"/>
                    </a:lnTo>
                    <a:lnTo>
                      <a:pt x="136" y="34"/>
                    </a:lnTo>
                    <a:lnTo>
                      <a:pt x="136" y="30"/>
                    </a:lnTo>
                    <a:lnTo>
                      <a:pt x="138" y="26"/>
                    </a:lnTo>
                    <a:lnTo>
                      <a:pt x="138" y="24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Freeform 247"/>
              <p:cNvSpPr>
                <a:spLocks/>
              </p:cNvSpPr>
              <p:nvPr/>
            </p:nvSpPr>
            <p:spPr bwMode="gray">
              <a:xfrm>
                <a:off x="1086" y="1980"/>
                <a:ext cx="152" cy="122"/>
              </a:xfrm>
              <a:custGeom>
                <a:avLst/>
                <a:gdLst/>
                <a:ahLst/>
                <a:cxnLst>
                  <a:cxn ang="0">
                    <a:pos x="84" y="2"/>
                  </a:cxn>
                  <a:cxn ang="0">
                    <a:pos x="80" y="10"/>
                  </a:cxn>
                  <a:cxn ang="0">
                    <a:pos x="60" y="18"/>
                  </a:cxn>
                  <a:cxn ang="0">
                    <a:pos x="52" y="18"/>
                  </a:cxn>
                  <a:cxn ang="0">
                    <a:pos x="46" y="16"/>
                  </a:cxn>
                  <a:cxn ang="0">
                    <a:pos x="36" y="22"/>
                  </a:cxn>
                  <a:cxn ang="0">
                    <a:pos x="30" y="28"/>
                  </a:cxn>
                  <a:cxn ang="0">
                    <a:pos x="4" y="36"/>
                  </a:cxn>
                  <a:cxn ang="0">
                    <a:pos x="4" y="48"/>
                  </a:cxn>
                  <a:cxn ang="0">
                    <a:pos x="4" y="52"/>
                  </a:cxn>
                  <a:cxn ang="0">
                    <a:pos x="0" y="56"/>
                  </a:cxn>
                  <a:cxn ang="0">
                    <a:pos x="6" y="62"/>
                  </a:cxn>
                  <a:cxn ang="0">
                    <a:pos x="10" y="66"/>
                  </a:cxn>
                  <a:cxn ang="0">
                    <a:pos x="10" y="72"/>
                  </a:cxn>
                  <a:cxn ang="0">
                    <a:pos x="6" y="76"/>
                  </a:cxn>
                  <a:cxn ang="0">
                    <a:pos x="6" y="78"/>
                  </a:cxn>
                  <a:cxn ang="0">
                    <a:pos x="8" y="84"/>
                  </a:cxn>
                  <a:cxn ang="0">
                    <a:pos x="8" y="90"/>
                  </a:cxn>
                  <a:cxn ang="0">
                    <a:pos x="8" y="94"/>
                  </a:cxn>
                  <a:cxn ang="0">
                    <a:pos x="6" y="100"/>
                  </a:cxn>
                  <a:cxn ang="0">
                    <a:pos x="8" y="100"/>
                  </a:cxn>
                  <a:cxn ang="0">
                    <a:pos x="12" y="102"/>
                  </a:cxn>
                  <a:cxn ang="0">
                    <a:pos x="12" y="98"/>
                  </a:cxn>
                  <a:cxn ang="0">
                    <a:pos x="18" y="96"/>
                  </a:cxn>
                  <a:cxn ang="0">
                    <a:pos x="30" y="104"/>
                  </a:cxn>
                  <a:cxn ang="0">
                    <a:pos x="52" y="110"/>
                  </a:cxn>
                  <a:cxn ang="0">
                    <a:pos x="68" y="118"/>
                  </a:cxn>
                  <a:cxn ang="0">
                    <a:pos x="76" y="120"/>
                  </a:cxn>
                  <a:cxn ang="0">
                    <a:pos x="84" y="118"/>
                  </a:cxn>
                  <a:cxn ang="0">
                    <a:pos x="88" y="118"/>
                  </a:cxn>
                  <a:cxn ang="0">
                    <a:pos x="90" y="114"/>
                  </a:cxn>
                  <a:cxn ang="0">
                    <a:pos x="98" y="110"/>
                  </a:cxn>
                  <a:cxn ang="0">
                    <a:pos x="110" y="112"/>
                  </a:cxn>
                  <a:cxn ang="0">
                    <a:pos x="116" y="116"/>
                  </a:cxn>
                  <a:cxn ang="0">
                    <a:pos x="124" y="120"/>
                  </a:cxn>
                  <a:cxn ang="0">
                    <a:pos x="128" y="118"/>
                  </a:cxn>
                  <a:cxn ang="0">
                    <a:pos x="150" y="104"/>
                  </a:cxn>
                  <a:cxn ang="0">
                    <a:pos x="152" y="100"/>
                  </a:cxn>
                  <a:cxn ang="0">
                    <a:pos x="146" y="86"/>
                  </a:cxn>
                  <a:cxn ang="0">
                    <a:pos x="142" y="78"/>
                  </a:cxn>
                  <a:cxn ang="0">
                    <a:pos x="132" y="64"/>
                  </a:cxn>
                  <a:cxn ang="0">
                    <a:pos x="126" y="58"/>
                  </a:cxn>
                  <a:cxn ang="0">
                    <a:pos x="132" y="54"/>
                  </a:cxn>
                  <a:cxn ang="0">
                    <a:pos x="134" y="40"/>
                  </a:cxn>
                  <a:cxn ang="0">
                    <a:pos x="130" y="32"/>
                  </a:cxn>
                  <a:cxn ang="0">
                    <a:pos x="124" y="18"/>
                  </a:cxn>
                  <a:cxn ang="0">
                    <a:pos x="116" y="12"/>
                  </a:cxn>
                  <a:cxn ang="0">
                    <a:pos x="112" y="6"/>
                  </a:cxn>
                  <a:cxn ang="0">
                    <a:pos x="104" y="8"/>
                  </a:cxn>
                  <a:cxn ang="0">
                    <a:pos x="94" y="8"/>
                  </a:cxn>
                </a:cxnLst>
                <a:rect l="0" t="0" r="r" b="b"/>
                <a:pathLst>
                  <a:path w="152" h="122">
                    <a:moveTo>
                      <a:pt x="90" y="4"/>
                    </a:moveTo>
                    <a:lnTo>
                      <a:pt x="84" y="0"/>
                    </a:lnTo>
                    <a:lnTo>
                      <a:pt x="84" y="2"/>
                    </a:lnTo>
                    <a:lnTo>
                      <a:pt x="82" y="4"/>
                    </a:lnTo>
                    <a:lnTo>
                      <a:pt x="82" y="8"/>
                    </a:lnTo>
                    <a:lnTo>
                      <a:pt x="80" y="10"/>
                    </a:lnTo>
                    <a:lnTo>
                      <a:pt x="78" y="12"/>
                    </a:lnTo>
                    <a:lnTo>
                      <a:pt x="78" y="12"/>
                    </a:lnTo>
                    <a:lnTo>
                      <a:pt x="60" y="18"/>
                    </a:lnTo>
                    <a:lnTo>
                      <a:pt x="56" y="18"/>
                    </a:lnTo>
                    <a:lnTo>
                      <a:pt x="52" y="18"/>
                    </a:lnTo>
                    <a:lnTo>
                      <a:pt x="52" y="18"/>
                    </a:lnTo>
                    <a:lnTo>
                      <a:pt x="52" y="16"/>
                    </a:lnTo>
                    <a:lnTo>
                      <a:pt x="48" y="16"/>
                    </a:lnTo>
                    <a:lnTo>
                      <a:pt x="46" y="16"/>
                    </a:lnTo>
                    <a:lnTo>
                      <a:pt x="42" y="16"/>
                    </a:lnTo>
                    <a:lnTo>
                      <a:pt x="38" y="20"/>
                    </a:lnTo>
                    <a:lnTo>
                      <a:pt x="36" y="22"/>
                    </a:lnTo>
                    <a:lnTo>
                      <a:pt x="32" y="24"/>
                    </a:lnTo>
                    <a:lnTo>
                      <a:pt x="30" y="26"/>
                    </a:lnTo>
                    <a:lnTo>
                      <a:pt x="30" y="28"/>
                    </a:lnTo>
                    <a:lnTo>
                      <a:pt x="4" y="32"/>
                    </a:lnTo>
                    <a:lnTo>
                      <a:pt x="4" y="32"/>
                    </a:lnTo>
                    <a:lnTo>
                      <a:pt x="4" y="36"/>
                    </a:lnTo>
                    <a:lnTo>
                      <a:pt x="4" y="40"/>
                    </a:lnTo>
                    <a:lnTo>
                      <a:pt x="4" y="44"/>
                    </a:lnTo>
                    <a:lnTo>
                      <a:pt x="4" y="48"/>
                    </a:lnTo>
                    <a:lnTo>
                      <a:pt x="4" y="48"/>
                    </a:lnTo>
                    <a:lnTo>
                      <a:pt x="4" y="50"/>
                    </a:lnTo>
                    <a:lnTo>
                      <a:pt x="4" y="52"/>
                    </a:lnTo>
                    <a:lnTo>
                      <a:pt x="4" y="54"/>
                    </a:lnTo>
                    <a:lnTo>
                      <a:pt x="0" y="54"/>
                    </a:lnTo>
                    <a:lnTo>
                      <a:pt x="0" y="56"/>
                    </a:lnTo>
                    <a:lnTo>
                      <a:pt x="2" y="56"/>
                    </a:lnTo>
                    <a:lnTo>
                      <a:pt x="4" y="60"/>
                    </a:lnTo>
                    <a:lnTo>
                      <a:pt x="6" y="62"/>
                    </a:lnTo>
                    <a:lnTo>
                      <a:pt x="8" y="62"/>
                    </a:lnTo>
                    <a:lnTo>
                      <a:pt x="8" y="64"/>
                    </a:lnTo>
                    <a:lnTo>
                      <a:pt x="10" y="66"/>
                    </a:lnTo>
                    <a:lnTo>
                      <a:pt x="12" y="68"/>
                    </a:lnTo>
                    <a:lnTo>
                      <a:pt x="12" y="70"/>
                    </a:lnTo>
                    <a:lnTo>
                      <a:pt x="10" y="72"/>
                    </a:lnTo>
                    <a:lnTo>
                      <a:pt x="10" y="72"/>
                    </a:lnTo>
                    <a:lnTo>
                      <a:pt x="8" y="74"/>
                    </a:lnTo>
                    <a:lnTo>
                      <a:pt x="6" y="76"/>
                    </a:lnTo>
                    <a:lnTo>
                      <a:pt x="6" y="76"/>
                    </a:lnTo>
                    <a:lnTo>
                      <a:pt x="6" y="78"/>
                    </a:lnTo>
                    <a:lnTo>
                      <a:pt x="6" y="78"/>
                    </a:lnTo>
                    <a:lnTo>
                      <a:pt x="8" y="80"/>
                    </a:lnTo>
                    <a:lnTo>
                      <a:pt x="8" y="82"/>
                    </a:lnTo>
                    <a:lnTo>
                      <a:pt x="8" y="84"/>
                    </a:lnTo>
                    <a:lnTo>
                      <a:pt x="6" y="86"/>
                    </a:lnTo>
                    <a:lnTo>
                      <a:pt x="6" y="88"/>
                    </a:lnTo>
                    <a:lnTo>
                      <a:pt x="8" y="90"/>
                    </a:lnTo>
                    <a:lnTo>
                      <a:pt x="6" y="90"/>
                    </a:lnTo>
                    <a:lnTo>
                      <a:pt x="6" y="92"/>
                    </a:lnTo>
                    <a:lnTo>
                      <a:pt x="8" y="94"/>
                    </a:lnTo>
                    <a:lnTo>
                      <a:pt x="8" y="96"/>
                    </a:lnTo>
                    <a:lnTo>
                      <a:pt x="8" y="98"/>
                    </a:lnTo>
                    <a:lnTo>
                      <a:pt x="6" y="100"/>
                    </a:lnTo>
                    <a:lnTo>
                      <a:pt x="6" y="100"/>
                    </a:lnTo>
                    <a:lnTo>
                      <a:pt x="6" y="100"/>
                    </a:lnTo>
                    <a:lnTo>
                      <a:pt x="8" y="100"/>
                    </a:lnTo>
                    <a:lnTo>
                      <a:pt x="8" y="102"/>
                    </a:lnTo>
                    <a:lnTo>
                      <a:pt x="10" y="102"/>
                    </a:lnTo>
                    <a:lnTo>
                      <a:pt x="12" y="102"/>
                    </a:lnTo>
                    <a:lnTo>
                      <a:pt x="12" y="100"/>
                    </a:lnTo>
                    <a:lnTo>
                      <a:pt x="12" y="100"/>
                    </a:lnTo>
                    <a:lnTo>
                      <a:pt x="12" y="98"/>
                    </a:lnTo>
                    <a:lnTo>
                      <a:pt x="14" y="98"/>
                    </a:lnTo>
                    <a:lnTo>
                      <a:pt x="14" y="96"/>
                    </a:lnTo>
                    <a:lnTo>
                      <a:pt x="18" y="96"/>
                    </a:lnTo>
                    <a:lnTo>
                      <a:pt x="20" y="100"/>
                    </a:lnTo>
                    <a:lnTo>
                      <a:pt x="26" y="100"/>
                    </a:lnTo>
                    <a:lnTo>
                      <a:pt x="30" y="104"/>
                    </a:lnTo>
                    <a:lnTo>
                      <a:pt x="42" y="104"/>
                    </a:lnTo>
                    <a:lnTo>
                      <a:pt x="44" y="110"/>
                    </a:lnTo>
                    <a:lnTo>
                      <a:pt x="52" y="110"/>
                    </a:lnTo>
                    <a:lnTo>
                      <a:pt x="60" y="116"/>
                    </a:lnTo>
                    <a:lnTo>
                      <a:pt x="64" y="118"/>
                    </a:lnTo>
                    <a:lnTo>
                      <a:pt x="68" y="118"/>
                    </a:lnTo>
                    <a:lnTo>
                      <a:pt x="68" y="122"/>
                    </a:lnTo>
                    <a:lnTo>
                      <a:pt x="74" y="120"/>
                    </a:lnTo>
                    <a:lnTo>
                      <a:pt x="76" y="120"/>
                    </a:lnTo>
                    <a:lnTo>
                      <a:pt x="78" y="120"/>
                    </a:lnTo>
                    <a:lnTo>
                      <a:pt x="80" y="118"/>
                    </a:lnTo>
                    <a:lnTo>
                      <a:pt x="84" y="118"/>
                    </a:lnTo>
                    <a:lnTo>
                      <a:pt x="86" y="120"/>
                    </a:lnTo>
                    <a:lnTo>
                      <a:pt x="88" y="120"/>
                    </a:lnTo>
                    <a:lnTo>
                      <a:pt x="88" y="118"/>
                    </a:lnTo>
                    <a:lnTo>
                      <a:pt x="88" y="116"/>
                    </a:lnTo>
                    <a:lnTo>
                      <a:pt x="88" y="114"/>
                    </a:lnTo>
                    <a:lnTo>
                      <a:pt x="90" y="114"/>
                    </a:lnTo>
                    <a:lnTo>
                      <a:pt x="92" y="112"/>
                    </a:lnTo>
                    <a:lnTo>
                      <a:pt x="94" y="110"/>
                    </a:lnTo>
                    <a:lnTo>
                      <a:pt x="98" y="110"/>
                    </a:lnTo>
                    <a:lnTo>
                      <a:pt x="102" y="108"/>
                    </a:lnTo>
                    <a:lnTo>
                      <a:pt x="106" y="108"/>
                    </a:lnTo>
                    <a:lnTo>
                      <a:pt x="110" y="112"/>
                    </a:lnTo>
                    <a:lnTo>
                      <a:pt x="112" y="112"/>
                    </a:lnTo>
                    <a:lnTo>
                      <a:pt x="114" y="114"/>
                    </a:lnTo>
                    <a:lnTo>
                      <a:pt x="116" y="116"/>
                    </a:lnTo>
                    <a:lnTo>
                      <a:pt x="118" y="118"/>
                    </a:lnTo>
                    <a:lnTo>
                      <a:pt x="122" y="120"/>
                    </a:lnTo>
                    <a:lnTo>
                      <a:pt x="124" y="120"/>
                    </a:lnTo>
                    <a:lnTo>
                      <a:pt x="126" y="120"/>
                    </a:lnTo>
                    <a:lnTo>
                      <a:pt x="128" y="120"/>
                    </a:lnTo>
                    <a:lnTo>
                      <a:pt x="128" y="118"/>
                    </a:lnTo>
                    <a:lnTo>
                      <a:pt x="150" y="104"/>
                    </a:lnTo>
                    <a:lnTo>
                      <a:pt x="150" y="104"/>
                    </a:lnTo>
                    <a:lnTo>
                      <a:pt x="150" y="104"/>
                    </a:lnTo>
                    <a:lnTo>
                      <a:pt x="150" y="104"/>
                    </a:lnTo>
                    <a:lnTo>
                      <a:pt x="152" y="102"/>
                    </a:lnTo>
                    <a:lnTo>
                      <a:pt x="152" y="100"/>
                    </a:lnTo>
                    <a:lnTo>
                      <a:pt x="150" y="98"/>
                    </a:lnTo>
                    <a:lnTo>
                      <a:pt x="148" y="92"/>
                    </a:lnTo>
                    <a:lnTo>
                      <a:pt x="146" y="86"/>
                    </a:lnTo>
                    <a:lnTo>
                      <a:pt x="146" y="84"/>
                    </a:lnTo>
                    <a:lnTo>
                      <a:pt x="144" y="82"/>
                    </a:lnTo>
                    <a:lnTo>
                      <a:pt x="142" y="78"/>
                    </a:lnTo>
                    <a:lnTo>
                      <a:pt x="140" y="72"/>
                    </a:lnTo>
                    <a:lnTo>
                      <a:pt x="136" y="68"/>
                    </a:lnTo>
                    <a:lnTo>
                      <a:pt x="132" y="64"/>
                    </a:lnTo>
                    <a:lnTo>
                      <a:pt x="130" y="60"/>
                    </a:lnTo>
                    <a:lnTo>
                      <a:pt x="126" y="58"/>
                    </a:lnTo>
                    <a:lnTo>
                      <a:pt x="126" y="58"/>
                    </a:lnTo>
                    <a:lnTo>
                      <a:pt x="128" y="58"/>
                    </a:lnTo>
                    <a:lnTo>
                      <a:pt x="130" y="56"/>
                    </a:lnTo>
                    <a:lnTo>
                      <a:pt x="132" y="54"/>
                    </a:lnTo>
                    <a:lnTo>
                      <a:pt x="134" y="50"/>
                    </a:lnTo>
                    <a:lnTo>
                      <a:pt x="136" y="46"/>
                    </a:lnTo>
                    <a:lnTo>
                      <a:pt x="134" y="40"/>
                    </a:lnTo>
                    <a:lnTo>
                      <a:pt x="134" y="40"/>
                    </a:lnTo>
                    <a:lnTo>
                      <a:pt x="132" y="36"/>
                    </a:lnTo>
                    <a:lnTo>
                      <a:pt x="130" y="32"/>
                    </a:lnTo>
                    <a:lnTo>
                      <a:pt x="128" y="28"/>
                    </a:lnTo>
                    <a:lnTo>
                      <a:pt x="126" y="22"/>
                    </a:lnTo>
                    <a:lnTo>
                      <a:pt x="124" y="18"/>
                    </a:lnTo>
                    <a:lnTo>
                      <a:pt x="122" y="16"/>
                    </a:lnTo>
                    <a:lnTo>
                      <a:pt x="120" y="14"/>
                    </a:lnTo>
                    <a:lnTo>
                      <a:pt x="116" y="12"/>
                    </a:lnTo>
                    <a:lnTo>
                      <a:pt x="114" y="10"/>
                    </a:lnTo>
                    <a:lnTo>
                      <a:pt x="112" y="8"/>
                    </a:lnTo>
                    <a:lnTo>
                      <a:pt x="112" y="6"/>
                    </a:lnTo>
                    <a:lnTo>
                      <a:pt x="110" y="6"/>
                    </a:lnTo>
                    <a:lnTo>
                      <a:pt x="108" y="8"/>
                    </a:lnTo>
                    <a:lnTo>
                      <a:pt x="104" y="8"/>
                    </a:lnTo>
                    <a:lnTo>
                      <a:pt x="98" y="8"/>
                    </a:lnTo>
                    <a:lnTo>
                      <a:pt x="98" y="8"/>
                    </a:lnTo>
                    <a:lnTo>
                      <a:pt x="94" y="8"/>
                    </a:lnTo>
                    <a:lnTo>
                      <a:pt x="92" y="6"/>
                    </a:lnTo>
                    <a:lnTo>
                      <a:pt x="90" y="4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Freeform 248"/>
              <p:cNvSpPr>
                <a:spLocks/>
              </p:cNvSpPr>
              <p:nvPr/>
            </p:nvSpPr>
            <p:spPr bwMode="gray">
              <a:xfrm>
                <a:off x="1184" y="2118"/>
                <a:ext cx="102" cy="84"/>
              </a:xfrm>
              <a:custGeom>
                <a:avLst/>
                <a:gdLst/>
                <a:ahLst/>
                <a:cxnLst>
                  <a:cxn ang="0">
                    <a:pos x="20" y="6"/>
                  </a:cxn>
                  <a:cxn ang="0">
                    <a:pos x="26" y="2"/>
                  </a:cxn>
                  <a:cxn ang="0">
                    <a:pos x="38" y="2"/>
                  </a:cxn>
                  <a:cxn ang="0">
                    <a:pos x="48" y="4"/>
                  </a:cxn>
                  <a:cxn ang="0">
                    <a:pos x="52" y="6"/>
                  </a:cxn>
                  <a:cxn ang="0">
                    <a:pos x="60" y="6"/>
                  </a:cxn>
                  <a:cxn ang="0">
                    <a:pos x="68" y="4"/>
                  </a:cxn>
                  <a:cxn ang="0">
                    <a:pos x="72" y="0"/>
                  </a:cxn>
                  <a:cxn ang="0">
                    <a:pos x="76" y="2"/>
                  </a:cxn>
                  <a:cxn ang="0">
                    <a:pos x="84" y="6"/>
                  </a:cxn>
                  <a:cxn ang="0">
                    <a:pos x="92" y="14"/>
                  </a:cxn>
                  <a:cxn ang="0">
                    <a:pos x="94" y="20"/>
                  </a:cxn>
                  <a:cxn ang="0">
                    <a:pos x="96" y="30"/>
                  </a:cxn>
                  <a:cxn ang="0">
                    <a:pos x="98" y="40"/>
                  </a:cxn>
                  <a:cxn ang="0">
                    <a:pos x="96" y="54"/>
                  </a:cxn>
                  <a:cxn ang="0">
                    <a:pos x="98" y="60"/>
                  </a:cxn>
                  <a:cxn ang="0">
                    <a:pos x="102" y="64"/>
                  </a:cxn>
                  <a:cxn ang="0">
                    <a:pos x="100" y="66"/>
                  </a:cxn>
                  <a:cxn ang="0">
                    <a:pos x="100" y="70"/>
                  </a:cxn>
                  <a:cxn ang="0">
                    <a:pos x="100" y="74"/>
                  </a:cxn>
                  <a:cxn ang="0">
                    <a:pos x="100" y="82"/>
                  </a:cxn>
                  <a:cxn ang="0">
                    <a:pos x="100" y="84"/>
                  </a:cxn>
                  <a:cxn ang="0">
                    <a:pos x="94" y="80"/>
                  </a:cxn>
                  <a:cxn ang="0">
                    <a:pos x="88" y="76"/>
                  </a:cxn>
                  <a:cxn ang="0">
                    <a:pos x="74" y="72"/>
                  </a:cxn>
                  <a:cxn ang="0">
                    <a:pos x="72" y="70"/>
                  </a:cxn>
                  <a:cxn ang="0">
                    <a:pos x="64" y="66"/>
                  </a:cxn>
                  <a:cxn ang="0">
                    <a:pos x="60" y="66"/>
                  </a:cxn>
                  <a:cxn ang="0">
                    <a:pos x="48" y="66"/>
                  </a:cxn>
                  <a:cxn ang="0">
                    <a:pos x="34" y="72"/>
                  </a:cxn>
                  <a:cxn ang="0">
                    <a:pos x="32" y="72"/>
                  </a:cxn>
                  <a:cxn ang="0">
                    <a:pos x="26" y="72"/>
                  </a:cxn>
                  <a:cxn ang="0">
                    <a:pos x="16" y="64"/>
                  </a:cxn>
                  <a:cxn ang="0">
                    <a:pos x="8" y="58"/>
                  </a:cxn>
                  <a:cxn ang="0">
                    <a:pos x="0" y="54"/>
                  </a:cxn>
                  <a:cxn ang="0">
                    <a:pos x="4" y="52"/>
                  </a:cxn>
                  <a:cxn ang="0">
                    <a:pos x="10" y="44"/>
                  </a:cxn>
                  <a:cxn ang="0">
                    <a:pos x="16" y="36"/>
                  </a:cxn>
                  <a:cxn ang="0">
                    <a:pos x="16" y="32"/>
                  </a:cxn>
                  <a:cxn ang="0">
                    <a:pos x="18" y="20"/>
                  </a:cxn>
                  <a:cxn ang="0">
                    <a:pos x="18" y="12"/>
                  </a:cxn>
                  <a:cxn ang="0">
                    <a:pos x="20" y="6"/>
                  </a:cxn>
                </a:cxnLst>
                <a:rect l="0" t="0" r="r" b="b"/>
                <a:pathLst>
                  <a:path w="102" h="84">
                    <a:moveTo>
                      <a:pt x="20" y="6"/>
                    </a:moveTo>
                    <a:lnTo>
                      <a:pt x="20" y="6"/>
                    </a:lnTo>
                    <a:lnTo>
                      <a:pt x="22" y="4"/>
                    </a:lnTo>
                    <a:lnTo>
                      <a:pt x="26" y="2"/>
                    </a:lnTo>
                    <a:lnTo>
                      <a:pt x="32" y="2"/>
                    </a:lnTo>
                    <a:lnTo>
                      <a:pt x="38" y="2"/>
                    </a:lnTo>
                    <a:lnTo>
                      <a:pt x="42" y="2"/>
                    </a:lnTo>
                    <a:lnTo>
                      <a:pt x="48" y="4"/>
                    </a:lnTo>
                    <a:lnTo>
                      <a:pt x="50" y="4"/>
                    </a:lnTo>
                    <a:lnTo>
                      <a:pt x="52" y="6"/>
                    </a:lnTo>
                    <a:lnTo>
                      <a:pt x="56" y="6"/>
                    </a:lnTo>
                    <a:lnTo>
                      <a:pt x="60" y="6"/>
                    </a:lnTo>
                    <a:lnTo>
                      <a:pt x="66" y="6"/>
                    </a:lnTo>
                    <a:lnTo>
                      <a:pt x="68" y="4"/>
                    </a:lnTo>
                    <a:lnTo>
                      <a:pt x="70" y="4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76" y="2"/>
                    </a:lnTo>
                    <a:lnTo>
                      <a:pt x="80" y="4"/>
                    </a:lnTo>
                    <a:lnTo>
                      <a:pt x="84" y="6"/>
                    </a:lnTo>
                    <a:lnTo>
                      <a:pt x="88" y="10"/>
                    </a:lnTo>
                    <a:lnTo>
                      <a:pt x="92" y="14"/>
                    </a:lnTo>
                    <a:lnTo>
                      <a:pt x="92" y="16"/>
                    </a:lnTo>
                    <a:lnTo>
                      <a:pt x="94" y="20"/>
                    </a:lnTo>
                    <a:lnTo>
                      <a:pt x="96" y="24"/>
                    </a:lnTo>
                    <a:lnTo>
                      <a:pt x="96" y="30"/>
                    </a:lnTo>
                    <a:lnTo>
                      <a:pt x="98" y="34"/>
                    </a:lnTo>
                    <a:lnTo>
                      <a:pt x="98" y="40"/>
                    </a:lnTo>
                    <a:lnTo>
                      <a:pt x="96" y="48"/>
                    </a:lnTo>
                    <a:lnTo>
                      <a:pt x="96" y="54"/>
                    </a:lnTo>
                    <a:lnTo>
                      <a:pt x="96" y="58"/>
                    </a:lnTo>
                    <a:lnTo>
                      <a:pt x="98" y="60"/>
                    </a:lnTo>
                    <a:lnTo>
                      <a:pt x="100" y="62"/>
                    </a:lnTo>
                    <a:lnTo>
                      <a:pt x="102" y="64"/>
                    </a:lnTo>
                    <a:lnTo>
                      <a:pt x="102" y="64"/>
                    </a:lnTo>
                    <a:lnTo>
                      <a:pt x="100" y="66"/>
                    </a:lnTo>
                    <a:lnTo>
                      <a:pt x="100" y="68"/>
                    </a:lnTo>
                    <a:lnTo>
                      <a:pt x="100" y="70"/>
                    </a:lnTo>
                    <a:lnTo>
                      <a:pt x="100" y="72"/>
                    </a:lnTo>
                    <a:lnTo>
                      <a:pt x="100" y="74"/>
                    </a:lnTo>
                    <a:lnTo>
                      <a:pt x="100" y="78"/>
                    </a:lnTo>
                    <a:lnTo>
                      <a:pt x="100" y="82"/>
                    </a:lnTo>
                    <a:lnTo>
                      <a:pt x="100" y="84"/>
                    </a:lnTo>
                    <a:lnTo>
                      <a:pt x="100" y="84"/>
                    </a:lnTo>
                    <a:lnTo>
                      <a:pt x="98" y="82"/>
                    </a:lnTo>
                    <a:lnTo>
                      <a:pt x="94" y="80"/>
                    </a:lnTo>
                    <a:lnTo>
                      <a:pt x="92" y="78"/>
                    </a:lnTo>
                    <a:lnTo>
                      <a:pt x="88" y="76"/>
                    </a:lnTo>
                    <a:lnTo>
                      <a:pt x="84" y="76"/>
                    </a:lnTo>
                    <a:lnTo>
                      <a:pt x="74" y="72"/>
                    </a:lnTo>
                    <a:lnTo>
                      <a:pt x="74" y="70"/>
                    </a:lnTo>
                    <a:lnTo>
                      <a:pt x="72" y="70"/>
                    </a:lnTo>
                    <a:lnTo>
                      <a:pt x="68" y="68"/>
                    </a:lnTo>
                    <a:lnTo>
                      <a:pt x="64" y="66"/>
                    </a:lnTo>
                    <a:lnTo>
                      <a:pt x="60" y="66"/>
                    </a:lnTo>
                    <a:lnTo>
                      <a:pt x="60" y="66"/>
                    </a:lnTo>
                    <a:lnTo>
                      <a:pt x="54" y="66"/>
                    </a:lnTo>
                    <a:lnTo>
                      <a:pt x="48" y="66"/>
                    </a:lnTo>
                    <a:lnTo>
                      <a:pt x="42" y="68"/>
                    </a:lnTo>
                    <a:lnTo>
                      <a:pt x="34" y="72"/>
                    </a:lnTo>
                    <a:lnTo>
                      <a:pt x="34" y="72"/>
                    </a:lnTo>
                    <a:lnTo>
                      <a:pt x="32" y="72"/>
                    </a:lnTo>
                    <a:lnTo>
                      <a:pt x="30" y="72"/>
                    </a:lnTo>
                    <a:lnTo>
                      <a:pt x="26" y="72"/>
                    </a:lnTo>
                    <a:lnTo>
                      <a:pt x="22" y="68"/>
                    </a:lnTo>
                    <a:lnTo>
                      <a:pt x="16" y="64"/>
                    </a:lnTo>
                    <a:lnTo>
                      <a:pt x="8" y="58"/>
                    </a:lnTo>
                    <a:lnTo>
                      <a:pt x="8" y="58"/>
                    </a:lnTo>
                    <a:lnTo>
                      <a:pt x="4" y="56"/>
                    </a:lnTo>
                    <a:lnTo>
                      <a:pt x="0" y="54"/>
                    </a:lnTo>
                    <a:lnTo>
                      <a:pt x="2" y="54"/>
                    </a:lnTo>
                    <a:lnTo>
                      <a:pt x="4" y="52"/>
                    </a:lnTo>
                    <a:lnTo>
                      <a:pt x="8" y="48"/>
                    </a:lnTo>
                    <a:lnTo>
                      <a:pt x="10" y="44"/>
                    </a:lnTo>
                    <a:lnTo>
                      <a:pt x="14" y="40"/>
                    </a:lnTo>
                    <a:lnTo>
                      <a:pt x="16" y="36"/>
                    </a:lnTo>
                    <a:lnTo>
                      <a:pt x="16" y="34"/>
                    </a:lnTo>
                    <a:lnTo>
                      <a:pt x="16" y="32"/>
                    </a:lnTo>
                    <a:lnTo>
                      <a:pt x="16" y="26"/>
                    </a:lnTo>
                    <a:lnTo>
                      <a:pt x="18" y="20"/>
                    </a:lnTo>
                    <a:lnTo>
                      <a:pt x="18" y="14"/>
                    </a:lnTo>
                    <a:lnTo>
                      <a:pt x="18" y="12"/>
                    </a:lnTo>
                    <a:lnTo>
                      <a:pt x="20" y="10"/>
                    </a:lnTo>
                    <a:lnTo>
                      <a:pt x="20" y="6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Freeform 249"/>
              <p:cNvSpPr>
                <a:spLocks/>
              </p:cNvSpPr>
              <p:nvPr/>
            </p:nvSpPr>
            <p:spPr bwMode="gray">
              <a:xfrm>
                <a:off x="1244" y="2240"/>
                <a:ext cx="42" cy="44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26" y="2"/>
                  </a:cxn>
                  <a:cxn ang="0">
                    <a:pos x="26" y="2"/>
                  </a:cxn>
                  <a:cxn ang="0">
                    <a:pos x="26" y="4"/>
                  </a:cxn>
                  <a:cxn ang="0">
                    <a:pos x="28" y="6"/>
                  </a:cxn>
                  <a:cxn ang="0">
                    <a:pos x="32" y="10"/>
                  </a:cxn>
                  <a:cxn ang="0">
                    <a:pos x="36" y="14"/>
                  </a:cxn>
                  <a:cxn ang="0">
                    <a:pos x="42" y="22"/>
                  </a:cxn>
                  <a:cxn ang="0">
                    <a:pos x="40" y="22"/>
                  </a:cxn>
                  <a:cxn ang="0">
                    <a:pos x="40" y="24"/>
                  </a:cxn>
                  <a:cxn ang="0">
                    <a:pos x="38" y="28"/>
                  </a:cxn>
                  <a:cxn ang="0">
                    <a:pos x="36" y="30"/>
                  </a:cxn>
                  <a:cxn ang="0">
                    <a:pos x="34" y="30"/>
                  </a:cxn>
                  <a:cxn ang="0">
                    <a:pos x="34" y="30"/>
                  </a:cxn>
                  <a:cxn ang="0">
                    <a:pos x="30" y="30"/>
                  </a:cxn>
                  <a:cxn ang="0">
                    <a:pos x="28" y="32"/>
                  </a:cxn>
                  <a:cxn ang="0">
                    <a:pos x="24" y="32"/>
                  </a:cxn>
                  <a:cxn ang="0">
                    <a:pos x="22" y="32"/>
                  </a:cxn>
                  <a:cxn ang="0">
                    <a:pos x="22" y="32"/>
                  </a:cxn>
                  <a:cxn ang="0">
                    <a:pos x="20" y="34"/>
                  </a:cxn>
                  <a:cxn ang="0">
                    <a:pos x="18" y="36"/>
                  </a:cxn>
                  <a:cxn ang="0">
                    <a:pos x="16" y="38"/>
                  </a:cxn>
                  <a:cxn ang="0">
                    <a:pos x="16" y="38"/>
                  </a:cxn>
                  <a:cxn ang="0">
                    <a:pos x="14" y="40"/>
                  </a:cxn>
                  <a:cxn ang="0">
                    <a:pos x="12" y="42"/>
                  </a:cxn>
                  <a:cxn ang="0">
                    <a:pos x="10" y="42"/>
                  </a:cxn>
                  <a:cxn ang="0">
                    <a:pos x="10" y="42"/>
                  </a:cxn>
                  <a:cxn ang="0">
                    <a:pos x="8" y="44"/>
                  </a:cxn>
                  <a:cxn ang="0">
                    <a:pos x="4" y="44"/>
                  </a:cxn>
                  <a:cxn ang="0">
                    <a:pos x="2" y="44"/>
                  </a:cxn>
                  <a:cxn ang="0">
                    <a:pos x="0" y="44"/>
                  </a:cxn>
                  <a:cxn ang="0">
                    <a:pos x="2" y="36"/>
                  </a:cxn>
                  <a:cxn ang="0">
                    <a:pos x="2" y="20"/>
                  </a:cxn>
                  <a:cxn ang="0">
                    <a:pos x="2" y="20"/>
                  </a:cxn>
                  <a:cxn ang="0">
                    <a:pos x="4" y="16"/>
                  </a:cxn>
                  <a:cxn ang="0">
                    <a:pos x="4" y="12"/>
                  </a:cxn>
                  <a:cxn ang="0">
                    <a:pos x="8" y="8"/>
                  </a:cxn>
                  <a:cxn ang="0">
                    <a:pos x="12" y="4"/>
                  </a:cxn>
                  <a:cxn ang="0">
                    <a:pos x="14" y="4"/>
                  </a:cxn>
                  <a:cxn ang="0">
                    <a:pos x="16" y="2"/>
                  </a:cxn>
                  <a:cxn ang="0">
                    <a:pos x="20" y="0"/>
                  </a:cxn>
                  <a:cxn ang="0">
                    <a:pos x="26" y="0"/>
                  </a:cxn>
                </a:cxnLst>
                <a:rect l="0" t="0" r="r" b="b"/>
                <a:pathLst>
                  <a:path w="42" h="44">
                    <a:moveTo>
                      <a:pt x="26" y="0"/>
                    </a:moveTo>
                    <a:lnTo>
                      <a:pt x="26" y="2"/>
                    </a:lnTo>
                    <a:lnTo>
                      <a:pt x="26" y="2"/>
                    </a:lnTo>
                    <a:lnTo>
                      <a:pt x="26" y="4"/>
                    </a:lnTo>
                    <a:lnTo>
                      <a:pt x="28" y="6"/>
                    </a:lnTo>
                    <a:lnTo>
                      <a:pt x="32" y="10"/>
                    </a:lnTo>
                    <a:lnTo>
                      <a:pt x="36" y="14"/>
                    </a:lnTo>
                    <a:lnTo>
                      <a:pt x="42" y="22"/>
                    </a:lnTo>
                    <a:lnTo>
                      <a:pt x="40" y="22"/>
                    </a:lnTo>
                    <a:lnTo>
                      <a:pt x="40" y="24"/>
                    </a:lnTo>
                    <a:lnTo>
                      <a:pt x="38" y="28"/>
                    </a:lnTo>
                    <a:lnTo>
                      <a:pt x="36" y="30"/>
                    </a:lnTo>
                    <a:lnTo>
                      <a:pt x="34" y="30"/>
                    </a:lnTo>
                    <a:lnTo>
                      <a:pt x="34" y="30"/>
                    </a:lnTo>
                    <a:lnTo>
                      <a:pt x="30" y="30"/>
                    </a:lnTo>
                    <a:lnTo>
                      <a:pt x="28" y="32"/>
                    </a:lnTo>
                    <a:lnTo>
                      <a:pt x="24" y="32"/>
                    </a:lnTo>
                    <a:lnTo>
                      <a:pt x="22" y="32"/>
                    </a:lnTo>
                    <a:lnTo>
                      <a:pt x="22" y="32"/>
                    </a:lnTo>
                    <a:lnTo>
                      <a:pt x="20" y="34"/>
                    </a:lnTo>
                    <a:lnTo>
                      <a:pt x="18" y="36"/>
                    </a:lnTo>
                    <a:lnTo>
                      <a:pt x="16" y="38"/>
                    </a:lnTo>
                    <a:lnTo>
                      <a:pt x="16" y="38"/>
                    </a:lnTo>
                    <a:lnTo>
                      <a:pt x="14" y="40"/>
                    </a:lnTo>
                    <a:lnTo>
                      <a:pt x="12" y="42"/>
                    </a:lnTo>
                    <a:lnTo>
                      <a:pt x="10" y="42"/>
                    </a:lnTo>
                    <a:lnTo>
                      <a:pt x="10" y="42"/>
                    </a:lnTo>
                    <a:lnTo>
                      <a:pt x="8" y="44"/>
                    </a:lnTo>
                    <a:lnTo>
                      <a:pt x="4" y="44"/>
                    </a:lnTo>
                    <a:lnTo>
                      <a:pt x="2" y="44"/>
                    </a:lnTo>
                    <a:lnTo>
                      <a:pt x="0" y="44"/>
                    </a:lnTo>
                    <a:lnTo>
                      <a:pt x="2" y="36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4" y="16"/>
                    </a:lnTo>
                    <a:lnTo>
                      <a:pt x="4" y="12"/>
                    </a:lnTo>
                    <a:lnTo>
                      <a:pt x="8" y="8"/>
                    </a:lnTo>
                    <a:lnTo>
                      <a:pt x="12" y="4"/>
                    </a:lnTo>
                    <a:lnTo>
                      <a:pt x="14" y="4"/>
                    </a:lnTo>
                    <a:lnTo>
                      <a:pt x="16" y="2"/>
                    </a:lnTo>
                    <a:lnTo>
                      <a:pt x="20" y="0"/>
                    </a:lnTo>
                    <a:lnTo>
                      <a:pt x="26" y="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Freeform 250"/>
              <p:cNvSpPr>
                <a:spLocks/>
              </p:cNvSpPr>
              <p:nvPr/>
            </p:nvSpPr>
            <p:spPr bwMode="gray">
              <a:xfrm>
                <a:off x="1350" y="2418"/>
                <a:ext cx="270" cy="232"/>
              </a:xfrm>
              <a:custGeom>
                <a:avLst/>
                <a:gdLst/>
                <a:ahLst/>
                <a:cxnLst>
                  <a:cxn ang="0">
                    <a:pos x="34" y="8"/>
                  </a:cxn>
                  <a:cxn ang="0">
                    <a:pos x="42" y="24"/>
                  </a:cxn>
                  <a:cxn ang="0">
                    <a:pos x="36" y="30"/>
                  </a:cxn>
                  <a:cxn ang="0">
                    <a:pos x="30" y="36"/>
                  </a:cxn>
                  <a:cxn ang="0">
                    <a:pos x="26" y="40"/>
                  </a:cxn>
                  <a:cxn ang="0">
                    <a:pos x="0" y="40"/>
                  </a:cxn>
                  <a:cxn ang="0">
                    <a:pos x="6" y="56"/>
                  </a:cxn>
                  <a:cxn ang="0">
                    <a:pos x="8" y="60"/>
                  </a:cxn>
                  <a:cxn ang="0">
                    <a:pos x="12" y="68"/>
                  </a:cxn>
                  <a:cxn ang="0">
                    <a:pos x="18" y="78"/>
                  </a:cxn>
                  <a:cxn ang="0">
                    <a:pos x="26" y="90"/>
                  </a:cxn>
                  <a:cxn ang="0">
                    <a:pos x="38" y="110"/>
                  </a:cxn>
                  <a:cxn ang="0">
                    <a:pos x="42" y="118"/>
                  </a:cxn>
                  <a:cxn ang="0">
                    <a:pos x="52" y="140"/>
                  </a:cxn>
                  <a:cxn ang="0">
                    <a:pos x="68" y="170"/>
                  </a:cxn>
                  <a:cxn ang="0">
                    <a:pos x="80" y="188"/>
                  </a:cxn>
                  <a:cxn ang="0">
                    <a:pos x="92" y="212"/>
                  </a:cxn>
                  <a:cxn ang="0">
                    <a:pos x="96" y="212"/>
                  </a:cxn>
                  <a:cxn ang="0">
                    <a:pos x="100" y="210"/>
                  </a:cxn>
                  <a:cxn ang="0">
                    <a:pos x="104" y="206"/>
                  </a:cxn>
                  <a:cxn ang="0">
                    <a:pos x="104" y="202"/>
                  </a:cxn>
                  <a:cxn ang="0">
                    <a:pos x="106" y="204"/>
                  </a:cxn>
                  <a:cxn ang="0">
                    <a:pos x="110" y="204"/>
                  </a:cxn>
                  <a:cxn ang="0">
                    <a:pos x="136" y="232"/>
                  </a:cxn>
                  <a:cxn ang="0">
                    <a:pos x="140" y="228"/>
                  </a:cxn>
                  <a:cxn ang="0">
                    <a:pos x="146" y="220"/>
                  </a:cxn>
                  <a:cxn ang="0">
                    <a:pos x="152" y="212"/>
                  </a:cxn>
                  <a:cxn ang="0">
                    <a:pos x="158" y="204"/>
                  </a:cxn>
                  <a:cxn ang="0">
                    <a:pos x="166" y="200"/>
                  </a:cxn>
                  <a:cxn ang="0">
                    <a:pos x="194" y="188"/>
                  </a:cxn>
                  <a:cxn ang="0">
                    <a:pos x="220" y="184"/>
                  </a:cxn>
                  <a:cxn ang="0">
                    <a:pos x="224" y="182"/>
                  </a:cxn>
                  <a:cxn ang="0">
                    <a:pos x="248" y="170"/>
                  </a:cxn>
                  <a:cxn ang="0">
                    <a:pos x="268" y="148"/>
                  </a:cxn>
                  <a:cxn ang="0">
                    <a:pos x="268" y="132"/>
                  </a:cxn>
                  <a:cxn ang="0">
                    <a:pos x="268" y="126"/>
                  </a:cxn>
                  <a:cxn ang="0">
                    <a:pos x="270" y="122"/>
                  </a:cxn>
                  <a:cxn ang="0">
                    <a:pos x="234" y="124"/>
                  </a:cxn>
                  <a:cxn ang="0">
                    <a:pos x="232" y="122"/>
                  </a:cxn>
                  <a:cxn ang="0">
                    <a:pos x="228" y="120"/>
                  </a:cxn>
                  <a:cxn ang="0">
                    <a:pos x="228" y="116"/>
                  </a:cxn>
                  <a:cxn ang="0">
                    <a:pos x="220" y="108"/>
                  </a:cxn>
                  <a:cxn ang="0">
                    <a:pos x="216" y="110"/>
                  </a:cxn>
                  <a:cxn ang="0">
                    <a:pos x="210" y="110"/>
                  </a:cxn>
                  <a:cxn ang="0">
                    <a:pos x="206" y="106"/>
                  </a:cxn>
                  <a:cxn ang="0">
                    <a:pos x="202" y="98"/>
                  </a:cxn>
                  <a:cxn ang="0">
                    <a:pos x="196" y="88"/>
                  </a:cxn>
                  <a:cxn ang="0">
                    <a:pos x="192" y="80"/>
                  </a:cxn>
                  <a:cxn ang="0">
                    <a:pos x="172" y="54"/>
                  </a:cxn>
                  <a:cxn ang="0">
                    <a:pos x="154" y="52"/>
                  </a:cxn>
                  <a:cxn ang="0">
                    <a:pos x="150" y="48"/>
                  </a:cxn>
                  <a:cxn ang="0">
                    <a:pos x="144" y="46"/>
                  </a:cxn>
                  <a:cxn ang="0">
                    <a:pos x="138" y="40"/>
                  </a:cxn>
                  <a:cxn ang="0">
                    <a:pos x="130" y="34"/>
                  </a:cxn>
                  <a:cxn ang="0">
                    <a:pos x="120" y="28"/>
                  </a:cxn>
                  <a:cxn ang="0">
                    <a:pos x="102" y="16"/>
                  </a:cxn>
                  <a:cxn ang="0">
                    <a:pos x="68" y="4"/>
                  </a:cxn>
                  <a:cxn ang="0">
                    <a:pos x="62" y="0"/>
                  </a:cxn>
                  <a:cxn ang="0">
                    <a:pos x="58" y="2"/>
                  </a:cxn>
                </a:cxnLst>
                <a:rect l="0" t="0" r="r" b="b"/>
                <a:pathLst>
                  <a:path w="270" h="232">
                    <a:moveTo>
                      <a:pt x="54" y="4"/>
                    </a:moveTo>
                    <a:lnTo>
                      <a:pt x="34" y="8"/>
                    </a:lnTo>
                    <a:lnTo>
                      <a:pt x="42" y="22"/>
                    </a:lnTo>
                    <a:lnTo>
                      <a:pt x="42" y="24"/>
                    </a:lnTo>
                    <a:lnTo>
                      <a:pt x="40" y="26"/>
                    </a:lnTo>
                    <a:lnTo>
                      <a:pt x="36" y="30"/>
                    </a:lnTo>
                    <a:lnTo>
                      <a:pt x="34" y="34"/>
                    </a:lnTo>
                    <a:lnTo>
                      <a:pt x="30" y="36"/>
                    </a:lnTo>
                    <a:lnTo>
                      <a:pt x="28" y="38"/>
                    </a:lnTo>
                    <a:lnTo>
                      <a:pt x="26" y="40"/>
                    </a:lnTo>
                    <a:lnTo>
                      <a:pt x="24" y="42"/>
                    </a:lnTo>
                    <a:lnTo>
                      <a:pt x="0" y="40"/>
                    </a:lnTo>
                    <a:lnTo>
                      <a:pt x="2" y="46"/>
                    </a:lnTo>
                    <a:lnTo>
                      <a:pt x="6" y="56"/>
                    </a:lnTo>
                    <a:lnTo>
                      <a:pt x="6" y="58"/>
                    </a:lnTo>
                    <a:lnTo>
                      <a:pt x="8" y="60"/>
                    </a:lnTo>
                    <a:lnTo>
                      <a:pt x="10" y="64"/>
                    </a:lnTo>
                    <a:lnTo>
                      <a:pt x="12" y="68"/>
                    </a:lnTo>
                    <a:lnTo>
                      <a:pt x="16" y="74"/>
                    </a:lnTo>
                    <a:lnTo>
                      <a:pt x="18" y="78"/>
                    </a:lnTo>
                    <a:lnTo>
                      <a:pt x="22" y="82"/>
                    </a:lnTo>
                    <a:lnTo>
                      <a:pt x="26" y="90"/>
                    </a:lnTo>
                    <a:lnTo>
                      <a:pt x="34" y="100"/>
                    </a:lnTo>
                    <a:lnTo>
                      <a:pt x="38" y="110"/>
                    </a:lnTo>
                    <a:lnTo>
                      <a:pt x="42" y="114"/>
                    </a:lnTo>
                    <a:lnTo>
                      <a:pt x="42" y="118"/>
                    </a:lnTo>
                    <a:lnTo>
                      <a:pt x="46" y="128"/>
                    </a:lnTo>
                    <a:lnTo>
                      <a:pt x="52" y="140"/>
                    </a:lnTo>
                    <a:lnTo>
                      <a:pt x="58" y="152"/>
                    </a:lnTo>
                    <a:lnTo>
                      <a:pt x="68" y="170"/>
                    </a:lnTo>
                    <a:lnTo>
                      <a:pt x="72" y="176"/>
                    </a:lnTo>
                    <a:lnTo>
                      <a:pt x="80" y="188"/>
                    </a:lnTo>
                    <a:lnTo>
                      <a:pt x="86" y="202"/>
                    </a:lnTo>
                    <a:lnTo>
                      <a:pt x="92" y="212"/>
                    </a:lnTo>
                    <a:lnTo>
                      <a:pt x="94" y="216"/>
                    </a:lnTo>
                    <a:lnTo>
                      <a:pt x="96" y="212"/>
                    </a:lnTo>
                    <a:lnTo>
                      <a:pt x="98" y="212"/>
                    </a:lnTo>
                    <a:lnTo>
                      <a:pt x="100" y="210"/>
                    </a:lnTo>
                    <a:lnTo>
                      <a:pt x="102" y="210"/>
                    </a:lnTo>
                    <a:lnTo>
                      <a:pt x="104" y="206"/>
                    </a:lnTo>
                    <a:lnTo>
                      <a:pt x="104" y="202"/>
                    </a:lnTo>
                    <a:lnTo>
                      <a:pt x="104" y="202"/>
                    </a:lnTo>
                    <a:lnTo>
                      <a:pt x="104" y="202"/>
                    </a:lnTo>
                    <a:lnTo>
                      <a:pt x="106" y="204"/>
                    </a:lnTo>
                    <a:lnTo>
                      <a:pt x="108" y="204"/>
                    </a:lnTo>
                    <a:lnTo>
                      <a:pt x="110" y="204"/>
                    </a:lnTo>
                    <a:lnTo>
                      <a:pt x="114" y="204"/>
                    </a:lnTo>
                    <a:lnTo>
                      <a:pt x="136" y="232"/>
                    </a:lnTo>
                    <a:lnTo>
                      <a:pt x="140" y="228"/>
                    </a:lnTo>
                    <a:lnTo>
                      <a:pt x="140" y="228"/>
                    </a:lnTo>
                    <a:lnTo>
                      <a:pt x="142" y="224"/>
                    </a:lnTo>
                    <a:lnTo>
                      <a:pt x="146" y="220"/>
                    </a:lnTo>
                    <a:lnTo>
                      <a:pt x="148" y="216"/>
                    </a:lnTo>
                    <a:lnTo>
                      <a:pt x="152" y="212"/>
                    </a:lnTo>
                    <a:lnTo>
                      <a:pt x="156" y="206"/>
                    </a:lnTo>
                    <a:lnTo>
                      <a:pt x="158" y="204"/>
                    </a:lnTo>
                    <a:lnTo>
                      <a:pt x="160" y="202"/>
                    </a:lnTo>
                    <a:lnTo>
                      <a:pt x="166" y="200"/>
                    </a:lnTo>
                    <a:lnTo>
                      <a:pt x="178" y="194"/>
                    </a:lnTo>
                    <a:lnTo>
                      <a:pt x="194" y="188"/>
                    </a:lnTo>
                    <a:lnTo>
                      <a:pt x="208" y="184"/>
                    </a:lnTo>
                    <a:lnTo>
                      <a:pt x="220" y="184"/>
                    </a:lnTo>
                    <a:lnTo>
                      <a:pt x="220" y="182"/>
                    </a:lnTo>
                    <a:lnTo>
                      <a:pt x="224" y="182"/>
                    </a:lnTo>
                    <a:lnTo>
                      <a:pt x="236" y="178"/>
                    </a:lnTo>
                    <a:lnTo>
                      <a:pt x="248" y="170"/>
                    </a:lnTo>
                    <a:lnTo>
                      <a:pt x="260" y="160"/>
                    </a:lnTo>
                    <a:lnTo>
                      <a:pt x="268" y="148"/>
                    </a:lnTo>
                    <a:lnTo>
                      <a:pt x="270" y="132"/>
                    </a:lnTo>
                    <a:lnTo>
                      <a:pt x="268" y="132"/>
                    </a:lnTo>
                    <a:lnTo>
                      <a:pt x="268" y="130"/>
                    </a:lnTo>
                    <a:lnTo>
                      <a:pt x="268" y="126"/>
                    </a:lnTo>
                    <a:lnTo>
                      <a:pt x="268" y="124"/>
                    </a:lnTo>
                    <a:lnTo>
                      <a:pt x="270" y="122"/>
                    </a:lnTo>
                    <a:lnTo>
                      <a:pt x="254" y="124"/>
                    </a:lnTo>
                    <a:lnTo>
                      <a:pt x="234" y="124"/>
                    </a:lnTo>
                    <a:lnTo>
                      <a:pt x="234" y="124"/>
                    </a:lnTo>
                    <a:lnTo>
                      <a:pt x="232" y="122"/>
                    </a:lnTo>
                    <a:lnTo>
                      <a:pt x="230" y="122"/>
                    </a:lnTo>
                    <a:lnTo>
                      <a:pt x="228" y="120"/>
                    </a:lnTo>
                    <a:lnTo>
                      <a:pt x="228" y="118"/>
                    </a:lnTo>
                    <a:lnTo>
                      <a:pt x="228" y="116"/>
                    </a:lnTo>
                    <a:lnTo>
                      <a:pt x="230" y="110"/>
                    </a:lnTo>
                    <a:lnTo>
                      <a:pt x="220" y="108"/>
                    </a:lnTo>
                    <a:lnTo>
                      <a:pt x="218" y="108"/>
                    </a:lnTo>
                    <a:lnTo>
                      <a:pt x="216" y="110"/>
                    </a:lnTo>
                    <a:lnTo>
                      <a:pt x="214" y="110"/>
                    </a:lnTo>
                    <a:lnTo>
                      <a:pt x="210" y="110"/>
                    </a:lnTo>
                    <a:lnTo>
                      <a:pt x="206" y="108"/>
                    </a:lnTo>
                    <a:lnTo>
                      <a:pt x="206" y="106"/>
                    </a:lnTo>
                    <a:lnTo>
                      <a:pt x="204" y="102"/>
                    </a:lnTo>
                    <a:lnTo>
                      <a:pt x="202" y="98"/>
                    </a:lnTo>
                    <a:lnTo>
                      <a:pt x="200" y="92"/>
                    </a:lnTo>
                    <a:lnTo>
                      <a:pt x="196" y="88"/>
                    </a:lnTo>
                    <a:lnTo>
                      <a:pt x="194" y="84"/>
                    </a:lnTo>
                    <a:lnTo>
                      <a:pt x="192" y="80"/>
                    </a:lnTo>
                    <a:lnTo>
                      <a:pt x="192" y="80"/>
                    </a:lnTo>
                    <a:lnTo>
                      <a:pt x="172" y="54"/>
                    </a:lnTo>
                    <a:lnTo>
                      <a:pt x="154" y="54"/>
                    </a:lnTo>
                    <a:lnTo>
                      <a:pt x="154" y="52"/>
                    </a:lnTo>
                    <a:lnTo>
                      <a:pt x="152" y="50"/>
                    </a:lnTo>
                    <a:lnTo>
                      <a:pt x="150" y="48"/>
                    </a:lnTo>
                    <a:lnTo>
                      <a:pt x="144" y="46"/>
                    </a:lnTo>
                    <a:lnTo>
                      <a:pt x="144" y="46"/>
                    </a:lnTo>
                    <a:lnTo>
                      <a:pt x="142" y="44"/>
                    </a:lnTo>
                    <a:lnTo>
                      <a:pt x="138" y="40"/>
                    </a:lnTo>
                    <a:lnTo>
                      <a:pt x="134" y="38"/>
                    </a:lnTo>
                    <a:lnTo>
                      <a:pt x="130" y="34"/>
                    </a:lnTo>
                    <a:lnTo>
                      <a:pt x="124" y="30"/>
                    </a:lnTo>
                    <a:lnTo>
                      <a:pt x="120" y="28"/>
                    </a:lnTo>
                    <a:lnTo>
                      <a:pt x="114" y="26"/>
                    </a:lnTo>
                    <a:lnTo>
                      <a:pt x="102" y="16"/>
                    </a:lnTo>
                    <a:lnTo>
                      <a:pt x="94" y="16"/>
                    </a:lnTo>
                    <a:lnTo>
                      <a:pt x="68" y="4"/>
                    </a:lnTo>
                    <a:lnTo>
                      <a:pt x="62" y="0"/>
                    </a:lnTo>
                    <a:lnTo>
                      <a:pt x="62" y="0"/>
                    </a:lnTo>
                    <a:lnTo>
                      <a:pt x="60" y="2"/>
                    </a:lnTo>
                    <a:lnTo>
                      <a:pt x="58" y="2"/>
                    </a:lnTo>
                    <a:lnTo>
                      <a:pt x="54" y="4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Freeform 251"/>
              <p:cNvSpPr>
                <a:spLocks/>
              </p:cNvSpPr>
              <p:nvPr/>
            </p:nvSpPr>
            <p:spPr bwMode="gray">
              <a:xfrm>
                <a:off x="1444" y="2620"/>
                <a:ext cx="42" cy="66"/>
              </a:xfrm>
              <a:custGeom>
                <a:avLst/>
                <a:gdLst/>
                <a:ahLst/>
                <a:cxnLst>
                  <a:cxn ang="0">
                    <a:pos x="20" y="66"/>
                  </a:cxn>
                  <a:cxn ang="0">
                    <a:pos x="16" y="64"/>
                  </a:cxn>
                  <a:cxn ang="0">
                    <a:pos x="12" y="62"/>
                  </a:cxn>
                  <a:cxn ang="0">
                    <a:pos x="10" y="62"/>
                  </a:cxn>
                  <a:cxn ang="0">
                    <a:pos x="10" y="60"/>
                  </a:cxn>
                  <a:cxn ang="0">
                    <a:pos x="8" y="46"/>
                  </a:cxn>
                  <a:cxn ang="0">
                    <a:pos x="2" y="38"/>
                  </a:cxn>
                  <a:cxn ang="0">
                    <a:pos x="2" y="36"/>
                  </a:cxn>
                  <a:cxn ang="0">
                    <a:pos x="2" y="32"/>
                  </a:cxn>
                  <a:cxn ang="0">
                    <a:pos x="2" y="26"/>
                  </a:cxn>
                  <a:cxn ang="0">
                    <a:pos x="2" y="20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2" y="12"/>
                  </a:cxn>
                  <a:cxn ang="0">
                    <a:pos x="4" y="10"/>
                  </a:cxn>
                  <a:cxn ang="0">
                    <a:pos x="6" y="8"/>
                  </a:cxn>
                  <a:cxn ang="0">
                    <a:pos x="8" y="8"/>
                  </a:cxn>
                  <a:cxn ang="0">
                    <a:pos x="8" y="8"/>
                  </a:cxn>
                  <a:cxn ang="0">
                    <a:pos x="8" y="6"/>
                  </a:cxn>
                  <a:cxn ang="0">
                    <a:pos x="10" y="4"/>
                  </a:cxn>
                  <a:cxn ang="0">
                    <a:pos x="10" y="2"/>
                  </a:cxn>
                  <a:cxn ang="0">
                    <a:pos x="10" y="2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4" y="2"/>
                  </a:cxn>
                  <a:cxn ang="0">
                    <a:pos x="14" y="2"/>
                  </a:cxn>
                  <a:cxn ang="0">
                    <a:pos x="18" y="2"/>
                  </a:cxn>
                  <a:cxn ang="0">
                    <a:pos x="20" y="2"/>
                  </a:cxn>
                  <a:cxn ang="0">
                    <a:pos x="42" y="30"/>
                  </a:cxn>
                  <a:cxn ang="0">
                    <a:pos x="42" y="30"/>
                  </a:cxn>
                  <a:cxn ang="0">
                    <a:pos x="40" y="32"/>
                  </a:cxn>
                  <a:cxn ang="0">
                    <a:pos x="38" y="34"/>
                  </a:cxn>
                  <a:cxn ang="0">
                    <a:pos x="38" y="36"/>
                  </a:cxn>
                  <a:cxn ang="0">
                    <a:pos x="38" y="40"/>
                  </a:cxn>
                  <a:cxn ang="0">
                    <a:pos x="40" y="40"/>
                  </a:cxn>
                  <a:cxn ang="0">
                    <a:pos x="40" y="42"/>
                  </a:cxn>
                  <a:cxn ang="0">
                    <a:pos x="40" y="44"/>
                  </a:cxn>
                  <a:cxn ang="0">
                    <a:pos x="40" y="46"/>
                  </a:cxn>
                  <a:cxn ang="0">
                    <a:pos x="40" y="48"/>
                  </a:cxn>
                  <a:cxn ang="0">
                    <a:pos x="38" y="48"/>
                  </a:cxn>
                  <a:cxn ang="0">
                    <a:pos x="36" y="48"/>
                  </a:cxn>
                  <a:cxn ang="0">
                    <a:pos x="36" y="48"/>
                  </a:cxn>
                  <a:cxn ang="0">
                    <a:pos x="34" y="48"/>
                  </a:cxn>
                  <a:cxn ang="0">
                    <a:pos x="34" y="50"/>
                  </a:cxn>
                  <a:cxn ang="0">
                    <a:pos x="32" y="52"/>
                  </a:cxn>
                  <a:cxn ang="0">
                    <a:pos x="30" y="54"/>
                  </a:cxn>
                  <a:cxn ang="0">
                    <a:pos x="28" y="56"/>
                  </a:cxn>
                  <a:cxn ang="0">
                    <a:pos x="28" y="56"/>
                  </a:cxn>
                  <a:cxn ang="0">
                    <a:pos x="30" y="60"/>
                  </a:cxn>
                  <a:cxn ang="0">
                    <a:pos x="28" y="62"/>
                  </a:cxn>
                  <a:cxn ang="0">
                    <a:pos x="28" y="62"/>
                  </a:cxn>
                  <a:cxn ang="0">
                    <a:pos x="26" y="60"/>
                  </a:cxn>
                  <a:cxn ang="0">
                    <a:pos x="24" y="60"/>
                  </a:cxn>
                  <a:cxn ang="0">
                    <a:pos x="24" y="62"/>
                  </a:cxn>
                  <a:cxn ang="0">
                    <a:pos x="22" y="64"/>
                  </a:cxn>
                  <a:cxn ang="0">
                    <a:pos x="20" y="66"/>
                  </a:cxn>
                  <a:cxn ang="0">
                    <a:pos x="20" y="66"/>
                  </a:cxn>
                </a:cxnLst>
                <a:rect l="0" t="0" r="r" b="b"/>
                <a:pathLst>
                  <a:path w="42" h="66">
                    <a:moveTo>
                      <a:pt x="20" y="66"/>
                    </a:moveTo>
                    <a:lnTo>
                      <a:pt x="16" y="64"/>
                    </a:lnTo>
                    <a:lnTo>
                      <a:pt x="12" y="62"/>
                    </a:lnTo>
                    <a:lnTo>
                      <a:pt x="10" y="62"/>
                    </a:lnTo>
                    <a:lnTo>
                      <a:pt x="10" y="60"/>
                    </a:lnTo>
                    <a:lnTo>
                      <a:pt x="8" y="46"/>
                    </a:lnTo>
                    <a:lnTo>
                      <a:pt x="2" y="38"/>
                    </a:lnTo>
                    <a:lnTo>
                      <a:pt x="2" y="36"/>
                    </a:lnTo>
                    <a:lnTo>
                      <a:pt x="2" y="32"/>
                    </a:lnTo>
                    <a:lnTo>
                      <a:pt x="2" y="26"/>
                    </a:lnTo>
                    <a:lnTo>
                      <a:pt x="2" y="20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2" y="12"/>
                    </a:lnTo>
                    <a:lnTo>
                      <a:pt x="4" y="10"/>
                    </a:lnTo>
                    <a:lnTo>
                      <a:pt x="6" y="8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8" y="6"/>
                    </a:lnTo>
                    <a:lnTo>
                      <a:pt x="10" y="4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18" y="2"/>
                    </a:lnTo>
                    <a:lnTo>
                      <a:pt x="20" y="2"/>
                    </a:lnTo>
                    <a:lnTo>
                      <a:pt x="42" y="30"/>
                    </a:lnTo>
                    <a:lnTo>
                      <a:pt x="42" y="30"/>
                    </a:lnTo>
                    <a:lnTo>
                      <a:pt x="40" y="32"/>
                    </a:lnTo>
                    <a:lnTo>
                      <a:pt x="38" y="34"/>
                    </a:lnTo>
                    <a:lnTo>
                      <a:pt x="38" y="36"/>
                    </a:lnTo>
                    <a:lnTo>
                      <a:pt x="38" y="40"/>
                    </a:lnTo>
                    <a:lnTo>
                      <a:pt x="40" y="40"/>
                    </a:lnTo>
                    <a:lnTo>
                      <a:pt x="40" y="42"/>
                    </a:lnTo>
                    <a:lnTo>
                      <a:pt x="40" y="44"/>
                    </a:lnTo>
                    <a:lnTo>
                      <a:pt x="40" y="46"/>
                    </a:lnTo>
                    <a:lnTo>
                      <a:pt x="40" y="48"/>
                    </a:lnTo>
                    <a:lnTo>
                      <a:pt x="38" y="48"/>
                    </a:lnTo>
                    <a:lnTo>
                      <a:pt x="36" y="48"/>
                    </a:lnTo>
                    <a:lnTo>
                      <a:pt x="36" y="48"/>
                    </a:lnTo>
                    <a:lnTo>
                      <a:pt x="34" y="48"/>
                    </a:lnTo>
                    <a:lnTo>
                      <a:pt x="34" y="50"/>
                    </a:lnTo>
                    <a:lnTo>
                      <a:pt x="32" y="52"/>
                    </a:lnTo>
                    <a:lnTo>
                      <a:pt x="30" y="54"/>
                    </a:lnTo>
                    <a:lnTo>
                      <a:pt x="28" y="56"/>
                    </a:lnTo>
                    <a:lnTo>
                      <a:pt x="28" y="56"/>
                    </a:lnTo>
                    <a:lnTo>
                      <a:pt x="30" y="60"/>
                    </a:lnTo>
                    <a:lnTo>
                      <a:pt x="28" y="62"/>
                    </a:lnTo>
                    <a:lnTo>
                      <a:pt x="28" y="62"/>
                    </a:lnTo>
                    <a:lnTo>
                      <a:pt x="26" y="60"/>
                    </a:lnTo>
                    <a:lnTo>
                      <a:pt x="24" y="60"/>
                    </a:lnTo>
                    <a:lnTo>
                      <a:pt x="24" y="62"/>
                    </a:lnTo>
                    <a:lnTo>
                      <a:pt x="22" y="64"/>
                    </a:lnTo>
                    <a:lnTo>
                      <a:pt x="20" y="66"/>
                    </a:lnTo>
                    <a:lnTo>
                      <a:pt x="20" y="66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Freeform 252"/>
              <p:cNvSpPr>
                <a:spLocks/>
              </p:cNvSpPr>
              <p:nvPr/>
            </p:nvSpPr>
            <p:spPr bwMode="gray">
              <a:xfrm>
                <a:off x="1464" y="2602"/>
                <a:ext cx="118" cy="86"/>
              </a:xfrm>
              <a:custGeom>
                <a:avLst/>
                <a:gdLst/>
                <a:ahLst/>
                <a:cxnLst>
                  <a:cxn ang="0">
                    <a:pos x="118" y="28"/>
                  </a:cxn>
                  <a:cxn ang="0">
                    <a:pos x="102" y="32"/>
                  </a:cxn>
                  <a:cxn ang="0">
                    <a:pos x="94" y="38"/>
                  </a:cxn>
                  <a:cxn ang="0">
                    <a:pos x="86" y="46"/>
                  </a:cxn>
                  <a:cxn ang="0">
                    <a:pos x="80" y="54"/>
                  </a:cxn>
                  <a:cxn ang="0">
                    <a:pos x="74" y="58"/>
                  </a:cxn>
                  <a:cxn ang="0">
                    <a:pos x="68" y="60"/>
                  </a:cxn>
                  <a:cxn ang="0">
                    <a:pos x="62" y="62"/>
                  </a:cxn>
                  <a:cxn ang="0">
                    <a:pos x="58" y="64"/>
                  </a:cxn>
                  <a:cxn ang="0">
                    <a:pos x="54" y="64"/>
                  </a:cxn>
                  <a:cxn ang="0">
                    <a:pos x="52" y="64"/>
                  </a:cxn>
                  <a:cxn ang="0">
                    <a:pos x="36" y="78"/>
                  </a:cxn>
                  <a:cxn ang="0">
                    <a:pos x="6" y="86"/>
                  </a:cxn>
                  <a:cxn ang="0">
                    <a:pos x="2" y="84"/>
                  </a:cxn>
                  <a:cxn ang="0">
                    <a:pos x="0" y="84"/>
                  </a:cxn>
                  <a:cxn ang="0">
                    <a:pos x="0" y="84"/>
                  </a:cxn>
                  <a:cxn ang="0">
                    <a:pos x="2" y="84"/>
                  </a:cxn>
                  <a:cxn ang="0">
                    <a:pos x="4" y="80"/>
                  </a:cxn>
                  <a:cxn ang="0">
                    <a:pos x="4" y="80"/>
                  </a:cxn>
                  <a:cxn ang="0">
                    <a:pos x="6" y="80"/>
                  </a:cxn>
                  <a:cxn ang="0">
                    <a:pos x="8" y="80"/>
                  </a:cxn>
                  <a:cxn ang="0">
                    <a:pos x="10" y="78"/>
                  </a:cxn>
                  <a:cxn ang="0">
                    <a:pos x="8" y="74"/>
                  </a:cxn>
                  <a:cxn ang="0">
                    <a:pos x="12" y="68"/>
                  </a:cxn>
                  <a:cxn ang="0">
                    <a:pos x="14" y="68"/>
                  </a:cxn>
                  <a:cxn ang="0">
                    <a:pos x="14" y="66"/>
                  </a:cxn>
                  <a:cxn ang="0">
                    <a:pos x="16" y="66"/>
                  </a:cxn>
                  <a:cxn ang="0">
                    <a:pos x="18" y="66"/>
                  </a:cxn>
                  <a:cxn ang="0">
                    <a:pos x="20" y="66"/>
                  </a:cxn>
                  <a:cxn ang="0">
                    <a:pos x="20" y="66"/>
                  </a:cxn>
                  <a:cxn ang="0">
                    <a:pos x="22" y="64"/>
                  </a:cxn>
                  <a:cxn ang="0">
                    <a:pos x="20" y="62"/>
                  </a:cxn>
                  <a:cxn ang="0">
                    <a:pos x="20" y="60"/>
                  </a:cxn>
                  <a:cxn ang="0">
                    <a:pos x="20" y="58"/>
                  </a:cxn>
                  <a:cxn ang="0">
                    <a:pos x="18" y="56"/>
                  </a:cxn>
                  <a:cxn ang="0">
                    <a:pos x="18" y="54"/>
                  </a:cxn>
                  <a:cxn ang="0">
                    <a:pos x="18" y="50"/>
                  </a:cxn>
                  <a:cxn ang="0">
                    <a:pos x="22" y="48"/>
                  </a:cxn>
                  <a:cxn ang="0">
                    <a:pos x="22" y="48"/>
                  </a:cxn>
                  <a:cxn ang="0">
                    <a:pos x="24" y="46"/>
                  </a:cxn>
                  <a:cxn ang="0">
                    <a:pos x="26" y="44"/>
                  </a:cxn>
                  <a:cxn ang="0">
                    <a:pos x="26" y="44"/>
                  </a:cxn>
                  <a:cxn ang="0">
                    <a:pos x="28" y="42"/>
                  </a:cxn>
                  <a:cxn ang="0">
                    <a:pos x="30" y="38"/>
                  </a:cxn>
                  <a:cxn ang="0">
                    <a:pos x="34" y="34"/>
                  </a:cxn>
                  <a:cxn ang="0">
                    <a:pos x="38" y="30"/>
                  </a:cxn>
                  <a:cxn ang="0">
                    <a:pos x="40" y="24"/>
                  </a:cxn>
                  <a:cxn ang="0">
                    <a:pos x="44" y="20"/>
                  </a:cxn>
                  <a:cxn ang="0">
                    <a:pos x="48" y="18"/>
                  </a:cxn>
                  <a:cxn ang="0">
                    <a:pos x="50" y="16"/>
                  </a:cxn>
                  <a:cxn ang="0">
                    <a:pos x="54" y="14"/>
                  </a:cxn>
                  <a:cxn ang="0">
                    <a:pos x="66" y="10"/>
                  </a:cxn>
                  <a:cxn ang="0">
                    <a:pos x="80" y="6"/>
                  </a:cxn>
                  <a:cxn ang="0">
                    <a:pos x="94" y="0"/>
                  </a:cxn>
                  <a:cxn ang="0">
                    <a:pos x="104" y="0"/>
                  </a:cxn>
                  <a:cxn ang="0">
                    <a:pos x="104" y="0"/>
                  </a:cxn>
                  <a:cxn ang="0">
                    <a:pos x="106" y="0"/>
                  </a:cxn>
                  <a:cxn ang="0">
                    <a:pos x="108" y="2"/>
                  </a:cxn>
                  <a:cxn ang="0">
                    <a:pos x="118" y="28"/>
                  </a:cxn>
                </a:cxnLst>
                <a:rect l="0" t="0" r="r" b="b"/>
                <a:pathLst>
                  <a:path w="118" h="86">
                    <a:moveTo>
                      <a:pt x="118" y="28"/>
                    </a:moveTo>
                    <a:lnTo>
                      <a:pt x="102" y="32"/>
                    </a:lnTo>
                    <a:lnTo>
                      <a:pt x="94" y="38"/>
                    </a:lnTo>
                    <a:lnTo>
                      <a:pt x="86" y="46"/>
                    </a:lnTo>
                    <a:lnTo>
                      <a:pt x="80" y="54"/>
                    </a:lnTo>
                    <a:lnTo>
                      <a:pt x="74" y="58"/>
                    </a:lnTo>
                    <a:lnTo>
                      <a:pt x="68" y="60"/>
                    </a:lnTo>
                    <a:lnTo>
                      <a:pt x="62" y="62"/>
                    </a:lnTo>
                    <a:lnTo>
                      <a:pt x="58" y="64"/>
                    </a:lnTo>
                    <a:lnTo>
                      <a:pt x="54" y="64"/>
                    </a:lnTo>
                    <a:lnTo>
                      <a:pt x="52" y="64"/>
                    </a:lnTo>
                    <a:lnTo>
                      <a:pt x="36" y="78"/>
                    </a:lnTo>
                    <a:lnTo>
                      <a:pt x="6" y="86"/>
                    </a:lnTo>
                    <a:lnTo>
                      <a:pt x="2" y="84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2" y="84"/>
                    </a:lnTo>
                    <a:lnTo>
                      <a:pt x="4" y="80"/>
                    </a:lnTo>
                    <a:lnTo>
                      <a:pt x="4" y="80"/>
                    </a:lnTo>
                    <a:lnTo>
                      <a:pt x="6" y="80"/>
                    </a:lnTo>
                    <a:lnTo>
                      <a:pt x="8" y="80"/>
                    </a:lnTo>
                    <a:lnTo>
                      <a:pt x="10" y="78"/>
                    </a:lnTo>
                    <a:lnTo>
                      <a:pt x="8" y="74"/>
                    </a:lnTo>
                    <a:lnTo>
                      <a:pt x="12" y="68"/>
                    </a:lnTo>
                    <a:lnTo>
                      <a:pt x="14" y="68"/>
                    </a:lnTo>
                    <a:lnTo>
                      <a:pt x="14" y="66"/>
                    </a:lnTo>
                    <a:lnTo>
                      <a:pt x="16" y="66"/>
                    </a:lnTo>
                    <a:lnTo>
                      <a:pt x="18" y="66"/>
                    </a:lnTo>
                    <a:lnTo>
                      <a:pt x="20" y="66"/>
                    </a:lnTo>
                    <a:lnTo>
                      <a:pt x="20" y="66"/>
                    </a:lnTo>
                    <a:lnTo>
                      <a:pt x="22" y="64"/>
                    </a:lnTo>
                    <a:lnTo>
                      <a:pt x="20" y="62"/>
                    </a:lnTo>
                    <a:lnTo>
                      <a:pt x="20" y="60"/>
                    </a:lnTo>
                    <a:lnTo>
                      <a:pt x="20" y="58"/>
                    </a:lnTo>
                    <a:lnTo>
                      <a:pt x="18" y="56"/>
                    </a:lnTo>
                    <a:lnTo>
                      <a:pt x="18" y="54"/>
                    </a:lnTo>
                    <a:lnTo>
                      <a:pt x="18" y="50"/>
                    </a:lnTo>
                    <a:lnTo>
                      <a:pt x="22" y="48"/>
                    </a:lnTo>
                    <a:lnTo>
                      <a:pt x="22" y="48"/>
                    </a:lnTo>
                    <a:lnTo>
                      <a:pt x="24" y="46"/>
                    </a:lnTo>
                    <a:lnTo>
                      <a:pt x="26" y="44"/>
                    </a:lnTo>
                    <a:lnTo>
                      <a:pt x="26" y="44"/>
                    </a:lnTo>
                    <a:lnTo>
                      <a:pt x="28" y="42"/>
                    </a:lnTo>
                    <a:lnTo>
                      <a:pt x="30" y="38"/>
                    </a:lnTo>
                    <a:lnTo>
                      <a:pt x="34" y="34"/>
                    </a:lnTo>
                    <a:lnTo>
                      <a:pt x="38" y="30"/>
                    </a:lnTo>
                    <a:lnTo>
                      <a:pt x="40" y="24"/>
                    </a:lnTo>
                    <a:lnTo>
                      <a:pt x="44" y="20"/>
                    </a:lnTo>
                    <a:lnTo>
                      <a:pt x="48" y="18"/>
                    </a:lnTo>
                    <a:lnTo>
                      <a:pt x="50" y="16"/>
                    </a:lnTo>
                    <a:lnTo>
                      <a:pt x="54" y="14"/>
                    </a:lnTo>
                    <a:lnTo>
                      <a:pt x="66" y="10"/>
                    </a:lnTo>
                    <a:lnTo>
                      <a:pt x="80" y="6"/>
                    </a:lnTo>
                    <a:lnTo>
                      <a:pt x="94" y="0"/>
                    </a:lnTo>
                    <a:lnTo>
                      <a:pt x="104" y="0"/>
                    </a:lnTo>
                    <a:lnTo>
                      <a:pt x="104" y="0"/>
                    </a:lnTo>
                    <a:lnTo>
                      <a:pt x="106" y="0"/>
                    </a:lnTo>
                    <a:lnTo>
                      <a:pt x="108" y="2"/>
                    </a:lnTo>
                    <a:lnTo>
                      <a:pt x="118" y="28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Freeform 253"/>
              <p:cNvSpPr>
                <a:spLocks/>
              </p:cNvSpPr>
              <p:nvPr/>
            </p:nvSpPr>
            <p:spPr bwMode="gray">
              <a:xfrm>
                <a:off x="1570" y="2528"/>
                <a:ext cx="92" cy="102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72" y="4"/>
                  </a:cxn>
                  <a:cxn ang="0">
                    <a:pos x="72" y="8"/>
                  </a:cxn>
                  <a:cxn ang="0">
                    <a:pos x="72" y="8"/>
                  </a:cxn>
                  <a:cxn ang="0">
                    <a:pos x="76" y="14"/>
                  </a:cxn>
                  <a:cxn ang="0">
                    <a:pos x="80" y="18"/>
                  </a:cxn>
                  <a:cxn ang="0">
                    <a:pos x="84" y="22"/>
                  </a:cxn>
                  <a:cxn ang="0">
                    <a:pos x="88" y="22"/>
                  </a:cxn>
                  <a:cxn ang="0">
                    <a:pos x="90" y="24"/>
                  </a:cxn>
                  <a:cxn ang="0">
                    <a:pos x="90" y="24"/>
                  </a:cxn>
                  <a:cxn ang="0">
                    <a:pos x="92" y="30"/>
                  </a:cxn>
                  <a:cxn ang="0">
                    <a:pos x="92" y="34"/>
                  </a:cxn>
                  <a:cxn ang="0">
                    <a:pos x="90" y="40"/>
                  </a:cxn>
                  <a:cxn ang="0">
                    <a:pos x="86" y="44"/>
                  </a:cxn>
                  <a:cxn ang="0">
                    <a:pos x="82" y="46"/>
                  </a:cxn>
                  <a:cxn ang="0">
                    <a:pos x="78" y="50"/>
                  </a:cxn>
                  <a:cxn ang="0">
                    <a:pos x="76" y="50"/>
                  </a:cxn>
                  <a:cxn ang="0">
                    <a:pos x="74" y="50"/>
                  </a:cxn>
                  <a:cxn ang="0">
                    <a:pos x="74" y="56"/>
                  </a:cxn>
                  <a:cxn ang="0">
                    <a:pos x="72" y="58"/>
                  </a:cxn>
                  <a:cxn ang="0">
                    <a:pos x="70" y="62"/>
                  </a:cxn>
                  <a:cxn ang="0">
                    <a:pos x="66" y="64"/>
                  </a:cxn>
                  <a:cxn ang="0">
                    <a:pos x="64" y="64"/>
                  </a:cxn>
                  <a:cxn ang="0">
                    <a:pos x="64" y="66"/>
                  </a:cxn>
                  <a:cxn ang="0">
                    <a:pos x="58" y="66"/>
                  </a:cxn>
                  <a:cxn ang="0">
                    <a:pos x="54" y="68"/>
                  </a:cxn>
                  <a:cxn ang="0">
                    <a:pos x="52" y="72"/>
                  </a:cxn>
                  <a:cxn ang="0">
                    <a:pos x="50" y="74"/>
                  </a:cxn>
                  <a:cxn ang="0">
                    <a:pos x="50" y="76"/>
                  </a:cxn>
                  <a:cxn ang="0">
                    <a:pos x="50" y="78"/>
                  </a:cxn>
                  <a:cxn ang="0">
                    <a:pos x="50" y="80"/>
                  </a:cxn>
                  <a:cxn ang="0">
                    <a:pos x="48" y="82"/>
                  </a:cxn>
                  <a:cxn ang="0">
                    <a:pos x="42" y="90"/>
                  </a:cxn>
                  <a:cxn ang="0">
                    <a:pos x="30" y="98"/>
                  </a:cxn>
                  <a:cxn ang="0">
                    <a:pos x="12" y="102"/>
                  </a:cxn>
                  <a:cxn ang="0">
                    <a:pos x="2" y="76"/>
                  </a:cxn>
                  <a:cxn ang="0">
                    <a:pos x="0" y="74"/>
                  </a:cxn>
                  <a:cxn ang="0">
                    <a:pos x="0" y="74"/>
                  </a:cxn>
                  <a:cxn ang="0">
                    <a:pos x="0" y="74"/>
                  </a:cxn>
                  <a:cxn ang="0">
                    <a:pos x="2" y="72"/>
                  </a:cxn>
                  <a:cxn ang="0">
                    <a:pos x="12" y="68"/>
                  </a:cxn>
                  <a:cxn ang="0">
                    <a:pos x="26" y="62"/>
                  </a:cxn>
                  <a:cxn ang="0">
                    <a:pos x="38" y="54"/>
                  </a:cxn>
                  <a:cxn ang="0">
                    <a:pos x="46" y="42"/>
                  </a:cxn>
                  <a:cxn ang="0">
                    <a:pos x="50" y="28"/>
                  </a:cxn>
                  <a:cxn ang="0">
                    <a:pos x="50" y="26"/>
                  </a:cxn>
                  <a:cxn ang="0">
                    <a:pos x="50" y="24"/>
                  </a:cxn>
                  <a:cxn ang="0">
                    <a:pos x="48" y="20"/>
                  </a:cxn>
                  <a:cxn ang="0">
                    <a:pos x="48" y="18"/>
                  </a:cxn>
                  <a:cxn ang="0">
                    <a:pos x="48" y="16"/>
                  </a:cxn>
                  <a:cxn ang="0">
                    <a:pos x="48" y="14"/>
                  </a:cxn>
                  <a:cxn ang="0">
                    <a:pos x="48" y="12"/>
                  </a:cxn>
                  <a:cxn ang="0">
                    <a:pos x="50" y="12"/>
                  </a:cxn>
                  <a:cxn ang="0">
                    <a:pos x="52" y="12"/>
                  </a:cxn>
                  <a:cxn ang="0">
                    <a:pos x="54" y="12"/>
                  </a:cxn>
                  <a:cxn ang="0">
                    <a:pos x="58" y="10"/>
                  </a:cxn>
                  <a:cxn ang="0">
                    <a:pos x="60" y="8"/>
                  </a:cxn>
                  <a:cxn ang="0">
                    <a:pos x="60" y="8"/>
                  </a:cxn>
                  <a:cxn ang="0">
                    <a:pos x="60" y="6"/>
                  </a:cxn>
                  <a:cxn ang="0">
                    <a:pos x="62" y="4"/>
                  </a:cxn>
                  <a:cxn ang="0">
                    <a:pos x="64" y="4"/>
                  </a:cxn>
                  <a:cxn ang="0">
                    <a:pos x="64" y="4"/>
                  </a:cxn>
                  <a:cxn ang="0">
                    <a:pos x="72" y="0"/>
                  </a:cxn>
                </a:cxnLst>
                <a:rect l="0" t="0" r="r" b="b"/>
                <a:pathLst>
                  <a:path w="92" h="102">
                    <a:moveTo>
                      <a:pt x="72" y="0"/>
                    </a:moveTo>
                    <a:lnTo>
                      <a:pt x="72" y="4"/>
                    </a:lnTo>
                    <a:lnTo>
                      <a:pt x="72" y="8"/>
                    </a:lnTo>
                    <a:lnTo>
                      <a:pt x="72" y="8"/>
                    </a:lnTo>
                    <a:lnTo>
                      <a:pt x="76" y="14"/>
                    </a:lnTo>
                    <a:lnTo>
                      <a:pt x="80" y="18"/>
                    </a:lnTo>
                    <a:lnTo>
                      <a:pt x="84" y="22"/>
                    </a:lnTo>
                    <a:lnTo>
                      <a:pt x="88" y="22"/>
                    </a:lnTo>
                    <a:lnTo>
                      <a:pt x="90" y="24"/>
                    </a:lnTo>
                    <a:lnTo>
                      <a:pt x="90" y="24"/>
                    </a:lnTo>
                    <a:lnTo>
                      <a:pt x="92" y="30"/>
                    </a:lnTo>
                    <a:lnTo>
                      <a:pt x="92" y="34"/>
                    </a:lnTo>
                    <a:lnTo>
                      <a:pt x="90" y="40"/>
                    </a:lnTo>
                    <a:lnTo>
                      <a:pt x="86" y="44"/>
                    </a:lnTo>
                    <a:lnTo>
                      <a:pt x="82" y="46"/>
                    </a:lnTo>
                    <a:lnTo>
                      <a:pt x="78" y="50"/>
                    </a:lnTo>
                    <a:lnTo>
                      <a:pt x="76" y="50"/>
                    </a:lnTo>
                    <a:lnTo>
                      <a:pt x="74" y="50"/>
                    </a:lnTo>
                    <a:lnTo>
                      <a:pt x="74" y="56"/>
                    </a:lnTo>
                    <a:lnTo>
                      <a:pt x="72" y="58"/>
                    </a:lnTo>
                    <a:lnTo>
                      <a:pt x="70" y="62"/>
                    </a:lnTo>
                    <a:lnTo>
                      <a:pt x="66" y="64"/>
                    </a:lnTo>
                    <a:lnTo>
                      <a:pt x="64" y="64"/>
                    </a:lnTo>
                    <a:lnTo>
                      <a:pt x="64" y="66"/>
                    </a:lnTo>
                    <a:lnTo>
                      <a:pt x="58" y="66"/>
                    </a:lnTo>
                    <a:lnTo>
                      <a:pt x="54" y="68"/>
                    </a:lnTo>
                    <a:lnTo>
                      <a:pt x="52" y="72"/>
                    </a:lnTo>
                    <a:lnTo>
                      <a:pt x="50" y="74"/>
                    </a:lnTo>
                    <a:lnTo>
                      <a:pt x="50" y="76"/>
                    </a:lnTo>
                    <a:lnTo>
                      <a:pt x="50" y="78"/>
                    </a:lnTo>
                    <a:lnTo>
                      <a:pt x="50" y="80"/>
                    </a:lnTo>
                    <a:lnTo>
                      <a:pt x="48" y="82"/>
                    </a:lnTo>
                    <a:lnTo>
                      <a:pt x="42" y="90"/>
                    </a:lnTo>
                    <a:lnTo>
                      <a:pt x="30" y="98"/>
                    </a:lnTo>
                    <a:lnTo>
                      <a:pt x="12" y="102"/>
                    </a:lnTo>
                    <a:lnTo>
                      <a:pt x="2" y="76"/>
                    </a:lnTo>
                    <a:lnTo>
                      <a:pt x="0" y="74"/>
                    </a:lnTo>
                    <a:lnTo>
                      <a:pt x="0" y="74"/>
                    </a:lnTo>
                    <a:lnTo>
                      <a:pt x="0" y="74"/>
                    </a:lnTo>
                    <a:lnTo>
                      <a:pt x="2" y="72"/>
                    </a:lnTo>
                    <a:lnTo>
                      <a:pt x="12" y="68"/>
                    </a:lnTo>
                    <a:lnTo>
                      <a:pt x="26" y="62"/>
                    </a:lnTo>
                    <a:lnTo>
                      <a:pt x="38" y="54"/>
                    </a:lnTo>
                    <a:lnTo>
                      <a:pt x="46" y="42"/>
                    </a:lnTo>
                    <a:lnTo>
                      <a:pt x="50" y="28"/>
                    </a:lnTo>
                    <a:lnTo>
                      <a:pt x="50" y="26"/>
                    </a:lnTo>
                    <a:lnTo>
                      <a:pt x="50" y="24"/>
                    </a:lnTo>
                    <a:lnTo>
                      <a:pt x="48" y="20"/>
                    </a:lnTo>
                    <a:lnTo>
                      <a:pt x="48" y="18"/>
                    </a:lnTo>
                    <a:lnTo>
                      <a:pt x="48" y="16"/>
                    </a:lnTo>
                    <a:lnTo>
                      <a:pt x="48" y="14"/>
                    </a:lnTo>
                    <a:lnTo>
                      <a:pt x="48" y="12"/>
                    </a:lnTo>
                    <a:lnTo>
                      <a:pt x="50" y="12"/>
                    </a:lnTo>
                    <a:lnTo>
                      <a:pt x="52" y="12"/>
                    </a:lnTo>
                    <a:lnTo>
                      <a:pt x="54" y="12"/>
                    </a:lnTo>
                    <a:lnTo>
                      <a:pt x="58" y="10"/>
                    </a:lnTo>
                    <a:lnTo>
                      <a:pt x="60" y="8"/>
                    </a:lnTo>
                    <a:lnTo>
                      <a:pt x="60" y="8"/>
                    </a:lnTo>
                    <a:lnTo>
                      <a:pt x="60" y="6"/>
                    </a:lnTo>
                    <a:lnTo>
                      <a:pt x="62" y="4"/>
                    </a:lnTo>
                    <a:lnTo>
                      <a:pt x="64" y="4"/>
                    </a:lnTo>
                    <a:lnTo>
                      <a:pt x="64" y="4"/>
                    </a:lnTo>
                    <a:lnTo>
                      <a:pt x="72" y="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Freeform 254"/>
              <p:cNvSpPr>
                <a:spLocks/>
              </p:cNvSpPr>
              <p:nvPr/>
            </p:nvSpPr>
            <p:spPr bwMode="gray">
              <a:xfrm>
                <a:off x="1394" y="2320"/>
                <a:ext cx="116" cy="134"/>
              </a:xfrm>
              <a:custGeom>
                <a:avLst/>
                <a:gdLst/>
                <a:ahLst/>
                <a:cxnLst>
                  <a:cxn ang="0">
                    <a:pos x="86" y="132"/>
                  </a:cxn>
                  <a:cxn ang="0">
                    <a:pos x="80" y="130"/>
                  </a:cxn>
                  <a:cxn ang="0">
                    <a:pos x="70" y="124"/>
                  </a:cxn>
                  <a:cxn ang="0">
                    <a:pos x="50" y="114"/>
                  </a:cxn>
                  <a:cxn ang="0">
                    <a:pos x="18" y="98"/>
                  </a:cxn>
                  <a:cxn ang="0">
                    <a:pos x="16" y="92"/>
                  </a:cxn>
                  <a:cxn ang="0">
                    <a:pos x="0" y="68"/>
                  </a:cxn>
                  <a:cxn ang="0">
                    <a:pos x="26" y="44"/>
                  </a:cxn>
                  <a:cxn ang="0">
                    <a:pos x="26" y="40"/>
                  </a:cxn>
                  <a:cxn ang="0">
                    <a:pos x="26" y="36"/>
                  </a:cxn>
                  <a:cxn ang="0">
                    <a:pos x="26" y="32"/>
                  </a:cxn>
                  <a:cxn ang="0">
                    <a:pos x="28" y="30"/>
                  </a:cxn>
                  <a:cxn ang="0">
                    <a:pos x="30" y="26"/>
                  </a:cxn>
                  <a:cxn ang="0">
                    <a:pos x="34" y="22"/>
                  </a:cxn>
                  <a:cxn ang="0">
                    <a:pos x="36" y="16"/>
                  </a:cxn>
                  <a:cxn ang="0">
                    <a:pos x="38" y="10"/>
                  </a:cxn>
                  <a:cxn ang="0">
                    <a:pos x="40" y="6"/>
                  </a:cxn>
                  <a:cxn ang="0">
                    <a:pos x="46" y="4"/>
                  </a:cxn>
                  <a:cxn ang="0">
                    <a:pos x="54" y="2"/>
                  </a:cxn>
                  <a:cxn ang="0">
                    <a:pos x="70" y="0"/>
                  </a:cxn>
                  <a:cxn ang="0">
                    <a:pos x="70" y="2"/>
                  </a:cxn>
                  <a:cxn ang="0">
                    <a:pos x="74" y="4"/>
                  </a:cxn>
                  <a:cxn ang="0">
                    <a:pos x="78" y="2"/>
                  </a:cxn>
                  <a:cxn ang="0">
                    <a:pos x="82" y="4"/>
                  </a:cxn>
                  <a:cxn ang="0">
                    <a:pos x="84" y="10"/>
                  </a:cxn>
                  <a:cxn ang="0">
                    <a:pos x="82" y="12"/>
                  </a:cxn>
                  <a:cxn ang="0">
                    <a:pos x="80" y="16"/>
                  </a:cxn>
                  <a:cxn ang="0">
                    <a:pos x="84" y="18"/>
                  </a:cxn>
                  <a:cxn ang="0">
                    <a:pos x="88" y="22"/>
                  </a:cxn>
                  <a:cxn ang="0">
                    <a:pos x="90" y="26"/>
                  </a:cxn>
                  <a:cxn ang="0">
                    <a:pos x="96" y="32"/>
                  </a:cxn>
                  <a:cxn ang="0">
                    <a:pos x="98" y="38"/>
                  </a:cxn>
                  <a:cxn ang="0">
                    <a:pos x="96" y="42"/>
                  </a:cxn>
                  <a:cxn ang="0">
                    <a:pos x="92" y="52"/>
                  </a:cxn>
                  <a:cxn ang="0">
                    <a:pos x="90" y="60"/>
                  </a:cxn>
                  <a:cxn ang="0">
                    <a:pos x="92" y="64"/>
                  </a:cxn>
                  <a:cxn ang="0">
                    <a:pos x="96" y="72"/>
                  </a:cxn>
                  <a:cxn ang="0">
                    <a:pos x="100" y="82"/>
                  </a:cxn>
                  <a:cxn ang="0">
                    <a:pos x="106" y="86"/>
                  </a:cxn>
                  <a:cxn ang="0">
                    <a:pos x="106" y="90"/>
                  </a:cxn>
                  <a:cxn ang="0">
                    <a:pos x="108" y="96"/>
                  </a:cxn>
                  <a:cxn ang="0">
                    <a:pos x="108" y="98"/>
                  </a:cxn>
                  <a:cxn ang="0">
                    <a:pos x="112" y="102"/>
                  </a:cxn>
                  <a:cxn ang="0">
                    <a:pos x="114" y="106"/>
                  </a:cxn>
                  <a:cxn ang="0">
                    <a:pos x="116" y="112"/>
                  </a:cxn>
                  <a:cxn ang="0">
                    <a:pos x="114" y="124"/>
                  </a:cxn>
                  <a:cxn ang="0">
                    <a:pos x="112" y="124"/>
                  </a:cxn>
                  <a:cxn ang="0">
                    <a:pos x="108" y="128"/>
                  </a:cxn>
                </a:cxnLst>
                <a:rect l="0" t="0" r="r" b="b"/>
                <a:pathLst>
                  <a:path w="116" h="134">
                    <a:moveTo>
                      <a:pt x="88" y="134"/>
                    </a:moveTo>
                    <a:lnTo>
                      <a:pt x="86" y="132"/>
                    </a:lnTo>
                    <a:lnTo>
                      <a:pt x="84" y="132"/>
                    </a:lnTo>
                    <a:lnTo>
                      <a:pt x="80" y="130"/>
                    </a:lnTo>
                    <a:lnTo>
                      <a:pt x="76" y="126"/>
                    </a:lnTo>
                    <a:lnTo>
                      <a:pt x="70" y="124"/>
                    </a:lnTo>
                    <a:lnTo>
                      <a:pt x="58" y="114"/>
                    </a:lnTo>
                    <a:lnTo>
                      <a:pt x="50" y="114"/>
                    </a:lnTo>
                    <a:lnTo>
                      <a:pt x="24" y="102"/>
                    </a:lnTo>
                    <a:lnTo>
                      <a:pt x="18" y="98"/>
                    </a:lnTo>
                    <a:lnTo>
                      <a:pt x="18" y="96"/>
                    </a:lnTo>
                    <a:lnTo>
                      <a:pt x="16" y="92"/>
                    </a:lnTo>
                    <a:lnTo>
                      <a:pt x="4" y="76"/>
                    </a:lnTo>
                    <a:lnTo>
                      <a:pt x="0" y="68"/>
                    </a:lnTo>
                    <a:lnTo>
                      <a:pt x="26" y="46"/>
                    </a:lnTo>
                    <a:lnTo>
                      <a:pt x="26" y="44"/>
                    </a:lnTo>
                    <a:lnTo>
                      <a:pt x="26" y="42"/>
                    </a:lnTo>
                    <a:lnTo>
                      <a:pt x="26" y="40"/>
                    </a:lnTo>
                    <a:lnTo>
                      <a:pt x="26" y="38"/>
                    </a:lnTo>
                    <a:lnTo>
                      <a:pt x="26" y="36"/>
                    </a:lnTo>
                    <a:lnTo>
                      <a:pt x="26" y="34"/>
                    </a:lnTo>
                    <a:lnTo>
                      <a:pt x="26" y="32"/>
                    </a:lnTo>
                    <a:lnTo>
                      <a:pt x="28" y="30"/>
                    </a:lnTo>
                    <a:lnTo>
                      <a:pt x="28" y="30"/>
                    </a:lnTo>
                    <a:lnTo>
                      <a:pt x="28" y="28"/>
                    </a:lnTo>
                    <a:lnTo>
                      <a:pt x="30" y="26"/>
                    </a:lnTo>
                    <a:lnTo>
                      <a:pt x="32" y="22"/>
                    </a:lnTo>
                    <a:lnTo>
                      <a:pt x="34" y="22"/>
                    </a:lnTo>
                    <a:lnTo>
                      <a:pt x="34" y="20"/>
                    </a:lnTo>
                    <a:lnTo>
                      <a:pt x="36" y="16"/>
                    </a:lnTo>
                    <a:lnTo>
                      <a:pt x="38" y="12"/>
                    </a:lnTo>
                    <a:lnTo>
                      <a:pt x="38" y="10"/>
                    </a:lnTo>
                    <a:lnTo>
                      <a:pt x="40" y="8"/>
                    </a:lnTo>
                    <a:lnTo>
                      <a:pt x="40" y="6"/>
                    </a:lnTo>
                    <a:lnTo>
                      <a:pt x="42" y="6"/>
                    </a:lnTo>
                    <a:lnTo>
                      <a:pt x="46" y="4"/>
                    </a:lnTo>
                    <a:lnTo>
                      <a:pt x="50" y="2"/>
                    </a:lnTo>
                    <a:lnTo>
                      <a:pt x="54" y="2"/>
                    </a:lnTo>
                    <a:lnTo>
                      <a:pt x="60" y="2"/>
                    </a:lnTo>
                    <a:lnTo>
                      <a:pt x="70" y="0"/>
                    </a:lnTo>
                    <a:lnTo>
                      <a:pt x="70" y="0"/>
                    </a:lnTo>
                    <a:lnTo>
                      <a:pt x="70" y="2"/>
                    </a:lnTo>
                    <a:lnTo>
                      <a:pt x="72" y="4"/>
                    </a:lnTo>
                    <a:lnTo>
                      <a:pt x="74" y="4"/>
                    </a:lnTo>
                    <a:lnTo>
                      <a:pt x="76" y="4"/>
                    </a:lnTo>
                    <a:lnTo>
                      <a:pt x="78" y="2"/>
                    </a:lnTo>
                    <a:lnTo>
                      <a:pt x="82" y="4"/>
                    </a:lnTo>
                    <a:lnTo>
                      <a:pt x="82" y="4"/>
                    </a:lnTo>
                    <a:lnTo>
                      <a:pt x="82" y="8"/>
                    </a:lnTo>
                    <a:lnTo>
                      <a:pt x="84" y="10"/>
                    </a:lnTo>
                    <a:lnTo>
                      <a:pt x="82" y="10"/>
                    </a:lnTo>
                    <a:lnTo>
                      <a:pt x="82" y="12"/>
                    </a:lnTo>
                    <a:lnTo>
                      <a:pt x="80" y="14"/>
                    </a:lnTo>
                    <a:lnTo>
                      <a:pt x="80" y="16"/>
                    </a:lnTo>
                    <a:lnTo>
                      <a:pt x="82" y="16"/>
                    </a:lnTo>
                    <a:lnTo>
                      <a:pt x="84" y="18"/>
                    </a:lnTo>
                    <a:lnTo>
                      <a:pt x="86" y="20"/>
                    </a:lnTo>
                    <a:lnTo>
                      <a:pt x="88" y="22"/>
                    </a:lnTo>
                    <a:lnTo>
                      <a:pt x="88" y="24"/>
                    </a:lnTo>
                    <a:lnTo>
                      <a:pt x="90" y="26"/>
                    </a:lnTo>
                    <a:lnTo>
                      <a:pt x="94" y="28"/>
                    </a:lnTo>
                    <a:lnTo>
                      <a:pt x="96" y="32"/>
                    </a:lnTo>
                    <a:lnTo>
                      <a:pt x="98" y="34"/>
                    </a:lnTo>
                    <a:lnTo>
                      <a:pt x="98" y="38"/>
                    </a:lnTo>
                    <a:lnTo>
                      <a:pt x="98" y="38"/>
                    </a:lnTo>
                    <a:lnTo>
                      <a:pt x="96" y="42"/>
                    </a:lnTo>
                    <a:lnTo>
                      <a:pt x="94" y="46"/>
                    </a:lnTo>
                    <a:lnTo>
                      <a:pt x="92" y="52"/>
                    </a:lnTo>
                    <a:lnTo>
                      <a:pt x="92" y="56"/>
                    </a:lnTo>
                    <a:lnTo>
                      <a:pt x="90" y="60"/>
                    </a:lnTo>
                    <a:lnTo>
                      <a:pt x="92" y="64"/>
                    </a:lnTo>
                    <a:lnTo>
                      <a:pt x="92" y="64"/>
                    </a:lnTo>
                    <a:lnTo>
                      <a:pt x="94" y="68"/>
                    </a:lnTo>
                    <a:lnTo>
                      <a:pt x="96" y="72"/>
                    </a:lnTo>
                    <a:lnTo>
                      <a:pt x="98" y="76"/>
                    </a:lnTo>
                    <a:lnTo>
                      <a:pt x="100" y="82"/>
                    </a:lnTo>
                    <a:lnTo>
                      <a:pt x="104" y="84"/>
                    </a:lnTo>
                    <a:lnTo>
                      <a:pt x="106" y="86"/>
                    </a:lnTo>
                    <a:lnTo>
                      <a:pt x="106" y="88"/>
                    </a:lnTo>
                    <a:lnTo>
                      <a:pt x="106" y="90"/>
                    </a:lnTo>
                    <a:lnTo>
                      <a:pt x="106" y="92"/>
                    </a:lnTo>
                    <a:lnTo>
                      <a:pt x="108" y="96"/>
                    </a:lnTo>
                    <a:lnTo>
                      <a:pt x="108" y="96"/>
                    </a:lnTo>
                    <a:lnTo>
                      <a:pt x="108" y="98"/>
                    </a:lnTo>
                    <a:lnTo>
                      <a:pt x="110" y="100"/>
                    </a:lnTo>
                    <a:lnTo>
                      <a:pt x="112" y="102"/>
                    </a:lnTo>
                    <a:lnTo>
                      <a:pt x="114" y="104"/>
                    </a:lnTo>
                    <a:lnTo>
                      <a:pt x="114" y="106"/>
                    </a:lnTo>
                    <a:lnTo>
                      <a:pt x="114" y="108"/>
                    </a:lnTo>
                    <a:lnTo>
                      <a:pt x="116" y="112"/>
                    </a:lnTo>
                    <a:lnTo>
                      <a:pt x="116" y="114"/>
                    </a:lnTo>
                    <a:lnTo>
                      <a:pt x="114" y="124"/>
                    </a:lnTo>
                    <a:lnTo>
                      <a:pt x="114" y="124"/>
                    </a:lnTo>
                    <a:lnTo>
                      <a:pt x="112" y="124"/>
                    </a:lnTo>
                    <a:lnTo>
                      <a:pt x="110" y="126"/>
                    </a:lnTo>
                    <a:lnTo>
                      <a:pt x="108" y="128"/>
                    </a:lnTo>
                    <a:lnTo>
                      <a:pt x="88" y="134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Freeform 255"/>
              <p:cNvSpPr>
                <a:spLocks/>
              </p:cNvSpPr>
              <p:nvPr/>
            </p:nvSpPr>
            <p:spPr bwMode="gray">
              <a:xfrm>
                <a:off x="1350" y="2388"/>
                <a:ext cx="62" cy="72"/>
              </a:xfrm>
              <a:custGeom>
                <a:avLst/>
                <a:gdLst/>
                <a:ahLst/>
                <a:cxnLst>
                  <a:cxn ang="0">
                    <a:pos x="4" y="40"/>
                  </a:cxn>
                  <a:cxn ang="0">
                    <a:pos x="4" y="8"/>
                  </a:cxn>
                  <a:cxn ang="0">
                    <a:pos x="4" y="8"/>
                  </a:cxn>
                  <a:cxn ang="0">
                    <a:pos x="6" y="10"/>
                  </a:cxn>
                  <a:cxn ang="0">
                    <a:pos x="8" y="10"/>
                  </a:cxn>
                  <a:cxn ang="0">
                    <a:pos x="8" y="10"/>
                  </a:cxn>
                  <a:cxn ang="0">
                    <a:pos x="8" y="12"/>
                  </a:cxn>
                  <a:cxn ang="0">
                    <a:pos x="10" y="14"/>
                  </a:cxn>
                  <a:cxn ang="0">
                    <a:pos x="12" y="16"/>
                  </a:cxn>
                  <a:cxn ang="0">
                    <a:pos x="16" y="16"/>
                  </a:cxn>
                  <a:cxn ang="0">
                    <a:pos x="20" y="16"/>
                  </a:cxn>
                  <a:cxn ang="0">
                    <a:pos x="26" y="14"/>
                  </a:cxn>
                  <a:cxn ang="0">
                    <a:pos x="44" y="0"/>
                  </a:cxn>
                  <a:cxn ang="0">
                    <a:pos x="44" y="0"/>
                  </a:cxn>
                  <a:cxn ang="0">
                    <a:pos x="44" y="0"/>
                  </a:cxn>
                  <a:cxn ang="0">
                    <a:pos x="46" y="4"/>
                  </a:cxn>
                  <a:cxn ang="0">
                    <a:pos x="48" y="8"/>
                  </a:cxn>
                  <a:cxn ang="0">
                    <a:pos x="48" y="8"/>
                  </a:cxn>
                  <a:cxn ang="0">
                    <a:pos x="50" y="10"/>
                  </a:cxn>
                  <a:cxn ang="0">
                    <a:pos x="54" y="14"/>
                  </a:cxn>
                  <a:cxn ang="0">
                    <a:pos x="56" y="18"/>
                  </a:cxn>
                  <a:cxn ang="0">
                    <a:pos x="58" y="22"/>
                  </a:cxn>
                  <a:cxn ang="0">
                    <a:pos x="60" y="26"/>
                  </a:cxn>
                  <a:cxn ang="0">
                    <a:pos x="62" y="28"/>
                  </a:cxn>
                  <a:cxn ang="0">
                    <a:pos x="62" y="28"/>
                  </a:cxn>
                  <a:cxn ang="0">
                    <a:pos x="62" y="30"/>
                  </a:cxn>
                  <a:cxn ang="0">
                    <a:pos x="62" y="30"/>
                  </a:cxn>
                  <a:cxn ang="0">
                    <a:pos x="60" y="32"/>
                  </a:cxn>
                  <a:cxn ang="0">
                    <a:pos x="56" y="34"/>
                  </a:cxn>
                  <a:cxn ang="0">
                    <a:pos x="48" y="34"/>
                  </a:cxn>
                  <a:cxn ang="0">
                    <a:pos x="40" y="36"/>
                  </a:cxn>
                  <a:cxn ang="0">
                    <a:pos x="34" y="38"/>
                  </a:cxn>
                  <a:cxn ang="0">
                    <a:pos x="34" y="38"/>
                  </a:cxn>
                  <a:cxn ang="0">
                    <a:pos x="36" y="42"/>
                  </a:cxn>
                  <a:cxn ang="0">
                    <a:pos x="38" y="46"/>
                  </a:cxn>
                  <a:cxn ang="0">
                    <a:pos x="40" y="50"/>
                  </a:cxn>
                  <a:cxn ang="0">
                    <a:pos x="42" y="52"/>
                  </a:cxn>
                  <a:cxn ang="0">
                    <a:pos x="42" y="56"/>
                  </a:cxn>
                  <a:cxn ang="0">
                    <a:pos x="40" y="56"/>
                  </a:cxn>
                  <a:cxn ang="0">
                    <a:pos x="38" y="58"/>
                  </a:cxn>
                  <a:cxn ang="0">
                    <a:pos x="36" y="62"/>
                  </a:cxn>
                  <a:cxn ang="0">
                    <a:pos x="32" y="66"/>
                  </a:cxn>
                  <a:cxn ang="0">
                    <a:pos x="30" y="68"/>
                  </a:cxn>
                  <a:cxn ang="0">
                    <a:pos x="28" y="68"/>
                  </a:cxn>
                  <a:cxn ang="0">
                    <a:pos x="26" y="68"/>
                  </a:cxn>
                  <a:cxn ang="0">
                    <a:pos x="26" y="70"/>
                  </a:cxn>
                  <a:cxn ang="0">
                    <a:pos x="26" y="72"/>
                  </a:cxn>
                  <a:cxn ang="0">
                    <a:pos x="24" y="72"/>
                  </a:cxn>
                  <a:cxn ang="0">
                    <a:pos x="20" y="70"/>
                  </a:cxn>
                  <a:cxn ang="0">
                    <a:pos x="14" y="70"/>
                  </a:cxn>
                  <a:cxn ang="0">
                    <a:pos x="8" y="70"/>
                  </a:cxn>
                  <a:cxn ang="0">
                    <a:pos x="2" y="70"/>
                  </a:cxn>
                  <a:cxn ang="0">
                    <a:pos x="0" y="70"/>
                  </a:cxn>
                </a:cxnLst>
                <a:rect l="0" t="0" r="r" b="b"/>
                <a:pathLst>
                  <a:path w="62" h="72">
                    <a:moveTo>
                      <a:pt x="4" y="40"/>
                    </a:moveTo>
                    <a:lnTo>
                      <a:pt x="4" y="8"/>
                    </a:lnTo>
                    <a:lnTo>
                      <a:pt x="4" y="8"/>
                    </a:lnTo>
                    <a:lnTo>
                      <a:pt x="6" y="10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8" y="12"/>
                    </a:lnTo>
                    <a:lnTo>
                      <a:pt x="10" y="14"/>
                    </a:lnTo>
                    <a:lnTo>
                      <a:pt x="12" y="16"/>
                    </a:lnTo>
                    <a:lnTo>
                      <a:pt x="16" y="16"/>
                    </a:lnTo>
                    <a:lnTo>
                      <a:pt x="20" y="16"/>
                    </a:lnTo>
                    <a:lnTo>
                      <a:pt x="26" y="14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46" y="4"/>
                    </a:lnTo>
                    <a:lnTo>
                      <a:pt x="48" y="8"/>
                    </a:lnTo>
                    <a:lnTo>
                      <a:pt x="48" y="8"/>
                    </a:lnTo>
                    <a:lnTo>
                      <a:pt x="50" y="10"/>
                    </a:lnTo>
                    <a:lnTo>
                      <a:pt x="54" y="14"/>
                    </a:lnTo>
                    <a:lnTo>
                      <a:pt x="56" y="18"/>
                    </a:lnTo>
                    <a:lnTo>
                      <a:pt x="58" y="22"/>
                    </a:lnTo>
                    <a:lnTo>
                      <a:pt x="60" y="26"/>
                    </a:lnTo>
                    <a:lnTo>
                      <a:pt x="62" y="28"/>
                    </a:lnTo>
                    <a:lnTo>
                      <a:pt x="62" y="28"/>
                    </a:lnTo>
                    <a:lnTo>
                      <a:pt x="62" y="30"/>
                    </a:lnTo>
                    <a:lnTo>
                      <a:pt x="62" y="30"/>
                    </a:lnTo>
                    <a:lnTo>
                      <a:pt x="60" y="32"/>
                    </a:lnTo>
                    <a:lnTo>
                      <a:pt x="56" y="34"/>
                    </a:lnTo>
                    <a:lnTo>
                      <a:pt x="48" y="34"/>
                    </a:lnTo>
                    <a:lnTo>
                      <a:pt x="40" y="36"/>
                    </a:lnTo>
                    <a:lnTo>
                      <a:pt x="34" y="38"/>
                    </a:lnTo>
                    <a:lnTo>
                      <a:pt x="34" y="38"/>
                    </a:lnTo>
                    <a:lnTo>
                      <a:pt x="36" y="42"/>
                    </a:lnTo>
                    <a:lnTo>
                      <a:pt x="38" y="46"/>
                    </a:lnTo>
                    <a:lnTo>
                      <a:pt x="40" y="50"/>
                    </a:lnTo>
                    <a:lnTo>
                      <a:pt x="42" y="52"/>
                    </a:lnTo>
                    <a:lnTo>
                      <a:pt x="42" y="56"/>
                    </a:lnTo>
                    <a:lnTo>
                      <a:pt x="40" y="56"/>
                    </a:lnTo>
                    <a:lnTo>
                      <a:pt x="38" y="58"/>
                    </a:lnTo>
                    <a:lnTo>
                      <a:pt x="36" y="62"/>
                    </a:lnTo>
                    <a:lnTo>
                      <a:pt x="32" y="66"/>
                    </a:lnTo>
                    <a:lnTo>
                      <a:pt x="30" y="68"/>
                    </a:lnTo>
                    <a:lnTo>
                      <a:pt x="28" y="68"/>
                    </a:lnTo>
                    <a:lnTo>
                      <a:pt x="26" y="68"/>
                    </a:lnTo>
                    <a:lnTo>
                      <a:pt x="26" y="70"/>
                    </a:lnTo>
                    <a:lnTo>
                      <a:pt x="26" y="72"/>
                    </a:lnTo>
                    <a:lnTo>
                      <a:pt x="24" y="72"/>
                    </a:lnTo>
                    <a:lnTo>
                      <a:pt x="20" y="70"/>
                    </a:lnTo>
                    <a:lnTo>
                      <a:pt x="14" y="70"/>
                    </a:lnTo>
                    <a:lnTo>
                      <a:pt x="8" y="70"/>
                    </a:lnTo>
                    <a:lnTo>
                      <a:pt x="2" y="70"/>
                    </a:lnTo>
                    <a:lnTo>
                      <a:pt x="0" y="7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Freeform 256"/>
              <p:cNvSpPr>
                <a:spLocks/>
              </p:cNvSpPr>
              <p:nvPr/>
            </p:nvSpPr>
            <p:spPr bwMode="gray">
              <a:xfrm>
                <a:off x="1332" y="2396"/>
                <a:ext cx="22" cy="62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16" y="2"/>
                  </a:cxn>
                  <a:cxn ang="0">
                    <a:pos x="16" y="2"/>
                  </a:cxn>
                  <a:cxn ang="0">
                    <a:pos x="16" y="6"/>
                  </a:cxn>
                  <a:cxn ang="0">
                    <a:pos x="16" y="8"/>
                  </a:cxn>
                  <a:cxn ang="0">
                    <a:pos x="14" y="12"/>
                  </a:cxn>
                  <a:cxn ang="0">
                    <a:pos x="14" y="14"/>
                  </a:cxn>
                  <a:cxn ang="0">
                    <a:pos x="14" y="14"/>
                  </a:cxn>
                  <a:cxn ang="0">
                    <a:pos x="14" y="16"/>
                  </a:cxn>
                  <a:cxn ang="0">
                    <a:pos x="12" y="20"/>
                  </a:cxn>
                  <a:cxn ang="0">
                    <a:pos x="8" y="24"/>
                  </a:cxn>
                  <a:cxn ang="0">
                    <a:pos x="0" y="30"/>
                  </a:cxn>
                  <a:cxn ang="0">
                    <a:pos x="0" y="30"/>
                  </a:cxn>
                  <a:cxn ang="0">
                    <a:pos x="2" y="32"/>
                  </a:cxn>
                  <a:cxn ang="0">
                    <a:pos x="4" y="38"/>
                  </a:cxn>
                  <a:cxn ang="0">
                    <a:pos x="8" y="48"/>
                  </a:cxn>
                  <a:cxn ang="0">
                    <a:pos x="18" y="62"/>
                  </a:cxn>
                  <a:cxn ang="0">
                    <a:pos x="18" y="60"/>
                  </a:cxn>
                  <a:cxn ang="0">
                    <a:pos x="18" y="56"/>
                  </a:cxn>
                  <a:cxn ang="0">
                    <a:pos x="18" y="52"/>
                  </a:cxn>
                  <a:cxn ang="0">
                    <a:pos x="18" y="44"/>
                  </a:cxn>
                  <a:cxn ang="0">
                    <a:pos x="20" y="40"/>
                  </a:cxn>
                  <a:cxn ang="0">
                    <a:pos x="20" y="34"/>
                  </a:cxn>
                  <a:cxn ang="0">
                    <a:pos x="22" y="32"/>
                  </a:cxn>
                  <a:cxn ang="0">
                    <a:pos x="22" y="26"/>
                  </a:cxn>
                  <a:cxn ang="0">
                    <a:pos x="22" y="14"/>
                  </a:cxn>
                  <a:cxn ang="0">
                    <a:pos x="22" y="0"/>
                  </a:cxn>
                </a:cxnLst>
                <a:rect l="0" t="0" r="r" b="b"/>
                <a:pathLst>
                  <a:path w="22" h="62">
                    <a:moveTo>
                      <a:pt x="22" y="0"/>
                    </a:moveTo>
                    <a:lnTo>
                      <a:pt x="16" y="2"/>
                    </a:lnTo>
                    <a:lnTo>
                      <a:pt x="16" y="2"/>
                    </a:lnTo>
                    <a:lnTo>
                      <a:pt x="16" y="6"/>
                    </a:lnTo>
                    <a:lnTo>
                      <a:pt x="16" y="8"/>
                    </a:lnTo>
                    <a:lnTo>
                      <a:pt x="14" y="12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14" y="16"/>
                    </a:lnTo>
                    <a:lnTo>
                      <a:pt x="12" y="20"/>
                    </a:lnTo>
                    <a:lnTo>
                      <a:pt x="8" y="24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2" y="32"/>
                    </a:lnTo>
                    <a:lnTo>
                      <a:pt x="4" y="38"/>
                    </a:lnTo>
                    <a:lnTo>
                      <a:pt x="8" y="48"/>
                    </a:lnTo>
                    <a:lnTo>
                      <a:pt x="18" y="62"/>
                    </a:lnTo>
                    <a:lnTo>
                      <a:pt x="18" y="60"/>
                    </a:lnTo>
                    <a:lnTo>
                      <a:pt x="18" y="56"/>
                    </a:lnTo>
                    <a:lnTo>
                      <a:pt x="18" y="52"/>
                    </a:lnTo>
                    <a:lnTo>
                      <a:pt x="18" y="44"/>
                    </a:lnTo>
                    <a:lnTo>
                      <a:pt x="20" y="40"/>
                    </a:lnTo>
                    <a:lnTo>
                      <a:pt x="20" y="34"/>
                    </a:lnTo>
                    <a:lnTo>
                      <a:pt x="22" y="32"/>
                    </a:lnTo>
                    <a:lnTo>
                      <a:pt x="22" y="26"/>
                    </a:lnTo>
                    <a:lnTo>
                      <a:pt x="22" y="14"/>
                    </a:lnTo>
                    <a:lnTo>
                      <a:pt x="22" y="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Freeform 257"/>
              <p:cNvSpPr>
                <a:spLocks/>
              </p:cNvSpPr>
              <p:nvPr/>
            </p:nvSpPr>
            <p:spPr bwMode="gray">
              <a:xfrm>
                <a:off x="1354" y="2328"/>
                <a:ext cx="80" cy="76"/>
              </a:xfrm>
              <a:custGeom>
                <a:avLst/>
                <a:gdLst/>
                <a:ahLst/>
                <a:cxnLst>
                  <a:cxn ang="0">
                    <a:pos x="70" y="4"/>
                  </a:cxn>
                  <a:cxn ang="0">
                    <a:pos x="64" y="6"/>
                  </a:cxn>
                  <a:cxn ang="0">
                    <a:pos x="60" y="6"/>
                  </a:cxn>
                  <a:cxn ang="0">
                    <a:pos x="56" y="10"/>
                  </a:cxn>
                  <a:cxn ang="0">
                    <a:pos x="54" y="12"/>
                  </a:cxn>
                  <a:cxn ang="0">
                    <a:pos x="44" y="16"/>
                  </a:cxn>
                  <a:cxn ang="0">
                    <a:pos x="32" y="16"/>
                  </a:cxn>
                  <a:cxn ang="0">
                    <a:pos x="24" y="14"/>
                  </a:cxn>
                  <a:cxn ang="0">
                    <a:pos x="20" y="12"/>
                  </a:cxn>
                  <a:cxn ang="0">
                    <a:pos x="16" y="14"/>
                  </a:cxn>
                  <a:cxn ang="0">
                    <a:pos x="16" y="16"/>
                  </a:cxn>
                  <a:cxn ang="0">
                    <a:pos x="10" y="24"/>
                  </a:cxn>
                  <a:cxn ang="0">
                    <a:pos x="8" y="24"/>
                  </a:cxn>
                  <a:cxn ang="0">
                    <a:pos x="6" y="24"/>
                  </a:cxn>
                  <a:cxn ang="0">
                    <a:pos x="4" y="24"/>
                  </a:cxn>
                  <a:cxn ang="0">
                    <a:pos x="6" y="26"/>
                  </a:cxn>
                  <a:cxn ang="0">
                    <a:pos x="6" y="30"/>
                  </a:cxn>
                  <a:cxn ang="0">
                    <a:pos x="4" y="34"/>
                  </a:cxn>
                  <a:cxn ang="0">
                    <a:pos x="4" y="36"/>
                  </a:cxn>
                  <a:cxn ang="0">
                    <a:pos x="2" y="42"/>
                  </a:cxn>
                  <a:cxn ang="0">
                    <a:pos x="4" y="42"/>
                  </a:cxn>
                  <a:cxn ang="0">
                    <a:pos x="8" y="42"/>
                  </a:cxn>
                  <a:cxn ang="0">
                    <a:pos x="12" y="44"/>
                  </a:cxn>
                  <a:cxn ang="0">
                    <a:pos x="8" y="50"/>
                  </a:cxn>
                  <a:cxn ang="0">
                    <a:pos x="8" y="54"/>
                  </a:cxn>
                  <a:cxn ang="0">
                    <a:pos x="6" y="58"/>
                  </a:cxn>
                  <a:cxn ang="0">
                    <a:pos x="4" y="62"/>
                  </a:cxn>
                  <a:cxn ang="0">
                    <a:pos x="4" y="62"/>
                  </a:cxn>
                  <a:cxn ang="0">
                    <a:pos x="2" y="66"/>
                  </a:cxn>
                  <a:cxn ang="0">
                    <a:pos x="0" y="68"/>
                  </a:cxn>
                  <a:cxn ang="0">
                    <a:pos x="4" y="70"/>
                  </a:cxn>
                  <a:cxn ang="0">
                    <a:pos x="4" y="72"/>
                  </a:cxn>
                  <a:cxn ang="0">
                    <a:pos x="8" y="76"/>
                  </a:cxn>
                  <a:cxn ang="0">
                    <a:pos x="16" y="76"/>
                  </a:cxn>
                  <a:cxn ang="0">
                    <a:pos x="66" y="38"/>
                  </a:cxn>
                  <a:cxn ang="0">
                    <a:pos x="66" y="34"/>
                  </a:cxn>
                  <a:cxn ang="0">
                    <a:pos x="66" y="30"/>
                  </a:cxn>
                  <a:cxn ang="0">
                    <a:pos x="66" y="26"/>
                  </a:cxn>
                  <a:cxn ang="0">
                    <a:pos x="66" y="22"/>
                  </a:cxn>
                  <a:cxn ang="0">
                    <a:pos x="70" y="20"/>
                  </a:cxn>
                  <a:cxn ang="0">
                    <a:pos x="72" y="14"/>
                  </a:cxn>
                  <a:cxn ang="0">
                    <a:pos x="74" y="12"/>
                  </a:cxn>
                  <a:cxn ang="0">
                    <a:pos x="78" y="4"/>
                  </a:cxn>
                  <a:cxn ang="0">
                    <a:pos x="80" y="0"/>
                  </a:cxn>
                </a:cxnLst>
                <a:rect l="0" t="0" r="r" b="b"/>
                <a:pathLst>
                  <a:path w="80" h="76">
                    <a:moveTo>
                      <a:pt x="72" y="2"/>
                    </a:moveTo>
                    <a:lnTo>
                      <a:pt x="70" y="4"/>
                    </a:lnTo>
                    <a:lnTo>
                      <a:pt x="66" y="6"/>
                    </a:lnTo>
                    <a:lnTo>
                      <a:pt x="64" y="6"/>
                    </a:lnTo>
                    <a:lnTo>
                      <a:pt x="62" y="6"/>
                    </a:lnTo>
                    <a:lnTo>
                      <a:pt x="60" y="6"/>
                    </a:lnTo>
                    <a:lnTo>
                      <a:pt x="58" y="8"/>
                    </a:lnTo>
                    <a:lnTo>
                      <a:pt x="56" y="10"/>
                    </a:lnTo>
                    <a:lnTo>
                      <a:pt x="54" y="12"/>
                    </a:lnTo>
                    <a:lnTo>
                      <a:pt x="54" y="12"/>
                    </a:lnTo>
                    <a:lnTo>
                      <a:pt x="50" y="14"/>
                    </a:lnTo>
                    <a:lnTo>
                      <a:pt x="44" y="16"/>
                    </a:lnTo>
                    <a:lnTo>
                      <a:pt x="38" y="16"/>
                    </a:lnTo>
                    <a:lnTo>
                      <a:pt x="32" y="16"/>
                    </a:lnTo>
                    <a:lnTo>
                      <a:pt x="28" y="16"/>
                    </a:lnTo>
                    <a:lnTo>
                      <a:pt x="24" y="14"/>
                    </a:lnTo>
                    <a:lnTo>
                      <a:pt x="24" y="14"/>
                    </a:lnTo>
                    <a:lnTo>
                      <a:pt x="20" y="12"/>
                    </a:lnTo>
                    <a:lnTo>
                      <a:pt x="18" y="12"/>
                    </a:lnTo>
                    <a:lnTo>
                      <a:pt x="16" y="14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2" y="20"/>
                    </a:lnTo>
                    <a:lnTo>
                      <a:pt x="10" y="24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6" y="24"/>
                    </a:lnTo>
                    <a:lnTo>
                      <a:pt x="6" y="24"/>
                    </a:lnTo>
                    <a:lnTo>
                      <a:pt x="4" y="22"/>
                    </a:lnTo>
                    <a:lnTo>
                      <a:pt x="4" y="24"/>
                    </a:lnTo>
                    <a:lnTo>
                      <a:pt x="6" y="26"/>
                    </a:lnTo>
                    <a:lnTo>
                      <a:pt x="6" y="26"/>
                    </a:lnTo>
                    <a:lnTo>
                      <a:pt x="6" y="28"/>
                    </a:lnTo>
                    <a:lnTo>
                      <a:pt x="6" y="30"/>
                    </a:lnTo>
                    <a:lnTo>
                      <a:pt x="6" y="32"/>
                    </a:lnTo>
                    <a:lnTo>
                      <a:pt x="4" y="34"/>
                    </a:lnTo>
                    <a:lnTo>
                      <a:pt x="4" y="36"/>
                    </a:lnTo>
                    <a:lnTo>
                      <a:pt x="4" y="36"/>
                    </a:lnTo>
                    <a:lnTo>
                      <a:pt x="4" y="38"/>
                    </a:lnTo>
                    <a:lnTo>
                      <a:pt x="2" y="42"/>
                    </a:lnTo>
                    <a:lnTo>
                      <a:pt x="4" y="42"/>
                    </a:lnTo>
                    <a:lnTo>
                      <a:pt x="4" y="42"/>
                    </a:lnTo>
                    <a:lnTo>
                      <a:pt x="6" y="42"/>
                    </a:lnTo>
                    <a:lnTo>
                      <a:pt x="8" y="42"/>
                    </a:lnTo>
                    <a:lnTo>
                      <a:pt x="10" y="42"/>
                    </a:lnTo>
                    <a:lnTo>
                      <a:pt x="12" y="44"/>
                    </a:lnTo>
                    <a:lnTo>
                      <a:pt x="12" y="46"/>
                    </a:lnTo>
                    <a:lnTo>
                      <a:pt x="8" y="50"/>
                    </a:lnTo>
                    <a:lnTo>
                      <a:pt x="8" y="52"/>
                    </a:lnTo>
                    <a:lnTo>
                      <a:pt x="8" y="54"/>
                    </a:lnTo>
                    <a:lnTo>
                      <a:pt x="8" y="56"/>
                    </a:lnTo>
                    <a:lnTo>
                      <a:pt x="6" y="58"/>
                    </a:lnTo>
                    <a:lnTo>
                      <a:pt x="6" y="60"/>
                    </a:lnTo>
                    <a:lnTo>
                      <a:pt x="4" y="62"/>
                    </a:lnTo>
                    <a:lnTo>
                      <a:pt x="4" y="62"/>
                    </a:lnTo>
                    <a:lnTo>
                      <a:pt x="4" y="62"/>
                    </a:lnTo>
                    <a:lnTo>
                      <a:pt x="4" y="64"/>
                    </a:lnTo>
                    <a:lnTo>
                      <a:pt x="2" y="66"/>
                    </a:lnTo>
                    <a:lnTo>
                      <a:pt x="0" y="68"/>
                    </a:lnTo>
                    <a:lnTo>
                      <a:pt x="0" y="68"/>
                    </a:lnTo>
                    <a:lnTo>
                      <a:pt x="2" y="70"/>
                    </a:lnTo>
                    <a:lnTo>
                      <a:pt x="4" y="70"/>
                    </a:lnTo>
                    <a:lnTo>
                      <a:pt x="4" y="70"/>
                    </a:lnTo>
                    <a:lnTo>
                      <a:pt x="4" y="72"/>
                    </a:lnTo>
                    <a:lnTo>
                      <a:pt x="6" y="74"/>
                    </a:lnTo>
                    <a:lnTo>
                      <a:pt x="8" y="76"/>
                    </a:lnTo>
                    <a:lnTo>
                      <a:pt x="12" y="76"/>
                    </a:lnTo>
                    <a:lnTo>
                      <a:pt x="16" y="76"/>
                    </a:lnTo>
                    <a:lnTo>
                      <a:pt x="22" y="74"/>
                    </a:lnTo>
                    <a:lnTo>
                      <a:pt x="66" y="38"/>
                    </a:lnTo>
                    <a:lnTo>
                      <a:pt x="66" y="36"/>
                    </a:lnTo>
                    <a:lnTo>
                      <a:pt x="66" y="34"/>
                    </a:lnTo>
                    <a:lnTo>
                      <a:pt x="66" y="32"/>
                    </a:lnTo>
                    <a:lnTo>
                      <a:pt x="66" y="30"/>
                    </a:lnTo>
                    <a:lnTo>
                      <a:pt x="66" y="28"/>
                    </a:lnTo>
                    <a:lnTo>
                      <a:pt x="66" y="26"/>
                    </a:lnTo>
                    <a:lnTo>
                      <a:pt x="66" y="24"/>
                    </a:lnTo>
                    <a:lnTo>
                      <a:pt x="66" y="22"/>
                    </a:lnTo>
                    <a:lnTo>
                      <a:pt x="68" y="22"/>
                    </a:lnTo>
                    <a:lnTo>
                      <a:pt x="70" y="20"/>
                    </a:lnTo>
                    <a:lnTo>
                      <a:pt x="72" y="18"/>
                    </a:lnTo>
                    <a:lnTo>
                      <a:pt x="72" y="14"/>
                    </a:lnTo>
                    <a:lnTo>
                      <a:pt x="74" y="14"/>
                    </a:lnTo>
                    <a:lnTo>
                      <a:pt x="74" y="12"/>
                    </a:lnTo>
                    <a:lnTo>
                      <a:pt x="76" y="8"/>
                    </a:lnTo>
                    <a:lnTo>
                      <a:pt x="78" y="4"/>
                    </a:lnTo>
                    <a:lnTo>
                      <a:pt x="78" y="2"/>
                    </a:lnTo>
                    <a:lnTo>
                      <a:pt x="80" y="0"/>
                    </a:lnTo>
                    <a:lnTo>
                      <a:pt x="72" y="2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Freeform 258"/>
              <p:cNvSpPr>
                <a:spLocks/>
              </p:cNvSpPr>
              <p:nvPr/>
            </p:nvSpPr>
            <p:spPr bwMode="gray">
              <a:xfrm>
                <a:off x="1458" y="2282"/>
                <a:ext cx="234" cy="248"/>
              </a:xfrm>
              <a:custGeom>
                <a:avLst/>
                <a:gdLst/>
                <a:ahLst/>
                <a:cxnLst>
                  <a:cxn ang="0">
                    <a:pos x="18" y="42"/>
                  </a:cxn>
                  <a:cxn ang="0">
                    <a:pos x="20" y="48"/>
                  </a:cxn>
                  <a:cxn ang="0">
                    <a:pos x="16" y="52"/>
                  </a:cxn>
                  <a:cxn ang="0">
                    <a:pos x="20" y="56"/>
                  </a:cxn>
                  <a:cxn ang="0">
                    <a:pos x="24" y="62"/>
                  </a:cxn>
                  <a:cxn ang="0">
                    <a:pos x="32" y="70"/>
                  </a:cxn>
                  <a:cxn ang="0">
                    <a:pos x="34" y="76"/>
                  </a:cxn>
                  <a:cxn ang="0">
                    <a:pos x="28" y="90"/>
                  </a:cxn>
                  <a:cxn ang="0">
                    <a:pos x="28" y="102"/>
                  </a:cxn>
                  <a:cxn ang="0">
                    <a:pos x="32" y="110"/>
                  </a:cxn>
                  <a:cxn ang="0">
                    <a:pos x="40" y="122"/>
                  </a:cxn>
                  <a:cxn ang="0">
                    <a:pos x="42" y="128"/>
                  </a:cxn>
                  <a:cxn ang="0">
                    <a:pos x="44" y="134"/>
                  </a:cxn>
                  <a:cxn ang="0">
                    <a:pos x="48" y="140"/>
                  </a:cxn>
                  <a:cxn ang="0">
                    <a:pos x="50" y="146"/>
                  </a:cxn>
                  <a:cxn ang="0">
                    <a:pos x="50" y="162"/>
                  </a:cxn>
                  <a:cxn ang="0">
                    <a:pos x="78" y="162"/>
                  </a:cxn>
                  <a:cxn ang="0">
                    <a:pos x="88" y="174"/>
                  </a:cxn>
                  <a:cxn ang="0">
                    <a:pos x="114" y="204"/>
                  </a:cxn>
                  <a:cxn ang="0">
                    <a:pos x="128" y="208"/>
                  </a:cxn>
                  <a:cxn ang="0">
                    <a:pos x="142" y="210"/>
                  </a:cxn>
                  <a:cxn ang="0">
                    <a:pos x="152" y="210"/>
                  </a:cxn>
                  <a:cxn ang="0">
                    <a:pos x="168" y="226"/>
                  </a:cxn>
                  <a:cxn ang="0">
                    <a:pos x="178" y="232"/>
                  </a:cxn>
                  <a:cxn ang="0">
                    <a:pos x="188" y="228"/>
                  </a:cxn>
                  <a:cxn ang="0">
                    <a:pos x="198" y="232"/>
                  </a:cxn>
                  <a:cxn ang="0">
                    <a:pos x="208" y="248"/>
                  </a:cxn>
                  <a:cxn ang="0">
                    <a:pos x="222" y="236"/>
                  </a:cxn>
                  <a:cxn ang="0">
                    <a:pos x="222" y="224"/>
                  </a:cxn>
                  <a:cxn ang="0">
                    <a:pos x="224" y="214"/>
                  </a:cxn>
                  <a:cxn ang="0">
                    <a:pos x="232" y="206"/>
                  </a:cxn>
                  <a:cxn ang="0">
                    <a:pos x="232" y="198"/>
                  </a:cxn>
                  <a:cxn ang="0">
                    <a:pos x="218" y="172"/>
                  </a:cxn>
                  <a:cxn ang="0">
                    <a:pos x="216" y="104"/>
                  </a:cxn>
                  <a:cxn ang="0">
                    <a:pos x="212" y="70"/>
                  </a:cxn>
                  <a:cxn ang="0">
                    <a:pos x="184" y="52"/>
                  </a:cxn>
                  <a:cxn ang="0">
                    <a:pos x="176" y="48"/>
                  </a:cxn>
                  <a:cxn ang="0">
                    <a:pos x="160" y="44"/>
                  </a:cxn>
                  <a:cxn ang="0">
                    <a:pos x="126" y="54"/>
                  </a:cxn>
                  <a:cxn ang="0">
                    <a:pos x="122" y="56"/>
                  </a:cxn>
                  <a:cxn ang="0">
                    <a:pos x="102" y="58"/>
                  </a:cxn>
                  <a:cxn ang="0">
                    <a:pos x="98" y="60"/>
                  </a:cxn>
                  <a:cxn ang="0">
                    <a:pos x="82" y="50"/>
                  </a:cxn>
                  <a:cxn ang="0">
                    <a:pos x="62" y="12"/>
                  </a:cxn>
                  <a:cxn ang="0">
                    <a:pos x="56" y="6"/>
                  </a:cxn>
                  <a:cxn ang="0">
                    <a:pos x="38" y="16"/>
                  </a:cxn>
                  <a:cxn ang="0">
                    <a:pos x="30" y="18"/>
                  </a:cxn>
                  <a:cxn ang="0">
                    <a:pos x="0" y="10"/>
                  </a:cxn>
                  <a:cxn ang="0">
                    <a:pos x="4" y="16"/>
                  </a:cxn>
                  <a:cxn ang="0">
                    <a:pos x="8" y="26"/>
                  </a:cxn>
                  <a:cxn ang="0">
                    <a:pos x="12" y="40"/>
                  </a:cxn>
                </a:cxnLst>
                <a:rect l="0" t="0" r="r" b="b"/>
                <a:pathLst>
                  <a:path w="234" h="248">
                    <a:moveTo>
                      <a:pt x="14" y="42"/>
                    </a:moveTo>
                    <a:lnTo>
                      <a:pt x="16" y="42"/>
                    </a:lnTo>
                    <a:lnTo>
                      <a:pt x="18" y="42"/>
                    </a:lnTo>
                    <a:lnTo>
                      <a:pt x="18" y="42"/>
                    </a:lnTo>
                    <a:lnTo>
                      <a:pt x="18" y="46"/>
                    </a:lnTo>
                    <a:lnTo>
                      <a:pt x="20" y="48"/>
                    </a:lnTo>
                    <a:lnTo>
                      <a:pt x="18" y="48"/>
                    </a:lnTo>
                    <a:lnTo>
                      <a:pt x="18" y="50"/>
                    </a:lnTo>
                    <a:lnTo>
                      <a:pt x="16" y="52"/>
                    </a:lnTo>
                    <a:lnTo>
                      <a:pt x="16" y="54"/>
                    </a:lnTo>
                    <a:lnTo>
                      <a:pt x="18" y="54"/>
                    </a:lnTo>
                    <a:lnTo>
                      <a:pt x="20" y="56"/>
                    </a:lnTo>
                    <a:lnTo>
                      <a:pt x="22" y="58"/>
                    </a:lnTo>
                    <a:lnTo>
                      <a:pt x="24" y="60"/>
                    </a:lnTo>
                    <a:lnTo>
                      <a:pt x="24" y="62"/>
                    </a:lnTo>
                    <a:lnTo>
                      <a:pt x="26" y="64"/>
                    </a:lnTo>
                    <a:lnTo>
                      <a:pt x="30" y="66"/>
                    </a:lnTo>
                    <a:lnTo>
                      <a:pt x="32" y="70"/>
                    </a:lnTo>
                    <a:lnTo>
                      <a:pt x="34" y="72"/>
                    </a:lnTo>
                    <a:lnTo>
                      <a:pt x="34" y="76"/>
                    </a:lnTo>
                    <a:lnTo>
                      <a:pt x="34" y="76"/>
                    </a:lnTo>
                    <a:lnTo>
                      <a:pt x="32" y="80"/>
                    </a:lnTo>
                    <a:lnTo>
                      <a:pt x="30" y="84"/>
                    </a:lnTo>
                    <a:lnTo>
                      <a:pt x="28" y="90"/>
                    </a:lnTo>
                    <a:lnTo>
                      <a:pt x="28" y="94"/>
                    </a:lnTo>
                    <a:lnTo>
                      <a:pt x="26" y="98"/>
                    </a:lnTo>
                    <a:lnTo>
                      <a:pt x="28" y="102"/>
                    </a:lnTo>
                    <a:lnTo>
                      <a:pt x="28" y="102"/>
                    </a:lnTo>
                    <a:lnTo>
                      <a:pt x="30" y="106"/>
                    </a:lnTo>
                    <a:lnTo>
                      <a:pt x="32" y="110"/>
                    </a:lnTo>
                    <a:lnTo>
                      <a:pt x="34" y="114"/>
                    </a:lnTo>
                    <a:lnTo>
                      <a:pt x="36" y="120"/>
                    </a:lnTo>
                    <a:lnTo>
                      <a:pt x="40" y="122"/>
                    </a:lnTo>
                    <a:lnTo>
                      <a:pt x="42" y="124"/>
                    </a:lnTo>
                    <a:lnTo>
                      <a:pt x="42" y="126"/>
                    </a:lnTo>
                    <a:lnTo>
                      <a:pt x="42" y="128"/>
                    </a:lnTo>
                    <a:lnTo>
                      <a:pt x="42" y="130"/>
                    </a:lnTo>
                    <a:lnTo>
                      <a:pt x="44" y="134"/>
                    </a:lnTo>
                    <a:lnTo>
                      <a:pt x="44" y="134"/>
                    </a:lnTo>
                    <a:lnTo>
                      <a:pt x="44" y="136"/>
                    </a:lnTo>
                    <a:lnTo>
                      <a:pt x="46" y="138"/>
                    </a:lnTo>
                    <a:lnTo>
                      <a:pt x="48" y="140"/>
                    </a:lnTo>
                    <a:lnTo>
                      <a:pt x="50" y="142"/>
                    </a:lnTo>
                    <a:lnTo>
                      <a:pt x="50" y="144"/>
                    </a:lnTo>
                    <a:lnTo>
                      <a:pt x="50" y="146"/>
                    </a:lnTo>
                    <a:lnTo>
                      <a:pt x="52" y="150"/>
                    </a:lnTo>
                    <a:lnTo>
                      <a:pt x="52" y="152"/>
                    </a:lnTo>
                    <a:lnTo>
                      <a:pt x="50" y="162"/>
                    </a:lnTo>
                    <a:lnTo>
                      <a:pt x="64" y="164"/>
                    </a:lnTo>
                    <a:lnTo>
                      <a:pt x="78" y="162"/>
                    </a:lnTo>
                    <a:lnTo>
                      <a:pt x="78" y="162"/>
                    </a:lnTo>
                    <a:lnTo>
                      <a:pt x="80" y="164"/>
                    </a:lnTo>
                    <a:lnTo>
                      <a:pt x="84" y="168"/>
                    </a:lnTo>
                    <a:lnTo>
                      <a:pt x="88" y="174"/>
                    </a:lnTo>
                    <a:lnTo>
                      <a:pt x="94" y="182"/>
                    </a:lnTo>
                    <a:lnTo>
                      <a:pt x="114" y="202"/>
                    </a:lnTo>
                    <a:lnTo>
                      <a:pt x="114" y="204"/>
                    </a:lnTo>
                    <a:lnTo>
                      <a:pt x="118" y="204"/>
                    </a:lnTo>
                    <a:lnTo>
                      <a:pt x="122" y="206"/>
                    </a:lnTo>
                    <a:lnTo>
                      <a:pt x="128" y="208"/>
                    </a:lnTo>
                    <a:lnTo>
                      <a:pt x="132" y="208"/>
                    </a:lnTo>
                    <a:lnTo>
                      <a:pt x="136" y="210"/>
                    </a:lnTo>
                    <a:lnTo>
                      <a:pt x="142" y="210"/>
                    </a:lnTo>
                    <a:lnTo>
                      <a:pt x="148" y="210"/>
                    </a:lnTo>
                    <a:lnTo>
                      <a:pt x="150" y="210"/>
                    </a:lnTo>
                    <a:lnTo>
                      <a:pt x="152" y="210"/>
                    </a:lnTo>
                    <a:lnTo>
                      <a:pt x="160" y="206"/>
                    </a:lnTo>
                    <a:lnTo>
                      <a:pt x="166" y="214"/>
                    </a:lnTo>
                    <a:lnTo>
                      <a:pt x="168" y="226"/>
                    </a:lnTo>
                    <a:lnTo>
                      <a:pt x="176" y="234"/>
                    </a:lnTo>
                    <a:lnTo>
                      <a:pt x="176" y="232"/>
                    </a:lnTo>
                    <a:lnTo>
                      <a:pt x="178" y="232"/>
                    </a:lnTo>
                    <a:lnTo>
                      <a:pt x="180" y="230"/>
                    </a:lnTo>
                    <a:lnTo>
                      <a:pt x="184" y="230"/>
                    </a:lnTo>
                    <a:lnTo>
                      <a:pt x="188" y="228"/>
                    </a:lnTo>
                    <a:lnTo>
                      <a:pt x="190" y="228"/>
                    </a:lnTo>
                    <a:lnTo>
                      <a:pt x="194" y="230"/>
                    </a:lnTo>
                    <a:lnTo>
                      <a:pt x="198" y="232"/>
                    </a:lnTo>
                    <a:lnTo>
                      <a:pt x="200" y="234"/>
                    </a:lnTo>
                    <a:lnTo>
                      <a:pt x="200" y="240"/>
                    </a:lnTo>
                    <a:lnTo>
                      <a:pt x="208" y="248"/>
                    </a:lnTo>
                    <a:lnTo>
                      <a:pt x="224" y="240"/>
                    </a:lnTo>
                    <a:lnTo>
                      <a:pt x="224" y="238"/>
                    </a:lnTo>
                    <a:lnTo>
                      <a:pt x="222" y="236"/>
                    </a:lnTo>
                    <a:lnTo>
                      <a:pt x="222" y="230"/>
                    </a:lnTo>
                    <a:lnTo>
                      <a:pt x="222" y="226"/>
                    </a:lnTo>
                    <a:lnTo>
                      <a:pt x="222" y="224"/>
                    </a:lnTo>
                    <a:lnTo>
                      <a:pt x="222" y="222"/>
                    </a:lnTo>
                    <a:lnTo>
                      <a:pt x="222" y="218"/>
                    </a:lnTo>
                    <a:lnTo>
                      <a:pt x="224" y="214"/>
                    </a:lnTo>
                    <a:lnTo>
                      <a:pt x="228" y="210"/>
                    </a:lnTo>
                    <a:lnTo>
                      <a:pt x="232" y="208"/>
                    </a:lnTo>
                    <a:lnTo>
                      <a:pt x="232" y="206"/>
                    </a:lnTo>
                    <a:lnTo>
                      <a:pt x="232" y="204"/>
                    </a:lnTo>
                    <a:lnTo>
                      <a:pt x="234" y="202"/>
                    </a:lnTo>
                    <a:lnTo>
                      <a:pt x="232" y="198"/>
                    </a:lnTo>
                    <a:lnTo>
                      <a:pt x="232" y="196"/>
                    </a:lnTo>
                    <a:lnTo>
                      <a:pt x="230" y="194"/>
                    </a:lnTo>
                    <a:lnTo>
                      <a:pt x="218" y="172"/>
                    </a:lnTo>
                    <a:lnTo>
                      <a:pt x="206" y="152"/>
                    </a:lnTo>
                    <a:lnTo>
                      <a:pt x="206" y="120"/>
                    </a:lnTo>
                    <a:lnTo>
                      <a:pt x="216" y="104"/>
                    </a:lnTo>
                    <a:lnTo>
                      <a:pt x="218" y="80"/>
                    </a:lnTo>
                    <a:lnTo>
                      <a:pt x="216" y="76"/>
                    </a:lnTo>
                    <a:lnTo>
                      <a:pt x="212" y="70"/>
                    </a:lnTo>
                    <a:lnTo>
                      <a:pt x="206" y="62"/>
                    </a:lnTo>
                    <a:lnTo>
                      <a:pt x="196" y="54"/>
                    </a:lnTo>
                    <a:lnTo>
                      <a:pt x="184" y="52"/>
                    </a:lnTo>
                    <a:lnTo>
                      <a:pt x="182" y="50"/>
                    </a:lnTo>
                    <a:lnTo>
                      <a:pt x="180" y="50"/>
                    </a:lnTo>
                    <a:lnTo>
                      <a:pt x="176" y="48"/>
                    </a:lnTo>
                    <a:lnTo>
                      <a:pt x="172" y="48"/>
                    </a:lnTo>
                    <a:lnTo>
                      <a:pt x="170" y="46"/>
                    </a:lnTo>
                    <a:lnTo>
                      <a:pt x="160" y="44"/>
                    </a:lnTo>
                    <a:lnTo>
                      <a:pt x="144" y="44"/>
                    </a:lnTo>
                    <a:lnTo>
                      <a:pt x="126" y="54"/>
                    </a:lnTo>
                    <a:lnTo>
                      <a:pt x="126" y="54"/>
                    </a:lnTo>
                    <a:lnTo>
                      <a:pt x="126" y="54"/>
                    </a:lnTo>
                    <a:lnTo>
                      <a:pt x="124" y="56"/>
                    </a:lnTo>
                    <a:lnTo>
                      <a:pt x="122" y="56"/>
                    </a:lnTo>
                    <a:lnTo>
                      <a:pt x="118" y="58"/>
                    </a:lnTo>
                    <a:lnTo>
                      <a:pt x="112" y="58"/>
                    </a:lnTo>
                    <a:lnTo>
                      <a:pt x="102" y="58"/>
                    </a:lnTo>
                    <a:lnTo>
                      <a:pt x="102" y="58"/>
                    </a:lnTo>
                    <a:lnTo>
                      <a:pt x="100" y="60"/>
                    </a:lnTo>
                    <a:lnTo>
                      <a:pt x="98" y="60"/>
                    </a:lnTo>
                    <a:lnTo>
                      <a:pt x="96" y="58"/>
                    </a:lnTo>
                    <a:lnTo>
                      <a:pt x="90" y="56"/>
                    </a:lnTo>
                    <a:lnTo>
                      <a:pt x="82" y="50"/>
                    </a:lnTo>
                    <a:lnTo>
                      <a:pt x="76" y="40"/>
                    </a:lnTo>
                    <a:lnTo>
                      <a:pt x="72" y="26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0" y="10"/>
                    </a:lnTo>
                    <a:lnTo>
                      <a:pt x="56" y="6"/>
                    </a:lnTo>
                    <a:lnTo>
                      <a:pt x="54" y="4"/>
                    </a:lnTo>
                    <a:lnTo>
                      <a:pt x="52" y="0"/>
                    </a:lnTo>
                    <a:lnTo>
                      <a:pt x="38" y="16"/>
                    </a:lnTo>
                    <a:lnTo>
                      <a:pt x="36" y="16"/>
                    </a:lnTo>
                    <a:lnTo>
                      <a:pt x="34" y="18"/>
                    </a:lnTo>
                    <a:lnTo>
                      <a:pt x="30" y="18"/>
                    </a:lnTo>
                    <a:lnTo>
                      <a:pt x="26" y="18"/>
                    </a:lnTo>
                    <a:lnTo>
                      <a:pt x="22" y="14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4" y="16"/>
                    </a:lnTo>
                    <a:lnTo>
                      <a:pt x="4" y="20"/>
                    </a:lnTo>
                    <a:lnTo>
                      <a:pt x="6" y="24"/>
                    </a:lnTo>
                    <a:lnTo>
                      <a:pt x="8" y="26"/>
                    </a:lnTo>
                    <a:lnTo>
                      <a:pt x="12" y="38"/>
                    </a:lnTo>
                    <a:lnTo>
                      <a:pt x="12" y="38"/>
                    </a:lnTo>
                    <a:lnTo>
                      <a:pt x="12" y="40"/>
                    </a:lnTo>
                    <a:lnTo>
                      <a:pt x="10" y="42"/>
                    </a:lnTo>
                    <a:lnTo>
                      <a:pt x="14" y="42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Freeform 259"/>
              <p:cNvSpPr>
                <a:spLocks/>
              </p:cNvSpPr>
              <p:nvPr/>
            </p:nvSpPr>
            <p:spPr bwMode="gray">
              <a:xfrm>
                <a:off x="1042" y="2906"/>
                <a:ext cx="28" cy="22"/>
              </a:xfrm>
              <a:custGeom>
                <a:avLst/>
                <a:gdLst/>
                <a:ahLst/>
                <a:cxnLst>
                  <a:cxn ang="0">
                    <a:pos x="2" y="10"/>
                  </a:cxn>
                  <a:cxn ang="0">
                    <a:pos x="4" y="22"/>
                  </a:cxn>
                  <a:cxn ang="0">
                    <a:pos x="28" y="4"/>
                  </a:cxn>
                  <a:cxn ang="0">
                    <a:pos x="26" y="2"/>
                  </a:cxn>
                  <a:cxn ang="0">
                    <a:pos x="26" y="2"/>
                  </a:cxn>
                  <a:cxn ang="0">
                    <a:pos x="24" y="0"/>
                  </a:cxn>
                  <a:cxn ang="0">
                    <a:pos x="22" y="0"/>
                  </a:cxn>
                  <a:cxn ang="0">
                    <a:pos x="20" y="0"/>
                  </a:cxn>
                  <a:cxn ang="0">
                    <a:pos x="14" y="2"/>
                  </a:cxn>
                  <a:cxn ang="0">
                    <a:pos x="0" y="8"/>
                  </a:cxn>
                  <a:cxn ang="0">
                    <a:pos x="2" y="10"/>
                  </a:cxn>
                </a:cxnLst>
                <a:rect l="0" t="0" r="r" b="b"/>
                <a:pathLst>
                  <a:path w="28" h="22">
                    <a:moveTo>
                      <a:pt x="2" y="10"/>
                    </a:moveTo>
                    <a:lnTo>
                      <a:pt x="4" y="22"/>
                    </a:lnTo>
                    <a:lnTo>
                      <a:pt x="28" y="4"/>
                    </a:lnTo>
                    <a:lnTo>
                      <a:pt x="26" y="2"/>
                    </a:lnTo>
                    <a:lnTo>
                      <a:pt x="26" y="2"/>
                    </a:lnTo>
                    <a:lnTo>
                      <a:pt x="24" y="0"/>
                    </a:lnTo>
                    <a:lnTo>
                      <a:pt x="22" y="0"/>
                    </a:lnTo>
                    <a:lnTo>
                      <a:pt x="20" y="0"/>
                    </a:lnTo>
                    <a:lnTo>
                      <a:pt x="14" y="2"/>
                    </a:lnTo>
                    <a:lnTo>
                      <a:pt x="0" y="8"/>
                    </a:lnTo>
                    <a:lnTo>
                      <a:pt x="2" y="1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Freeform 260"/>
              <p:cNvSpPr>
                <a:spLocks/>
              </p:cNvSpPr>
              <p:nvPr/>
            </p:nvSpPr>
            <p:spPr bwMode="gray">
              <a:xfrm>
                <a:off x="786" y="2330"/>
                <a:ext cx="260" cy="246"/>
              </a:xfrm>
              <a:custGeom>
                <a:avLst/>
                <a:gdLst/>
                <a:ahLst/>
                <a:cxnLst>
                  <a:cxn ang="0">
                    <a:pos x="0" y="128"/>
                  </a:cxn>
                  <a:cxn ang="0">
                    <a:pos x="20" y="114"/>
                  </a:cxn>
                  <a:cxn ang="0">
                    <a:pos x="86" y="92"/>
                  </a:cxn>
                  <a:cxn ang="0">
                    <a:pos x="88" y="76"/>
                  </a:cxn>
                  <a:cxn ang="0">
                    <a:pos x="94" y="72"/>
                  </a:cxn>
                  <a:cxn ang="0">
                    <a:pos x="102" y="72"/>
                  </a:cxn>
                  <a:cxn ang="0">
                    <a:pos x="108" y="72"/>
                  </a:cxn>
                  <a:cxn ang="0">
                    <a:pos x="102" y="64"/>
                  </a:cxn>
                  <a:cxn ang="0">
                    <a:pos x="98" y="56"/>
                  </a:cxn>
                  <a:cxn ang="0">
                    <a:pos x="98" y="46"/>
                  </a:cxn>
                  <a:cxn ang="0">
                    <a:pos x="96" y="36"/>
                  </a:cxn>
                  <a:cxn ang="0">
                    <a:pos x="90" y="30"/>
                  </a:cxn>
                  <a:cxn ang="0">
                    <a:pos x="86" y="30"/>
                  </a:cxn>
                  <a:cxn ang="0">
                    <a:pos x="92" y="26"/>
                  </a:cxn>
                  <a:cxn ang="0">
                    <a:pos x="116" y="16"/>
                  </a:cxn>
                  <a:cxn ang="0">
                    <a:pos x="126" y="14"/>
                  </a:cxn>
                  <a:cxn ang="0">
                    <a:pos x="136" y="10"/>
                  </a:cxn>
                  <a:cxn ang="0">
                    <a:pos x="142" y="8"/>
                  </a:cxn>
                  <a:cxn ang="0">
                    <a:pos x="148" y="8"/>
                  </a:cxn>
                  <a:cxn ang="0">
                    <a:pos x="170" y="4"/>
                  </a:cxn>
                  <a:cxn ang="0">
                    <a:pos x="198" y="2"/>
                  </a:cxn>
                  <a:cxn ang="0">
                    <a:pos x="202" y="0"/>
                  </a:cxn>
                  <a:cxn ang="0">
                    <a:pos x="210" y="2"/>
                  </a:cxn>
                  <a:cxn ang="0">
                    <a:pos x="216" y="4"/>
                  </a:cxn>
                  <a:cxn ang="0">
                    <a:pos x="218" y="8"/>
                  </a:cxn>
                  <a:cxn ang="0">
                    <a:pos x="216" y="14"/>
                  </a:cxn>
                  <a:cxn ang="0">
                    <a:pos x="216" y="24"/>
                  </a:cxn>
                  <a:cxn ang="0">
                    <a:pos x="214" y="28"/>
                  </a:cxn>
                  <a:cxn ang="0">
                    <a:pos x="212" y="34"/>
                  </a:cxn>
                  <a:cxn ang="0">
                    <a:pos x="210" y="36"/>
                  </a:cxn>
                  <a:cxn ang="0">
                    <a:pos x="210" y="40"/>
                  </a:cxn>
                  <a:cxn ang="0">
                    <a:pos x="212" y="46"/>
                  </a:cxn>
                  <a:cxn ang="0">
                    <a:pos x="214" y="50"/>
                  </a:cxn>
                  <a:cxn ang="0">
                    <a:pos x="214" y="54"/>
                  </a:cxn>
                  <a:cxn ang="0">
                    <a:pos x="216" y="60"/>
                  </a:cxn>
                  <a:cxn ang="0">
                    <a:pos x="218" y="60"/>
                  </a:cxn>
                  <a:cxn ang="0">
                    <a:pos x="220" y="64"/>
                  </a:cxn>
                  <a:cxn ang="0">
                    <a:pos x="224" y="88"/>
                  </a:cxn>
                  <a:cxn ang="0">
                    <a:pos x="234" y="110"/>
                  </a:cxn>
                  <a:cxn ang="0">
                    <a:pos x="234" y="110"/>
                  </a:cxn>
                  <a:cxn ang="0">
                    <a:pos x="234" y="116"/>
                  </a:cxn>
                  <a:cxn ang="0">
                    <a:pos x="236" y="126"/>
                  </a:cxn>
                  <a:cxn ang="0">
                    <a:pos x="238" y="134"/>
                  </a:cxn>
                  <a:cxn ang="0">
                    <a:pos x="238" y="138"/>
                  </a:cxn>
                  <a:cxn ang="0">
                    <a:pos x="240" y="142"/>
                  </a:cxn>
                  <a:cxn ang="0">
                    <a:pos x="244" y="146"/>
                  </a:cxn>
                  <a:cxn ang="0">
                    <a:pos x="244" y="154"/>
                  </a:cxn>
                  <a:cxn ang="0">
                    <a:pos x="242" y="166"/>
                  </a:cxn>
                  <a:cxn ang="0">
                    <a:pos x="244" y="168"/>
                  </a:cxn>
                  <a:cxn ang="0">
                    <a:pos x="246" y="174"/>
                  </a:cxn>
                  <a:cxn ang="0">
                    <a:pos x="246" y="180"/>
                  </a:cxn>
                  <a:cxn ang="0">
                    <a:pos x="250" y="186"/>
                  </a:cxn>
                  <a:cxn ang="0">
                    <a:pos x="192" y="236"/>
                  </a:cxn>
                  <a:cxn ang="0">
                    <a:pos x="148" y="230"/>
                  </a:cxn>
                  <a:cxn ang="0">
                    <a:pos x="4" y="144"/>
                  </a:cxn>
                </a:cxnLst>
                <a:rect l="0" t="0" r="r" b="b"/>
                <a:pathLst>
                  <a:path w="260" h="246">
                    <a:moveTo>
                      <a:pt x="4" y="144"/>
                    </a:moveTo>
                    <a:lnTo>
                      <a:pt x="0" y="128"/>
                    </a:lnTo>
                    <a:lnTo>
                      <a:pt x="12" y="122"/>
                    </a:lnTo>
                    <a:lnTo>
                      <a:pt x="20" y="114"/>
                    </a:lnTo>
                    <a:lnTo>
                      <a:pt x="34" y="110"/>
                    </a:lnTo>
                    <a:lnTo>
                      <a:pt x="86" y="92"/>
                    </a:lnTo>
                    <a:lnTo>
                      <a:pt x="88" y="80"/>
                    </a:lnTo>
                    <a:lnTo>
                      <a:pt x="88" y="76"/>
                    </a:lnTo>
                    <a:lnTo>
                      <a:pt x="92" y="74"/>
                    </a:lnTo>
                    <a:lnTo>
                      <a:pt x="94" y="72"/>
                    </a:lnTo>
                    <a:lnTo>
                      <a:pt x="98" y="72"/>
                    </a:lnTo>
                    <a:lnTo>
                      <a:pt x="102" y="72"/>
                    </a:lnTo>
                    <a:lnTo>
                      <a:pt x="106" y="72"/>
                    </a:lnTo>
                    <a:lnTo>
                      <a:pt x="108" y="72"/>
                    </a:lnTo>
                    <a:lnTo>
                      <a:pt x="110" y="72"/>
                    </a:lnTo>
                    <a:lnTo>
                      <a:pt x="102" y="64"/>
                    </a:lnTo>
                    <a:lnTo>
                      <a:pt x="100" y="60"/>
                    </a:lnTo>
                    <a:lnTo>
                      <a:pt x="98" y="56"/>
                    </a:lnTo>
                    <a:lnTo>
                      <a:pt x="98" y="52"/>
                    </a:lnTo>
                    <a:lnTo>
                      <a:pt x="98" y="46"/>
                    </a:lnTo>
                    <a:lnTo>
                      <a:pt x="98" y="40"/>
                    </a:lnTo>
                    <a:lnTo>
                      <a:pt x="96" y="36"/>
                    </a:lnTo>
                    <a:lnTo>
                      <a:pt x="94" y="32"/>
                    </a:lnTo>
                    <a:lnTo>
                      <a:pt x="90" y="30"/>
                    </a:lnTo>
                    <a:lnTo>
                      <a:pt x="88" y="30"/>
                    </a:lnTo>
                    <a:lnTo>
                      <a:pt x="86" y="30"/>
                    </a:lnTo>
                    <a:lnTo>
                      <a:pt x="88" y="28"/>
                    </a:lnTo>
                    <a:lnTo>
                      <a:pt x="92" y="26"/>
                    </a:lnTo>
                    <a:lnTo>
                      <a:pt x="94" y="24"/>
                    </a:lnTo>
                    <a:lnTo>
                      <a:pt x="116" y="16"/>
                    </a:lnTo>
                    <a:lnTo>
                      <a:pt x="120" y="14"/>
                    </a:lnTo>
                    <a:lnTo>
                      <a:pt x="126" y="14"/>
                    </a:lnTo>
                    <a:lnTo>
                      <a:pt x="130" y="12"/>
                    </a:lnTo>
                    <a:lnTo>
                      <a:pt x="136" y="10"/>
                    </a:lnTo>
                    <a:lnTo>
                      <a:pt x="140" y="10"/>
                    </a:lnTo>
                    <a:lnTo>
                      <a:pt x="142" y="8"/>
                    </a:lnTo>
                    <a:lnTo>
                      <a:pt x="144" y="8"/>
                    </a:lnTo>
                    <a:lnTo>
                      <a:pt x="148" y="8"/>
                    </a:lnTo>
                    <a:lnTo>
                      <a:pt x="158" y="4"/>
                    </a:lnTo>
                    <a:lnTo>
                      <a:pt x="170" y="4"/>
                    </a:lnTo>
                    <a:lnTo>
                      <a:pt x="176" y="4"/>
                    </a:lnTo>
                    <a:lnTo>
                      <a:pt x="198" y="2"/>
                    </a:lnTo>
                    <a:lnTo>
                      <a:pt x="198" y="2"/>
                    </a:lnTo>
                    <a:lnTo>
                      <a:pt x="202" y="0"/>
                    </a:lnTo>
                    <a:lnTo>
                      <a:pt x="206" y="0"/>
                    </a:lnTo>
                    <a:lnTo>
                      <a:pt x="210" y="2"/>
                    </a:lnTo>
                    <a:lnTo>
                      <a:pt x="214" y="2"/>
                    </a:lnTo>
                    <a:lnTo>
                      <a:pt x="216" y="4"/>
                    </a:lnTo>
                    <a:lnTo>
                      <a:pt x="220" y="8"/>
                    </a:lnTo>
                    <a:lnTo>
                      <a:pt x="218" y="8"/>
                    </a:lnTo>
                    <a:lnTo>
                      <a:pt x="218" y="10"/>
                    </a:lnTo>
                    <a:lnTo>
                      <a:pt x="216" y="14"/>
                    </a:lnTo>
                    <a:lnTo>
                      <a:pt x="216" y="18"/>
                    </a:lnTo>
                    <a:lnTo>
                      <a:pt x="216" y="24"/>
                    </a:lnTo>
                    <a:lnTo>
                      <a:pt x="214" y="24"/>
                    </a:lnTo>
                    <a:lnTo>
                      <a:pt x="214" y="28"/>
                    </a:lnTo>
                    <a:lnTo>
                      <a:pt x="214" y="30"/>
                    </a:lnTo>
                    <a:lnTo>
                      <a:pt x="212" y="34"/>
                    </a:lnTo>
                    <a:lnTo>
                      <a:pt x="210" y="34"/>
                    </a:lnTo>
                    <a:lnTo>
                      <a:pt x="210" y="36"/>
                    </a:lnTo>
                    <a:lnTo>
                      <a:pt x="210" y="38"/>
                    </a:lnTo>
                    <a:lnTo>
                      <a:pt x="210" y="40"/>
                    </a:lnTo>
                    <a:lnTo>
                      <a:pt x="212" y="44"/>
                    </a:lnTo>
                    <a:lnTo>
                      <a:pt x="212" y="46"/>
                    </a:lnTo>
                    <a:lnTo>
                      <a:pt x="212" y="48"/>
                    </a:lnTo>
                    <a:lnTo>
                      <a:pt x="214" y="50"/>
                    </a:lnTo>
                    <a:lnTo>
                      <a:pt x="214" y="52"/>
                    </a:lnTo>
                    <a:lnTo>
                      <a:pt x="214" y="54"/>
                    </a:lnTo>
                    <a:lnTo>
                      <a:pt x="214" y="56"/>
                    </a:lnTo>
                    <a:lnTo>
                      <a:pt x="216" y="60"/>
                    </a:lnTo>
                    <a:lnTo>
                      <a:pt x="218" y="60"/>
                    </a:lnTo>
                    <a:lnTo>
                      <a:pt x="218" y="60"/>
                    </a:lnTo>
                    <a:lnTo>
                      <a:pt x="220" y="62"/>
                    </a:lnTo>
                    <a:lnTo>
                      <a:pt x="220" y="64"/>
                    </a:lnTo>
                    <a:lnTo>
                      <a:pt x="222" y="74"/>
                    </a:lnTo>
                    <a:lnTo>
                      <a:pt x="224" y="88"/>
                    </a:lnTo>
                    <a:lnTo>
                      <a:pt x="228" y="102"/>
                    </a:lnTo>
                    <a:lnTo>
                      <a:pt x="234" y="110"/>
                    </a:lnTo>
                    <a:lnTo>
                      <a:pt x="234" y="110"/>
                    </a:lnTo>
                    <a:lnTo>
                      <a:pt x="234" y="110"/>
                    </a:lnTo>
                    <a:lnTo>
                      <a:pt x="234" y="112"/>
                    </a:lnTo>
                    <a:lnTo>
                      <a:pt x="234" y="116"/>
                    </a:lnTo>
                    <a:lnTo>
                      <a:pt x="234" y="120"/>
                    </a:lnTo>
                    <a:lnTo>
                      <a:pt x="236" y="126"/>
                    </a:lnTo>
                    <a:lnTo>
                      <a:pt x="236" y="130"/>
                    </a:lnTo>
                    <a:lnTo>
                      <a:pt x="238" y="134"/>
                    </a:lnTo>
                    <a:lnTo>
                      <a:pt x="238" y="138"/>
                    </a:lnTo>
                    <a:lnTo>
                      <a:pt x="238" y="138"/>
                    </a:lnTo>
                    <a:lnTo>
                      <a:pt x="238" y="140"/>
                    </a:lnTo>
                    <a:lnTo>
                      <a:pt x="240" y="142"/>
                    </a:lnTo>
                    <a:lnTo>
                      <a:pt x="244" y="144"/>
                    </a:lnTo>
                    <a:lnTo>
                      <a:pt x="244" y="146"/>
                    </a:lnTo>
                    <a:lnTo>
                      <a:pt x="244" y="150"/>
                    </a:lnTo>
                    <a:lnTo>
                      <a:pt x="244" y="154"/>
                    </a:lnTo>
                    <a:lnTo>
                      <a:pt x="246" y="158"/>
                    </a:lnTo>
                    <a:lnTo>
                      <a:pt x="242" y="166"/>
                    </a:lnTo>
                    <a:lnTo>
                      <a:pt x="242" y="166"/>
                    </a:lnTo>
                    <a:lnTo>
                      <a:pt x="244" y="168"/>
                    </a:lnTo>
                    <a:lnTo>
                      <a:pt x="246" y="170"/>
                    </a:lnTo>
                    <a:lnTo>
                      <a:pt x="246" y="174"/>
                    </a:lnTo>
                    <a:lnTo>
                      <a:pt x="246" y="176"/>
                    </a:lnTo>
                    <a:lnTo>
                      <a:pt x="246" y="180"/>
                    </a:lnTo>
                    <a:lnTo>
                      <a:pt x="248" y="184"/>
                    </a:lnTo>
                    <a:lnTo>
                      <a:pt x="250" y="186"/>
                    </a:lnTo>
                    <a:lnTo>
                      <a:pt x="260" y="200"/>
                    </a:lnTo>
                    <a:lnTo>
                      <a:pt x="192" y="236"/>
                    </a:lnTo>
                    <a:lnTo>
                      <a:pt x="152" y="246"/>
                    </a:lnTo>
                    <a:lnTo>
                      <a:pt x="148" y="230"/>
                    </a:lnTo>
                    <a:lnTo>
                      <a:pt x="120" y="230"/>
                    </a:lnTo>
                    <a:lnTo>
                      <a:pt x="4" y="144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Freeform 261"/>
              <p:cNvSpPr>
                <a:spLocks/>
              </p:cNvSpPr>
              <p:nvPr/>
            </p:nvSpPr>
            <p:spPr bwMode="gray">
              <a:xfrm>
                <a:off x="678" y="2468"/>
                <a:ext cx="112" cy="98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" y="82"/>
                  </a:cxn>
                  <a:cxn ang="0">
                    <a:pos x="6" y="74"/>
                  </a:cxn>
                  <a:cxn ang="0">
                    <a:pos x="16" y="68"/>
                  </a:cxn>
                  <a:cxn ang="0">
                    <a:pos x="28" y="64"/>
                  </a:cxn>
                  <a:cxn ang="0">
                    <a:pos x="32" y="60"/>
                  </a:cxn>
                  <a:cxn ang="0">
                    <a:pos x="32" y="56"/>
                  </a:cxn>
                  <a:cxn ang="0">
                    <a:pos x="28" y="54"/>
                  </a:cxn>
                  <a:cxn ang="0">
                    <a:pos x="24" y="42"/>
                  </a:cxn>
                  <a:cxn ang="0">
                    <a:pos x="30" y="32"/>
                  </a:cxn>
                  <a:cxn ang="0">
                    <a:pos x="40" y="26"/>
                  </a:cxn>
                  <a:cxn ang="0">
                    <a:pos x="46" y="24"/>
                  </a:cxn>
                  <a:cxn ang="0">
                    <a:pos x="50" y="16"/>
                  </a:cxn>
                  <a:cxn ang="0">
                    <a:pos x="52" y="10"/>
                  </a:cxn>
                  <a:cxn ang="0">
                    <a:pos x="56" y="4"/>
                  </a:cxn>
                  <a:cxn ang="0">
                    <a:pos x="66" y="0"/>
                  </a:cxn>
                  <a:cxn ang="0">
                    <a:pos x="112" y="20"/>
                  </a:cxn>
                  <a:cxn ang="0">
                    <a:pos x="88" y="20"/>
                  </a:cxn>
                  <a:cxn ang="0">
                    <a:pos x="86" y="18"/>
                  </a:cxn>
                  <a:cxn ang="0">
                    <a:pos x="82" y="20"/>
                  </a:cxn>
                  <a:cxn ang="0">
                    <a:pos x="82" y="26"/>
                  </a:cxn>
                  <a:cxn ang="0">
                    <a:pos x="80" y="38"/>
                  </a:cxn>
                  <a:cxn ang="0">
                    <a:pos x="80" y="50"/>
                  </a:cxn>
                  <a:cxn ang="0">
                    <a:pos x="80" y="54"/>
                  </a:cxn>
                  <a:cxn ang="0">
                    <a:pos x="80" y="56"/>
                  </a:cxn>
                  <a:cxn ang="0">
                    <a:pos x="78" y="60"/>
                  </a:cxn>
                  <a:cxn ang="0">
                    <a:pos x="76" y="60"/>
                  </a:cxn>
                  <a:cxn ang="0">
                    <a:pos x="72" y="60"/>
                  </a:cxn>
                  <a:cxn ang="0">
                    <a:pos x="66" y="60"/>
                  </a:cxn>
                  <a:cxn ang="0">
                    <a:pos x="62" y="64"/>
                  </a:cxn>
                  <a:cxn ang="0">
                    <a:pos x="60" y="74"/>
                  </a:cxn>
                  <a:cxn ang="0">
                    <a:pos x="0" y="94"/>
                  </a:cxn>
                </a:cxnLst>
                <a:rect l="0" t="0" r="r" b="b"/>
                <a:pathLst>
                  <a:path w="112" h="98">
                    <a:moveTo>
                      <a:pt x="0" y="94"/>
                    </a:moveTo>
                    <a:lnTo>
                      <a:pt x="0" y="90"/>
                    </a:lnTo>
                    <a:lnTo>
                      <a:pt x="0" y="86"/>
                    </a:lnTo>
                    <a:lnTo>
                      <a:pt x="2" y="82"/>
                    </a:lnTo>
                    <a:lnTo>
                      <a:pt x="4" y="78"/>
                    </a:lnTo>
                    <a:lnTo>
                      <a:pt x="6" y="74"/>
                    </a:lnTo>
                    <a:lnTo>
                      <a:pt x="10" y="70"/>
                    </a:lnTo>
                    <a:lnTo>
                      <a:pt x="16" y="68"/>
                    </a:lnTo>
                    <a:lnTo>
                      <a:pt x="22" y="66"/>
                    </a:lnTo>
                    <a:lnTo>
                      <a:pt x="28" y="64"/>
                    </a:lnTo>
                    <a:lnTo>
                      <a:pt x="32" y="62"/>
                    </a:lnTo>
                    <a:lnTo>
                      <a:pt x="32" y="60"/>
                    </a:lnTo>
                    <a:lnTo>
                      <a:pt x="32" y="58"/>
                    </a:lnTo>
                    <a:lnTo>
                      <a:pt x="32" y="56"/>
                    </a:lnTo>
                    <a:lnTo>
                      <a:pt x="30" y="54"/>
                    </a:lnTo>
                    <a:lnTo>
                      <a:pt x="28" y="54"/>
                    </a:lnTo>
                    <a:lnTo>
                      <a:pt x="28" y="54"/>
                    </a:lnTo>
                    <a:lnTo>
                      <a:pt x="24" y="42"/>
                    </a:lnTo>
                    <a:lnTo>
                      <a:pt x="28" y="36"/>
                    </a:lnTo>
                    <a:lnTo>
                      <a:pt x="30" y="32"/>
                    </a:lnTo>
                    <a:lnTo>
                      <a:pt x="36" y="28"/>
                    </a:lnTo>
                    <a:lnTo>
                      <a:pt x="40" y="26"/>
                    </a:lnTo>
                    <a:lnTo>
                      <a:pt x="44" y="24"/>
                    </a:lnTo>
                    <a:lnTo>
                      <a:pt x="46" y="24"/>
                    </a:lnTo>
                    <a:lnTo>
                      <a:pt x="48" y="24"/>
                    </a:lnTo>
                    <a:lnTo>
                      <a:pt x="50" y="16"/>
                    </a:lnTo>
                    <a:lnTo>
                      <a:pt x="52" y="12"/>
                    </a:lnTo>
                    <a:lnTo>
                      <a:pt x="52" y="10"/>
                    </a:lnTo>
                    <a:lnTo>
                      <a:pt x="54" y="10"/>
                    </a:lnTo>
                    <a:lnTo>
                      <a:pt x="56" y="4"/>
                    </a:lnTo>
                    <a:lnTo>
                      <a:pt x="60" y="0"/>
                    </a:lnTo>
                    <a:lnTo>
                      <a:pt x="66" y="0"/>
                    </a:lnTo>
                    <a:lnTo>
                      <a:pt x="112" y="6"/>
                    </a:lnTo>
                    <a:lnTo>
                      <a:pt x="112" y="20"/>
                    </a:lnTo>
                    <a:lnTo>
                      <a:pt x="88" y="20"/>
                    </a:lnTo>
                    <a:lnTo>
                      <a:pt x="88" y="20"/>
                    </a:lnTo>
                    <a:lnTo>
                      <a:pt x="88" y="20"/>
                    </a:lnTo>
                    <a:lnTo>
                      <a:pt x="86" y="18"/>
                    </a:lnTo>
                    <a:lnTo>
                      <a:pt x="84" y="18"/>
                    </a:lnTo>
                    <a:lnTo>
                      <a:pt x="82" y="20"/>
                    </a:lnTo>
                    <a:lnTo>
                      <a:pt x="82" y="22"/>
                    </a:lnTo>
                    <a:lnTo>
                      <a:pt x="82" y="26"/>
                    </a:lnTo>
                    <a:lnTo>
                      <a:pt x="82" y="30"/>
                    </a:lnTo>
                    <a:lnTo>
                      <a:pt x="80" y="38"/>
                    </a:lnTo>
                    <a:lnTo>
                      <a:pt x="80" y="44"/>
                    </a:lnTo>
                    <a:lnTo>
                      <a:pt x="80" y="50"/>
                    </a:lnTo>
                    <a:lnTo>
                      <a:pt x="80" y="54"/>
                    </a:lnTo>
                    <a:lnTo>
                      <a:pt x="80" y="54"/>
                    </a:lnTo>
                    <a:lnTo>
                      <a:pt x="80" y="56"/>
                    </a:lnTo>
                    <a:lnTo>
                      <a:pt x="80" y="56"/>
                    </a:lnTo>
                    <a:lnTo>
                      <a:pt x="80" y="58"/>
                    </a:lnTo>
                    <a:lnTo>
                      <a:pt x="78" y="60"/>
                    </a:lnTo>
                    <a:lnTo>
                      <a:pt x="78" y="60"/>
                    </a:lnTo>
                    <a:lnTo>
                      <a:pt x="76" y="60"/>
                    </a:lnTo>
                    <a:lnTo>
                      <a:pt x="74" y="60"/>
                    </a:lnTo>
                    <a:lnTo>
                      <a:pt x="72" y="60"/>
                    </a:lnTo>
                    <a:lnTo>
                      <a:pt x="70" y="60"/>
                    </a:lnTo>
                    <a:lnTo>
                      <a:pt x="66" y="60"/>
                    </a:lnTo>
                    <a:lnTo>
                      <a:pt x="64" y="62"/>
                    </a:lnTo>
                    <a:lnTo>
                      <a:pt x="62" y="64"/>
                    </a:lnTo>
                    <a:lnTo>
                      <a:pt x="60" y="68"/>
                    </a:lnTo>
                    <a:lnTo>
                      <a:pt x="60" y="74"/>
                    </a:lnTo>
                    <a:lnTo>
                      <a:pt x="58" y="98"/>
                    </a:lnTo>
                    <a:lnTo>
                      <a:pt x="0" y="94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Freeform 262"/>
              <p:cNvSpPr>
                <a:spLocks/>
              </p:cNvSpPr>
              <p:nvPr/>
            </p:nvSpPr>
            <p:spPr bwMode="gray">
              <a:xfrm>
                <a:off x="672" y="2474"/>
                <a:ext cx="158" cy="182"/>
              </a:xfrm>
              <a:custGeom>
                <a:avLst/>
                <a:gdLst/>
                <a:ahLst/>
                <a:cxnLst>
                  <a:cxn ang="0">
                    <a:pos x="4" y="158"/>
                  </a:cxn>
                  <a:cxn ang="0">
                    <a:pos x="10" y="150"/>
                  </a:cxn>
                  <a:cxn ang="0">
                    <a:pos x="14" y="146"/>
                  </a:cxn>
                  <a:cxn ang="0">
                    <a:pos x="18" y="142"/>
                  </a:cxn>
                  <a:cxn ang="0">
                    <a:pos x="18" y="132"/>
                  </a:cxn>
                  <a:cxn ang="0">
                    <a:pos x="14" y="124"/>
                  </a:cxn>
                  <a:cxn ang="0">
                    <a:pos x="12" y="120"/>
                  </a:cxn>
                  <a:cxn ang="0">
                    <a:pos x="16" y="96"/>
                  </a:cxn>
                  <a:cxn ang="0">
                    <a:pos x="14" y="88"/>
                  </a:cxn>
                  <a:cxn ang="0">
                    <a:pos x="66" y="68"/>
                  </a:cxn>
                  <a:cxn ang="0">
                    <a:pos x="68" y="58"/>
                  </a:cxn>
                  <a:cxn ang="0">
                    <a:pos x="72" y="54"/>
                  </a:cxn>
                  <a:cxn ang="0">
                    <a:pos x="78" y="54"/>
                  </a:cxn>
                  <a:cxn ang="0">
                    <a:pos x="82" y="54"/>
                  </a:cxn>
                  <a:cxn ang="0">
                    <a:pos x="84" y="54"/>
                  </a:cxn>
                  <a:cxn ang="0">
                    <a:pos x="86" y="50"/>
                  </a:cxn>
                  <a:cxn ang="0">
                    <a:pos x="86" y="48"/>
                  </a:cxn>
                  <a:cxn ang="0">
                    <a:pos x="86" y="44"/>
                  </a:cxn>
                  <a:cxn ang="0">
                    <a:pos x="86" y="32"/>
                  </a:cxn>
                  <a:cxn ang="0">
                    <a:pos x="88" y="20"/>
                  </a:cxn>
                  <a:cxn ang="0">
                    <a:pos x="88" y="14"/>
                  </a:cxn>
                  <a:cxn ang="0">
                    <a:pos x="92" y="12"/>
                  </a:cxn>
                  <a:cxn ang="0">
                    <a:pos x="94" y="14"/>
                  </a:cxn>
                  <a:cxn ang="0">
                    <a:pos x="118" y="14"/>
                  </a:cxn>
                  <a:cxn ang="0">
                    <a:pos x="118" y="0"/>
                  </a:cxn>
                  <a:cxn ang="0">
                    <a:pos x="138" y="28"/>
                  </a:cxn>
                  <a:cxn ang="0">
                    <a:pos x="138" y="28"/>
                  </a:cxn>
                  <a:cxn ang="0">
                    <a:pos x="136" y="30"/>
                  </a:cxn>
                  <a:cxn ang="0">
                    <a:pos x="142" y="142"/>
                  </a:cxn>
                  <a:cxn ang="0">
                    <a:pos x="144" y="146"/>
                  </a:cxn>
                  <a:cxn ang="0">
                    <a:pos x="146" y="152"/>
                  </a:cxn>
                  <a:cxn ang="0">
                    <a:pos x="140" y="164"/>
                  </a:cxn>
                  <a:cxn ang="0">
                    <a:pos x="88" y="158"/>
                  </a:cxn>
                  <a:cxn ang="0">
                    <a:pos x="84" y="162"/>
                  </a:cxn>
                  <a:cxn ang="0">
                    <a:pos x="82" y="162"/>
                  </a:cxn>
                  <a:cxn ang="0">
                    <a:pos x="80" y="160"/>
                  </a:cxn>
                  <a:cxn ang="0">
                    <a:pos x="76" y="162"/>
                  </a:cxn>
                  <a:cxn ang="0">
                    <a:pos x="76" y="166"/>
                  </a:cxn>
                  <a:cxn ang="0">
                    <a:pos x="76" y="170"/>
                  </a:cxn>
                  <a:cxn ang="0">
                    <a:pos x="72" y="172"/>
                  </a:cxn>
                  <a:cxn ang="0">
                    <a:pos x="70" y="176"/>
                  </a:cxn>
                  <a:cxn ang="0">
                    <a:pos x="66" y="182"/>
                  </a:cxn>
                  <a:cxn ang="0">
                    <a:pos x="62" y="182"/>
                  </a:cxn>
                  <a:cxn ang="0">
                    <a:pos x="60" y="178"/>
                  </a:cxn>
                  <a:cxn ang="0">
                    <a:pos x="54" y="178"/>
                  </a:cxn>
                  <a:cxn ang="0">
                    <a:pos x="46" y="172"/>
                  </a:cxn>
                  <a:cxn ang="0">
                    <a:pos x="42" y="166"/>
                  </a:cxn>
                  <a:cxn ang="0">
                    <a:pos x="36" y="160"/>
                  </a:cxn>
                  <a:cxn ang="0">
                    <a:pos x="26" y="156"/>
                  </a:cxn>
                  <a:cxn ang="0">
                    <a:pos x="0" y="164"/>
                  </a:cxn>
                </a:cxnLst>
                <a:rect l="0" t="0" r="r" b="b"/>
                <a:pathLst>
                  <a:path w="158" h="182">
                    <a:moveTo>
                      <a:pt x="0" y="164"/>
                    </a:moveTo>
                    <a:lnTo>
                      <a:pt x="4" y="158"/>
                    </a:lnTo>
                    <a:lnTo>
                      <a:pt x="6" y="154"/>
                    </a:lnTo>
                    <a:lnTo>
                      <a:pt x="10" y="150"/>
                    </a:lnTo>
                    <a:lnTo>
                      <a:pt x="12" y="148"/>
                    </a:lnTo>
                    <a:lnTo>
                      <a:pt x="14" y="146"/>
                    </a:lnTo>
                    <a:lnTo>
                      <a:pt x="16" y="146"/>
                    </a:lnTo>
                    <a:lnTo>
                      <a:pt x="18" y="142"/>
                    </a:lnTo>
                    <a:lnTo>
                      <a:pt x="18" y="138"/>
                    </a:lnTo>
                    <a:lnTo>
                      <a:pt x="18" y="132"/>
                    </a:lnTo>
                    <a:lnTo>
                      <a:pt x="16" y="128"/>
                    </a:lnTo>
                    <a:lnTo>
                      <a:pt x="14" y="124"/>
                    </a:lnTo>
                    <a:lnTo>
                      <a:pt x="12" y="122"/>
                    </a:lnTo>
                    <a:lnTo>
                      <a:pt x="12" y="120"/>
                    </a:lnTo>
                    <a:lnTo>
                      <a:pt x="6" y="110"/>
                    </a:lnTo>
                    <a:lnTo>
                      <a:pt x="16" y="96"/>
                    </a:lnTo>
                    <a:lnTo>
                      <a:pt x="6" y="88"/>
                    </a:lnTo>
                    <a:lnTo>
                      <a:pt x="14" y="88"/>
                    </a:lnTo>
                    <a:lnTo>
                      <a:pt x="64" y="92"/>
                    </a:lnTo>
                    <a:lnTo>
                      <a:pt x="66" y="68"/>
                    </a:lnTo>
                    <a:lnTo>
                      <a:pt x="66" y="62"/>
                    </a:lnTo>
                    <a:lnTo>
                      <a:pt x="68" y="58"/>
                    </a:lnTo>
                    <a:lnTo>
                      <a:pt x="70" y="56"/>
                    </a:lnTo>
                    <a:lnTo>
                      <a:pt x="72" y="54"/>
                    </a:lnTo>
                    <a:lnTo>
                      <a:pt x="76" y="54"/>
                    </a:lnTo>
                    <a:lnTo>
                      <a:pt x="78" y="54"/>
                    </a:lnTo>
                    <a:lnTo>
                      <a:pt x="80" y="54"/>
                    </a:lnTo>
                    <a:lnTo>
                      <a:pt x="82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6" y="52"/>
                    </a:lnTo>
                    <a:lnTo>
                      <a:pt x="86" y="50"/>
                    </a:lnTo>
                    <a:lnTo>
                      <a:pt x="86" y="50"/>
                    </a:lnTo>
                    <a:lnTo>
                      <a:pt x="86" y="48"/>
                    </a:lnTo>
                    <a:lnTo>
                      <a:pt x="86" y="48"/>
                    </a:lnTo>
                    <a:lnTo>
                      <a:pt x="86" y="44"/>
                    </a:lnTo>
                    <a:lnTo>
                      <a:pt x="86" y="38"/>
                    </a:lnTo>
                    <a:lnTo>
                      <a:pt x="86" y="32"/>
                    </a:lnTo>
                    <a:lnTo>
                      <a:pt x="88" y="24"/>
                    </a:lnTo>
                    <a:lnTo>
                      <a:pt x="88" y="20"/>
                    </a:lnTo>
                    <a:lnTo>
                      <a:pt x="88" y="16"/>
                    </a:lnTo>
                    <a:lnTo>
                      <a:pt x="88" y="14"/>
                    </a:lnTo>
                    <a:lnTo>
                      <a:pt x="90" y="12"/>
                    </a:lnTo>
                    <a:lnTo>
                      <a:pt x="92" y="12"/>
                    </a:lnTo>
                    <a:lnTo>
                      <a:pt x="94" y="14"/>
                    </a:lnTo>
                    <a:lnTo>
                      <a:pt x="94" y="14"/>
                    </a:lnTo>
                    <a:lnTo>
                      <a:pt x="94" y="14"/>
                    </a:lnTo>
                    <a:lnTo>
                      <a:pt x="118" y="14"/>
                    </a:lnTo>
                    <a:lnTo>
                      <a:pt x="118" y="4"/>
                    </a:lnTo>
                    <a:lnTo>
                      <a:pt x="118" y="0"/>
                    </a:lnTo>
                    <a:lnTo>
                      <a:pt x="158" y="28"/>
                    </a:lnTo>
                    <a:lnTo>
                      <a:pt x="138" y="28"/>
                    </a:lnTo>
                    <a:lnTo>
                      <a:pt x="138" y="28"/>
                    </a:lnTo>
                    <a:lnTo>
                      <a:pt x="138" y="28"/>
                    </a:lnTo>
                    <a:lnTo>
                      <a:pt x="136" y="28"/>
                    </a:lnTo>
                    <a:lnTo>
                      <a:pt x="136" y="30"/>
                    </a:lnTo>
                    <a:lnTo>
                      <a:pt x="136" y="32"/>
                    </a:lnTo>
                    <a:lnTo>
                      <a:pt x="142" y="142"/>
                    </a:lnTo>
                    <a:lnTo>
                      <a:pt x="142" y="142"/>
                    </a:lnTo>
                    <a:lnTo>
                      <a:pt x="144" y="146"/>
                    </a:lnTo>
                    <a:lnTo>
                      <a:pt x="144" y="148"/>
                    </a:lnTo>
                    <a:lnTo>
                      <a:pt x="146" y="152"/>
                    </a:lnTo>
                    <a:lnTo>
                      <a:pt x="146" y="156"/>
                    </a:lnTo>
                    <a:lnTo>
                      <a:pt x="140" y="164"/>
                    </a:lnTo>
                    <a:lnTo>
                      <a:pt x="88" y="158"/>
                    </a:lnTo>
                    <a:lnTo>
                      <a:pt x="88" y="158"/>
                    </a:lnTo>
                    <a:lnTo>
                      <a:pt x="86" y="160"/>
                    </a:lnTo>
                    <a:lnTo>
                      <a:pt x="84" y="162"/>
                    </a:lnTo>
                    <a:lnTo>
                      <a:pt x="82" y="162"/>
                    </a:lnTo>
                    <a:lnTo>
                      <a:pt x="82" y="162"/>
                    </a:lnTo>
                    <a:lnTo>
                      <a:pt x="80" y="160"/>
                    </a:lnTo>
                    <a:lnTo>
                      <a:pt x="80" y="160"/>
                    </a:lnTo>
                    <a:lnTo>
                      <a:pt x="78" y="160"/>
                    </a:lnTo>
                    <a:lnTo>
                      <a:pt x="76" y="162"/>
                    </a:lnTo>
                    <a:lnTo>
                      <a:pt x="76" y="162"/>
                    </a:lnTo>
                    <a:lnTo>
                      <a:pt x="76" y="166"/>
                    </a:lnTo>
                    <a:lnTo>
                      <a:pt x="76" y="168"/>
                    </a:lnTo>
                    <a:lnTo>
                      <a:pt x="76" y="170"/>
                    </a:lnTo>
                    <a:lnTo>
                      <a:pt x="74" y="172"/>
                    </a:lnTo>
                    <a:lnTo>
                      <a:pt x="72" y="172"/>
                    </a:lnTo>
                    <a:lnTo>
                      <a:pt x="72" y="174"/>
                    </a:lnTo>
                    <a:lnTo>
                      <a:pt x="70" y="176"/>
                    </a:lnTo>
                    <a:lnTo>
                      <a:pt x="68" y="178"/>
                    </a:lnTo>
                    <a:lnTo>
                      <a:pt x="66" y="182"/>
                    </a:lnTo>
                    <a:lnTo>
                      <a:pt x="64" y="182"/>
                    </a:lnTo>
                    <a:lnTo>
                      <a:pt x="62" y="182"/>
                    </a:lnTo>
                    <a:lnTo>
                      <a:pt x="62" y="180"/>
                    </a:lnTo>
                    <a:lnTo>
                      <a:pt x="60" y="178"/>
                    </a:lnTo>
                    <a:lnTo>
                      <a:pt x="56" y="178"/>
                    </a:lnTo>
                    <a:lnTo>
                      <a:pt x="54" y="178"/>
                    </a:lnTo>
                    <a:lnTo>
                      <a:pt x="50" y="176"/>
                    </a:lnTo>
                    <a:lnTo>
                      <a:pt x="46" y="172"/>
                    </a:lnTo>
                    <a:lnTo>
                      <a:pt x="44" y="166"/>
                    </a:lnTo>
                    <a:lnTo>
                      <a:pt x="42" y="166"/>
                    </a:lnTo>
                    <a:lnTo>
                      <a:pt x="40" y="162"/>
                    </a:lnTo>
                    <a:lnTo>
                      <a:pt x="36" y="160"/>
                    </a:lnTo>
                    <a:lnTo>
                      <a:pt x="32" y="158"/>
                    </a:lnTo>
                    <a:lnTo>
                      <a:pt x="26" y="156"/>
                    </a:lnTo>
                    <a:lnTo>
                      <a:pt x="20" y="156"/>
                    </a:lnTo>
                    <a:lnTo>
                      <a:pt x="0" y="164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Freeform 263"/>
              <p:cNvSpPr>
                <a:spLocks/>
              </p:cNvSpPr>
              <p:nvPr/>
            </p:nvSpPr>
            <p:spPr bwMode="gray">
              <a:xfrm>
                <a:off x="686" y="2672"/>
                <a:ext cx="40" cy="2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24" y="0"/>
                  </a:cxn>
                  <a:cxn ang="0">
                    <a:pos x="22" y="0"/>
                  </a:cxn>
                  <a:cxn ang="0">
                    <a:pos x="20" y="0"/>
                  </a:cxn>
                  <a:cxn ang="0">
                    <a:pos x="18" y="2"/>
                  </a:cxn>
                  <a:cxn ang="0">
                    <a:pos x="14" y="2"/>
                  </a:cxn>
                  <a:cxn ang="0">
                    <a:pos x="8" y="4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2" y="12"/>
                  </a:cxn>
                  <a:cxn ang="0">
                    <a:pos x="6" y="16"/>
                  </a:cxn>
                  <a:cxn ang="0">
                    <a:pos x="10" y="22"/>
                  </a:cxn>
                  <a:cxn ang="0">
                    <a:pos x="16" y="28"/>
                  </a:cxn>
                  <a:cxn ang="0">
                    <a:pos x="18" y="28"/>
                  </a:cxn>
                  <a:cxn ang="0">
                    <a:pos x="20" y="26"/>
                  </a:cxn>
                  <a:cxn ang="0">
                    <a:pos x="24" y="26"/>
                  </a:cxn>
                  <a:cxn ang="0">
                    <a:pos x="28" y="24"/>
                  </a:cxn>
                  <a:cxn ang="0">
                    <a:pos x="32" y="22"/>
                  </a:cxn>
                  <a:cxn ang="0">
                    <a:pos x="36" y="22"/>
                  </a:cxn>
                  <a:cxn ang="0">
                    <a:pos x="38" y="20"/>
                  </a:cxn>
                  <a:cxn ang="0">
                    <a:pos x="38" y="16"/>
                  </a:cxn>
                  <a:cxn ang="0">
                    <a:pos x="40" y="16"/>
                  </a:cxn>
                  <a:cxn ang="0">
                    <a:pos x="38" y="8"/>
                  </a:cxn>
                  <a:cxn ang="0">
                    <a:pos x="38" y="2"/>
                  </a:cxn>
                  <a:cxn ang="0">
                    <a:pos x="24" y="0"/>
                  </a:cxn>
                </a:cxnLst>
                <a:rect l="0" t="0" r="r" b="b"/>
                <a:pathLst>
                  <a:path w="40" h="28">
                    <a:moveTo>
                      <a:pt x="24" y="0"/>
                    </a:moveTo>
                    <a:lnTo>
                      <a:pt x="24" y="0"/>
                    </a:lnTo>
                    <a:lnTo>
                      <a:pt x="22" y="0"/>
                    </a:lnTo>
                    <a:lnTo>
                      <a:pt x="20" y="0"/>
                    </a:lnTo>
                    <a:lnTo>
                      <a:pt x="18" y="2"/>
                    </a:lnTo>
                    <a:lnTo>
                      <a:pt x="14" y="2"/>
                    </a:lnTo>
                    <a:lnTo>
                      <a:pt x="8" y="4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2" y="12"/>
                    </a:lnTo>
                    <a:lnTo>
                      <a:pt x="6" y="16"/>
                    </a:lnTo>
                    <a:lnTo>
                      <a:pt x="10" y="22"/>
                    </a:lnTo>
                    <a:lnTo>
                      <a:pt x="16" y="28"/>
                    </a:lnTo>
                    <a:lnTo>
                      <a:pt x="18" y="28"/>
                    </a:lnTo>
                    <a:lnTo>
                      <a:pt x="20" y="26"/>
                    </a:lnTo>
                    <a:lnTo>
                      <a:pt x="24" y="26"/>
                    </a:lnTo>
                    <a:lnTo>
                      <a:pt x="28" y="24"/>
                    </a:lnTo>
                    <a:lnTo>
                      <a:pt x="32" y="22"/>
                    </a:lnTo>
                    <a:lnTo>
                      <a:pt x="36" y="22"/>
                    </a:lnTo>
                    <a:lnTo>
                      <a:pt x="38" y="20"/>
                    </a:lnTo>
                    <a:lnTo>
                      <a:pt x="38" y="16"/>
                    </a:lnTo>
                    <a:lnTo>
                      <a:pt x="40" y="16"/>
                    </a:lnTo>
                    <a:lnTo>
                      <a:pt x="38" y="8"/>
                    </a:lnTo>
                    <a:lnTo>
                      <a:pt x="38" y="2"/>
                    </a:lnTo>
                    <a:lnTo>
                      <a:pt x="24" y="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Freeform 264"/>
              <p:cNvSpPr>
                <a:spLocks/>
              </p:cNvSpPr>
              <p:nvPr/>
            </p:nvSpPr>
            <p:spPr bwMode="gray">
              <a:xfrm>
                <a:off x="672" y="2630"/>
                <a:ext cx="66" cy="50"/>
              </a:xfrm>
              <a:custGeom>
                <a:avLst/>
                <a:gdLst/>
                <a:ahLst/>
                <a:cxnLst>
                  <a:cxn ang="0">
                    <a:pos x="2" y="30"/>
                  </a:cxn>
                  <a:cxn ang="0">
                    <a:pos x="2" y="22"/>
                  </a:cxn>
                  <a:cxn ang="0">
                    <a:pos x="0" y="16"/>
                  </a:cxn>
                  <a:cxn ang="0">
                    <a:pos x="0" y="10"/>
                  </a:cxn>
                  <a:cxn ang="0">
                    <a:pos x="0" y="6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20" y="0"/>
                  </a:cxn>
                  <a:cxn ang="0">
                    <a:pos x="26" y="0"/>
                  </a:cxn>
                  <a:cxn ang="0">
                    <a:pos x="32" y="2"/>
                  </a:cxn>
                  <a:cxn ang="0">
                    <a:pos x="38" y="4"/>
                  </a:cxn>
                  <a:cxn ang="0">
                    <a:pos x="40" y="8"/>
                  </a:cxn>
                  <a:cxn ang="0">
                    <a:pos x="42" y="10"/>
                  </a:cxn>
                  <a:cxn ang="0">
                    <a:pos x="44" y="10"/>
                  </a:cxn>
                  <a:cxn ang="0">
                    <a:pos x="46" y="14"/>
                  </a:cxn>
                  <a:cxn ang="0">
                    <a:pos x="48" y="18"/>
                  </a:cxn>
                  <a:cxn ang="0">
                    <a:pos x="50" y="20"/>
                  </a:cxn>
                  <a:cxn ang="0">
                    <a:pos x="50" y="20"/>
                  </a:cxn>
                  <a:cxn ang="0">
                    <a:pos x="50" y="20"/>
                  </a:cxn>
                  <a:cxn ang="0">
                    <a:pos x="56" y="22"/>
                  </a:cxn>
                  <a:cxn ang="0">
                    <a:pos x="60" y="24"/>
                  </a:cxn>
                  <a:cxn ang="0">
                    <a:pos x="62" y="26"/>
                  </a:cxn>
                  <a:cxn ang="0">
                    <a:pos x="64" y="26"/>
                  </a:cxn>
                  <a:cxn ang="0">
                    <a:pos x="64" y="26"/>
                  </a:cxn>
                  <a:cxn ang="0">
                    <a:pos x="64" y="30"/>
                  </a:cxn>
                  <a:cxn ang="0">
                    <a:pos x="64" y="32"/>
                  </a:cxn>
                  <a:cxn ang="0">
                    <a:pos x="64" y="36"/>
                  </a:cxn>
                  <a:cxn ang="0">
                    <a:pos x="66" y="42"/>
                  </a:cxn>
                  <a:cxn ang="0">
                    <a:pos x="66" y="44"/>
                  </a:cxn>
                  <a:cxn ang="0">
                    <a:pos x="66" y="44"/>
                  </a:cxn>
                  <a:cxn ang="0">
                    <a:pos x="58" y="44"/>
                  </a:cxn>
                  <a:cxn ang="0">
                    <a:pos x="50" y="44"/>
                  </a:cxn>
                  <a:cxn ang="0">
                    <a:pos x="44" y="44"/>
                  </a:cxn>
                  <a:cxn ang="0">
                    <a:pos x="40" y="44"/>
                  </a:cxn>
                  <a:cxn ang="0">
                    <a:pos x="38" y="42"/>
                  </a:cxn>
                  <a:cxn ang="0">
                    <a:pos x="34" y="42"/>
                  </a:cxn>
                  <a:cxn ang="0">
                    <a:pos x="30" y="44"/>
                  </a:cxn>
                  <a:cxn ang="0">
                    <a:pos x="26" y="44"/>
                  </a:cxn>
                  <a:cxn ang="0">
                    <a:pos x="22" y="46"/>
                  </a:cxn>
                  <a:cxn ang="0">
                    <a:pos x="18" y="48"/>
                  </a:cxn>
                  <a:cxn ang="0">
                    <a:pos x="16" y="48"/>
                  </a:cxn>
                  <a:cxn ang="0">
                    <a:pos x="14" y="50"/>
                  </a:cxn>
                  <a:cxn ang="0">
                    <a:pos x="12" y="46"/>
                  </a:cxn>
                  <a:cxn ang="0">
                    <a:pos x="10" y="44"/>
                  </a:cxn>
                  <a:cxn ang="0">
                    <a:pos x="8" y="42"/>
                  </a:cxn>
                  <a:cxn ang="0">
                    <a:pos x="6" y="40"/>
                  </a:cxn>
                  <a:cxn ang="0">
                    <a:pos x="4" y="36"/>
                  </a:cxn>
                  <a:cxn ang="0">
                    <a:pos x="2" y="30"/>
                  </a:cxn>
                </a:cxnLst>
                <a:rect l="0" t="0" r="r" b="b"/>
                <a:pathLst>
                  <a:path w="66" h="50">
                    <a:moveTo>
                      <a:pt x="2" y="30"/>
                    </a:moveTo>
                    <a:lnTo>
                      <a:pt x="2" y="22"/>
                    </a:lnTo>
                    <a:lnTo>
                      <a:pt x="0" y="16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20" y="0"/>
                    </a:lnTo>
                    <a:lnTo>
                      <a:pt x="26" y="0"/>
                    </a:lnTo>
                    <a:lnTo>
                      <a:pt x="32" y="2"/>
                    </a:lnTo>
                    <a:lnTo>
                      <a:pt x="38" y="4"/>
                    </a:lnTo>
                    <a:lnTo>
                      <a:pt x="40" y="8"/>
                    </a:lnTo>
                    <a:lnTo>
                      <a:pt x="42" y="10"/>
                    </a:lnTo>
                    <a:lnTo>
                      <a:pt x="44" y="10"/>
                    </a:lnTo>
                    <a:lnTo>
                      <a:pt x="46" y="14"/>
                    </a:lnTo>
                    <a:lnTo>
                      <a:pt x="48" y="18"/>
                    </a:lnTo>
                    <a:lnTo>
                      <a:pt x="50" y="20"/>
                    </a:lnTo>
                    <a:lnTo>
                      <a:pt x="50" y="20"/>
                    </a:lnTo>
                    <a:lnTo>
                      <a:pt x="50" y="20"/>
                    </a:lnTo>
                    <a:lnTo>
                      <a:pt x="56" y="22"/>
                    </a:lnTo>
                    <a:lnTo>
                      <a:pt x="60" y="24"/>
                    </a:lnTo>
                    <a:lnTo>
                      <a:pt x="62" y="26"/>
                    </a:lnTo>
                    <a:lnTo>
                      <a:pt x="64" y="26"/>
                    </a:lnTo>
                    <a:lnTo>
                      <a:pt x="64" y="26"/>
                    </a:lnTo>
                    <a:lnTo>
                      <a:pt x="64" y="30"/>
                    </a:lnTo>
                    <a:lnTo>
                      <a:pt x="64" y="32"/>
                    </a:lnTo>
                    <a:lnTo>
                      <a:pt x="64" y="36"/>
                    </a:lnTo>
                    <a:lnTo>
                      <a:pt x="66" y="42"/>
                    </a:lnTo>
                    <a:lnTo>
                      <a:pt x="66" y="44"/>
                    </a:lnTo>
                    <a:lnTo>
                      <a:pt x="66" y="44"/>
                    </a:lnTo>
                    <a:lnTo>
                      <a:pt x="58" y="44"/>
                    </a:lnTo>
                    <a:lnTo>
                      <a:pt x="50" y="44"/>
                    </a:lnTo>
                    <a:lnTo>
                      <a:pt x="44" y="44"/>
                    </a:lnTo>
                    <a:lnTo>
                      <a:pt x="40" y="44"/>
                    </a:lnTo>
                    <a:lnTo>
                      <a:pt x="38" y="42"/>
                    </a:lnTo>
                    <a:lnTo>
                      <a:pt x="34" y="42"/>
                    </a:lnTo>
                    <a:lnTo>
                      <a:pt x="30" y="44"/>
                    </a:lnTo>
                    <a:lnTo>
                      <a:pt x="26" y="44"/>
                    </a:lnTo>
                    <a:lnTo>
                      <a:pt x="22" y="46"/>
                    </a:lnTo>
                    <a:lnTo>
                      <a:pt x="18" y="48"/>
                    </a:lnTo>
                    <a:lnTo>
                      <a:pt x="16" y="48"/>
                    </a:lnTo>
                    <a:lnTo>
                      <a:pt x="14" y="50"/>
                    </a:lnTo>
                    <a:lnTo>
                      <a:pt x="12" y="46"/>
                    </a:lnTo>
                    <a:lnTo>
                      <a:pt x="10" y="44"/>
                    </a:lnTo>
                    <a:lnTo>
                      <a:pt x="8" y="42"/>
                    </a:lnTo>
                    <a:lnTo>
                      <a:pt x="6" y="40"/>
                    </a:lnTo>
                    <a:lnTo>
                      <a:pt x="4" y="36"/>
                    </a:lnTo>
                    <a:lnTo>
                      <a:pt x="2" y="3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Freeform 265"/>
              <p:cNvSpPr>
                <a:spLocks/>
              </p:cNvSpPr>
              <p:nvPr/>
            </p:nvSpPr>
            <p:spPr bwMode="gray">
              <a:xfrm>
                <a:off x="676" y="2650"/>
                <a:ext cx="42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8"/>
                  </a:cxn>
                  <a:cxn ang="0">
                    <a:pos x="2" y="8"/>
                  </a:cxn>
                  <a:cxn ang="0">
                    <a:pos x="6" y="6"/>
                  </a:cxn>
                  <a:cxn ang="0">
                    <a:pos x="10" y="6"/>
                  </a:cxn>
                  <a:cxn ang="0">
                    <a:pos x="16" y="8"/>
                  </a:cxn>
                  <a:cxn ang="0">
                    <a:pos x="22" y="10"/>
                  </a:cxn>
                  <a:cxn ang="0">
                    <a:pos x="28" y="10"/>
                  </a:cxn>
                  <a:cxn ang="0">
                    <a:pos x="30" y="8"/>
                  </a:cxn>
                  <a:cxn ang="0">
                    <a:pos x="32" y="8"/>
                  </a:cxn>
                  <a:cxn ang="0">
                    <a:pos x="34" y="6"/>
                  </a:cxn>
                  <a:cxn ang="0">
                    <a:pos x="36" y="6"/>
                  </a:cxn>
                  <a:cxn ang="0">
                    <a:pos x="38" y="6"/>
                  </a:cxn>
                  <a:cxn ang="0">
                    <a:pos x="38" y="6"/>
                  </a:cxn>
                  <a:cxn ang="0">
                    <a:pos x="40" y="6"/>
                  </a:cxn>
                  <a:cxn ang="0">
                    <a:pos x="42" y="6"/>
                  </a:cxn>
                  <a:cxn ang="0">
                    <a:pos x="42" y="4"/>
                  </a:cxn>
                  <a:cxn ang="0">
                    <a:pos x="40" y="4"/>
                  </a:cxn>
                  <a:cxn ang="0">
                    <a:pos x="36" y="2"/>
                  </a:cxn>
                  <a:cxn ang="0">
                    <a:pos x="32" y="0"/>
                  </a:cxn>
                  <a:cxn ang="0">
                    <a:pos x="28" y="0"/>
                  </a:cxn>
                  <a:cxn ang="0">
                    <a:pos x="24" y="2"/>
                  </a:cxn>
                  <a:cxn ang="0">
                    <a:pos x="22" y="2"/>
                  </a:cxn>
                  <a:cxn ang="0">
                    <a:pos x="18" y="2"/>
                  </a:cxn>
                  <a:cxn ang="0">
                    <a:pos x="16" y="2"/>
                  </a:cxn>
                  <a:cxn ang="0">
                    <a:pos x="12" y="2"/>
                  </a:cxn>
                  <a:cxn ang="0">
                    <a:pos x="10" y="0"/>
                  </a:cxn>
                  <a:cxn ang="0">
                    <a:pos x="8" y="0"/>
                  </a:cxn>
                  <a:cxn ang="0">
                    <a:pos x="6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2" h="10">
                    <a:moveTo>
                      <a:pt x="0" y="0"/>
                    </a:moveTo>
                    <a:lnTo>
                      <a:pt x="0" y="8"/>
                    </a:lnTo>
                    <a:lnTo>
                      <a:pt x="2" y="8"/>
                    </a:lnTo>
                    <a:lnTo>
                      <a:pt x="6" y="6"/>
                    </a:lnTo>
                    <a:lnTo>
                      <a:pt x="10" y="6"/>
                    </a:lnTo>
                    <a:lnTo>
                      <a:pt x="16" y="8"/>
                    </a:lnTo>
                    <a:lnTo>
                      <a:pt x="22" y="10"/>
                    </a:lnTo>
                    <a:lnTo>
                      <a:pt x="28" y="10"/>
                    </a:lnTo>
                    <a:lnTo>
                      <a:pt x="30" y="8"/>
                    </a:lnTo>
                    <a:lnTo>
                      <a:pt x="32" y="8"/>
                    </a:lnTo>
                    <a:lnTo>
                      <a:pt x="34" y="6"/>
                    </a:lnTo>
                    <a:lnTo>
                      <a:pt x="36" y="6"/>
                    </a:lnTo>
                    <a:lnTo>
                      <a:pt x="38" y="6"/>
                    </a:lnTo>
                    <a:lnTo>
                      <a:pt x="38" y="6"/>
                    </a:lnTo>
                    <a:lnTo>
                      <a:pt x="40" y="6"/>
                    </a:lnTo>
                    <a:lnTo>
                      <a:pt x="42" y="6"/>
                    </a:lnTo>
                    <a:lnTo>
                      <a:pt x="42" y="4"/>
                    </a:lnTo>
                    <a:lnTo>
                      <a:pt x="40" y="4"/>
                    </a:lnTo>
                    <a:lnTo>
                      <a:pt x="36" y="2"/>
                    </a:lnTo>
                    <a:lnTo>
                      <a:pt x="32" y="0"/>
                    </a:lnTo>
                    <a:lnTo>
                      <a:pt x="28" y="0"/>
                    </a:lnTo>
                    <a:lnTo>
                      <a:pt x="24" y="2"/>
                    </a:lnTo>
                    <a:lnTo>
                      <a:pt x="22" y="2"/>
                    </a:lnTo>
                    <a:lnTo>
                      <a:pt x="18" y="2"/>
                    </a:lnTo>
                    <a:lnTo>
                      <a:pt x="16" y="2"/>
                    </a:lnTo>
                    <a:lnTo>
                      <a:pt x="12" y="2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Freeform 266"/>
              <p:cNvSpPr>
                <a:spLocks/>
              </p:cNvSpPr>
              <p:nvPr/>
            </p:nvSpPr>
            <p:spPr bwMode="gray">
              <a:xfrm>
                <a:off x="752" y="2734"/>
                <a:ext cx="84" cy="56"/>
              </a:xfrm>
              <a:custGeom>
                <a:avLst/>
                <a:gdLst/>
                <a:ahLst/>
                <a:cxnLst>
                  <a:cxn ang="0">
                    <a:pos x="24" y="44"/>
                  </a:cxn>
                  <a:cxn ang="0">
                    <a:pos x="22" y="38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4" y="18"/>
                  </a:cxn>
                  <a:cxn ang="0">
                    <a:pos x="6" y="16"/>
                  </a:cxn>
                  <a:cxn ang="0">
                    <a:pos x="12" y="12"/>
                  </a:cxn>
                  <a:cxn ang="0">
                    <a:pos x="14" y="8"/>
                  </a:cxn>
                  <a:cxn ang="0">
                    <a:pos x="16" y="0"/>
                  </a:cxn>
                  <a:cxn ang="0">
                    <a:pos x="28" y="0"/>
                  </a:cxn>
                  <a:cxn ang="0">
                    <a:pos x="28" y="0"/>
                  </a:cxn>
                  <a:cxn ang="0">
                    <a:pos x="30" y="2"/>
                  </a:cxn>
                  <a:cxn ang="0">
                    <a:pos x="34" y="4"/>
                  </a:cxn>
                  <a:cxn ang="0">
                    <a:pos x="38" y="6"/>
                  </a:cxn>
                  <a:cxn ang="0">
                    <a:pos x="40" y="8"/>
                  </a:cxn>
                  <a:cxn ang="0">
                    <a:pos x="44" y="10"/>
                  </a:cxn>
                  <a:cxn ang="0">
                    <a:pos x="46" y="10"/>
                  </a:cxn>
                  <a:cxn ang="0">
                    <a:pos x="46" y="8"/>
                  </a:cxn>
                  <a:cxn ang="0">
                    <a:pos x="48" y="8"/>
                  </a:cxn>
                  <a:cxn ang="0">
                    <a:pos x="50" y="6"/>
                  </a:cxn>
                  <a:cxn ang="0">
                    <a:pos x="52" y="4"/>
                  </a:cxn>
                  <a:cxn ang="0">
                    <a:pos x="56" y="4"/>
                  </a:cxn>
                  <a:cxn ang="0">
                    <a:pos x="58" y="4"/>
                  </a:cxn>
                  <a:cxn ang="0">
                    <a:pos x="62" y="6"/>
                  </a:cxn>
                  <a:cxn ang="0">
                    <a:pos x="64" y="10"/>
                  </a:cxn>
                  <a:cxn ang="0">
                    <a:pos x="64" y="10"/>
                  </a:cxn>
                  <a:cxn ang="0">
                    <a:pos x="64" y="12"/>
                  </a:cxn>
                  <a:cxn ang="0">
                    <a:pos x="64" y="16"/>
                  </a:cxn>
                  <a:cxn ang="0">
                    <a:pos x="64" y="18"/>
                  </a:cxn>
                  <a:cxn ang="0">
                    <a:pos x="66" y="22"/>
                  </a:cxn>
                  <a:cxn ang="0">
                    <a:pos x="70" y="24"/>
                  </a:cxn>
                  <a:cxn ang="0">
                    <a:pos x="72" y="24"/>
                  </a:cxn>
                  <a:cxn ang="0">
                    <a:pos x="74" y="24"/>
                  </a:cxn>
                  <a:cxn ang="0">
                    <a:pos x="76" y="24"/>
                  </a:cxn>
                  <a:cxn ang="0">
                    <a:pos x="78" y="24"/>
                  </a:cxn>
                  <a:cxn ang="0">
                    <a:pos x="80" y="26"/>
                  </a:cxn>
                  <a:cxn ang="0">
                    <a:pos x="82" y="30"/>
                  </a:cxn>
                  <a:cxn ang="0">
                    <a:pos x="84" y="36"/>
                  </a:cxn>
                  <a:cxn ang="0">
                    <a:pos x="82" y="40"/>
                  </a:cxn>
                  <a:cxn ang="0">
                    <a:pos x="82" y="42"/>
                  </a:cxn>
                  <a:cxn ang="0">
                    <a:pos x="80" y="44"/>
                  </a:cxn>
                  <a:cxn ang="0">
                    <a:pos x="80" y="46"/>
                  </a:cxn>
                  <a:cxn ang="0">
                    <a:pos x="48" y="56"/>
                  </a:cxn>
                  <a:cxn ang="0">
                    <a:pos x="48" y="56"/>
                  </a:cxn>
                  <a:cxn ang="0">
                    <a:pos x="46" y="56"/>
                  </a:cxn>
                  <a:cxn ang="0">
                    <a:pos x="44" y="56"/>
                  </a:cxn>
                  <a:cxn ang="0">
                    <a:pos x="38" y="54"/>
                  </a:cxn>
                  <a:cxn ang="0">
                    <a:pos x="32" y="52"/>
                  </a:cxn>
                  <a:cxn ang="0">
                    <a:pos x="32" y="52"/>
                  </a:cxn>
                  <a:cxn ang="0">
                    <a:pos x="28" y="50"/>
                  </a:cxn>
                  <a:cxn ang="0">
                    <a:pos x="26" y="48"/>
                  </a:cxn>
                  <a:cxn ang="0">
                    <a:pos x="24" y="44"/>
                  </a:cxn>
                </a:cxnLst>
                <a:rect l="0" t="0" r="r" b="b"/>
                <a:pathLst>
                  <a:path w="84" h="56">
                    <a:moveTo>
                      <a:pt x="24" y="44"/>
                    </a:moveTo>
                    <a:lnTo>
                      <a:pt x="22" y="38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4" y="18"/>
                    </a:lnTo>
                    <a:lnTo>
                      <a:pt x="6" y="16"/>
                    </a:lnTo>
                    <a:lnTo>
                      <a:pt x="12" y="12"/>
                    </a:lnTo>
                    <a:lnTo>
                      <a:pt x="14" y="8"/>
                    </a:lnTo>
                    <a:lnTo>
                      <a:pt x="16" y="0"/>
                    </a:lnTo>
                    <a:lnTo>
                      <a:pt x="28" y="0"/>
                    </a:lnTo>
                    <a:lnTo>
                      <a:pt x="28" y="0"/>
                    </a:lnTo>
                    <a:lnTo>
                      <a:pt x="30" y="2"/>
                    </a:lnTo>
                    <a:lnTo>
                      <a:pt x="34" y="4"/>
                    </a:lnTo>
                    <a:lnTo>
                      <a:pt x="38" y="6"/>
                    </a:lnTo>
                    <a:lnTo>
                      <a:pt x="40" y="8"/>
                    </a:lnTo>
                    <a:lnTo>
                      <a:pt x="44" y="10"/>
                    </a:lnTo>
                    <a:lnTo>
                      <a:pt x="46" y="10"/>
                    </a:lnTo>
                    <a:lnTo>
                      <a:pt x="46" y="8"/>
                    </a:lnTo>
                    <a:lnTo>
                      <a:pt x="48" y="8"/>
                    </a:lnTo>
                    <a:lnTo>
                      <a:pt x="50" y="6"/>
                    </a:lnTo>
                    <a:lnTo>
                      <a:pt x="52" y="4"/>
                    </a:lnTo>
                    <a:lnTo>
                      <a:pt x="56" y="4"/>
                    </a:lnTo>
                    <a:lnTo>
                      <a:pt x="58" y="4"/>
                    </a:lnTo>
                    <a:lnTo>
                      <a:pt x="62" y="6"/>
                    </a:lnTo>
                    <a:lnTo>
                      <a:pt x="64" y="10"/>
                    </a:lnTo>
                    <a:lnTo>
                      <a:pt x="64" y="10"/>
                    </a:lnTo>
                    <a:lnTo>
                      <a:pt x="64" y="12"/>
                    </a:lnTo>
                    <a:lnTo>
                      <a:pt x="64" y="16"/>
                    </a:lnTo>
                    <a:lnTo>
                      <a:pt x="64" y="18"/>
                    </a:lnTo>
                    <a:lnTo>
                      <a:pt x="66" y="22"/>
                    </a:lnTo>
                    <a:lnTo>
                      <a:pt x="70" y="24"/>
                    </a:lnTo>
                    <a:lnTo>
                      <a:pt x="72" y="24"/>
                    </a:lnTo>
                    <a:lnTo>
                      <a:pt x="74" y="24"/>
                    </a:lnTo>
                    <a:lnTo>
                      <a:pt x="76" y="24"/>
                    </a:lnTo>
                    <a:lnTo>
                      <a:pt x="78" y="24"/>
                    </a:lnTo>
                    <a:lnTo>
                      <a:pt x="80" y="26"/>
                    </a:lnTo>
                    <a:lnTo>
                      <a:pt x="82" y="30"/>
                    </a:lnTo>
                    <a:lnTo>
                      <a:pt x="84" y="36"/>
                    </a:lnTo>
                    <a:lnTo>
                      <a:pt x="82" y="40"/>
                    </a:lnTo>
                    <a:lnTo>
                      <a:pt x="82" y="42"/>
                    </a:lnTo>
                    <a:lnTo>
                      <a:pt x="80" y="44"/>
                    </a:lnTo>
                    <a:lnTo>
                      <a:pt x="80" y="46"/>
                    </a:lnTo>
                    <a:lnTo>
                      <a:pt x="48" y="56"/>
                    </a:lnTo>
                    <a:lnTo>
                      <a:pt x="48" y="56"/>
                    </a:lnTo>
                    <a:lnTo>
                      <a:pt x="46" y="56"/>
                    </a:lnTo>
                    <a:lnTo>
                      <a:pt x="44" y="56"/>
                    </a:lnTo>
                    <a:lnTo>
                      <a:pt x="38" y="54"/>
                    </a:lnTo>
                    <a:lnTo>
                      <a:pt x="32" y="52"/>
                    </a:lnTo>
                    <a:lnTo>
                      <a:pt x="32" y="52"/>
                    </a:lnTo>
                    <a:lnTo>
                      <a:pt x="28" y="50"/>
                    </a:lnTo>
                    <a:lnTo>
                      <a:pt x="26" y="48"/>
                    </a:lnTo>
                    <a:lnTo>
                      <a:pt x="24" y="44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Freeform 267"/>
              <p:cNvSpPr>
                <a:spLocks/>
              </p:cNvSpPr>
              <p:nvPr/>
            </p:nvSpPr>
            <p:spPr bwMode="gray">
              <a:xfrm>
                <a:off x="734" y="2710"/>
                <a:ext cx="36" cy="44"/>
              </a:xfrm>
              <a:custGeom>
                <a:avLst/>
                <a:gdLst/>
                <a:ahLst/>
                <a:cxnLst>
                  <a:cxn ang="0">
                    <a:pos x="0" y="18"/>
                  </a:cxn>
                  <a:cxn ang="0">
                    <a:pos x="0" y="16"/>
                  </a:cxn>
                  <a:cxn ang="0">
                    <a:pos x="0" y="14"/>
                  </a:cxn>
                  <a:cxn ang="0">
                    <a:pos x="0" y="12"/>
                  </a:cxn>
                  <a:cxn ang="0">
                    <a:pos x="2" y="8"/>
                  </a:cxn>
                  <a:cxn ang="0">
                    <a:pos x="4" y="6"/>
                  </a:cxn>
                  <a:cxn ang="0">
                    <a:pos x="8" y="2"/>
                  </a:cxn>
                  <a:cxn ang="0">
                    <a:pos x="14" y="0"/>
                  </a:cxn>
                  <a:cxn ang="0">
                    <a:pos x="18" y="0"/>
                  </a:cxn>
                  <a:cxn ang="0">
                    <a:pos x="20" y="0"/>
                  </a:cxn>
                  <a:cxn ang="0">
                    <a:pos x="24" y="0"/>
                  </a:cxn>
                  <a:cxn ang="0">
                    <a:pos x="26" y="2"/>
                  </a:cxn>
                  <a:cxn ang="0">
                    <a:pos x="28" y="2"/>
                  </a:cxn>
                  <a:cxn ang="0">
                    <a:pos x="30" y="4"/>
                  </a:cxn>
                  <a:cxn ang="0">
                    <a:pos x="32" y="4"/>
                  </a:cxn>
                  <a:cxn ang="0">
                    <a:pos x="34" y="8"/>
                  </a:cxn>
                  <a:cxn ang="0">
                    <a:pos x="36" y="12"/>
                  </a:cxn>
                  <a:cxn ang="0">
                    <a:pos x="36" y="20"/>
                  </a:cxn>
                  <a:cxn ang="0">
                    <a:pos x="34" y="28"/>
                  </a:cxn>
                  <a:cxn ang="0">
                    <a:pos x="30" y="34"/>
                  </a:cxn>
                  <a:cxn ang="0">
                    <a:pos x="30" y="34"/>
                  </a:cxn>
                  <a:cxn ang="0">
                    <a:pos x="28" y="38"/>
                  </a:cxn>
                  <a:cxn ang="0">
                    <a:pos x="24" y="40"/>
                  </a:cxn>
                  <a:cxn ang="0">
                    <a:pos x="20" y="44"/>
                  </a:cxn>
                  <a:cxn ang="0">
                    <a:pos x="18" y="44"/>
                  </a:cxn>
                  <a:cxn ang="0">
                    <a:pos x="16" y="44"/>
                  </a:cxn>
                  <a:cxn ang="0">
                    <a:pos x="14" y="42"/>
                  </a:cxn>
                  <a:cxn ang="0">
                    <a:pos x="10" y="40"/>
                  </a:cxn>
                  <a:cxn ang="0">
                    <a:pos x="8" y="38"/>
                  </a:cxn>
                  <a:cxn ang="0">
                    <a:pos x="0" y="18"/>
                  </a:cxn>
                </a:cxnLst>
                <a:rect l="0" t="0" r="r" b="b"/>
                <a:pathLst>
                  <a:path w="36" h="44">
                    <a:moveTo>
                      <a:pt x="0" y="18"/>
                    </a:moveTo>
                    <a:lnTo>
                      <a:pt x="0" y="16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2" y="8"/>
                    </a:lnTo>
                    <a:lnTo>
                      <a:pt x="4" y="6"/>
                    </a:lnTo>
                    <a:lnTo>
                      <a:pt x="8" y="2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6" y="2"/>
                    </a:lnTo>
                    <a:lnTo>
                      <a:pt x="28" y="2"/>
                    </a:lnTo>
                    <a:lnTo>
                      <a:pt x="30" y="4"/>
                    </a:lnTo>
                    <a:lnTo>
                      <a:pt x="32" y="4"/>
                    </a:lnTo>
                    <a:lnTo>
                      <a:pt x="34" y="8"/>
                    </a:lnTo>
                    <a:lnTo>
                      <a:pt x="36" y="12"/>
                    </a:lnTo>
                    <a:lnTo>
                      <a:pt x="36" y="20"/>
                    </a:lnTo>
                    <a:lnTo>
                      <a:pt x="34" y="28"/>
                    </a:lnTo>
                    <a:lnTo>
                      <a:pt x="30" y="34"/>
                    </a:lnTo>
                    <a:lnTo>
                      <a:pt x="30" y="34"/>
                    </a:lnTo>
                    <a:lnTo>
                      <a:pt x="28" y="38"/>
                    </a:lnTo>
                    <a:lnTo>
                      <a:pt x="24" y="40"/>
                    </a:lnTo>
                    <a:lnTo>
                      <a:pt x="20" y="44"/>
                    </a:lnTo>
                    <a:lnTo>
                      <a:pt x="18" y="44"/>
                    </a:lnTo>
                    <a:lnTo>
                      <a:pt x="16" y="44"/>
                    </a:lnTo>
                    <a:lnTo>
                      <a:pt x="14" y="42"/>
                    </a:lnTo>
                    <a:lnTo>
                      <a:pt x="10" y="40"/>
                    </a:lnTo>
                    <a:lnTo>
                      <a:pt x="8" y="38"/>
                    </a:lnTo>
                    <a:lnTo>
                      <a:pt x="0" y="18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Freeform 268"/>
              <p:cNvSpPr>
                <a:spLocks/>
              </p:cNvSpPr>
              <p:nvPr/>
            </p:nvSpPr>
            <p:spPr bwMode="gray">
              <a:xfrm>
                <a:off x="702" y="2674"/>
                <a:ext cx="100" cy="70"/>
              </a:xfrm>
              <a:custGeom>
                <a:avLst/>
                <a:gdLst/>
                <a:ahLst/>
                <a:cxnLst>
                  <a:cxn ang="0">
                    <a:pos x="0" y="26"/>
                  </a:cxn>
                  <a:cxn ang="0">
                    <a:pos x="18" y="20"/>
                  </a:cxn>
                  <a:cxn ang="0">
                    <a:pos x="22" y="16"/>
                  </a:cxn>
                  <a:cxn ang="0">
                    <a:pos x="24" y="8"/>
                  </a:cxn>
                  <a:cxn ang="0">
                    <a:pos x="22" y="0"/>
                  </a:cxn>
                  <a:cxn ang="0">
                    <a:pos x="24" y="0"/>
                  </a:cxn>
                  <a:cxn ang="0">
                    <a:pos x="30" y="0"/>
                  </a:cxn>
                  <a:cxn ang="0">
                    <a:pos x="36" y="2"/>
                  </a:cxn>
                  <a:cxn ang="0">
                    <a:pos x="38" y="4"/>
                  </a:cxn>
                  <a:cxn ang="0">
                    <a:pos x="40" y="6"/>
                  </a:cxn>
                  <a:cxn ang="0">
                    <a:pos x="44" y="6"/>
                  </a:cxn>
                  <a:cxn ang="0">
                    <a:pos x="52" y="10"/>
                  </a:cxn>
                  <a:cxn ang="0">
                    <a:pos x="62" y="10"/>
                  </a:cxn>
                  <a:cxn ang="0">
                    <a:pos x="64" y="8"/>
                  </a:cxn>
                  <a:cxn ang="0">
                    <a:pos x="64" y="6"/>
                  </a:cxn>
                  <a:cxn ang="0">
                    <a:pos x="66" y="4"/>
                  </a:cxn>
                  <a:cxn ang="0">
                    <a:pos x="70" y="2"/>
                  </a:cxn>
                  <a:cxn ang="0">
                    <a:pos x="76" y="4"/>
                  </a:cxn>
                  <a:cxn ang="0">
                    <a:pos x="78" y="8"/>
                  </a:cxn>
                  <a:cxn ang="0">
                    <a:pos x="80" y="14"/>
                  </a:cxn>
                  <a:cxn ang="0">
                    <a:pos x="84" y="22"/>
                  </a:cxn>
                  <a:cxn ang="0">
                    <a:pos x="88" y="28"/>
                  </a:cxn>
                  <a:cxn ang="0">
                    <a:pos x="90" y="36"/>
                  </a:cxn>
                  <a:cxn ang="0">
                    <a:pos x="96" y="50"/>
                  </a:cxn>
                  <a:cxn ang="0">
                    <a:pos x="100" y="64"/>
                  </a:cxn>
                  <a:cxn ang="0">
                    <a:pos x="96" y="70"/>
                  </a:cxn>
                  <a:cxn ang="0">
                    <a:pos x="88" y="66"/>
                  </a:cxn>
                  <a:cxn ang="0">
                    <a:pos x="78" y="60"/>
                  </a:cxn>
                  <a:cxn ang="0">
                    <a:pos x="78" y="60"/>
                  </a:cxn>
                  <a:cxn ang="0">
                    <a:pos x="72" y="60"/>
                  </a:cxn>
                  <a:cxn ang="0">
                    <a:pos x="68" y="60"/>
                  </a:cxn>
                  <a:cxn ang="0">
                    <a:pos x="68" y="54"/>
                  </a:cxn>
                  <a:cxn ang="0">
                    <a:pos x="68" y="46"/>
                  </a:cxn>
                  <a:cxn ang="0">
                    <a:pos x="62" y="40"/>
                  </a:cxn>
                  <a:cxn ang="0">
                    <a:pos x="50" y="36"/>
                  </a:cxn>
                  <a:cxn ang="0">
                    <a:pos x="48" y="36"/>
                  </a:cxn>
                  <a:cxn ang="0">
                    <a:pos x="40" y="40"/>
                  </a:cxn>
                  <a:cxn ang="0">
                    <a:pos x="32" y="46"/>
                  </a:cxn>
                  <a:cxn ang="0">
                    <a:pos x="18" y="40"/>
                  </a:cxn>
                </a:cxnLst>
                <a:rect l="0" t="0" r="r" b="b"/>
                <a:pathLst>
                  <a:path w="100" h="70">
                    <a:moveTo>
                      <a:pt x="18" y="40"/>
                    </a:moveTo>
                    <a:lnTo>
                      <a:pt x="0" y="26"/>
                    </a:lnTo>
                    <a:lnTo>
                      <a:pt x="18" y="20"/>
                    </a:lnTo>
                    <a:lnTo>
                      <a:pt x="18" y="20"/>
                    </a:lnTo>
                    <a:lnTo>
                      <a:pt x="20" y="18"/>
                    </a:lnTo>
                    <a:lnTo>
                      <a:pt x="22" y="16"/>
                    </a:lnTo>
                    <a:lnTo>
                      <a:pt x="24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24" y="0"/>
                    </a:lnTo>
                    <a:lnTo>
                      <a:pt x="26" y="0"/>
                    </a:lnTo>
                    <a:lnTo>
                      <a:pt x="30" y="0"/>
                    </a:lnTo>
                    <a:lnTo>
                      <a:pt x="34" y="0"/>
                    </a:lnTo>
                    <a:lnTo>
                      <a:pt x="36" y="2"/>
                    </a:lnTo>
                    <a:lnTo>
                      <a:pt x="36" y="2"/>
                    </a:lnTo>
                    <a:lnTo>
                      <a:pt x="38" y="4"/>
                    </a:lnTo>
                    <a:lnTo>
                      <a:pt x="38" y="6"/>
                    </a:lnTo>
                    <a:lnTo>
                      <a:pt x="40" y="6"/>
                    </a:lnTo>
                    <a:lnTo>
                      <a:pt x="44" y="6"/>
                    </a:lnTo>
                    <a:lnTo>
                      <a:pt x="44" y="6"/>
                    </a:lnTo>
                    <a:lnTo>
                      <a:pt x="46" y="8"/>
                    </a:lnTo>
                    <a:lnTo>
                      <a:pt x="52" y="10"/>
                    </a:lnTo>
                    <a:lnTo>
                      <a:pt x="58" y="10"/>
                    </a:lnTo>
                    <a:lnTo>
                      <a:pt x="62" y="10"/>
                    </a:lnTo>
                    <a:lnTo>
                      <a:pt x="64" y="8"/>
                    </a:lnTo>
                    <a:lnTo>
                      <a:pt x="64" y="8"/>
                    </a:lnTo>
                    <a:lnTo>
                      <a:pt x="66" y="6"/>
                    </a:lnTo>
                    <a:lnTo>
                      <a:pt x="64" y="6"/>
                    </a:lnTo>
                    <a:lnTo>
                      <a:pt x="64" y="4"/>
                    </a:lnTo>
                    <a:lnTo>
                      <a:pt x="66" y="4"/>
                    </a:lnTo>
                    <a:lnTo>
                      <a:pt x="66" y="4"/>
                    </a:lnTo>
                    <a:lnTo>
                      <a:pt x="70" y="2"/>
                    </a:lnTo>
                    <a:lnTo>
                      <a:pt x="72" y="2"/>
                    </a:lnTo>
                    <a:lnTo>
                      <a:pt x="76" y="4"/>
                    </a:lnTo>
                    <a:lnTo>
                      <a:pt x="78" y="6"/>
                    </a:lnTo>
                    <a:lnTo>
                      <a:pt x="78" y="8"/>
                    </a:lnTo>
                    <a:lnTo>
                      <a:pt x="78" y="10"/>
                    </a:lnTo>
                    <a:lnTo>
                      <a:pt x="80" y="14"/>
                    </a:lnTo>
                    <a:lnTo>
                      <a:pt x="82" y="18"/>
                    </a:lnTo>
                    <a:lnTo>
                      <a:pt x="84" y="22"/>
                    </a:lnTo>
                    <a:lnTo>
                      <a:pt x="88" y="26"/>
                    </a:lnTo>
                    <a:lnTo>
                      <a:pt x="88" y="28"/>
                    </a:lnTo>
                    <a:lnTo>
                      <a:pt x="88" y="30"/>
                    </a:lnTo>
                    <a:lnTo>
                      <a:pt x="90" y="36"/>
                    </a:lnTo>
                    <a:lnTo>
                      <a:pt x="92" y="40"/>
                    </a:lnTo>
                    <a:lnTo>
                      <a:pt x="96" y="50"/>
                    </a:lnTo>
                    <a:lnTo>
                      <a:pt x="98" y="58"/>
                    </a:lnTo>
                    <a:lnTo>
                      <a:pt x="100" y="64"/>
                    </a:lnTo>
                    <a:lnTo>
                      <a:pt x="98" y="68"/>
                    </a:lnTo>
                    <a:lnTo>
                      <a:pt x="96" y="70"/>
                    </a:lnTo>
                    <a:lnTo>
                      <a:pt x="92" y="70"/>
                    </a:lnTo>
                    <a:lnTo>
                      <a:pt x="88" y="66"/>
                    </a:lnTo>
                    <a:lnTo>
                      <a:pt x="82" y="64"/>
                    </a:lnTo>
                    <a:lnTo>
                      <a:pt x="78" y="60"/>
                    </a:lnTo>
                    <a:lnTo>
                      <a:pt x="78" y="60"/>
                    </a:lnTo>
                    <a:lnTo>
                      <a:pt x="78" y="60"/>
                    </a:lnTo>
                    <a:lnTo>
                      <a:pt x="76" y="60"/>
                    </a:lnTo>
                    <a:lnTo>
                      <a:pt x="72" y="60"/>
                    </a:lnTo>
                    <a:lnTo>
                      <a:pt x="66" y="60"/>
                    </a:lnTo>
                    <a:lnTo>
                      <a:pt x="68" y="60"/>
                    </a:lnTo>
                    <a:lnTo>
                      <a:pt x="68" y="56"/>
                    </a:lnTo>
                    <a:lnTo>
                      <a:pt x="68" y="54"/>
                    </a:lnTo>
                    <a:lnTo>
                      <a:pt x="68" y="50"/>
                    </a:lnTo>
                    <a:lnTo>
                      <a:pt x="68" y="46"/>
                    </a:lnTo>
                    <a:lnTo>
                      <a:pt x="66" y="42"/>
                    </a:lnTo>
                    <a:lnTo>
                      <a:pt x="62" y="40"/>
                    </a:lnTo>
                    <a:lnTo>
                      <a:pt x="58" y="38"/>
                    </a:lnTo>
                    <a:lnTo>
                      <a:pt x="50" y="36"/>
                    </a:lnTo>
                    <a:lnTo>
                      <a:pt x="50" y="36"/>
                    </a:lnTo>
                    <a:lnTo>
                      <a:pt x="48" y="36"/>
                    </a:lnTo>
                    <a:lnTo>
                      <a:pt x="44" y="38"/>
                    </a:lnTo>
                    <a:lnTo>
                      <a:pt x="40" y="40"/>
                    </a:lnTo>
                    <a:lnTo>
                      <a:pt x="36" y="42"/>
                    </a:lnTo>
                    <a:lnTo>
                      <a:pt x="32" y="46"/>
                    </a:lnTo>
                    <a:lnTo>
                      <a:pt x="32" y="52"/>
                    </a:lnTo>
                    <a:lnTo>
                      <a:pt x="18" y="4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Freeform 269"/>
              <p:cNvSpPr>
                <a:spLocks/>
              </p:cNvSpPr>
              <p:nvPr/>
            </p:nvSpPr>
            <p:spPr bwMode="gray">
              <a:xfrm>
                <a:off x="790" y="2694"/>
                <a:ext cx="84" cy="88"/>
              </a:xfrm>
              <a:custGeom>
                <a:avLst/>
                <a:gdLst/>
                <a:ahLst/>
                <a:cxnLst>
                  <a:cxn ang="0">
                    <a:pos x="42" y="84"/>
                  </a:cxn>
                  <a:cxn ang="0">
                    <a:pos x="44" y="78"/>
                  </a:cxn>
                  <a:cxn ang="0">
                    <a:pos x="44" y="68"/>
                  </a:cxn>
                  <a:cxn ang="0">
                    <a:pos x="42" y="66"/>
                  </a:cxn>
                  <a:cxn ang="0">
                    <a:pos x="36" y="64"/>
                  </a:cxn>
                  <a:cxn ang="0">
                    <a:pos x="32" y="64"/>
                  </a:cxn>
                  <a:cxn ang="0">
                    <a:pos x="28" y="62"/>
                  </a:cxn>
                  <a:cxn ang="0">
                    <a:pos x="26" y="54"/>
                  </a:cxn>
                  <a:cxn ang="0">
                    <a:pos x="26" y="48"/>
                  </a:cxn>
                  <a:cxn ang="0">
                    <a:pos x="24" y="46"/>
                  </a:cxn>
                  <a:cxn ang="0">
                    <a:pos x="18" y="42"/>
                  </a:cxn>
                  <a:cxn ang="0">
                    <a:pos x="10" y="48"/>
                  </a:cxn>
                  <a:cxn ang="0">
                    <a:pos x="10" y="44"/>
                  </a:cxn>
                  <a:cxn ang="0">
                    <a:pos x="10" y="36"/>
                  </a:cxn>
                  <a:cxn ang="0">
                    <a:pos x="8" y="32"/>
                  </a:cxn>
                  <a:cxn ang="0">
                    <a:pos x="4" y="24"/>
                  </a:cxn>
                  <a:cxn ang="0">
                    <a:pos x="2" y="14"/>
                  </a:cxn>
                  <a:cxn ang="0">
                    <a:pos x="0" y="6"/>
                  </a:cxn>
                  <a:cxn ang="0">
                    <a:pos x="6" y="8"/>
                  </a:cxn>
                  <a:cxn ang="0">
                    <a:pos x="16" y="6"/>
                  </a:cxn>
                  <a:cxn ang="0">
                    <a:pos x="22" y="4"/>
                  </a:cxn>
                  <a:cxn ang="0">
                    <a:pos x="24" y="0"/>
                  </a:cxn>
                  <a:cxn ang="0">
                    <a:pos x="30" y="2"/>
                  </a:cxn>
                  <a:cxn ang="0">
                    <a:pos x="32" y="4"/>
                  </a:cxn>
                  <a:cxn ang="0">
                    <a:pos x="36" y="4"/>
                  </a:cxn>
                  <a:cxn ang="0">
                    <a:pos x="38" y="2"/>
                  </a:cxn>
                  <a:cxn ang="0">
                    <a:pos x="42" y="0"/>
                  </a:cxn>
                  <a:cxn ang="0">
                    <a:pos x="50" y="0"/>
                  </a:cxn>
                  <a:cxn ang="0">
                    <a:pos x="58" y="2"/>
                  </a:cxn>
                  <a:cxn ang="0">
                    <a:pos x="64" y="0"/>
                  </a:cxn>
                  <a:cxn ang="0">
                    <a:pos x="72" y="0"/>
                  </a:cxn>
                  <a:cxn ang="0">
                    <a:pos x="76" y="4"/>
                  </a:cxn>
                  <a:cxn ang="0">
                    <a:pos x="78" y="12"/>
                  </a:cxn>
                  <a:cxn ang="0">
                    <a:pos x="82" y="32"/>
                  </a:cxn>
                  <a:cxn ang="0">
                    <a:pos x="80" y="46"/>
                  </a:cxn>
                  <a:cxn ang="0">
                    <a:pos x="76" y="68"/>
                  </a:cxn>
                  <a:cxn ang="0">
                    <a:pos x="84" y="88"/>
                  </a:cxn>
                  <a:cxn ang="0">
                    <a:pos x="42" y="86"/>
                  </a:cxn>
                </a:cxnLst>
                <a:rect l="0" t="0" r="r" b="b"/>
                <a:pathLst>
                  <a:path w="84" h="88">
                    <a:moveTo>
                      <a:pt x="42" y="86"/>
                    </a:moveTo>
                    <a:lnTo>
                      <a:pt x="42" y="84"/>
                    </a:lnTo>
                    <a:lnTo>
                      <a:pt x="44" y="82"/>
                    </a:lnTo>
                    <a:lnTo>
                      <a:pt x="44" y="78"/>
                    </a:lnTo>
                    <a:lnTo>
                      <a:pt x="46" y="74"/>
                    </a:lnTo>
                    <a:lnTo>
                      <a:pt x="44" y="68"/>
                    </a:lnTo>
                    <a:lnTo>
                      <a:pt x="44" y="68"/>
                    </a:lnTo>
                    <a:lnTo>
                      <a:pt x="42" y="66"/>
                    </a:lnTo>
                    <a:lnTo>
                      <a:pt x="40" y="64"/>
                    </a:lnTo>
                    <a:lnTo>
                      <a:pt x="36" y="64"/>
                    </a:lnTo>
                    <a:lnTo>
                      <a:pt x="32" y="64"/>
                    </a:lnTo>
                    <a:lnTo>
                      <a:pt x="32" y="64"/>
                    </a:lnTo>
                    <a:lnTo>
                      <a:pt x="30" y="64"/>
                    </a:lnTo>
                    <a:lnTo>
                      <a:pt x="28" y="62"/>
                    </a:lnTo>
                    <a:lnTo>
                      <a:pt x="26" y="58"/>
                    </a:lnTo>
                    <a:lnTo>
                      <a:pt x="26" y="54"/>
                    </a:lnTo>
                    <a:lnTo>
                      <a:pt x="26" y="50"/>
                    </a:lnTo>
                    <a:lnTo>
                      <a:pt x="26" y="48"/>
                    </a:lnTo>
                    <a:lnTo>
                      <a:pt x="24" y="46"/>
                    </a:lnTo>
                    <a:lnTo>
                      <a:pt x="24" y="46"/>
                    </a:lnTo>
                    <a:lnTo>
                      <a:pt x="22" y="44"/>
                    </a:lnTo>
                    <a:lnTo>
                      <a:pt x="18" y="42"/>
                    </a:lnTo>
                    <a:lnTo>
                      <a:pt x="14" y="44"/>
                    </a:lnTo>
                    <a:lnTo>
                      <a:pt x="10" y="48"/>
                    </a:lnTo>
                    <a:lnTo>
                      <a:pt x="10" y="46"/>
                    </a:lnTo>
                    <a:lnTo>
                      <a:pt x="10" y="44"/>
                    </a:lnTo>
                    <a:lnTo>
                      <a:pt x="10" y="40"/>
                    </a:lnTo>
                    <a:lnTo>
                      <a:pt x="10" y="36"/>
                    </a:lnTo>
                    <a:lnTo>
                      <a:pt x="10" y="36"/>
                    </a:lnTo>
                    <a:lnTo>
                      <a:pt x="8" y="32"/>
                    </a:lnTo>
                    <a:lnTo>
                      <a:pt x="6" y="28"/>
                    </a:lnTo>
                    <a:lnTo>
                      <a:pt x="4" y="24"/>
                    </a:lnTo>
                    <a:lnTo>
                      <a:pt x="2" y="20"/>
                    </a:lnTo>
                    <a:lnTo>
                      <a:pt x="2" y="14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6" y="8"/>
                    </a:lnTo>
                    <a:lnTo>
                      <a:pt x="10" y="8"/>
                    </a:lnTo>
                    <a:lnTo>
                      <a:pt x="16" y="6"/>
                    </a:lnTo>
                    <a:lnTo>
                      <a:pt x="20" y="4"/>
                    </a:lnTo>
                    <a:lnTo>
                      <a:pt x="22" y="4"/>
                    </a:lnTo>
                    <a:lnTo>
                      <a:pt x="22" y="2"/>
                    </a:lnTo>
                    <a:lnTo>
                      <a:pt x="24" y="0"/>
                    </a:lnTo>
                    <a:lnTo>
                      <a:pt x="28" y="0"/>
                    </a:lnTo>
                    <a:lnTo>
                      <a:pt x="30" y="2"/>
                    </a:lnTo>
                    <a:lnTo>
                      <a:pt x="30" y="4"/>
                    </a:lnTo>
                    <a:lnTo>
                      <a:pt x="32" y="4"/>
                    </a:lnTo>
                    <a:lnTo>
                      <a:pt x="34" y="6"/>
                    </a:lnTo>
                    <a:lnTo>
                      <a:pt x="36" y="4"/>
                    </a:lnTo>
                    <a:lnTo>
                      <a:pt x="38" y="2"/>
                    </a:lnTo>
                    <a:lnTo>
                      <a:pt x="38" y="2"/>
                    </a:lnTo>
                    <a:lnTo>
                      <a:pt x="40" y="2"/>
                    </a:lnTo>
                    <a:lnTo>
                      <a:pt x="42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58" y="2"/>
                    </a:lnTo>
                    <a:lnTo>
                      <a:pt x="62" y="2"/>
                    </a:lnTo>
                    <a:lnTo>
                      <a:pt x="64" y="0"/>
                    </a:lnTo>
                    <a:lnTo>
                      <a:pt x="68" y="0"/>
                    </a:lnTo>
                    <a:lnTo>
                      <a:pt x="72" y="0"/>
                    </a:lnTo>
                    <a:lnTo>
                      <a:pt x="74" y="2"/>
                    </a:lnTo>
                    <a:lnTo>
                      <a:pt x="76" y="4"/>
                    </a:lnTo>
                    <a:lnTo>
                      <a:pt x="76" y="8"/>
                    </a:lnTo>
                    <a:lnTo>
                      <a:pt x="78" y="12"/>
                    </a:lnTo>
                    <a:lnTo>
                      <a:pt x="80" y="20"/>
                    </a:lnTo>
                    <a:lnTo>
                      <a:pt x="82" y="32"/>
                    </a:lnTo>
                    <a:lnTo>
                      <a:pt x="80" y="42"/>
                    </a:lnTo>
                    <a:lnTo>
                      <a:pt x="80" y="46"/>
                    </a:lnTo>
                    <a:lnTo>
                      <a:pt x="78" y="56"/>
                    </a:lnTo>
                    <a:lnTo>
                      <a:pt x="76" y="68"/>
                    </a:lnTo>
                    <a:lnTo>
                      <a:pt x="78" y="76"/>
                    </a:lnTo>
                    <a:lnTo>
                      <a:pt x="84" y="88"/>
                    </a:lnTo>
                    <a:lnTo>
                      <a:pt x="66" y="82"/>
                    </a:lnTo>
                    <a:lnTo>
                      <a:pt x="42" y="86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Freeform 270"/>
              <p:cNvSpPr>
                <a:spLocks/>
              </p:cNvSpPr>
              <p:nvPr/>
            </p:nvSpPr>
            <p:spPr bwMode="gray">
              <a:xfrm>
                <a:off x="828" y="2658"/>
                <a:ext cx="74" cy="38"/>
              </a:xfrm>
              <a:custGeom>
                <a:avLst/>
                <a:gdLst/>
                <a:ahLst/>
                <a:cxnLst>
                  <a:cxn ang="0">
                    <a:pos x="28" y="8"/>
                  </a:cxn>
                  <a:cxn ang="0">
                    <a:pos x="28" y="8"/>
                  </a:cxn>
                  <a:cxn ang="0">
                    <a:pos x="24" y="8"/>
                  </a:cxn>
                  <a:cxn ang="0">
                    <a:pos x="20" y="8"/>
                  </a:cxn>
                  <a:cxn ang="0">
                    <a:pos x="16" y="10"/>
                  </a:cxn>
                  <a:cxn ang="0">
                    <a:pos x="12" y="12"/>
                  </a:cxn>
                  <a:cxn ang="0">
                    <a:pos x="8" y="16"/>
                  </a:cxn>
                  <a:cxn ang="0">
                    <a:pos x="4" y="22"/>
                  </a:cxn>
                  <a:cxn ang="0">
                    <a:pos x="0" y="38"/>
                  </a:cxn>
                  <a:cxn ang="0">
                    <a:pos x="0" y="38"/>
                  </a:cxn>
                  <a:cxn ang="0">
                    <a:pos x="2" y="38"/>
                  </a:cxn>
                  <a:cxn ang="0">
                    <a:pos x="6" y="36"/>
                  </a:cxn>
                  <a:cxn ang="0">
                    <a:pos x="10" y="36"/>
                  </a:cxn>
                  <a:cxn ang="0">
                    <a:pos x="16" y="38"/>
                  </a:cxn>
                  <a:cxn ang="0">
                    <a:pos x="16" y="38"/>
                  </a:cxn>
                  <a:cxn ang="0">
                    <a:pos x="18" y="38"/>
                  </a:cxn>
                  <a:cxn ang="0">
                    <a:pos x="22" y="38"/>
                  </a:cxn>
                  <a:cxn ang="0">
                    <a:pos x="28" y="36"/>
                  </a:cxn>
                  <a:cxn ang="0">
                    <a:pos x="28" y="36"/>
                  </a:cxn>
                  <a:cxn ang="0">
                    <a:pos x="30" y="36"/>
                  </a:cxn>
                  <a:cxn ang="0">
                    <a:pos x="32" y="36"/>
                  </a:cxn>
                  <a:cxn ang="0">
                    <a:pos x="36" y="36"/>
                  </a:cxn>
                  <a:cxn ang="0">
                    <a:pos x="36" y="36"/>
                  </a:cxn>
                  <a:cxn ang="0">
                    <a:pos x="36" y="34"/>
                  </a:cxn>
                  <a:cxn ang="0">
                    <a:pos x="36" y="32"/>
                  </a:cxn>
                  <a:cxn ang="0">
                    <a:pos x="38" y="30"/>
                  </a:cxn>
                  <a:cxn ang="0">
                    <a:pos x="40" y="28"/>
                  </a:cxn>
                  <a:cxn ang="0">
                    <a:pos x="40" y="26"/>
                  </a:cxn>
                  <a:cxn ang="0">
                    <a:pos x="42" y="24"/>
                  </a:cxn>
                  <a:cxn ang="0">
                    <a:pos x="44" y="22"/>
                  </a:cxn>
                  <a:cxn ang="0">
                    <a:pos x="46" y="22"/>
                  </a:cxn>
                  <a:cxn ang="0">
                    <a:pos x="50" y="20"/>
                  </a:cxn>
                  <a:cxn ang="0">
                    <a:pos x="60" y="20"/>
                  </a:cxn>
                  <a:cxn ang="0">
                    <a:pos x="62" y="20"/>
                  </a:cxn>
                  <a:cxn ang="0">
                    <a:pos x="64" y="22"/>
                  </a:cxn>
                  <a:cxn ang="0">
                    <a:pos x="68" y="22"/>
                  </a:cxn>
                  <a:cxn ang="0">
                    <a:pos x="70" y="22"/>
                  </a:cxn>
                  <a:cxn ang="0">
                    <a:pos x="72" y="22"/>
                  </a:cxn>
                  <a:cxn ang="0">
                    <a:pos x="74" y="20"/>
                  </a:cxn>
                  <a:cxn ang="0">
                    <a:pos x="74" y="20"/>
                  </a:cxn>
                  <a:cxn ang="0">
                    <a:pos x="74" y="18"/>
                  </a:cxn>
                  <a:cxn ang="0">
                    <a:pos x="72" y="16"/>
                  </a:cxn>
                  <a:cxn ang="0">
                    <a:pos x="70" y="16"/>
                  </a:cxn>
                  <a:cxn ang="0">
                    <a:pos x="66" y="14"/>
                  </a:cxn>
                  <a:cxn ang="0">
                    <a:pos x="64" y="12"/>
                  </a:cxn>
                  <a:cxn ang="0">
                    <a:pos x="62" y="8"/>
                  </a:cxn>
                  <a:cxn ang="0">
                    <a:pos x="60" y="4"/>
                  </a:cxn>
                  <a:cxn ang="0">
                    <a:pos x="60" y="2"/>
                  </a:cxn>
                  <a:cxn ang="0">
                    <a:pos x="58" y="0"/>
                  </a:cxn>
                  <a:cxn ang="0">
                    <a:pos x="58" y="0"/>
                  </a:cxn>
                  <a:cxn ang="0">
                    <a:pos x="56" y="0"/>
                  </a:cxn>
                  <a:cxn ang="0">
                    <a:pos x="54" y="2"/>
                  </a:cxn>
                  <a:cxn ang="0">
                    <a:pos x="50" y="2"/>
                  </a:cxn>
                  <a:cxn ang="0">
                    <a:pos x="46" y="4"/>
                  </a:cxn>
                  <a:cxn ang="0">
                    <a:pos x="40" y="6"/>
                  </a:cxn>
                  <a:cxn ang="0">
                    <a:pos x="36" y="8"/>
                  </a:cxn>
                  <a:cxn ang="0">
                    <a:pos x="28" y="8"/>
                  </a:cxn>
                </a:cxnLst>
                <a:rect l="0" t="0" r="r" b="b"/>
                <a:pathLst>
                  <a:path w="74" h="38">
                    <a:moveTo>
                      <a:pt x="28" y="8"/>
                    </a:moveTo>
                    <a:lnTo>
                      <a:pt x="28" y="8"/>
                    </a:lnTo>
                    <a:lnTo>
                      <a:pt x="24" y="8"/>
                    </a:lnTo>
                    <a:lnTo>
                      <a:pt x="20" y="8"/>
                    </a:lnTo>
                    <a:lnTo>
                      <a:pt x="16" y="10"/>
                    </a:lnTo>
                    <a:lnTo>
                      <a:pt x="12" y="12"/>
                    </a:lnTo>
                    <a:lnTo>
                      <a:pt x="8" y="16"/>
                    </a:lnTo>
                    <a:lnTo>
                      <a:pt x="4" y="22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2" y="38"/>
                    </a:lnTo>
                    <a:lnTo>
                      <a:pt x="6" y="36"/>
                    </a:lnTo>
                    <a:lnTo>
                      <a:pt x="10" y="36"/>
                    </a:lnTo>
                    <a:lnTo>
                      <a:pt x="16" y="38"/>
                    </a:lnTo>
                    <a:lnTo>
                      <a:pt x="16" y="38"/>
                    </a:lnTo>
                    <a:lnTo>
                      <a:pt x="18" y="38"/>
                    </a:lnTo>
                    <a:lnTo>
                      <a:pt x="22" y="38"/>
                    </a:lnTo>
                    <a:lnTo>
                      <a:pt x="28" y="36"/>
                    </a:lnTo>
                    <a:lnTo>
                      <a:pt x="28" y="36"/>
                    </a:lnTo>
                    <a:lnTo>
                      <a:pt x="30" y="36"/>
                    </a:lnTo>
                    <a:lnTo>
                      <a:pt x="32" y="36"/>
                    </a:lnTo>
                    <a:lnTo>
                      <a:pt x="36" y="36"/>
                    </a:lnTo>
                    <a:lnTo>
                      <a:pt x="36" y="36"/>
                    </a:lnTo>
                    <a:lnTo>
                      <a:pt x="36" y="34"/>
                    </a:lnTo>
                    <a:lnTo>
                      <a:pt x="36" y="32"/>
                    </a:lnTo>
                    <a:lnTo>
                      <a:pt x="38" y="30"/>
                    </a:lnTo>
                    <a:lnTo>
                      <a:pt x="40" y="28"/>
                    </a:lnTo>
                    <a:lnTo>
                      <a:pt x="40" y="26"/>
                    </a:lnTo>
                    <a:lnTo>
                      <a:pt x="42" y="24"/>
                    </a:lnTo>
                    <a:lnTo>
                      <a:pt x="44" y="22"/>
                    </a:lnTo>
                    <a:lnTo>
                      <a:pt x="46" y="22"/>
                    </a:lnTo>
                    <a:lnTo>
                      <a:pt x="50" y="20"/>
                    </a:lnTo>
                    <a:lnTo>
                      <a:pt x="60" y="20"/>
                    </a:lnTo>
                    <a:lnTo>
                      <a:pt x="62" y="20"/>
                    </a:lnTo>
                    <a:lnTo>
                      <a:pt x="64" y="22"/>
                    </a:lnTo>
                    <a:lnTo>
                      <a:pt x="68" y="22"/>
                    </a:lnTo>
                    <a:lnTo>
                      <a:pt x="70" y="22"/>
                    </a:lnTo>
                    <a:lnTo>
                      <a:pt x="72" y="22"/>
                    </a:lnTo>
                    <a:lnTo>
                      <a:pt x="74" y="20"/>
                    </a:lnTo>
                    <a:lnTo>
                      <a:pt x="74" y="20"/>
                    </a:lnTo>
                    <a:lnTo>
                      <a:pt x="74" y="18"/>
                    </a:lnTo>
                    <a:lnTo>
                      <a:pt x="72" y="16"/>
                    </a:lnTo>
                    <a:lnTo>
                      <a:pt x="70" y="16"/>
                    </a:lnTo>
                    <a:lnTo>
                      <a:pt x="66" y="14"/>
                    </a:lnTo>
                    <a:lnTo>
                      <a:pt x="64" y="12"/>
                    </a:lnTo>
                    <a:lnTo>
                      <a:pt x="62" y="8"/>
                    </a:lnTo>
                    <a:lnTo>
                      <a:pt x="60" y="4"/>
                    </a:lnTo>
                    <a:lnTo>
                      <a:pt x="60" y="2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2"/>
                    </a:lnTo>
                    <a:lnTo>
                      <a:pt x="50" y="2"/>
                    </a:lnTo>
                    <a:lnTo>
                      <a:pt x="46" y="4"/>
                    </a:lnTo>
                    <a:lnTo>
                      <a:pt x="40" y="6"/>
                    </a:lnTo>
                    <a:lnTo>
                      <a:pt x="36" y="8"/>
                    </a:lnTo>
                    <a:lnTo>
                      <a:pt x="28" y="8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Freeform 271"/>
              <p:cNvSpPr>
                <a:spLocks/>
              </p:cNvSpPr>
              <p:nvPr/>
            </p:nvSpPr>
            <p:spPr bwMode="gray">
              <a:xfrm>
                <a:off x="864" y="2678"/>
                <a:ext cx="32" cy="106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4" y="0"/>
                  </a:cxn>
                  <a:cxn ang="0">
                    <a:pos x="12" y="0"/>
                  </a:cxn>
                  <a:cxn ang="0">
                    <a:pos x="8" y="2"/>
                  </a:cxn>
                  <a:cxn ang="0">
                    <a:pos x="6" y="4"/>
                  </a:cxn>
                  <a:cxn ang="0">
                    <a:pos x="4" y="6"/>
                  </a:cxn>
                  <a:cxn ang="0">
                    <a:pos x="4" y="8"/>
                  </a:cxn>
                  <a:cxn ang="0">
                    <a:pos x="4" y="10"/>
                  </a:cxn>
                  <a:cxn ang="0">
                    <a:pos x="2" y="12"/>
                  </a:cxn>
                  <a:cxn ang="0">
                    <a:pos x="0" y="12"/>
                  </a:cxn>
                  <a:cxn ang="0">
                    <a:pos x="0" y="14"/>
                  </a:cxn>
                  <a:cxn ang="0">
                    <a:pos x="2" y="18"/>
                  </a:cxn>
                  <a:cxn ang="0">
                    <a:pos x="2" y="24"/>
                  </a:cxn>
                  <a:cxn ang="0">
                    <a:pos x="4" y="28"/>
                  </a:cxn>
                  <a:cxn ang="0">
                    <a:pos x="6" y="32"/>
                  </a:cxn>
                  <a:cxn ang="0">
                    <a:pos x="6" y="36"/>
                  </a:cxn>
                  <a:cxn ang="0">
                    <a:pos x="6" y="40"/>
                  </a:cxn>
                  <a:cxn ang="0">
                    <a:pos x="6" y="44"/>
                  </a:cxn>
                  <a:cxn ang="0">
                    <a:pos x="8" y="50"/>
                  </a:cxn>
                  <a:cxn ang="0">
                    <a:pos x="6" y="58"/>
                  </a:cxn>
                  <a:cxn ang="0">
                    <a:pos x="6" y="58"/>
                  </a:cxn>
                  <a:cxn ang="0">
                    <a:pos x="6" y="62"/>
                  </a:cxn>
                  <a:cxn ang="0">
                    <a:pos x="4" y="68"/>
                  </a:cxn>
                  <a:cxn ang="0">
                    <a:pos x="4" y="74"/>
                  </a:cxn>
                  <a:cxn ang="0">
                    <a:pos x="2" y="80"/>
                  </a:cxn>
                  <a:cxn ang="0">
                    <a:pos x="2" y="88"/>
                  </a:cxn>
                  <a:cxn ang="0">
                    <a:pos x="10" y="104"/>
                  </a:cxn>
                  <a:cxn ang="0">
                    <a:pos x="28" y="106"/>
                  </a:cxn>
                  <a:cxn ang="0">
                    <a:pos x="28" y="102"/>
                  </a:cxn>
                  <a:cxn ang="0">
                    <a:pos x="30" y="88"/>
                  </a:cxn>
                  <a:cxn ang="0">
                    <a:pos x="32" y="74"/>
                  </a:cxn>
                  <a:cxn ang="0">
                    <a:pos x="32" y="62"/>
                  </a:cxn>
                  <a:cxn ang="0">
                    <a:pos x="32" y="50"/>
                  </a:cxn>
                  <a:cxn ang="0">
                    <a:pos x="30" y="40"/>
                  </a:cxn>
                  <a:cxn ang="0">
                    <a:pos x="30" y="36"/>
                  </a:cxn>
                  <a:cxn ang="0">
                    <a:pos x="24" y="8"/>
                  </a:cxn>
                  <a:cxn ang="0">
                    <a:pos x="20" y="2"/>
                  </a:cxn>
                  <a:cxn ang="0">
                    <a:pos x="14" y="0"/>
                  </a:cxn>
                </a:cxnLst>
                <a:rect l="0" t="0" r="r" b="b"/>
                <a:pathLst>
                  <a:path w="32" h="106">
                    <a:moveTo>
                      <a:pt x="14" y="0"/>
                    </a:moveTo>
                    <a:lnTo>
                      <a:pt x="14" y="0"/>
                    </a:lnTo>
                    <a:lnTo>
                      <a:pt x="12" y="0"/>
                    </a:lnTo>
                    <a:lnTo>
                      <a:pt x="8" y="2"/>
                    </a:lnTo>
                    <a:lnTo>
                      <a:pt x="6" y="4"/>
                    </a:lnTo>
                    <a:lnTo>
                      <a:pt x="4" y="6"/>
                    </a:lnTo>
                    <a:lnTo>
                      <a:pt x="4" y="8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2" y="18"/>
                    </a:lnTo>
                    <a:lnTo>
                      <a:pt x="2" y="24"/>
                    </a:lnTo>
                    <a:lnTo>
                      <a:pt x="4" y="28"/>
                    </a:lnTo>
                    <a:lnTo>
                      <a:pt x="6" y="32"/>
                    </a:lnTo>
                    <a:lnTo>
                      <a:pt x="6" y="36"/>
                    </a:lnTo>
                    <a:lnTo>
                      <a:pt x="6" y="40"/>
                    </a:lnTo>
                    <a:lnTo>
                      <a:pt x="6" y="44"/>
                    </a:lnTo>
                    <a:lnTo>
                      <a:pt x="8" y="50"/>
                    </a:lnTo>
                    <a:lnTo>
                      <a:pt x="6" y="58"/>
                    </a:lnTo>
                    <a:lnTo>
                      <a:pt x="6" y="58"/>
                    </a:lnTo>
                    <a:lnTo>
                      <a:pt x="6" y="62"/>
                    </a:lnTo>
                    <a:lnTo>
                      <a:pt x="4" y="68"/>
                    </a:lnTo>
                    <a:lnTo>
                      <a:pt x="4" y="74"/>
                    </a:lnTo>
                    <a:lnTo>
                      <a:pt x="2" y="80"/>
                    </a:lnTo>
                    <a:lnTo>
                      <a:pt x="2" y="88"/>
                    </a:lnTo>
                    <a:lnTo>
                      <a:pt x="10" y="104"/>
                    </a:lnTo>
                    <a:lnTo>
                      <a:pt x="28" y="106"/>
                    </a:lnTo>
                    <a:lnTo>
                      <a:pt x="28" y="102"/>
                    </a:lnTo>
                    <a:lnTo>
                      <a:pt x="30" y="88"/>
                    </a:lnTo>
                    <a:lnTo>
                      <a:pt x="32" y="74"/>
                    </a:lnTo>
                    <a:lnTo>
                      <a:pt x="32" y="62"/>
                    </a:lnTo>
                    <a:lnTo>
                      <a:pt x="32" y="50"/>
                    </a:lnTo>
                    <a:lnTo>
                      <a:pt x="30" y="40"/>
                    </a:lnTo>
                    <a:lnTo>
                      <a:pt x="30" y="36"/>
                    </a:lnTo>
                    <a:lnTo>
                      <a:pt x="24" y="8"/>
                    </a:lnTo>
                    <a:lnTo>
                      <a:pt x="20" y="2"/>
                    </a:lnTo>
                    <a:lnTo>
                      <a:pt x="14" y="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Freeform 272"/>
              <p:cNvSpPr>
                <a:spLocks/>
              </p:cNvSpPr>
              <p:nvPr/>
            </p:nvSpPr>
            <p:spPr bwMode="gray">
              <a:xfrm>
                <a:off x="884" y="2678"/>
                <a:ext cx="26" cy="10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2"/>
                  </a:cxn>
                  <a:cxn ang="0">
                    <a:pos x="4" y="0"/>
                  </a:cxn>
                  <a:cxn ang="0">
                    <a:pos x="8" y="2"/>
                  </a:cxn>
                  <a:cxn ang="0">
                    <a:pos x="14" y="2"/>
                  </a:cxn>
                  <a:cxn ang="0">
                    <a:pos x="14" y="4"/>
                  </a:cxn>
                  <a:cxn ang="0">
                    <a:pos x="14" y="6"/>
                  </a:cxn>
                  <a:cxn ang="0">
                    <a:pos x="14" y="8"/>
                  </a:cxn>
                  <a:cxn ang="0">
                    <a:pos x="14" y="10"/>
                  </a:cxn>
                  <a:cxn ang="0">
                    <a:pos x="16" y="12"/>
                  </a:cxn>
                  <a:cxn ang="0">
                    <a:pos x="18" y="14"/>
                  </a:cxn>
                  <a:cxn ang="0">
                    <a:pos x="18" y="14"/>
                  </a:cxn>
                  <a:cxn ang="0">
                    <a:pos x="20" y="18"/>
                  </a:cxn>
                  <a:cxn ang="0">
                    <a:pos x="24" y="22"/>
                  </a:cxn>
                  <a:cxn ang="0">
                    <a:pos x="24" y="28"/>
                  </a:cxn>
                  <a:cxn ang="0">
                    <a:pos x="26" y="36"/>
                  </a:cxn>
                  <a:cxn ang="0">
                    <a:pos x="26" y="42"/>
                  </a:cxn>
                  <a:cxn ang="0">
                    <a:pos x="26" y="56"/>
                  </a:cxn>
                  <a:cxn ang="0">
                    <a:pos x="26" y="74"/>
                  </a:cxn>
                  <a:cxn ang="0">
                    <a:pos x="26" y="90"/>
                  </a:cxn>
                  <a:cxn ang="0">
                    <a:pos x="26" y="96"/>
                  </a:cxn>
                  <a:cxn ang="0">
                    <a:pos x="24" y="96"/>
                  </a:cxn>
                  <a:cxn ang="0">
                    <a:pos x="20" y="98"/>
                  </a:cxn>
                  <a:cxn ang="0">
                    <a:pos x="18" y="100"/>
                  </a:cxn>
                  <a:cxn ang="0">
                    <a:pos x="14" y="102"/>
                  </a:cxn>
                  <a:cxn ang="0">
                    <a:pos x="8" y="106"/>
                  </a:cxn>
                  <a:cxn ang="0">
                    <a:pos x="8" y="102"/>
                  </a:cxn>
                  <a:cxn ang="0">
                    <a:pos x="10" y="88"/>
                  </a:cxn>
                  <a:cxn ang="0">
                    <a:pos x="12" y="74"/>
                  </a:cxn>
                  <a:cxn ang="0">
                    <a:pos x="12" y="60"/>
                  </a:cxn>
                  <a:cxn ang="0">
                    <a:pos x="10" y="48"/>
                  </a:cxn>
                  <a:cxn ang="0">
                    <a:pos x="10" y="40"/>
                  </a:cxn>
                  <a:cxn ang="0">
                    <a:pos x="10" y="34"/>
                  </a:cxn>
                  <a:cxn ang="0">
                    <a:pos x="8" y="28"/>
                  </a:cxn>
                  <a:cxn ang="0">
                    <a:pos x="6" y="10"/>
                  </a:cxn>
                  <a:cxn ang="0">
                    <a:pos x="4" y="10"/>
                  </a:cxn>
                  <a:cxn ang="0">
                    <a:pos x="4" y="8"/>
                  </a:cxn>
                  <a:cxn ang="0">
                    <a:pos x="2" y="4"/>
                  </a:cxn>
                  <a:cxn ang="0">
                    <a:pos x="2" y="2"/>
                  </a:cxn>
                  <a:cxn ang="0">
                    <a:pos x="0" y="2"/>
                  </a:cxn>
                </a:cxnLst>
                <a:rect l="0" t="0" r="r" b="b"/>
                <a:pathLst>
                  <a:path w="26" h="106">
                    <a:moveTo>
                      <a:pt x="0" y="2"/>
                    </a:moveTo>
                    <a:lnTo>
                      <a:pt x="0" y="2"/>
                    </a:lnTo>
                    <a:lnTo>
                      <a:pt x="4" y="0"/>
                    </a:lnTo>
                    <a:lnTo>
                      <a:pt x="8" y="2"/>
                    </a:lnTo>
                    <a:lnTo>
                      <a:pt x="14" y="2"/>
                    </a:lnTo>
                    <a:lnTo>
                      <a:pt x="14" y="4"/>
                    </a:lnTo>
                    <a:lnTo>
                      <a:pt x="14" y="6"/>
                    </a:lnTo>
                    <a:lnTo>
                      <a:pt x="14" y="8"/>
                    </a:lnTo>
                    <a:lnTo>
                      <a:pt x="14" y="10"/>
                    </a:lnTo>
                    <a:lnTo>
                      <a:pt x="16" y="12"/>
                    </a:lnTo>
                    <a:lnTo>
                      <a:pt x="18" y="14"/>
                    </a:lnTo>
                    <a:lnTo>
                      <a:pt x="18" y="14"/>
                    </a:lnTo>
                    <a:lnTo>
                      <a:pt x="20" y="18"/>
                    </a:lnTo>
                    <a:lnTo>
                      <a:pt x="24" y="22"/>
                    </a:lnTo>
                    <a:lnTo>
                      <a:pt x="24" y="28"/>
                    </a:lnTo>
                    <a:lnTo>
                      <a:pt x="26" y="36"/>
                    </a:lnTo>
                    <a:lnTo>
                      <a:pt x="26" y="42"/>
                    </a:lnTo>
                    <a:lnTo>
                      <a:pt x="26" y="56"/>
                    </a:lnTo>
                    <a:lnTo>
                      <a:pt x="26" y="74"/>
                    </a:lnTo>
                    <a:lnTo>
                      <a:pt x="26" y="90"/>
                    </a:lnTo>
                    <a:lnTo>
                      <a:pt x="26" y="96"/>
                    </a:lnTo>
                    <a:lnTo>
                      <a:pt x="24" y="96"/>
                    </a:lnTo>
                    <a:lnTo>
                      <a:pt x="20" y="98"/>
                    </a:lnTo>
                    <a:lnTo>
                      <a:pt x="18" y="100"/>
                    </a:lnTo>
                    <a:lnTo>
                      <a:pt x="14" y="102"/>
                    </a:lnTo>
                    <a:lnTo>
                      <a:pt x="8" y="106"/>
                    </a:lnTo>
                    <a:lnTo>
                      <a:pt x="8" y="102"/>
                    </a:lnTo>
                    <a:lnTo>
                      <a:pt x="10" y="88"/>
                    </a:lnTo>
                    <a:lnTo>
                      <a:pt x="12" y="74"/>
                    </a:lnTo>
                    <a:lnTo>
                      <a:pt x="12" y="60"/>
                    </a:lnTo>
                    <a:lnTo>
                      <a:pt x="10" y="48"/>
                    </a:lnTo>
                    <a:lnTo>
                      <a:pt x="10" y="40"/>
                    </a:lnTo>
                    <a:lnTo>
                      <a:pt x="10" y="34"/>
                    </a:lnTo>
                    <a:lnTo>
                      <a:pt x="8" y="28"/>
                    </a:lnTo>
                    <a:lnTo>
                      <a:pt x="6" y="10"/>
                    </a:lnTo>
                    <a:lnTo>
                      <a:pt x="4" y="10"/>
                    </a:lnTo>
                    <a:lnTo>
                      <a:pt x="4" y="8"/>
                    </a:lnTo>
                    <a:lnTo>
                      <a:pt x="2" y="4"/>
                    </a:lnTo>
                    <a:lnTo>
                      <a:pt x="2" y="2"/>
                    </a:lnTo>
                    <a:lnTo>
                      <a:pt x="0" y="2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" name="Freeform 273"/>
              <p:cNvSpPr>
                <a:spLocks/>
              </p:cNvSpPr>
              <p:nvPr/>
            </p:nvSpPr>
            <p:spPr bwMode="gray">
              <a:xfrm>
                <a:off x="896" y="2672"/>
                <a:ext cx="42" cy="102"/>
              </a:xfrm>
              <a:custGeom>
                <a:avLst/>
                <a:gdLst/>
                <a:ahLst/>
                <a:cxnLst>
                  <a:cxn ang="0">
                    <a:pos x="14" y="102"/>
                  </a:cxn>
                  <a:cxn ang="0">
                    <a:pos x="14" y="96"/>
                  </a:cxn>
                  <a:cxn ang="0">
                    <a:pos x="14" y="82"/>
                  </a:cxn>
                  <a:cxn ang="0">
                    <a:pos x="14" y="64"/>
                  </a:cxn>
                  <a:cxn ang="0">
                    <a:pos x="14" y="46"/>
                  </a:cxn>
                  <a:cxn ang="0">
                    <a:pos x="14" y="36"/>
                  </a:cxn>
                  <a:cxn ang="0">
                    <a:pos x="12" y="30"/>
                  </a:cxn>
                  <a:cxn ang="0">
                    <a:pos x="8" y="24"/>
                  </a:cxn>
                  <a:cxn ang="0">
                    <a:pos x="6" y="20"/>
                  </a:cxn>
                  <a:cxn ang="0">
                    <a:pos x="2" y="18"/>
                  </a:cxn>
                  <a:cxn ang="0">
                    <a:pos x="0" y="12"/>
                  </a:cxn>
                  <a:cxn ang="0">
                    <a:pos x="2" y="8"/>
                  </a:cxn>
                  <a:cxn ang="0">
                    <a:pos x="14" y="8"/>
                  </a:cxn>
                  <a:cxn ang="0">
                    <a:pos x="16" y="0"/>
                  </a:cxn>
                  <a:cxn ang="0">
                    <a:pos x="28" y="10"/>
                  </a:cxn>
                  <a:cxn ang="0">
                    <a:pos x="30" y="12"/>
                  </a:cxn>
                  <a:cxn ang="0">
                    <a:pos x="34" y="16"/>
                  </a:cxn>
                  <a:cxn ang="0">
                    <a:pos x="40" y="22"/>
                  </a:cxn>
                  <a:cxn ang="0">
                    <a:pos x="42" y="34"/>
                  </a:cxn>
                  <a:cxn ang="0">
                    <a:pos x="38" y="48"/>
                  </a:cxn>
                  <a:cxn ang="0">
                    <a:pos x="38" y="52"/>
                  </a:cxn>
                  <a:cxn ang="0">
                    <a:pos x="36" y="64"/>
                  </a:cxn>
                  <a:cxn ang="0">
                    <a:pos x="36" y="82"/>
                  </a:cxn>
                  <a:cxn ang="0">
                    <a:pos x="34" y="98"/>
                  </a:cxn>
                  <a:cxn ang="0">
                    <a:pos x="14" y="102"/>
                  </a:cxn>
                </a:cxnLst>
                <a:rect l="0" t="0" r="r" b="b"/>
                <a:pathLst>
                  <a:path w="42" h="102">
                    <a:moveTo>
                      <a:pt x="14" y="102"/>
                    </a:moveTo>
                    <a:lnTo>
                      <a:pt x="14" y="96"/>
                    </a:lnTo>
                    <a:lnTo>
                      <a:pt x="14" y="82"/>
                    </a:lnTo>
                    <a:lnTo>
                      <a:pt x="14" y="64"/>
                    </a:lnTo>
                    <a:lnTo>
                      <a:pt x="14" y="46"/>
                    </a:lnTo>
                    <a:lnTo>
                      <a:pt x="14" y="36"/>
                    </a:lnTo>
                    <a:lnTo>
                      <a:pt x="12" y="30"/>
                    </a:lnTo>
                    <a:lnTo>
                      <a:pt x="8" y="24"/>
                    </a:lnTo>
                    <a:lnTo>
                      <a:pt x="6" y="20"/>
                    </a:lnTo>
                    <a:lnTo>
                      <a:pt x="2" y="18"/>
                    </a:lnTo>
                    <a:lnTo>
                      <a:pt x="0" y="12"/>
                    </a:lnTo>
                    <a:lnTo>
                      <a:pt x="2" y="8"/>
                    </a:lnTo>
                    <a:lnTo>
                      <a:pt x="14" y="8"/>
                    </a:lnTo>
                    <a:lnTo>
                      <a:pt x="16" y="0"/>
                    </a:lnTo>
                    <a:lnTo>
                      <a:pt x="28" y="10"/>
                    </a:lnTo>
                    <a:lnTo>
                      <a:pt x="30" y="12"/>
                    </a:lnTo>
                    <a:lnTo>
                      <a:pt x="34" y="16"/>
                    </a:lnTo>
                    <a:lnTo>
                      <a:pt x="40" y="22"/>
                    </a:lnTo>
                    <a:lnTo>
                      <a:pt x="42" y="34"/>
                    </a:lnTo>
                    <a:lnTo>
                      <a:pt x="38" y="48"/>
                    </a:lnTo>
                    <a:lnTo>
                      <a:pt x="38" y="52"/>
                    </a:lnTo>
                    <a:lnTo>
                      <a:pt x="36" y="64"/>
                    </a:lnTo>
                    <a:lnTo>
                      <a:pt x="36" y="82"/>
                    </a:lnTo>
                    <a:lnTo>
                      <a:pt x="34" y="98"/>
                    </a:lnTo>
                    <a:lnTo>
                      <a:pt x="14" y="102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Freeform 274"/>
              <p:cNvSpPr>
                <a:spLocks/>
              </p:cNvSpPr>
              <p:nvPr/>
            </p:nvSpPr>
            <p:spPr bwMode="gray">
              <a:xfrm>
                <a:off x="738" y="2348"/>
                <a:ext cx="158" cy="126"/>
              </a:xfrm>
              <a:custGeom>
                <a:avLst/>
                <a:gdLst/>
                <a:ahLst/>
                <a:cxnLst>
                  <a:cxn ang="0">
                    <a:pos x="0" y="120"/>
                  </a:cxn>
                  <a:cxn ang="0">
                    <a:pos x="2" y="118"/>
                  </a:cxn>
                  <a:cxn ang="0">
                    <a:pos x="2" y="116"/>
                  </a:cxn>
                  <a:cxn ang="0">
                    <a:pos x="14" y="112"/>
                  </a:cxn>
                  <a:cxn ang="0">
                    <a:pos x="22" y="106"/>
                  </a:cxn>
                  <a:cxn ang="0">
                    <a:pos x="30" y="98"/>
                  </a:cxn>
                  <a:cxn ang="0">
                    <a:pos x="38" y="90"/>
                  </a:cxn>
                  <a:cxn ang="0">
                    <a:pos x="44" y="82"/>
                  </a:cxn>
                  <a:cxn ang="0">
                    <a:pos x="46" y="80"/>
                  </a:cxn>
                  <a:cxn ang="0">
                    <a:pos x="46" y="68"/>
                  </a:cxn>
                  <a:cxn ang="0">
                    <a:pos x="50" y="60"/>
                  </a:cxn>
                  <a:cxn ang="0">
                    <a:pos x="56" y="54"/>
                  </a:cxn>
                  <a:cxn ang="0">
                    <a:pos x="60" y="48"/>
                  </a:cxn>
                  <a:cxn ang="0">
                    <a:pos x="60" y="44"/>
                  </a:cxn>
                  <a:cxn ang="0">
                    <a:pos x="64" y="40"/>
                  </a:cxn>
                  <a:cxn ang="0">
                    <a:pos x="66" y="36"/>
                  </a:cxn>
                  <a:cxn ang="0">
                    <a:pos x="70" y="34"/>
                  </a:cxn>
                  <a:cxn ang="0">
                    <a:pos x="74" y="32"/>
                  </a:cxn>
                  <a:cxn ang="0">
                    <a:pos x="76" y="30"/>
                  </a:cxn>
                  <a:cxn ang="0">
                    <a:pos x="78" y="30"/>
                  </a:cxn>
                  <a:cxn ang="0">
                    <a:pos x="76" y="20"/>
                  </a:cxn>
                  <a:cxn ang="0">
                    <a:pos x="76" y="14"/>
                  </a:cxn>
                  <a:cxn ang="0">
                    <a:pos x="78" y="8"/>
                  </a:cxn>
                  <a:cxn ang="0">
                    <a:pos x="78" y="4"/>
                  </a:cxn>
                  <a:cxn ang="0">
                    <a:pos x="80" y="0"/>
                  </a:cxn>
                  <a:cxn ang="0">
                    <a:pos x="80" y="0"/>
                  </a:cxn>
                  <a:cxn ang="0">
                    <a:pos x="82" y="0"/>
                  </a:cxn>
                  <a:cxn ang="0">
                    <a:pos x="84" y="2"/>
                  </a:cxn>
                  <a:cxn ang="0">
                    <a:pos x="88" y="4"/>
                  </a:cxn>
                  <a:cxn ang="0">
                    <a:pos x="92" y="6"/>
                  </a:cxn>
                  <a:cxn ang="0">
                    <a:pos x="98" y="8"/>
                  </a:cxn>
                  <a:cxn ang="0">
                    <a:pos x="104" y="10"/>
                  </a:cxn>
                  <a:cxn ang="0">
                    <a:pos x="114" y="12"/>
                  </a:cxn>
                  <a:cxn ang="0">
                    <a:pos x="126" y="12"/>
                  </a:cxn>
                  <a:cxn ang="0">
                    <a:pos x="134" y="12"/>
                  </a:cxn>
                  <a:cxn ang="0">
                    <a:pos x="136" y="12"/>
                  </a:cxn>
                  <a:cxn ang="0">
                    <a:pos x="138" y="12"/>
                  </a:cxn>
                  <a:cxn ang="0">
                    <a:pos x="142" y="14"/>
                  </a:cxn>
                  <a:cxn ang="0">
                    <a:pos x="144" y="18"/>
                  </a:cxn>
                  <a:cxn ang="0">
                    <a:pos x="146" y="22"/>
                  </a:cxn>
                  <a:cxn ang="0">
                    <a:pos x="146" y="28"/>
                  </a:cxn>
                  <a:cxn ang="0">
                    <a:pos x="146" y="34"/>
                  </a:cxn>
                  <a:cxn ang="0">
                    <a:pos x="146" y="38"/>
                  </a:cxn>
                  <a:cxn ang="0">
                    <a:pos x="148" y="42"/>
                  </a:cxn>
                  <a:cxn ang="0">
                    <a:pos x="150" y="46"/>
                  </a:cxn>
                  <a:cxn ang="0">
                    <a:pos x="158" y="54"/>
                  </a:cxn>
                  <a:cxn ang="0">
                    <a:pos x="156" y="54"/>
                  </a:cxn>
                  <a:cxn ang="0">
                    <a:pos x="154" y="54"/>
                  </a:cxn>
                  <a:cxn ang="0">
                    <a:pos x="150" y="54"/>
                  </a:cxn>
                  <a:cxn ang="0">
                    <a:pos x="146" y="54"/>
                  </a:cxn>
                  <a:cxn ang="0">
                    <a:pos x="142" y="54"/>
                  </a:cxn>
                  <a:cxn ang="0">
                    <a:pos x="140" y="56"/>
                  </a:cxn>
                  <a:cxn ang="0">
                    <a:pos x="136" y="58"/>
                  </a:cxn>
                  <a:cxn ang="0">
                    <a:pos x="136" y="62"/>
                  </a:cxn>
                  <a:cxn ang="0">
                    <a:pos x="134" y="74"/>
                  </a:cxn>
                  <a:cxn ang="0">
                    <a:pos x="82" y="92"/>
                  </a:cxn>
                  <a:cxn ang="0">
                    <a:pos x="68" y="96"/>
                  </a:cxn>
                  <a:cxn ang="0">
                    <a:pos x="60" y="104"/>
                  </a:cxn>
                  <a:cxn ang="0">
                    <a:pos x="48" y="110"/>
                  </a:cxn>
                  <a:cxn ang="0">
                    <a:pos x="52" y="126"/>
                  </a:cxn>
                  <a:cxn ang="0">
                    <a:pos x="0" y="120"/>
                  </a:cxn>
                </a:cxnLst>
                <a:rect l="0" t="0" r="r" b="b"/>
                <a:pathLst>
                  <a:path w="158" h="126">
                    <a:moveTo>
                      <a:pt x="0" y="120"/>
                    </a:moveTo>
                    <a:lnTo>
                      <a:pt x="2" y="118"/>
                    </a:lnTo>
                    <a:lnTo>
                      <a:pt x="2" y="116"/>
                    </a:lnTo>
                    <a:lnTo>
                      <a:pt x="14" y="112"/>
                    </a:lnTo>
                    <a:lnTo>
                      <a:pt x="22" y="106"/>
                    </a:lnTo>
                    <a:lnTo>
                      <a:pt x="30" y="98"/>
                    </a:lnTo>
                    <a:lnTo>
                      <a:pt x="38" y="90"/>
                    </a:lnTo>
                    <a:lnTo>
                      <a:pt x="44" y="82"/>
                    </a:lnTo>
                    <a:lnTo>
                      <a:pt x="46" y="80"/>
                    </a:lnTo>
                    <a:lnTo>
                      <a:pt x="46" y="68"/>
                    </a:lnTo>
                    <a:lnTo>
                      <a:pt x="50" y="60"/>
                    </a:lnTo>
                    <a:lnTo>
                      <a:pt x="56" y="54"/>
                    </a:lnTo>
                    <a:lnTo>
                      <a:pt x="60" y="48"/>
                    </a:lnTo>
                    <a:lnTo>
                      <a:pt x="60" y="44"/>
                    </a:lnTo>
                    <a:lnTo>
                      <a:pt x="64" y="40"/>
                    </a:lnTo>
                    <a:lnTo>
                      <a:pt x="66" y="36"/>
                    </a:lnTo>
                    <a:lnTo>
                      <a:pt x="70" y="34"/>
                    </a:lnTo>
                    <a:lnTo>
                      <a:pt x="74" y="32"/>
                    </a:lnTo>
                    <a:lnTo>
                      <a:pt x="76" y="30"/>
                    </a:lnTo>
                    <a:lnTo>
                      <a:pt x="78" y="30"/>
                    </a:lnTo>
                    <a:lnTo>
                      <a:pt x="76" y="20"/>
                    </a:lnTo>
                    <a:lnTo>
                      <a:pt x="76" y="14"/>
                    </a:lnTo>
                    <a:lnTo>
                      <a:pt x="78" y="8"/>
                    </a:lnTo>
                    <a:lnTo>
                      <a:pt x="78" y="4"/>
                    </a:lnTo>
                    <a:lnTo>
                      <a:pt x="80" y="0"/>
                    </a:lnTo>
                    <a:lnTo>
                      <a:pt x="80" y="0"/>
                    </a:lnTo>
                    <a:lnTo>
                      <a:pt x="82" y="0"/>
                    </a:lnTo>
                    <a:lnTo>
                      <a:pt x="84" y="2"/>
                    </a:lnTo>
                    <a:lnTo>
                      <a:pt x="88" y="4"/>
                    </a:lnTo>
                    <a:lnTo>
                      <a:pt x="92" y="6"/>
                    </a:lnTo>
                    <a:lnTo>
                      <a:pt x="98" y="8"/>
                    </a:lnTo>
                    <a:lnTo>
                      <a:pt x="104" y="10"/>
                    </a:lnTo>
                    <a:lnTo>
                      <a:pt x="114" y="12"/>
                    </a:lnTo>
                    <a:lnTo>
                      <a:pt x="126" y="12"/>
                    </a:lnTo>
                    <a:lnTo>
                      <a:pt x="134" y="12"/>
                    </a:lnTo>
                    <a:lnTo>
                      <a:pt x="136" y="12"/>
                    </a:lnTo>
                    <a:lnTo>
                      <a:pt x="138" y="12"/>
                    </a:lnTo>
                    <a:lnTo>
                      <a:pt x="142" y="14"/>
                    </a:lnTo>
                    <a:lnTo>
                      <a:pt x="144" y="18"/>
                    </a:lnTo>
                    <a:lnTo>
                      <a:pt x="146" y="22"/>
                    </a:lnTo>
                    <a:lnTo>
                      <a:pt x="146" y="28"/>
                    </a:lnTo>
                    <a:lnTo>
                      <a:pt x="146" y="34"/>
                    </a:lnTo>
                    <a:lnTo>
                      <a:pt x="146" y="38"/>
                    </a:lnTo>
                    <a:lnTo>
                      <a:pt x="148" y="42"/>
                    </a:lnTo>
                    <a:lnTo>
                      <a:pt x="150" y="46"/>
                    </a:lnTo>
                    <a:lnTo>
                      <a:pt x="158" y="54"/>
                    </a:lnTo>
                    <a:lnTo>
                      <a:pt x="156" y="54"/>
                    </a:lnTo>
                    <a:lnTo>
                      <a:pt x="154" y="54"/>
                    </a:lnTo>
                    <a:lnTo>
                      <a:pt x="150" y="54"/>
                    </a:lnTo>
                    <a:lnTo>
                      <a:pt x="146" y="54"/>
                    </a:lnTo>
                    <a:lnTo>
                      <a:pt x="142" y="54"/>
                    </a:lnTo>
                    <a:lnTo>
                      <a:pt x="140" y="56"/>
                    </a:lnTo>
                    <a:lnTo>
                      <a:pt x="136" y="58"/>
                    </a:lnTo>
                    <a:lnTo>
                      <a:pt x="136" y="62"/>
                    </a:lnTo>
                    <a:lnTo>
                      <a:pt x="134" y="74"/>
                    </a:lnTo>
                    <a:lnTo>
                      <a:pt x="82" y="92"/>
                    </a:lnTo>
                    <a:lnTo>
                      <a:pt x="68" y="96"/>
                    </a:lnTo>
                    <a:lnTo>
                      <a:pt x="60" y="104"/>
                    </a:lnTo>
                    <a:lnTo>
                      <a:pt x="48" y="110"/>
                    </a:lnTo>
                    <a:lnTo>
                      <a:pt x="52" y="126"/>
                    </a:lnTo>
                    <a:lnTo>
                      <a:pt x="0" y="12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Freeform 275"/>
              <p:cNvSpPr>
                <a:spLocks/>
              </p:cNvSpPr>
              <p:nvPr/>
            </p:nvSpPr>
            <p:spPr bwMode="gray">
              <a:xfrm>
                <a:off x="996" y="2326"/>
                <a:ext cx="52" cy="112"/>
              </a:xfrm>
              <a:custGeom>
                <a:avLst/>
                <a:gdLst/>
                <a:ahLst/>
                <a:cxnLst>
                  <a:cxn ang="0">
                    <a:pos x="8" y="12"/>
                  </a:cxn>
                  <a:cxn ang="0">
                    <a:pos x="6" y="18"/>
                  </a:cxn>
                  <a:cxn ang="0">
                    <a:pos x="4" y="28"/>
                  </a:cxn>
                  <a:cxn ang="0">
                    <a:pos x="4" y="32"/>
                  </a:cxn>
                  <a:cxn ang="0">
                    <a:pos x="2" y="38"/>
                  </a:cxn>
                  <a:cxn ang="0">
                    <a:pos x="0" y="40"/>
                  </a:cxn>
                  <a:cxn ang="0">
                    <a:pos x="0" y="46"/>
                  </a:cxn>
                  <a:cxn ang="0">
                    <a:pos x="2" y="50"/>
                  </a:cxn>
                  <a:cxn ang="0">
                    <a:pos x="2" y="54"/>
                  </a:cxn>
                  <a:cxn ang="0">
                    <a:pos x="2" y="58"/>
                  </a:cxn>
                  <a:cxn ang="0">
                    <a:pos x="6" y="64"/>
                  </a:cxn>
                  <a:cxn ang="0">
                    <a:pos x="8" y="64"/>
                  </a:cxn>
                  <a:cxn ang="0">
                    <a:pos x="10" y="68"/>
                  </a:cxn>
                  <a:cxn ang="0">
                    <a:pos x="14" y="88"/>
                  </a:cxn>
                  <a:cxn ang="0">
                    <a:pos x="22" y="112"/>
                  </a:cxn>
                  <a:cxn ang="0">
                    <a:pos x="26" y="108"/>
                  </a:cxn>
                  <a:cxn ang="0">
                    <a:pos x="34" y="102"/>
                  </a:cxn>
                  <a:cxn ang="0">
                    <a:pos x="40" y="96"/>
                  </a:cxn>
                  <a:cxn ang="0">
                    <a:pos x="40" y="92"/>
                  </a:cxn>
                  <a:cxn ang="0">
                    <a:pos x="38" y="88"/>
                  </a:cxn>
                  <a:cxn ang="0">
                    <a:pos x="38" y="84"/>
                  </a:cxn>
                  <a:cxn ang="0">
                    <a:pos x="44" y="82"/>
                  </a:cxn>
                  <a:cxn ang="0">
                    <a:pos x="48" y="76"/>
                  </a:cxn>
                  <a:cxn ang="0">
                    <a:pos x="46" y="68"/>
                  </a:cxn>
                  <a:cxn ang="0">
                    <a:pos x="44" y="62"/>
                  </a:cxn>
                  <a:cxn ang="0">
                    <a:pos x="42" y="60"/>
                  </a:cxn>
                  <a:cxn ang="0">
                    <a:pos x="42" y="54"/>
                  </a:cxn>
                  <a:cxn ang="0">
                    <a:pos x="44" y="50"/>
                  </a:cxn>
                  <a:cxn ang="0">
                    <a:pos x="48" y="46"/>
                  </a:cxn>
                  <a:cxn ang="0">
                    <a:pos x="50" y="44"/>
                  </a:cxn>
                  <a:cxn ang="0">
                    <a:pos x="50" y="42"/>
                  </a:cxn>
                  <a:cxn ang="0">
                    <a:pos x="48" y="40"/>
                  </a:cxn>
                  <a:cxn ang="0">
                    <a:pos x="46" y="36"/>
                  </a:cxn>
                  <a:cxn ang="0">
                    <a:pos x="44" y="28"/>
                  </a:cxn>
                  <a:cxn ang="0">
                    <a:pos x="46" y="24"/>
                  </a:cxn>
                  <a:cxn ang="0">
                    <a:pos x="52" y="20"/>
                  </a:cxn>
                  <a:cxn ang="0">
                    <a:pos x="32" y="2"/>
                  </a:cxn>
                  <a:cxn ang="0">
                    <a:pos x="30" y="0"/>
                  </a:cxn>
                  <a:cxn ang="0">
                    <a:pos x="22" y="2"/>
                  </a:cxn>
                  <a:cxn ang="0">
                    <a:pos x="16" y="4"/>
                  </a:cxn>
                  <a:cxn ang="0">
                    <a:pos x="12" y="8"/>
                  </a:cxn>
                </a:cxnLst>
                <a:rect l="0" t="0" r="r" b="b"/>
                <a:pathLst>
                  <a:path w="52" h="112">
                    <a:moveTo>
                      <a:pt x="10" y="12"/>
                    </a:moveTo>
                    <a:lnTo>
                      <a:pt x="8" y="12"/>
                    </a:lnTo>
                    <a:lnTo>
                      <a:pt x="8" y="14"/>
                    </a:lnTo>
                    <a:lnTo>
                      <a:pt x="6" y="18"/>
                    </a:lnTo>
                    <a:lnTo>
                      <a:pt x="4" y="22"/>
                    </a:lnTo>
                    <a:lnTo>
                      <a:pt x="4" y="28"/>
                    </a:lnTo>
                    <a:lnTo>
                      <a:pt x="4" y="30"/>
                    </a:lnTo>
                    <a:lnTo>
                      <a:pt x="4" y="32"/>
                    </a:lnTo>
                    <a:lnTo>
                      <a:pt x="4" y="36"/>
                    </a:lnTo>
                    <a:lnTo>
                      <a:pt x="2" y="38"/>
                    </a:lnTo>
                    <a:lnTo>
                      <a:pt x="0" y="40"/>
                    </a:lnTo>
                    <a:lnTo>
                      <a:pt x="0" y="40"/>
                    </a:lnTo>
                    <a:lnTo>
                      <a:pt x="0" y="42"/>
                    </a:lnTo>
                    <a:lnTo>
                      <a:pt x="0" y="46"/>
                    </a:lnTo>
                    <a:lnTo>
                      <a:pt x="0" y="48"/>
                    </a:lnTo>
                    <a:lnTo>
                      <a:pt x="2" y="50"/>
                    </a:lnTo>
                    <a:lnTo>
                      <a:pt x="2" y="52"/>
                    </a:lnTo>
                    <a:lnTo>
                      <a:pt x="2" y="54"/>
                    </a:lnTo>
                    <a:lnTo>
                      <a:pt x="2" y="56"/>
                    </a:lnTo>
                    <a:lnTo>
                      <a:pt x="2" y="58"/>
                    </a:lnTo>
                    <a:lnTo>
                      <a:pt x="4" y="62"/>
                    </a:lnTo>
                    <a:lnTo>
                      <a:pt x="6" y="64"/>
                    </a:lnTo>
                    <a:lnTo>
                      <a:pt x="6" y="64"/>
                    </a:lnTo>
                    <a:lnTo>
                      <a:pt x="8" y="64"/>
                    </a:lnTo>
                    <a:lnTo>
                      <a:pt x="10" y="66"/>
                    </a:lnTo>
                    <a:lnTo>
                      <a:pt x="10" y="68"/>
                    </a:lnTo>
                    <a:lnTo>
                      <a:pt x="12" y="76"/>
                    </a:lnTo>
                    <a:lnTo>
                      <a:pt x="14" y="88"/>
                    </a:lnTo>
                    <a:lnTo>
                      <a:pt x="18" y="102"/>
                    </a:lnTo>
                    <a:lnTo>
                      <a:pt x="22" y="112"/>
                    </a:lnTo>
                    <a:lnTo>
                      <a:pt x="24" y="112"/>
                    </a:lnTo>
                    <a:lnTo>
                      <a:pt x="26" y="108"/>
                    </a:lnTo>
                    <a:lnTo>
                      <a:pt x="30" y="106"/>
                    </a:lnTo>
                    <a:lnTo>
                      <a:pt x="34" y="102"/>
                    </a:lnTo>
                    <a:lnTo>
                      <a:pt x="36" y="98"/>
                    </a:lnTo>
                    <a:lnTo>
                      <a:pt x="40" y="96"/>
                    </a:lnTo>
                    <a:lnTo>
                      <a:pt x="40" y="92"/>
                    </a:lnTo>
                    <a:lnTo>
                      <a:pt x="40" y="92"/>
                    </a:lnTo>
                    <a:lnTo>
                      <a:pt x="38" y="90"/>
                    </a:lnTo>
                    <a:lnTo>
                      <a:pt x="38" y="88"/>
                    </a:lnTo>
                    <a:lnTo>
                      <a:pt x="38" y="86"/>
                    </a:lnTo>
                    <a:lnTo>
                      <a:pt x="38" y="84"/>
                    </a:lnTo>
                    <a:lnTo>
                      <a:pt x="42" y="82"/>
                    </a:lnTo>
                    <a:lnTo>
                      <a:pt x="44" y="82"/>
                    </a:lnTo>
                    <a:lnTo>
                      <a:pt x="46" y="80"/>
                    </a:lnTo>
                    <a:lnTo>
                      <a:pt x="48" y="76"/>
                    </a:lnTo>
                    <a:lnTo>
                      <a:pt x="48" y="72"/>
                    </a:lnTo>
                    <a:lnTo>
                      <a:pt x="46" y="68"/>
                    </a:lnTo>
                    <a:lnTo>
                      <a:pt x="46" y="64"/>
                    </a:lnTo>
                    <a:lnTo>
                      <a:pt x="44" y="62"/>
                    </a:lnTo>
                    <a:lnTo>
                      <a:pt x="44" y="60"/>
                    </a:lnTo>
                    <a:lnTo>
                      <a:pt x="42" y="60"/>
                    </a:lnTo>
                    <a:lnTo>
                      <a:pt x="42" y="56"/>
                    </a:lnTo>
                    <a:lnTo>
                      <a:pt x="42" y="54"/>
                    </a:lnTo>
                    <a:lnTo>
                      <a:pt x="44" y="50"/>
                    </a:lnTo>
                    <a:lnTo>
                      <a:pt x="44" y="50"/>
                    </a:lnTo>
                    <a:lnTo>
                      <a:pt x="46" y="48"/>
                    </a:lnTo>
                    <a:lnTo>
                      <a:pt x="48" y="46"/>
                    </a:lnTo>
                    <a:lnTo>
                      <a:pt x="50" y="46"/>
                    </a:lnTo>
                    <a:lnTo>
                      <a:pt x="50" y="44"/>
                    </a:lnTo>
                    <a:lnTo>
                      <a:pt x="50" y="44"/>
                    </a:lnTo>
                    <a:lnTo>
                      <a:pt x="50" y="42"/>
                    </a:lnTo>
                    <a:lnTo>
                      <a:pt x="48" y="40"/>
                    </a:lnTo>
                    <a:lnTo>
                      <a:pt x="48" y="40"/>
                    </a:lnTo>
                    <a:lnTo>
                      <a:pt x="46" y="38"/>
                    </a:lnTo>
                    <a:lnTo>
                      <a:pt x="46" y="36"/>
                    </a:lnTo>
                    <a:lnTo>
                      <a:pt x="44" y="32"/>
                    </a:lnTo>
                    <a:lnTo>
                      <a:pt x="44" y="28"/>
                    </a:lnTo>
                    <a:lnTo>
                      <a:pt x="46" y="26"/>
                    </a:lnTo>
                    <a:lnTo>
                      <a:pt x="46" y="24"/>
                    </a:lnTo>
                    <a:lnTo>
                      <a:pt x="50" y="22"/>
                    </a:lnTo>
                    <a:lnTo>
                      <a:pt x="52" y="20"/>
                    </a:lnTo>
                    <a:lnTo>
                      <a:pt x="48" y="12"/>
                    </a:lnTo>
                    <a:lnTo>
                      <a:pt x="32" y="2"/>
                    </a:lnTo>
                    <a:lnTo>
                      <a:pt x="32" y="2"/>
                    </a:lnTo>
                    <a:lnTo>
                      <a:pt x="30" y="0"/>
                    </a:lnTo>
                    <a:lnTo>
                      <a:pt x="26" y="0"/>
                    </a:lnTo>
                    <a:lnTo>
                      <a:pt x="22" y="2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4" y="6"/>
                    </a:lnTo>
                    <a:lnTo>
                      <a:pt x="12" y="8"/>
                    </a:lnTo>
                    <a:lnTo>
                      <a:pt x="10" y="12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Freeform 276"/>
              <p:cNvSpPr>
                <a:spLocks/>
              </p:cNvSpPr>
              <p:nvPr/>
            </p:nvSpPr>
            <p:spPr bwMode="gray">
              <a:xfrm>
                <a:off x="1018" y="2388"/>
                <a:ext cx="206" cy="202"/>
              </a:xfrm>
              <a:custGeom>
                <a:avLst/>
                <a:gdLst/>
                <a:ahLst/>
                <a:cxnLst>
                  <a:cxn ang="0">
                    <a:pos x="200" y="34"/>
                  </a:cxn>
                  <a:cxn ang="0">
                    <a:pos x="192" y="30"/>
                  </a:cxn>
                  <a:cxn ang="0">
                    <a:pos x="182" y="24"/>
                  </a:cxn>
                  <a:cxn ang="0">
                    <a:pos x="174" y="22"/>
                  </a:cxn>
                  <a:cxn ang="0">
                    <a:pos x="170" y="22"/>
                  </a:cxn>
                  <a:cxn ang="0">
                    <a:pos x="162" y="22"/>
                  </a:cxn>
                  <a:cxn ang="0">
                    <a:pos x="148" y="26"/>
                  </a:cxn>
                  <a:cxn ang="0">
                    <a:pos x="138" y="28"/>
                  </a:cxn>
                  <a:cxn ang="0">
                    <a:pos x="136" y="34"/>
                  </a:cxn>
                  <a:cxn ang="0">
                    <a:pos x="138" y="42"/>
                  </a:cxn>
                  <a:cxn ang="0">
                    <a:pos x="140" y="46"/>
                  </a:cxn>
                  <a:cxn ang="0">
                    <a:pos x="138" y="54"/>
                  </a:cxn>
                  <a:cxn ang="0">
                    <a:pos x="122" y="56"/>
                  </a:cxn>
                  <a:cxn ang="0">
                    <a:pos x="106" y="52"/>
                  </a:cxn>
                  <a:cxn ang="0">
                    <a:pos x="96" y="44"/>
                  </a:cxn>
                  <a:cxn ang="0">
                    <a:pos x="88" y="36"/>
                  </a:cxn>
                  <a:cxn ang="0">
                    <a:pos x="84" y="26"/>
                  </a:cxn>
                  <a:cxn ang="0">
                    <a:pos x="80" y="18"/>
                  </a:cxn>
                  <a:cxn ang="0">
                    <a:pos x="78" y="16"/>
                  </a:cxn>
                  <a:cxn ang="0">
                    <a:pos x="56" y="10"/>
                  </a:cxn>
                  <a:cxn ang="0">
                    <a:pos x="46" y="6"/>
                  </a:cxn>
                  <a:cxn ang="0">
                    <a:pos x="38" y="4"/>
                  </a:cxn>
                  <a:cxn ang="0">
                    <a:pos x="24" y="0"/>
                  </a:cxn>
                  <a:cxn ang="0">
                    <a:pos x="24" y="4"/>
                  </a:cxn>
                  <a:cxn ang="0">
                    <a:pos x="26" y="12"/>
                  </a:cxn>
                  <a:cxn ang="0">
                    <a:pos x="24" y="18"/>
                  </a:cxn>
                  <a:cxn ang="0">
                    <a:pos x="22" y="20"/>
                  </a:cxn>
                  <a:cxn ang="0">
                    <a:pos x="18" y="20"/>
                  </a:cxn>
                  <a:cxn ang="0">
                    <a:pos x="16" y="22"/>
                  </a:cxn>
                  <a:cxn ang="0">
                    <a:pos x="18" y="30"/>
                  </a:cxn>
                  <a:cxn ang="0">
                    <a:pos x="18" y="30"/>
                  </a:cxn>
                  <a:cxn ang="0">
                    <a:pos x="16" y="34"/>
                  </a:cxn>
                  <a:cxn ang="0">
                    <a:pos x="12" y="40"/>
                  </a:cxn>
                  <a:cxn ang="0">
                    <a:pos x="6" y="46"/>
                  </a:cxn>
                  <a:cxn ang="0">
                    <a:pos x="2" y="50"/>
                  </a:cxn>
                  <a:cxn ang="0">
                    <a:pos x="0" y="50"/>
                  </a:cxn>
                  <a:cxn ang="0">
                    <a:pos x="2" y="54"/>
                  </a:cxn>
                  <a:cxn ang="0">
                    <a:pos x="4" y="60"/>
                  </a:cxn>
                  <a:cxn ang="0">
                    <a:pos x="4" y="72"/>
                  </a:cxn>
                  <a:cxn ang="0">
                    <a:pos x="6" y="80"/>
                  </a:cxn>
                  <a:cxn ang="0">
                    <a:pos x="8" y="82"/>
                  </a:cxn>
                  <a:cxn ang="0">
                    <a:pos x="12" y="88"/>
                  </a:cxn>
                  <a:cxn ang="0">
                    <a:pos x="12" y="96"/>
                  </a:cxn>
                  <a:cxn ang="0">
                    <a:pos x="12" y="106"/>
                  </a:cxn>
                  <a:cxn ang="0">
                    <a:pos x="10" y="108"/>
                  </a:cxn>
                  <a:cxn ang="0">
                    <a:pos x="14" y="112"/>
                  </a:cxn>
                  <a:cxn ang="0">
                    <a:pos x="14" y="122"/>
                  </a:cxn>
                  <a:cxn ang="0">
                    <a:pos x="30" y="142"/>
                  </a:cxn>
                  <a:cxn ang="0">
                    <a:pos x="36" y="142"/>
                  </a:cxn>
                  <a:cxn ang="0">
                    <a:pos x="40" y="146"/>
                  </a:cxn>
                  <a:cxn ang="0">
                    <a:pos x="44" y="152"/>
                  </a:cxn>
                  <a:cxn ang="0">
                    <a:pos x="48" y="158"/>
                  </a:cxn>
                  <a:cxn ang="0">
                    <a:pos x="184" y="202"/>
                  </a:cxn>
                  <a:cxn ang="0">
                    <a:pos x="206" y="184"/>
                  </a:cxn>
                </a:cxnLst>
                <a:rect l="0" t="0" r="r" b="b"/>
                <a:pathLst>
                  <a:path w="206" h="202">
                    <a:moveTo>
                      <a:pt x="206" y="34"/>
                    </a:moveTo>
                    <a:lnTo>
                      <a:pt x="200" y="34"/>
                    </a:lnTo>
                    <a:lnTo>
                      <a:pt x="196" y="32"/>
                    </a:lnTo>
                    <a:lnTo>
                      <a:pt x="192" y="30"/>
                    </a:lnTo>
                    <a:lnTo>
                      <a:pt x="186" y="26"/>
                    </a:lnTo>
                    <a:lnTo>
                      <a:pt x="182" y="24"/>
                    </a:lnTo>
                    <a:lnTo>
                      <a:pt x="176" y="24"/>
                    </a:lnTo>
                    <a:lnTo>
                      <a:pt x="174" y="22"/>
                    </a:lnTo>
                    <a:lnTo>
                      <a:pt x="172" y="22"/>
                    </a:lnTo>
                    <a:lnTo>
                      <a:pt x="170" y="22"/>
                    </a:lnTo>
                    <a:lnTo>
                      <a:pt x="166" y="22"/>
                    </a:lnTo>
                    <a:lnTo>
                      <a:pt x="162" y="22"/>
                    </a:lnTo>
                    <a:lnTo>
                      <a:pt x="154" y="24"/>
                    </a:lnTo>
                    <a:lnTo>
                      <a:pt x="148" y="26"/>
                    </a:lnTo>
                    <a:lnTo>
                      <a:pt x="142" y="26"/>
                    </a:lnTo>
                    <a:lnTo>
                      <a:pt x="138" y="28"/>
                    </a:lnTo>
                    <a:lnTo>
                      <a:pt x="138" y="32"/>
                    </a:lnTo>
                    <a:lnTo>
                      <a:pt x="136" y="34"/>
                    </a:lnTo>
                    <a:lnTo>
                      <a:pt x="138" y="38"/>
                    </a:lnTo>
                    <a:lnTo>
                      <a:pt x="138" y="42"/>
                    </a:lnTo>
                    <a:lnTo>
                      <a:pt x="140" y="44"/>
                    </a:lnTo>
                    <a:lnTo>
                      <a:pt x="140" y="46"/>
                    </a:lnTo>
                    <a:lnTo>
                      <a:pt x="140" y="46"/>
                    </a:lnTo>
                    <a:lnTo>
                      <a:pt x="138" y="54"/>
                    </a:lnTo>
                    <a:lnTo>
                      <a:pt x="132" y="56"/>
                    </a:lnTo>
                    <a:lnTo>
                      <a:pt x="122" y="56"/>
                    </a:lnTo>
                    <a:lnTo>
                      <a:pt x="114" y="54"/>
                    </a:lnTo>
                    <a:lnTo>
                      <a:pt x="106" y="52"/>
                    </a:lnTo>
                    <a:lnTo>
                      <a:pt x="100" y="48"/>
                    </a:lnTo>
                    <a:lnTo>
                      <a:pt x="96" y="44"/>
                    </a:lnTo>
                    <a:lnTo>
                      <a:pt x="90" y="40"/>
                    </a:lnTo>
                    <a:lnTo>
                      <a:pt x="88" y="36"/>
                    </a:lnTo>
                    <a:lnTo>
                      <a:pt x="86" y="30"/>
                    </a:lnTo>
                    <a:lnTo>
                      <a:pt x="84" y="26"/>
                    </a:lnTo>
                    <a:lnTo>
                      <a:pt x="82" y="22"/>
                    </a:lnTo>
                    <a:lnTo>
                      <a:pt x="80" y="18"/>
                    </a:lnTo>
                    <a:lnTo>
                      <a:pt x="78" y="16"/>
                    </a:lnTo>
                    <a:lnTo>
                      <a:pt x="78" y="16"/>
                    </a:lnTo>
                    <a:lnTo>
                      <a:pt x="58" y="12"/>
                    </a:lnTo>
                    <a:lnTo>
                      <a:pt x="56" y="10"/>
                    </a:lnTo>
                    <a:lnTo>
                      <a:pt x="52" y="8"/>
                    </a:lnTo>
                    <a:lnTo>
                      <a:pt x="46" y="6"/>
                    </a:lnTo>
                    <a:lnTo>
                      <a:pt x="42" y="4"/>
                    </a:lnTo>
                    <a:lnTo>
                      <a:pt x="38" y="4"/>
                    </a:lnTo>
                    <a:lnTo>
                      <a:pt x="38" y="4"/>
                    </a:lnTo>
                    <a:lnTo>
                      <a:pt x="24" y="0"/>
                    </a:lnTo>
                    <a:lnTo>
                      <a:pt x="24" y="2"/>
                    </a:lnTo>
                    <a:lnTo>
                      <a:pt x="24" y="4"/>
                    </a:lnTo>
                    <a:lnTo>
                      <a:pt x="26" y="8"/>
                    </a:lnTo>
                    <a:lnTo>
                      <a:pt x="26" y="12"/>
                    </a:lnTo>
                    <a:lnTo>
                      <a:pt x="26" y="16"/>
                    </a:lnTo>
                    <a:lnTo>
                      <a:pt x="24" y="18"/>
                    </a:lnTo>
                    <a:lnTo>
                      <a:pt x="24" y="18"/>
                    </a:lnTo>
                    <a:lnTo>
                      <a:pt x="22" y="20"/>
                    </a:lnTo>
                    <a:lnTo>
                      <a:pt x="20" y="20"/>
                    </a:lnTo>
                    <a:lnTo>
                      <a:pt x="18" y="20"/>
                    </a:lnTo>
                    <a:lnTo>
                      <a:pt x="18" y="22"/>
                    </a:lnTo>
                    <a:lnTo>
                      <a:pt x="16" y="22"/>
                    </a:lnTo>
                    <a:lnTo>
                      <a:pt x="16" y="26"/>
                    </a:lnTo>
                    <a:lnTo>
                      <a:pt x="18" y="30"/>
                    </a:lnTo>
                    <a:lnTo>
                      <a:pt x="18" y="30"/>
                    </a:lnTo>
                    <a:lnTo>
                      <a:pt x="18" y="30"/>
                    </a:lnTo>
                    <a:lnTo>
                      <a:pt x="18" y="32"/>
                    </a:lnTo>
                    <a:lnTo>
                      <a:pt x="16" y="34"/>
                    </a:lnTo>
                    <a:lnTo>
                      <a:pt x="14" y="36"/>
                    </a:lnTo>
                    <a:lnTo>
                      <a:pt x="12" y="40"/>
                    </a:lnTo>
                    <a:lnTo>
                      <a:pt x="8" y="42"/>
                    </a:lnTo>
                    <a:lnTo>
                      <a:pt x="6" y="46"/>
                    </a:lnTo>
                    <a:lnTo>
                      <a:pt x="2" y="48"/>
                    </a:lnTo>
                    <a:lnTo>
                      <a:pt x="2" y="50"/>
                    </a:lnTo>
                    <a:lnTo>
                      <a:pt x="0" y="50"/>
                    </a:lnTo>
                    <a:lnTo>
                      <a:pt x="0" y="50"/>
                    </a:lnTo>
                    <a:lnTo>
                      <a:pt x="2" y="50"/>
                    </a:lnTo>
                    <a:lnTo>
                      <a:pt x="2" y="54"/>
                    </a:lnTo>
                    <a:lnTo>
                      <a:pt x="2" y="56"/>
                    </a:lnTo>
                    <a:lnTo>
                      <a:pt x="4" y="60"/>
                    </a:lnTo>
                    <a:lnTo>
                      <a:pt x="4" y="66"/>
                    </a:lnTo>
                    <a:lnTo>
                      <a:pt x="4" y="72"/>
                    </a:lnTo>
                    <a:lnTo>
                      <a:pt x="6" y="76"/>
                    </a:lnTo>
                    <a:lnTo>
                      <a:pt x="6" y="80"/>
                    </a:lnTo>
                    <a:lnTo>
                      <a:pt x="6" y="80"/>
                    </a:lnTo>
                    <a:lnTo>
                      <a:pt x="8" y="82"/>
                    </a:lnTo>
                    <a:lnTo>
                      <a:pt x="10" y="84"/>
                    </a:lnTo>
                    <a:lnTo>
                      <a:pt x="12" y="88"/>
                    </a:lnTo>
                    <a:lnTo>
                      <a:pt x="12" y="92"/>
                    </a:lnTo>
                    <a:lnTo>
                      <a:pt x="12" y="96"/>
                    </a:lnTo>
                    <a:lnTo>
                      <a:pt x="12" y="102"/>
                    </a:lnTo>
                    <a:lnTo>
                      <a:pt x="12" y="106"/>
                    </a:lnTo>
                    <a:lnTo>
                      <a:pt x="10" y="108"/>
                    </a:lnTo>
                    <a:lnTo>
                      <a:pt x="10" y="108"/>
                    </a:lnTo>
                    <a:lnTo>
                      <a:pt x="12" y="110"/>
                    </a:lnTo>
                    <a:lnTo>
                      <a:pt x="14" y="112"/>
                    </a:lnTo>
                    <a:lnTo>
                      <a:pt x="14" y="116"/>
                    </a:lnTo>
                    <a:lnTo>
                      <a:pt x="14" y="122"/>
                    </a:lnTo>
                    <a:lnTo>
                      <a:pt x="28" y="142"/>
                    </a:lnTo>
                    <a:lnTo>
                      <a:pt x="30" y="142"/>
                    </a:lnTo>
                    <a:lnTo>
                      <a:pt x="32" y="142"/>
                    </a:lnTo>
                    <a:lnTo>
                      <a:pt x="36" y="142"/>
                    </a:lnTo>
                    <a:lnTo>
                      <a:pt x="40" y="146"/>
                    </a:lnTo>
                    <a:lnTo>
                      <a:pt x="40" y="146"/>
                    </a:lnTo>
                    <a:lnTo>
                      <a:pt x="42" y="148"/>
                    </a:lnTo>
                    <a:lnTo>
                      <a:pt x="44" y="152"/>
                    </a:lnTo>
                    <a:lnTo>
                      <a:pt x="46" y="154"/>
                    </a:lnTo>
                    <a:lnTo>
                      <a:pt x="48" y="158"/>
                    </a:lnTo>
                    <a:lnTo>
                      <a:pt x="76" y="156"/>
                    </a:lnTo>
                    <a:lnTo>
                      <a:pt x="184" y="202"/>
                    </a:lnTo>
                    <a:lnTo>
                      <a:pt x="184" y="184"/>
                    </a:lnTo>
                    <a:lnTo>
                      <a:pt x="206" y="184"/>
                    </a:lnTo>
                    <a:lnTo>
                      <a:pt x="206" y="34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Freeform 277"/>
              <p:cNvSpPr>
                <a:spLocks/>
              </p:cNvSpPr>
              <p:nvPr/>
            </p:nvSpPr>
            <p:spPr bwMode="gray">
              <a:xfrm>
                <a:off x="930" y="2670"/>
                <a:ext cx="146" cy="120"/>
              </a:xfrm>
              <a:custGeom>
                <a:avLst/>
                <a:gdLst/>
                <a:ahLst/>
                <a:cxnLst>
                  <a:cxn ang="0">
                    <a:pos x="142" y="0"/>
                  </a:cxn>
                  <a:cxn ang="0">
                    <a:pos x="132" y="2"/>
                  </a:cxn>
                  <a:cxn ang="0">
                    <a:pos x="124" y="6"/>
                  </a:cxn>
                  <a:cxn ang="0">
                    <a:pos x="120" y="8"/>
                  </a:cxn>
                  <a:cxn ang="0">
                    <a:pos x="96" y="4"/>
                  </a:cxn>
                  <a:cxn ang="0">
                    <a:pos x="84" y="8"/>
                  </a:cxn>
                  <a:cxn ang="0">
                    <a:pos x="76" y="6"/>
                  </a:cxn>
                  <a:cxn ang="0">
                    <a:pos x="68" y="12"/>
                  </a:cxn>
                  <a:cxn ang="0">
                    <a:pos x="62" y="16"/>
                  </a:cxn>
                  <a:cxn ang="0">
                    <a:pos x="58" y="14"/>
                  </a:cxn>
                  <a:cxn ang="0">
                    <a:pos x="50" y="10"/>
                  </a:cxn>
                  <a:cxn ang="0">
                    <a:pos x="42" y="8"/>
                  </a:cxn>
                  <a:cxn ang="0">
                    <a:pos x="40" y="6"/>
                  </a:cxn>
                  <a:cxn ang="0">
                    <a:pos x="38" y="6"/>
                  </a:cxn>
                  <a:cxn ang="0">
                    <a:pos x="30" y="6"/>
                  </a:cxn>
                  <a:cxn ang="0">
                    <a:pos x="16" y="8"/>
                  </a:cxn>
                  <a:cxn ang="0">
                    <a:pos x="6" y="14"/>
                  </a:cxn>
                  <a:cxn ang="0">
                    <a:pos x="2" y="20"/>
                  </a:cxn>
                  <a:cxn ang="0">
                    <a:pos x="4" y="22"/>
                  </a:cxn>
                  <a:cxn ang="0">
                    <a:pos x="6" y="28"/>
                  </a:cxn>
                  <a:cxn ang="0">
                    <a:pos x="6" y="40"/>
                  </a:cxn>
                  <a:cxn ang="0">
                    <a:pos x="6" y="48"/>
                  </a:cxn>
                  <a:cxn ang="0">
                    <a:pos x="2" y="54"/>
                  </a:cxn>
                  <a:cxn ang="0">
                    <a:pos x="0" y="64"/>
                  </a:cxn>
                  <a:cxn ang="0">
                    <a:pos x="0" y="100"/>
                  </a:cxn>
                  <a:cxn ang="0">
                    <a:pos x="16" y="100"/>
                  </a:cxn>
                  <a:cxn ang="0">
                    <a:pos x="34" y="112"/>
                  </a:cxn>
                  <a:cxn ang="0">
                    <a:pos x="52" y="118"/>
                  </a:cxn>
                  <a:cxn ang="0">
                    <a:pos x="76" y="120"/>
                  </a:cxn>
                  <a:cxn ang="0">
                    <a:pos x="94" y="102"/>
                  </a:cxn>
                  <a:cxn ang="0">
                    <a:pos x="96" y="86"/>
                  </a:cxn>
                  <a:cxn ang="0">
                    <a:pos x="100" y="80"/>
                  </a:cxn>
                  <a:cxn ang="0">
                    <a:pos x="108" y="72"/>
                  </a:cxn>
                  <a:cxn ang="0">
                    <a:pos x="118" y="68"/>
                  </a:cxn>
                  <a:cxn ang="0">
                    <a:pos x="122" y="72"/>
                  </a:cxn>
                  <a:cxn ang="0">
                    <a:pos x="126" y="72"/>
                  </a:cxn>
                  <a:cxn ang="0">
                    <a:pos x="132" y="68"/>
                  </a:cxn>
                  <a:cxn ang="0">
                    <a:pos x="138" y="56"/>
                  </a:cxn>
                  <a:cxn ang="0">
                    <a:pos x="142" y="46"/>
                  </a:cxn>
                  <a:cxn ang="0">
                    <a:pos x="144" y="36"/>
                  </a:cxn>
                  <a:cxn ang="0">
                    <a:pos x="146" y="24"/>
                  </a:cxn>
                  <a:cxn ang="0">
                    <a:pos x="144" y="14"/>
                  </a:cxn>
                  <a:cxn ang="0">
                    <a:pos x="146" y="4"/>
                  </a:cxn>
                  <a:cxn ang="0">
                    <a:pos x="146" y="0"/>
                  </a:cxn>
                </a:cxnLst>
                <a:rect l="0" t="0" r="r" b="b"/>
                <a:pathLst>
                  <a:path w="146" h="120">
                    <a:moveTo>
                      <a:pt x="146" y="0"/>
                    </a:moveTo>
                    <a:lnTo>
                      <a:pt x="142" y="0"/>
                    </a:lnTo>
                    <a:lnTo>
                      <a:pt x="136" y="0"/>
                    </a:lnTo>
                    <a:lnTo>
                      <a:pt x="132" y="2"/>
                    </a:lnTo>
                    <a:lnTo>
                      <a:pt x="126" y="4"/>
                    </a:lnTo>
                    <a:lnTo>
                      <a:pt x="124" y="6"/>
                    </a:lnTo>
                    <a:lnTo>
                      <a:pt x="120" y="6"/>
                    </a:lnTo>
                    <a:lnTo>
                      <a:pt x="120" y="8"/>
                    </a:lnTo>
                    <a:lnTo>
                      <a:pt x="108" y="2"/>
                    </a:lnTo>
                    <a:lnTo>
                      <a:pt x="96" y="4"/>
                    </a:lnTo>
                    <a:lnTo>
                      <a:pt x="88" y="6"/>
                    </a:lnTo>
                    <a:lnTo>
                      <a:pt x="84" y="8"/>
                    </a:lnTo>
                    <a:lnTo>
                      <a:pt x="80" y="6"/>
                    </a:lnTo>
                    <a:lnTo>
                      <a:pt x="76" y="6"/>
                    </a:lnTo>
                    <a:lnTo>
                      <a:pt x="70" y="8"/>
                    </a:lnTo>
                    <a:lnTo>
                      <a:pt x="68" y="12"/>
                    </a:lnTo>
                    <a:lnTo>
                      <a:pt x="64" y="14"/>
                    </a:lnTo>
                    <a:lnTo>
                      <a:pt x="62" y="16"/>
                    </a:lnTo>
                    <a:lnTo>
                      <a:pt x="62" y="16"/>
                    </a:lnTo>
                    <a:lnTo>
                      <a:pt x="58" y="14"/>
                    </a:lnTo>
                    <a:lnTo>
                      <a:pt x="54" y="10"/>
                    </a:lnTo>
                    <a:lnTo>
                      <a:pt x="50" y="10"/>
                    </a:lnTo>
                    <a:lnTo>
                      <a:pt x="46" y="8"/>
                    </a:lnTo>
                    <a:lnTo>
                      <a:pt x="42" y="8"/>
                    </a:lnTo>
                    <a:lnTo>
                      <a:pt x="40" y="6"/>
                    </a:lnTo>
                    <a:lnTo>
                      <a:pt x="40" y="6"/>
                    </a:lnTo>
                    <a:lnTo>
                      <a:pt x="40" y="6"/>
                    </a:lnTo>
                    <a:lnTo>
                      <a:pt x="38" y="6"/>
                    </a:lnTo>
                    <a:lnTo>
                      <a:pt x="34" y="6"/>
                    </a:lnTo>
                    <a:lnTo>
                      <a:pt x="30" y="6"/>
                    </a:lnTo>
                    <a:lnTo>
                      <a:pt x="22" y="6"/>
                    </a:lnTo>
                    <a:lnTo>
                      <a:pt x="16" y="8"/>
                    </a:lnTo>
                    <a:lnTo>
                      <a:pt x="10" y="12"/>
                    </a:lnTo>
                    <a:lnTo>
                      <a:pt x="6" y="14"/>
                    </a:lnTo>
                    <a:lnTo>
                      <a:pt x="4" y="18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4" y="22"/>
                    </a:lnTo>
                    <a:lnTo>
                      <a:pt x="4" y="24"/>
                    </a:lnTo>
                    <a:lnTo>
                      <a:pt x="6" y="28"/>
                    </a:lnTo>
                    <a:lnTo>
                      <a:pt x="6" y="34"/>
                    </a:lnTo>
                    <a:lnTo>
                      <a:pt x="6" y="40"/>
                    </a:lnTo>
                    <a:lnTo>
                      <a:pt x="6" y="46"/>
                    </a:lnTo>
                    <a:lnTo>
                      <a:pt x="6" y="48"/>
                    </a:lnTo>
                    <a:lnTo>
                      <a:pt x="4" y="50"/>
                    </a:lnTo>
                    <a:lnTo>
                      <a:pt x="2" y="54"/>
                    </a:lnTo>
                    <a:lnTo>
                      <a:pt x="2" y="58"/>
                    </a:lnTo>
                    <a:lnTo>
                      <a:pt x="0" y="64"/>
                    </a:lnTo>
                    <a:lnTo>
                      <a:pt x="0" y="70"/>
                    </a:lnTo>
                    <a:lnTo>
                      <a:pt x="0" y="100"/>
                    </a:lnTo>
                    <a:lnTo>
                      <a:pt x="14" y="98"/>
                    </a:lnTo>
                    <a:lnTo>
                      <a:pt x="16" y="100"/>
                    </a:lnTo>
                    <a:lnTo>
                      <a:pt x="24" y="106"/>
                    </a:lnTo>
                    <a:lnTo>
                      <a:pt x="34" y="112"/>
                    </a:lnTo>
                    <a:lnTo>
                      <a:pt x="48" y="118"/>
                    </a:lnTo>
                    <a:lnTo>
                      <a:pt x="52" y="118"/>
                    </a:lnTo>
                    <a:lnTo>
                      <a:pt x="62" y="120"/>
                    </a:lnTo>
                    <a:lnTo>
                      <a:pt x="76" y="120"/>
                    </a:lnTo>
                    <a:lnTo>
                      <a:pt x="86" y="120"/>
                    </a:lnTo>
                    <a:lnTo>
                      <a:pt x="94" y="102"/>
                    </a:lnTo>
                    <a:lnTo>
                      <a:pt x="94" y="88"/>
                    </a:lnTo>
                    <a:lnTo>
                      <a:pt x="96" y="86"/>
                    </a:lnTo>
                    <a:lnTo>
                      <a:pt x="98" y="84"/>
                    </a:lnTo>
                    <a:lnTo>
                      <a:pt x="100" y="80"/>
                    </a:lnTo>
                    <a:lnTo>
                      <a:pt x="104" y="76"/>
                    </a:lnTo>
                    <a:lnTo>
                      <a:pt x="108" y="72"/>
                    </a:lnTo>
                    <a:lnTo>
                      <a:pt x="112" y="70"/>
                    </a:lnTo>
                    <a:lnTo>
                      <a:pt x="118" y="68"/>
                    </a:lnTo>
                    <a:lnTo>
                      <a:pt x="122" y="72"/>
                    </a:lnTo>
                    <a:lnTo>
                      <a:pt x="122" y="72"/>
                    </a:lnTo>
                    <a:lnTo>
                      <a:pt x="124" y="72"/>
                    </a:lnTo>
                    <a:lnTo>
                      <a:pt x="126" y="72"/>
                    </a:lnTo>
                    <a:lnTo>
                      <a:pt x="128" y="70"/>
                    </a:lnTo>
                    <a:lnTo>
                      <a:pt x="132" y="68"/>
                    </a:lnTo>
                    <a:lnTo>
                      <a:pt x="136" y="64"/>
                    </a:lnTo>
                    <a:lnTo>
                      <a:pt x="138" y="56"/>
                    </a:lnTo>
                    <a:lnTo>
                      <a:pt x="142" y="46"/>
                    </a:lnTo>
                    <a:lnTo>
                      <a:pt x="142" y="46"/>
                    </a:lnTo>
                    <a:lnTo>
                      <a:pt x="144" y="42"/>
                    </a:lnTo>
                    <a:lnTo>
                      <a:pt x="144" y="36"/>
                    </a:lnTo>
                    <a:lnTo>
                      <a:pt x="146" y="30"/>
                    </a:lnTo>
                    <a:lnTo>
                      <a:pt x="146" y="24"/>
                    </a:lnTo>
                    <a:lnTo>
                      <a:pt x="144" y="18"/>
                    </a:lnTo>
                    <a:lnTo>
                      <a:pt x="144" y="14"/>
                    </a:lnTo>
                    <a:lnTo>
                      <a:pt x="144" y="8"/>
                    </a:lnTo>
                    <a:lnTo>
                      <a:pt x="146" y="4"/>
                    </a:lnTo>
                    <a:lnTo>
                      <a:pt x="146" y="2"/>
                    </a:lnTo>
                    <a:lnTo>
                      <a:pt x="146" y="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Freeform 278"/>
              <p:cNvSpPr>
                <a:spLocks/>
              </p:cNvSpPr>
              <p:nvPr/>
            </p:nvSpPr>
            <p:spPr bwMode="gray">
              <a:xfrm>
                <a:off x="1050" y="2530"/>
                <a:ext cx="52" cy="132"/>
              </a:xfrm>
              <a:custGeom>
                <a:avLst/>
                <a:gdLst/>
                <a:ahLst/>
                <a:cxnLst>
                  <a:cxn ang="0">
                    <a:pos x="28" y="132"/>
                  </a:cxn>
                  <a:cxn ang="0">
                    <a:pos x="30" y="118"/>
                  </a:cxn>
                  <a:cxn ang="0">
                    <a:pos x="30" y="118"/>
                  </a:cxn>
                  <a:cxn ang="0">
                    <a:pos x="30" y="116"/>
                  </a:cxn>
                  <a:cxn ang="0">
                    <a:pos x="32" y="112"/>
                  </a:cxn>
                  <a:cxn ang="0">
                    <a:pos x="32" y="108"/>
                  </a:cxn>
                  <a:cxn ang="0">
                    <a:pos x="36" y="104"/>
                  </a:cxn>
                  <a:cxn ang="0">
                    <a:pos x="40" y="100"/>
                  </a:cxn>
                  <a:cxn ang="0">
                    <a:pos x="44" y="96"/>
                  </a:cxn>
                  <a:cxn ang="0">
                    <a:pos x="44" y="92"/>
                  </a:cxn>
                  <a:cxn ang="0">
                    <a:pos x="44" y="80"/>
                  </a:cxn>
                  <a:cxn ang="0">
                    <a:pos x="44" y="66"/>
                  </a:cxn>
                  <a:cxn ang="0">
                    <a:pos x="46" y="52"/>
                  </a:cxn>
                  <a:cxn ang="0">
                    <a:pos x="52" y="44"/>
                  </a:cxn>
                  <a:cxn ang="0">
                    <a:pos x="50" y="44"/>
                  </a:cxn>
                  <a:cxn ang="0">
                    <a:pos x="50" y="40"/>
                  </a:cxn>
                  <a:cxn ang="0">
                    <a:pos x="48" y="36"/>
                  </a:cxn>
                  <a:cxn ang="0">
                    <a:pos x="46" y="30"/>
                  </a:cxn>
                  <a:cxn ang="0">
                    <a:pos x="44" y="24"/>
                  </a:cxn>
                  <a:cxn ang="0">
                    <a:pos x="44" y="20"/>
                  </a:cxn>
                  <a:cxn ang="0">
                    <a:pos x="44" y="14"/>
                  </a:cxn>
                  <a:cxn ang="0">
                    <a:pos x="16" y="16"/>
                  </a:cxn>
                  <a:cxn ang="0">
                    <a:pos x="16" y="14"/>
                  </a:cxn>
                  <a:cxn ang="0">
                    <a:pos x="14" y="12"/>
                  </a:cxn>
                  <a:cxn ang="0">
                    <a:pos x="12" y="8"/>
                  </a:cxn>
                  <a:cxn ang="0">
                    <a:pos x="8" y="4"/>
                  </a:cxn>
                  <a:cxn ang="0">
                    <a:pos x="4" y="2"/>
                  </a:cxn>
                  <a:cxn ang="0">
                    <a:pos x="0" y="0"/>
                  </a:cxn>
                </a:cxnLst>
                <a:rect l="0" t="0" r="r" b="b"/>
                <a:pathLst>
                  <a:path w="52" h="132">
                    <a:moveTo>
                      <a:pt x="28" y="132"/>
                    </a:moveTo>
                    <a:lnTo>
                      <a:pt x="30" y="118"/>
                    </a:lnTo>
                    <a:lnTo>
                      <a:pt x="30" y="118"/>
                    </a:lnTo>
                    <a:lnTo>
                      <a:pt x="30" y="116"/>
                    </a:lnTo>
                    <a:lnTo>
                      <a:pt x="32" y="112"/>
                    </a:lnTo>
                    <a:lnTo>
                      <a:pt x="32" y="108"/>
                    </a:lnTo>
                    <a:lnTo>
                      <a:pt x="36" y="104"/>
                    </a:lnTo>
                    <a:lnTo>
                      <a:pt x="40" y="100"/>
                    </a:lnTo>
                    <a:lnTo>
                      <a:pt x="44" y="96"/>
                    </a:lnTo>
                    <a:lnTo>
                      <a:pt x="44" y="92"/>
                    </a:lnTo>
                    <a:lnTo>
                      <a:pt x="44" y="80"/>
                    </a:lnTo>
                    <a:lnTo>
                      <a:pt x="44" y="66"/>
                    </a:lnTo>
                    <a:lnTo>
                      <a:pt x="46" y="52"/>
                    </a:lnTo>
                    <a:lnTo>
                      <a:pt x="52" y="44"/>
                    </a:lnTo>
                    <a:lnTo>
                      <a:pt x="50" y="44"/>
                    </a:lnTo>
                    <a:lnTo>
                      <a:pt x="50" y="40"/>
                    </a:lnTo>
                    <a:lnTo>
                      <a:pt x="48" y="36"/>
                    </a:lnTo>
                    <a:lnTo>
                      <a:pt x="46" y="30"/>
                    </a:lnTo>
                    <a:lnTo>
                      <a:pt x="44" y="24"/>
                    </a:lnTo>
                    <a:lnTo>
                      <a:pt x="44" y="20"/>
                    </a:lnTo>
                    <a:lnTo>
                      <a:pt x="44" y="14"/>
                    </a:lnTo>
                    <a:lnTo>
                      <a:pt x="16" y="16"/>
                    </a:lnTo>
                    <a:lnTo>
                      <a:pt x="16" y="14"/>
                    </a:lnTo>
                    <a:lnTo>
                      <a:pt x="14" y="12"/>
                    </a:lnTo>
                    <a:lnTo>
                      <a:pt x="12" y="8"/>
                    </a:lnTo>
                    <a:lnTo>
                      <a:pt x="8" y="4"/>
                    </a:lnTo>
                    <a:lnTo>
                      <a:pt x="4" y="2"/>
                    </a:lnTo>
                    <a:lnTo>
                      <a:pt x="0" y="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" name="Freeform 279"/>
              <p:cNvSpPr>
                <a:spLocks/>
              </p:cNvSpPr>
              <p:nvPr/>
            </p:nvSpPr>
            <p:spPr bwMode="gray">
              <a:xfrm>
                <a:off x="884" y="2530"/>
                <a:ext cx="218" cy="162"/>
              </a:xfrm>
              <a:custGeom>
                <a:avLst/>
                <a:gdLst/>
                <a:ahLst/>
                <a:cxnLst>
                  <a:cxn ang="0">
                    <a:pos x="94" y="36"/>
                  </a:cxn>
                  <a:cxn ang="0">
                    <a:pos x="78" y="40"/>
                  </a:cxn>
                  <a:cxn ang="0">
                    <a:pos x="62" y="42"/>
                  </a:cxn>
                  <a:cxn ang="0">
                    <a:pos x="60" y="62"/>
                  </a:cxn>
                  <a:cxn ang="0">
                    <a:pos x="50" y="100"/>
                  </a:cxn>
                  <a:cxn ang="0">
                    <a:pos x="38" y="116"/>
                  </a:cxn>
                  <a:cxn ang="0">
                    <a:pos x="32" y="120"/>
                  </a:cxn>
                  <a:cxn ang="0">
                    <a:pos x="24" y="122"/>
                  </a:cxn>
                  <a:cxn ang="0">
                    <a:pos x="18" y="122"/>
                  </a:cxn>
                  <a:cxn ang="0">
                    <a:pos x="10" y="122"/>
                  </a:cxn>
                  <a:cxn ang="0">
                    <a:pos x="4" y="122"/>
                  </a:cxn>
                  <a:cxn ang="0">
                    <a:pos x="2" y="128"/>
                  </a:cxn>
                  <a:cxn ang="0">
                    <a:pos x="4" y="132"/>
                  </a:cxn>
                  <a:cxn ang="0">
                    <a:pos x="8" y="138"/>
                  </a:cxn>
                  <a:cxn ang="0">
                    <a:pos x="8" y="140"/>
                  </a:cxn>
                  <a:cxn ang="0">
                    <a:pos x="14" y="144"/>
                  </a:cxn>
                  <a:cxn ang="0">
                    <a:pos x="16" y="144"/>
                  </a:cxn>
                  <a:cxn ang="0">
                    <a:pos x="16" y="150"/>
                  </a:cxn>
                  <a:cxn ang="0">
                    <a:pos x="28" y="142"/>
                  </a:cxn>
                  <a:cxn ang="0">
                    <a:pos x="30" y="146"/>
                  </a:cxn>
                  <a:cxn ang="0">
                    <a:pos x="36" y="150"/>
                  </a:cxn>
                  <a:cxn ang="0">
                    <a:pos x="42" y="154"/>
                  </a:cxn>
                  <a:cxn ang="0">
                    <a:pos x="44" y="156"/>
                  </a:cxn>
                  <a:cxn ang="0">
                    <a:pos x="50" y="162"/>
                  </a:cxn>
                  <a:cxn ang="0">
                    <a:pos x="50" y="158"/>
                  </a:cxn>
                  <a:cxn ang="0">
                    <a:pos x="56" y="152"/>
                  </a:cxn>
                  <a:cxn ang="0">
                    <a:pos x="68" y="146"/>
                  </a:cxn>
                  <a:cxn ang="0">
                    <a:pos x="82" y="146"/>
                  </a:cxn>
                  <a:cxn ang="0">
                    <a:pos x="88" y="146"/>
                  </a:cxn>
                  <a:cxn ang="0">
                    <a:pos x="88" y="148"/>
                  </a:cxn>
                  <a:cxn ang="0">
                    <a:pos x="96" y="150"/>
                  </a:cxn>
                  <a:cxn ang="0">
                    <a:pos x="106" y="154"/>
                  </a:cxn>
                  <a:cxn ang="0">
                    <a:pos x="110" y="156"/>
                  </a:cxn>
                  <a:cxn ang="0">
                    <a:pos x="114" y="152"/>
                  </a:cxn>
                  <a:cxn ang="0">
                    <a:pos x="122" y="148"/>
                  </a:cxn>
                  <a:cxn ang="0">
                    <a:pos x="130" y="148"/>
                  </a:cxn>
                  <a:cxn ang="0">
                    <a:pos x="144" y="144"/>
                  </a:cxn>
                  <a:cxn ang="0">
                    <a:pos x="166" y="148"/>
                  </a:cxn>
                  <a:cxn ang="0">
                    <a:pos x="170" y="146"/>
                  </a:cxn>
                  <a:cxn ang="0">
                    <a:pos x="178" y="142"/>
                  </a:cxn>
                  <a:cxn ang="0">
                    <a:pos x="188" y="140"/>
                  </a:cxn>
                  <a:cxn ang="0">
                    <a:pos x="196" y="118"/>
                  </a:cxn>
                  <a:cxn ang="0">
                    <a:pos x="196" y="116"/>
                  </a:cxn>
                  <a:cxn ang="0">
                    <a:pos x="198" y="108"/>
                  </a:cxn>
                  <a:cxn ang="0">
                    <a:pos x="206" y="100"/>
                  </a:cxn>
                  <a:cxn ang="0">
                    <a:pos x="210" y="92"/>
                  </a:cxn>
                  <a:cxn ang="0">
                    <a:pos x="210" y="66"/>
                  </a:cxn>
                  <a:cxn ang="0">
                    <a:pos x="218" y="44"/>
                  </a:cxn>
                  <a:cxn ang="0">
                    <a:pos x="216" y="40"/>
                  </a:cxn>
                  <a:cxn ang="0">
                    <a:pos x="212" y="30"/>
                  </a:cxn>
                  <a:cxn ang="0">
                    <a:pos x="210" y="20"/>
                  </a:cxn>
                  <a:cxn ang="0">
                    <a:pos x="182" y="16"/>
                  </a:cxn>
                  <a:cxn ang="0">
                    <a:pos x="180" y="12"/>
                  </a:cxn>
                  <a:cxn ang="0">
                    <a:pos x="174" y="4"/>
                  </a:cxn>
                  <a:cxn ang="0">
                    <a:pos x="166" y="0"/>
                  </a:cxn>
                </a:cxnLst>
                <a:rect l="0" t="0" r="r" b="b"/>
                <a:pathLst>
                  <a:path w="218" h="162">
                    <a:moveTo>
                      <a:pt x="162" y="0"/>
                    </a:moveTo>
                    <a:lnTo>
                      <a:pt x="94" y="36"/>
                    </a:lnTo>
                    <a:lnTo>
                      <a:pt x="90" y="38"/>
                    </a:lnTo>
                    <a:lnTo>
                      <a:pt x="78" y="40"/>
                    </a:lnTo>
                    <a:lnTo>
                      <a:pt x="68" y="42"/>
                    </a:lnTo>
                    <a:lnTo>
                      <a:pt x="62" y="42"/>
                    </a:lnTo>
                    <a:lnTo>
                      <a:pt x="62" y="48"/>
                    </a:lnTo>
                    <a:lnTo>
                      <a:pt x="60" y="62"/>
                    </a:lnTo>
                    <a:lnTo>
                      <a:pt x="56" y="80"/>
                    </a:lnTo>
                    <a:lnTo>
                      <a:pt x="50" y="100"/>
                    </a:lnTo>
                    <a:lnTo>
                      <a:pt x="38" y="116"/>
                    </a:lnTo>
                    <a:lnTo>
                      <a:pt x="38" y="116"/>
                    </a:lnTo>
                    <a:lnTo>
                      <a:pt x="36" y="118"/>
                    </a:lnTo>
                    <a:lnTo>
                      <a:pt x="32" y="120"/>
                    </a:lnTo>
                    <a:lnTo>
                      <a:pt x="28" y="120"/>
                    </a:lnTo>
                    <a:lnTo>
                      <a:pt x="24" y="122"/>
                    </a:lnTo>
                    <a:lnTo>
                      <a:pt x="20" y="122"/>
                    </a:lnTo>
                    <a:lnTo>
                      <a:pt x="18" y="122"/>
                    </a:lnTo>
                    <a:lnTo>
                      <a:pt x="14" y="122"/>
                    </a:lnTo>
                    <a:lnTo>
                      <a:pt x="10" y="122"/>
                    </a:lnTo>
                    <a:lnTo>
                      <a:pt x="6" y="122"/>
                    </a:lnTo>
                    <a:lnTo>
                      <a:pt x="4" y="122"/>
                    </a:lnTo>
                    <a:lnTo>
                      <a:pt x="0" y="128"/>
                    </a:lnTo>
                    <a:lnTo>
                      <a:pt x="2" y="128"/>
                    </a:lnTo>
                    <a:lnTo>
                      <a:pt x="2" y="130"/>
                    </a:lnTo>
                    <a:lnTo>
                      <a:pt x="4" y="132"/>
                    </a:lnTo>
                    <a:lnTo>
                      <a:pt x="6" y="136"/>
                    </a:lnTo>
                    <a:lnTo>
                      <a:pt x="8" y="138"/>
                    </a:lnTo>
                    <a:lnTo>
                      <a:pt x="8" y="138"/>
                    </a:lnTo>
                    <a:lnTo>
                      <a:pt x="8" y="140"/>
                    </a:lnTo>
                    <a:lnTo>
                      <a:pt x="10" y="142"/>
                    </a:lnTo>
                    <a:lnTo>
                      <a:pt x="14" y="144"/>
                    </a:lnTo>
                    <a:lnTo>
                      <a:pt x="14" y="144"/>
                    </a:lnTo>
                    <a:lnTo>
                      <a:pt x="16" y="144"/>
                    </a:lnTo>
                    <a:lnTo>
                      <a:pt x="16" y="146"/>
                    </a:lnTo>
                    <a:lnTo>
                      <a:pt x="16" y="150"/>
                    </a:lnTo>
                    <a:lnTo>
                      <a:pt x="26" y="150"/>
                    </a:lnTo>
                    <a:lnTo>
                      <a:pt x="28" y="142"/>
                    </a:lnTo>
                    <a:lnTo>
                      <a:pt x="28" y="144"/>
                    </a:lnTo>
                    <a:lnTo>
                      <a:pt x="30" y="146"/>
                    </a:lnTo>
                    <a:lnTo>
                      <a:pt x="34" y="148"/>
                    </a:lnTo>
                    <a:lnTo>
                      <a:pt x="36" y="150"/>
                    </a:lnTo>
                    <a:lnTo>
                      <a:pt x="38" y="152"/>
                    </a:lnTo>
                    <a:lnTo>
                      <a:pt x="42" y="154"/>
                    </a:lnTo>
                    <a:lnTo>
                      <a:pt x="42" y="154"/>
                    </a:lnTo>
                    <a:lnTo>
                      <a:pt x="44" y="156"/>
                    </a:lnTo>
                    <a:lnTo>
                      <a:pt x="46" y="158"/>
                    </a:lnTo>
                    <a:lnTo>
                      <a:pt x="50" y="162"/>
                    </a:lnTo>
                    <a:lnTo>
                      <a:pt x="50" y="160"/>
                    </a:lnTo>
                    <a:lnTo>
                      <a:pt x="50" y="158"/>
                    </a:lnTo>
                    <a:lnTo>
                      <a:pt x="54" y="156"/>
                    </a:lnTo>
                    <a:lnTo>
                      <a:pt x="56" y="152"/>
                    </a:lnTo>
                    <a:lnTo>
                      <a:pt x="62" y="148"/>
                    </a:lnTo>
                    <a:lnTo>
                      <a:pt x="68" y="146"/>
                    </a:lnTo>
                    <a:lnTo>
                      <a:pt x="76" y="146"/>
                    </a:lnTo>
                    <a:lnTo>
                      <a:pt x="82" y="146"/>
                    </a:lnTo>
                    <a:lnTo>
                      <a:pt x="86" y="146"/>
                    </a:lnTo>
                    <a:lnTo>
                      <a:pt x="88" y="146"/>
                    </a:lnTo>
                    <a:lnTo>
                      <a:pt x="88" y="146"/>
                    </a:lnTo>
                    <a:lnTo>
                      <a:pt x="88" y="148"/>
                    </a:lnTo>
                    <a:lnTo>
                      <a:pt x="92" y="148"/>
                    </a:lnTo>
                    <a:lnTo>
                      <a:pt x="96" y="150"/>
                    </a:lnTo>
                    <a:lnTo>
                      <a:pt x="102" y="152"/>
                    </a:lnTo>
                    <a:lnTo>
                      <a:pt x="106" y="154"/>
                    </a:lnTo>
                    <a:lnTo>
                      <a:pt x="108" y="156"/>
                    </a:lnTo>
                    <a:lnTo>
                      <a:pt x="110" y="156"/>
                    </a:lnTo>
                    <a:lnTo>
                      <a:pt x="110" y="154"/>
                    </a:lnTo>
                    <a:lnTo>
                      <a:pt x="114" y="152"/>
                    </a:lnTo>
                    <a:lnTo>
                      <a:pt x="118" y="148"/>
                    </a:lnTo>
                    <a:lnTo>
                      <a:pt x="122" y="148"/>
                    </a:lnTo>
                    <a:lnTo>
                      <a:pt x="126" y="146"/>
                    </a:lnTo>
                    <a:lnTo>
                      <a:pt x="130" y="148"/>
                    </a:lnTo>
                    <a:lnTo>
                      <a:pt x="134" y="146"/>
                    </a:lnTo>
                    <a:lnTo>
                      <a:pt x="144" y="144"/>
                    </a:lnTo>
                    <a:lnTo>
                      <a:pt x="154" y="144"/>
                    </a:lnTo>
                    <a:lnTo>
                      <a:pt x="166" y="148"/>
                    </a:lnTo>
                    <a:lnTo>
                      <a:pt x="168" y="148"/>
                    </a:lnTo>
                    <a:lnTo>
                      <a:pt x="170" y="146"/>
                    </a:lnTo>
                    <a:lnTo>
                      <a:pt x="174" y="144"/>
                    </a:lnTo>
                    <a:lnTo>
                      <a:pt x="178" y="142"/>
                    </a:lnTo>
                    <a:lnTo>
                      <a:pt x="182" y="140"/>
                    </a:lnTo>
                    <a:lnTo>
                      <a:pt x="188" y="140"/>
                    </a:lnTo>
                    <a:lnTo>
                      <a:pt x="192" y="140"/>
                    </a:lnTo>
                    <a:lnTo>
                      <a:pt x="196" y="118"/>
                    </a:lnTo>
                    <a:lnTo>
                      <a:pt x="196" y="118"/>
                    </a:lnTo>
                    <a:lnTo>
                      <a:pt x="196" y="116"/>
                    </a:lnTo>
                    <a:lnTo>
                      <a:pt x="198" y="112"/>
                    </a:lnTo>
                    <a:lnTo>
                      <a:pt x="198" y="108"/>
                    </a:lnTo>
                    <a:lnTo>
                      <a:pt x="202" y="104"/>
                    </a:lnTo>
                    <a:lnTo>
                      <a:pt x="206" y="100"/>
                    </a:lnTo>
                    <a:lnTo>
                      <a:pt x="210" y="96"/>
                    </a:lnTo>
                    <a:lnTo>
                      <a:pt x="210" y="92"/>
                    </a:lnTo>
                    <a:lnTo>
                      <a:pt x="210" y="80"/>
                    </a:lnTo>
                    <a:lnTo>
                      <a:pt x="210" y="66"/>
                    </a:lnTo>
                    <a:lnTo>
                      <a:pt x="212" y="52"/>
                    </a:lnTo>
                    <a:lnTo>
                      <a:pt x="218" y="44"/>
                    </a:lnTo>
                    <a:lnTo>
                      <a:pt x="216" y="44"/>
                    </a:lnTo>
                    <a:lnTo>
                      <a:pt x="216" y="40"/>
                    </a:lnTo>
                    <a:lnTo>
                      <a:pt x="214" y="36"/>
                    </a:lnTo>
                    <a:lnTo>
                      <a:pt x="212" y="30"/>
                    </a:lnTo>
                    <a:lnTo>
                      <a:pt x="210" y="24"/>
                    </a:lnTo>
                    <a:lnTo>
                      <a:pt x="210" y="20"/>
                    </a:lnTo>
                    <a:lnTo>
                      <a:pt x="210" y="14"/>
                    </a:lnTo>
                    <a:lnTo>
                      <a:pt x="182" y="16"/>
                    </a:lnTo>
                    <a:lnTo>
                      <a:pt x="182" y="14"/>
                    </a:lnTo>
                    <a:lnTo>
                      <a:pt x="180" y="12"/>
                    </a:lnTo>
                    <a:lnTo>
                      <a:pt x="178" y="8"/>
                    </a:lnTo>
                    <a:lnTo>
                      <a:pt x="174" y="4"/>
                    </a:lnTo>
                    <a:lnTo>
                      <a:pt x="170" y="2"/>
                    </a:lnTo>
                    <a:lnTo>
                      <a:pt x="166" y="0"/>
                    </a:lnTo>
                    <a:lnTo>
                      <a:pt x="162" y="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" name="Freeform 280"/>
              <p:cNvSpPr>
                <a:spLocks/>
              </p:cNvSpPr>
              <p:nvPr/>
            </p:nvSpPr>
            <p:spPr bwMode="gray">
              <a:xfrm>
                <a:off x="1016" y="2670"/>
                <a:ext cx="88" cy="148"/>
              </a:xfrm>
              <a:custGeom>
                <a:avLst/>
                <a:gdLst/>
                <a:ahLst/>
                <a:cxnLst>
                  <a:cxn ang="0">
                    <a:pos x="60" y="2"/>
                  </a:cxn>
                  <a:cxn ang="0">
                    <a:pos x="58" y="8"/>
                  </a:cxn>
                  <a:cxn ang="0">
                    <a:pos x="58" y="20"/>
                  </a:cxn>
                  <a:cxn ang="0">
                    <a:pos x="60" y="30"/>
                  </a:cxn>
                  <a:cxn ang="0">
                    <a:pos x="58" y="42"/>
                  </a:cxn>
                  <a:cxn ang="0">
                    <a:pos x="56" y="48"/>
                  </a:cxn>
                  <a:cxn ang="0">
                    <a:pos x="50" y="64"/>
                  </a:cxn>
                  <a:cxn ang="0">
                    <a:pos x="42" y="70"/>
                  </a:cxn>
                  <a:cxn ang="0">
                    <a:pos x="38" y="72"/>
                  </a:cxn>
                  <a:cxn ang="0">
                    <a:pos x="36" y="72"/>
                  </a:cxn>
                  <a:cxn ang="0">
                    <a:pos x="26" y="70"/>
                  </a:cxn>
                  <a:cxn ang="0">
                    <a:pos x="18" y="76"/>
                  </a:cxn>
                  <a:cxn ang="0">
                    <a:pos x="12" y="84"/>
                  </a:cxn>
                  <a:cxn ang="0">
                    <a:pos x="8" y="88"/>
                  </a:cxn>
                  <a:cxn ang="0">
                    <a:pos x="0" y="120"/>
                  </a:cxn>
                  <a:cxn ang="0">
                    <a:pos x="0" y="124"/>
                  </a:cxn>
                  <a:cxn ang="0">
                    <a:pos x="2" y="130"/>
                  </a:cxn>
                  <a:cxn ang="0">
                    <a:pos x="10" y="134"/>
                  </a:cxn>
                  <a:cxn ang="0">
                    <a:pos x="14" y="136"/>
                  </a:cxn>
                  <a:cxn ang="0">
                    <a:pos x="18" y="140"/>
                  </a:cxn>
                  <a:cxn ang="0">
                    <a:pos x="18" y="148"/>
                  </a:cxn>
                  <a:cxn ang="0">
                    <a:pos x="36" y="148"/>
                  </a:cxn>
                  <a:cxn ang="0">
                    <a:pos x="70" y="146"/>
                  </a:cxn>
                  <a:cxn ang="0">
                    <a:pos x="86" y="144"/>
                  </a:cxn>
                  <a:cxn ang="0">
                    <a:pos x="88" y="138"/>
                  </a:cxn>
                  <a:cxn ang="0">
                    <a:pos x="88" y="134"/>
                  </a:cxn>
                  <a:cxn ang="0">
                    <a:pos x="82" y="130"/>
                  </a:cxn>
                  <a:cxn ang="0">
                    <a:pos x="74" y="122"/>
                  </a:cxn>
                  <a:cxn ang="0">
                    <a:pos x="68" y="110"/>
                  </a:cxn>
                  <a:cxn ang="0">
                    <a:pos x="62" y="100"/>
                  </a:cxn>
                  <a:cxn ang="0">
                    <a:pos x="66" y="98"/>
                  </a:cxn>
                  <a:cxn ang="0">
                    <a:pos x="70" y="94"/>
                  </a:cxn>
                  <a:cxn ang="0">
                    <a:pos x="72" y="86"/>
                  </a:cxn>
                  <a:cxn ang="0">
                    <a:pos x="70" y="78"/>
                  </a:cxn>
                  <a:cxn ang="0">
                    <a:pos x="68" y="76"/>
                  </a:cxn>
                  <a:cxn ang="0">
                    <a:pos x="64" y="72"/>
                  </a:cxn>
                  <a:cxn ang="0">
                    <a:pos x="62" y="64"/>
                  </a:cxn>
                  <a:cxn ang="0">
                    <a:pos x="64" y="58"/>
                  </a:cxn>
                  <a:cxn ang="0">
                    <a:pos x="68" y="58"/>
                  </a:cxn>
                  <a:cxn ang="0">
                    <a:pos x="74" y="56"/>
                  </a:cxn>
                  <a:cxn ang="0">
                    <a:pos x="78" y="50"/>
                  </a:cxn>
                  <a:cxn ang="0">
                    <a:pos x="78" y="46"/>
                  </a:cxn>
                  <a:cxn ang="0">
                    <a:pos x="74" y="40"/>
                  </a:cxn>
                  <a:cxn ang="0">
                    <a:pos x="72" y="30"/>
                  </a:cxn>
                  <a:cxn ang="0">
                    <a:pos x="72" y="20"/>
                  </a:cxn>
                  <a:cxn ang="0">
                    <a:pos x="72" y="16"/>
                  </a:cxn>
                  <a:cxn ang="0">
                    <a:pos x="72" y="8"/>
                  </a:cxn>
                  <a:cxn ang="0">
                    <a:pos x="66" y="2"/>
                  </a:cxn>
                </a:cxnLst>
                <a:rect l="0" t="0" r="r" b="b"/>
                <a:pathLst>
                  <a:path w="88" h="148">
                    <a:moveTo>
                      <a:pt x="60" y="0"/>
                    </a:moveTo>
                    <a:lnTo>
                      <a:pt x="60" y="2"/>
                    </a:lnTo>
                    <a:lnTo>
                      <a:pt x="60" y="4"/>
                    </a:lnTo>
                    <a:lnTo>
                      <a:pt x="58" y="8"/>
                    </a:lnTo>
                    <a:lnTo>
                      <a:pt x="58" y="14"/>
                    </a:lnTo>
                    <a:lnTo>
                      <a:pt x="58" y="20"/>
                    </a:lnTo>
                    <a:lnTo>
                      <a:pt x="60" y="24"/>
                    </a:lnTo>
                    <a:lnTo>
                      <a:pt x="60" y="30"/>
                    </a:lnTo>
                    <a:lnTo>
                      <a:pt x="58" y="36"/>
                    </a:lnTo>
                    <a:lnTo>
                      <a:pt x="58" y="42"/>
                    </a:lnTo>
                    <a:lnTo>
                      <a:pt x="56" y="46"/>
                    </a:lnTo>
                    <a:lnTo>
                      <a:pt x="56" y="48"/>
                    </a:lnTo>
                    <a:lnTo>
                      <a:pt x="52" y="56"/>
                    </a:lnTo>
                    <a:lnTo>
                      <a:pt x="50" y="64"/>
                    </a:lnTo>
                    <a:lnTo>
                      <a:pt x="46" y="68"/>
                    </a:lnTo>
                    <a:lnTo>
                      <a:pt x="42" y="70"/>
                    </a:lnTo>
                    <a:lnTo>
                      <a:pt x="40" y="72"/>
                    </a:lnTo>
                    <a:lnTo>
                      <a:pt x="38" y="72"/>
                    </a:lnTo>
                    <a:lnTo>
                      <a:pt x="36" y="72"/>
                    </a:lnTo>
                    <a:lnTo>
                      <a:pt x="36" y="72"/>
                    </a:lnTo>
                    <a:lnTo>
                      <a:pt x="32" y="70"/>
                    </a:lnTo>
                    <a:lnTo>
                      <a:pt x="26" y="70"/>
                    </a:lnTo>
                    <a:lnTo>
                      <a:pt x="22" y="72"/>
                    </a:lnTo>
                    <a:lnTo>
                      <a:pt x="18" y="76"/>
                    </a:lnTo>
                    <a:lnTo>
                      <a:pt x="14" y="80"/>
                    </a:lnTo>
                    <a:lnTo>
                      <a:pt x="12" y="84"/>
                    </a:lnTo>
                    <a:lnTo>
                      <a:pt x="10" y="86"/>
                    </a:lnTo>
                    <a:lnTo>
                      <a:pt x="8" y="88"/>
                    </a:lnTo>
                    <a:lnTo>
                      <a:pt x="8" y="102"/>
                    </a:lnTo>
                    <a:lnTo>
                      <a:pt x="0" y="120"/>
                    </a:lnTo>
                    <a:lnTo>
                      <a:pt x="0" y="122"/>
                    </a:lnTo>
                    <a:lnTo>
                      <a:pt x="0" y="124"/>
                    </a:lnTo>
                    <a:lnTo>
                      <a:pt x="2" y="126"/>
                    </a:lnTo>
                    <a:lnTo>
                      <a:pt x="2" y="130"/>
                    </a:lnTo>
                    <a:lnTo>
                      <a:pt x="6" y="132"/>
                    </a:lnTo>
                    <a:lnTo>
                      <a:pt x="10" y="134"/>
                    </a:lnTo>
                    <a:lnTo>
                      <a:pt x="12" y="134"/>
                    </a:lnTo>
                    <a:lnTo>
                      <a:pt x="14" y="136"/>
                    </a:lnTo>
                    <a:lnTo>
                      <a:pt x="16" y="138"/>
                    </a:lnTo>
                    <a:lnTo>
                      <a:pt x="18" y="140"/>
                    </a:lnTo>
                    <a:lnTo>
                      <a:pt x="18" y="144"/>
                    </a:lnTo>
                    <a:lnTo>
                      <a:pt x="18" y="148"/>
                    </a:lnTo>
                    <a:lnTo>
                      <a:pt x="22" y="148"/>
                    </a:lnTo>
                    <a:lnTo>
                      <a:pt x="36" y="148"/>
                    </a:lnTo>
                    <a:lnTo>
                      <a:pt x="52" y="146"/>
                    </a:lnTo>
                    <a:lnTo>
                      <a:pt x="70" y="146"/>
                    </a:lnTo>
                    <a:lnTo>
                      <a:pt x="88" y="146"/>
                    </a:lnTo>
                    <a:lnTo>
                      <a:pt x="86" y="144"/>
                    </a:lnTo>
                    <a:lnTo>
                      <a:pt x="86" y="142"/>
                    </a:lnTo>
                    <a:lnTo>
                      <a:pt x="88" y="138"/>
                    </a:lnTo>
                    <a:lnTo>
                      <a:pt x="88" y="134"/>
                    </a:lnTo>
                    <a:lnTo>
                      <a:pt x="88" y="134"/>
                    </a:lnTo>
                    <a:lnTo>
                      <a:pt x="84" y="132"/>
                    </a:lnTo>
                    <a:lnTo>
                      <a:pt x="82" y="130"/>
                    </a:lnTo>
                    <a:lnTo>
                      <a:pt x="78" y="126"/>
                    </a:lnTo>
                    <a:lnTo>
                      <a:pt x="74" y="122"/>
                    </a:lnTo>
                    <a:lnTo>
                      <a:pt x="70" y="116"/>
                    </a:lnTo>
                    <a:lnTo>
                      <a:pt x="68" y="110"/>
                    </a:lnTo>
                    <a:lnTo>
                      <a:pt x="66" y="102"/>
                    </a:lnTo>
                    <a:lnTo>
                      <a:pt x="62" y="100"/>
                    </a:lnTo>
                    <a:lnTo>
                      <a:pt x="66" y="100"/>
                    </a:lnTo>
                    <a:lnTo>
                      <a:pt x="66" y="98"/>
                    </a:lnTo>
                    <a:lnTo>
                      <a:pt x="68" y="96"/>
                    </a:lnTo>
                    <a:lnTo>
                      <a:pt x="70" y="94"/>
                    </a:lnTo>
                    <a:lnTo>
                      <a:pt x="70" y="90"/>
                    </a:lnTo>
                    <a:lnTo>
                      <a:pt x="72" y="86"/>
                    </a:lnTo>
                    <a:lnTo>
                      <a:pt x="72" y="82"/>
                    </a:lnTo>
                    <a:lnTo>
                      <a:pt x="70" y="78"/>
                    </a:lnTo>
                    <a:lnTo>
                      <a:pt x="68" y="76"/>
                    </a:lnTo>
                    <a:lnTo>
                      <a:pt x="68" y="76"/>
                    </a:lnTo>
                    <a:lnTo>
                      <a:pt x="66" y="74"/>
                    </a:lnTo>
                    <a:lnTo>
                      <a:pt x="64" y="72"/>
                    </a:lnTo>
                    <a:lnTo>
                      <a:pt x="62" y="68"/>
                    </a:lnTo>
                    <a:lnTo>
                      <a:pt x="62" y="64"/>
                    </a:lnTo>
                    <a:lnTo>
                      <a:pt x="62" y="58"/>
                    </a:lnTo>
                    <a:lnTo>
                      <a:pt x="64" y="58"/>
                    </a:lnTo>
                    <a:lnTo>
                      <a:pt x="66" y="58"/>
                    </a:lnTo>
                    <a:lnTo>
                      <a:pt x="68" y="58"/>
                    </a:lnTo>
                    <a:lnTo>
                      <a:pt x="72" y="58"/>
                    </a:lnTo>
                    <a:lnTo>
                      <a:pt x="74" y="56"/>
                    </a:lnTo>
                    <a:lnTo>
                      <a:pt x="78" y="54"/>
                    </a:lnTo>
                    <a:lnTo>
                      <a:pt x="78" y="50"/>
                    </a:lnTo>
                    <a:lnTo>
                      <a:pt x="78" y="46"/>
                    </a:lnTo>
                    <a:lnTo>
                      <a:pt x="78" y="46"/>
                    </a:lnTo>
                    <a:lnTo>
                      <a:pt x="76" y="42"/>
                    </a:lnTo>
                    <a:lnTo>
                      <a:pt x="74" y="40"/>
                    </a:lnTo>
                    <a:lnTo>
                      <a:pt x="72" y="34"/>
                    </a:lnTo>
                    <a:lnTo>
                      <a:pt x="72" y="30"/>
                    </a:lnTo>
                    <a:lnTo>
                      <a:pt x="72" y="24"/>
                    </a:lnTo>
                    <a:lnTo>
                      <a:pt x="72" y="20"/>
                    </a:lnTo>
                    <a:lnTo>
                      <a:pt x="72" y="20"/>
                    </a:lnTo>
                    <a:lnTo>
                      <a:pt x="72" y="16"/>
                    </a:lnTo>
                    <a:lnTo>
                      <a:pt x="72" y="12"/>
                    </a:lnTo>
                    <a:lnTo>
                      <a:pt x="72" y="8"/>
                    </a:lnTo>
                    <a:lnTo>
                      <a:pt x="70" y="4"/>
                    </a:lnTo>
                    <a:lnTo>
                      <a:pt x="66" y="2"/>
                    </a:lnTo>
                    <a:lnTo>
                      <a:pt x="60" y="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" name="Freeform 281"/>
              <p:cNvSpPr>
                <a:spLocks/>
              </p:cNvSpPr>
              <p:nvPr/>
            </p:nvSpPr>
            <p:spPr bwMode="gray">
              <a:xfrm>
                <a:off x="1076" y="2544"/>
                <a:ext cx="126" cy="212"/>
              </a:xfrm>
              <a:custGeom>
                <a:avLst/>
                <a:gdLst/>
                <a:ahLst/>
                <a:cxnLst>
                  <a:cxn ang="0">
                    <a:pos x="126" y="46"/>
                  </a:cxn>
                  <a:cxn ang="0">
                    <a:pos x="124" y="90"/>
                  </a:cxn>
                  <a:cxn ang="0">
                    <a:pos x="120" y="88"/>
                  </a:cxn>
                  <a:cxn ang="0">
                    <a:pos x="112" y="90"/>
                  </a:cxn>
                  <a:cxn ang="0">
                    <a:pos x="108" y="92"/>
                  </a:cxn>
                  <a:cxn ang="0">
                    <a:pos x="106" y="98"/>
                  </a:cxn>
                  <a:cxn ang="0">
                    <a:pos x="106" y="104"/>
                  </a:cxn>
                  <a:cxn ang="0">
                    <a:pos x="102" y="110"/>
                  </a:cxn>
                  <a:cxn ang="0">
                    <a:pos x="98" y="114"/>
                  </a:cxn>
                  <a:cxn ang="0">
                    <a:pos x="98" y="120"/>
                  </a:cxn>
                  <a:cxn ang="0">
                    <a:pos x="98" y="124"/>
                  </a:cxn>
                  <a:cxn ang="0">
                    <a:pos x="98" y="124"/>
                  </a:cxn>
                  <a:cxn ang="0">
                    <a:pos x="98" y="122"/>
                  </a:cxn>
                  <a:cxn ang="0">
                    <a:pos x="100" y="126"/>
                  </a:cxn>
                  <a:cxn ang="0">
                    <a:pos x="104" y="132"/>
                  </a:cxn>
                  <a:cxn ang="0">
                    <a:pos x="102" y="138"/>
                  </a:cxn>
                  <a:cxn ang="0">
                    <a:pos x="102" y="150"/>
                  </a:cxn>
                  <a:cxn ang="0">
                    <a:pos x="104" y="158"/>
                  </a:cxn>
                  <a:cxn ang="0">
                    <a:pos x="106" y="168"/>
                  </a:cxn>
                  <a:cxn ang="0">
                    <a:pos x="108" y="174"/>
                  </a:cxn>
                  <a:cxn ang="0">
                    <a:pos x="108" y="176"/>
                  </a:cxn>
                  <a:cxn ang="0">
                    <a:pos x="100" y="178"/>
                  </a:cxn>
                  <a:cxn ang="0">
                    <a:pos x="92" y="182"/>
                  </a:cxn>
                  <a:cxn ang="0">
                    <a:pos x="86" y="190"/>
                  </a:cxn>
                  <a:cxn ang="0">
                    <a:pos x="86" y="192"/>
                  </a:cxn>
                  <a:cxn ang="0">
                    <a:pos x="84" y="198"/>
                  </a:cxn>
                  <a:cxn ang="0">
                    <a:pos x="78" y="202"/>
                  </a:cxn>
                  <a:cxn ang="0">
                    <a:pos x="68" y="204"/>
                  </a:cxn>
                  <a:cxn ang="0">
                    <a:pos x="66" y="202"/>
                  </a:cxn>
                  <a:cxn ang="0">
                    <a:pos x="60" y="200"/>
                  </a:cxn>
                  <a:cxn ang="0">
                    <a:pos x="58" y="204"/>
                  </a:cxn>
                  <a:cxn ang="0">
                    <a:pos x="46" y="208"/>
                  </a:cxn>
                  <a:cxn ang="0">
                    <a:pos x="12" y="212"/>
                  </a:cxn>
                  <a:cxn ang="0">
                    <a:pos x="12" y="210"/>
                  </a:cxn>
                  <a:cxn ang="0">
                    <a:pos x="10" y="204"/>
                  </a:cxn>
                  <a:cxn ang="0">
                    <a:pos x="6" y="200"/>
                  </a:cxn>
                  <a:cxn ang="0">
                    <a:pos x="2" y="194"/>
                  </a:cxn>
                  <a:cxn ang="0">
                    <a:pos x="2" y="184"/>
                  </a:cxn>
                  <a:cxn ang="0">
                    <a:pos x="6" y="186"/>
                  </a:cxn>
                  <a:cxn ang="0">
                    <a:pos x="12" y="184"/>
                  </a:cxn>
                  <a:cxn ang="0">
                    <a:pos x="18" y="180"/>
                  </a:cxn>
                  <a:cxn ang="0">
                    <a:pos x="18" y="174"/>
                  </a:cxn>
                  <a:cxn ang="0">
                    <a:pos x="16" y="168"/>
                  </a:cxn>
                  <a:cxn ang="0">
                    <a:pos x="12" y="156"/>
                  </a:cxn>
                  <a:cxn ang="0">
                    <a:pos x="12" y="150"/>
                  </a:cxn>
                  <a:cxn ang="0">
                    <a:pos x="14" y="144"/>
                  </a:cxn>
                  <a:cxn ang="0">
                    <a:pos x="12" y="136"/>
                  </a:cxn>
                  <a:cxn ang="0">
                    <a:pos x="10" y="132"/>
                  </a:cxn>
                  <a:cxn ang="0">
                    <a:pos x="8" y="130"/>
                  </a:cxn>
                  <a:cxn ang="0">
                    <a:pos x="4" y="126"/>
                  </a:cxn>
                  <a:cxn ang="0">
                    <a:pos x="0" y="126"/>
                  </a:cxn>
                  <a:cxn ang="0">
                    <a:pos x="2" y="120"/>
                  </a:cxn>
                  <a:cxn ang="0">
                    <a:pos x="6" y="104"/>
                  </a:cxn>
                  <a:cxn ang="0">
                    <a:pos x="4" y="102"/>
                  </a:cxn>
                  <a:cxn ang="0">
                    <a:pos x="6" y="96"/>
                  </a:cxn>
                  <a:cxn ang="0">
                    <a:pos x="12" y="88"/>
                  </a:cxn>
                  <a:cxn ang="0">
                    <a:pos x="18" y="78"/>
                  </a:cxn>
                  <a:cxn ang="0">
                    <a:pos x="18" y="50"/>
                  </a:cxn>
                  <a:cxn ang="0">
                    <a:pos x="26" y="30"/>
                  </a:cxn>
                  <a:cxn ang="0">
                    <a:pos x="24" y="26"/>
                  </a:cxn>
                  <a:cxn ang="0">
                    <a:pos x="20" y="16"/>
                  </a:cxn>
                  <a:cxn ang="0">
                    <a:pos x="18" y="6"/>
                  </a:cxn>
                </a:cxnLst>
                <a:rect l="0" t="0" r="r" b="b"/>
                <a:pathLst>
                  <a:path w="126" h="212">
                    <a:moveTo>
                      <a:pt x="18" y="0"/>
                    </a:moveTo>
                    <a:lnTo>
                      <a:pt x="126" y="46"/>
                    </a:lnTo>
                    <a:lnTo>
                      <a:pt x="124" y="90"/>
                    </a:lnTo>
                    <a:lnTo>
                      <a:pt x="124" y="90"/>
                    </a:lnTo>
                    <a:lnTo>
                      <a:pt x="122" y="90"/>
                    </a:lnTo>
                    <a:lnTo>
                      <a:pt x="120" y="88"/>
                    </a:lnTo>
                    <a:lnTo>
                      <a:pt x="116" y="88"/>
                    </a:lnTo>
                    <a:lnTo>
                      <a:pt x="112" y="90"/>
                    </a:lnTo>
                    <a:lnTo>
                      <a:pt x="110" y="90"/>
                    </a:lnTo>
                    <a:lnTo>
                      <a:pt x="108" y="92"/>
                    </a:lnTo>
                    <a:lnTo>
                      <a:pt x="106" y="96"/>
                    </a:lnTo>
                    <a:lnTo>
                      <a:pt x="106" y="98"/>
                    </a:lnTo>
                    <a:lnTo>
                      <a:pt x="106" y="100"/>
                    </a:lnTo>
                    <a:lnTo>
                      <a:pt x="106" y="104"/>
                    </a:lnTo>
                    <a:lnTo>
                      <a:pt x="104" y="108"/>
                    </a:lnTo>
                    <a:lnTo>
                      <a:pt x="102" y="110"/>
                    </a:lnTo>
                    <a:lnTo>
                      <a:pt x="100" y="110"/>
                    </a:lnTo>
                    <a:lnTo>
                      <a:pt x="98" y="114"/>
                    </a:lnTo>
                    <a:lnTo>
                      <a:pt x="96" y="116"/>
                    </a:lnTo>
                    <a:lnTo>
                      <a:pt x="98" y="120"/>
                    </a:lnTo>
                    <a:lnTo>
                      <a:pt x="98" y="122"/>
                    </a:lnTo>
                    <a:lnTo>
                      <a:pt x="98" y="124"/>
                    </a:lnTo>
                    <a:lnTo>
                      <a:pt x="98" y="124"/>
                    </a:lnTo>
                    <a:lnTo>
                      <a:pt x="98" y="124"/>
                    </a:lnTo>
                    <a:lnTo>
                      <a:pt x="98" y="122"/>
                    </a:lnTo>
                    <a:lnTo>
                      <a:pt x="98" y="122"/>
                    </a:lnTo>
                    <a:lnTo>
                      <a:pt x="98" y="124"/>
                    </a:lnTo>
                    <a:lnTo>
                      <a:pt x="100" y="126"/>
                    </a:lnTo>
                    <a:lnTo>
                      <a:pt x="102" y="128"/>
                    </a:lnTo>
                    <a:lnTo>
                      <a:pt x="104" y="132"/>
                    </a:lnTo>
                    <a:lnTo>
                      <a:pt x="104" y="134"/>
                    </a:lnTo>
                    <a:lnTo>
                      <a:pt x="102" y="138"/>
                    </a:lnTo>
                    <a:lnTo>
                      <a:pt x="102" y="144"/>
                    </a:lnTo>
                    <a:lnTo>
                      <a:pt x="102" y="150"/>
                    </a:lnTo>
                    <a:lnTo>
                      <a:pt x="102" y="154"/>
                    </a:lnTo>
                    <a:lnTo>
                      <a:pt x="104" y="158"/>
                    </a:lnTo>
                    <a:lnTo>
                      <a:pt x="104" y="162"/>
                    </a:lnTo>
                    <a:lnTo>
                      <a:pt x="106" y="168"/>
                    </a:lnTo>
                    <a:lnTo>
                      <a:pt x="108" y="172"/>
                    </a:lnTo>
                    <a:lnTo>
                      <a:pt x="108" y="174"/>
                    </a:lnTo>
                    <a:lnTo>
                      <a:pt x="108" y="176"/>
                    </a:lnTo>
                    <a:lnTo>
                      <a:pt x="108" y="176"/>
                    </a:lnTo>
                    <a:lnTo>
                      <a:pt x="104" y="178"/>
                    </a:lnTo>
                    <a:lnTo>
                      <a:pt x="100" y="178"/>
                    </a:lnTo>
                    <a:lnTo>
                      <a:pt x="96" y="180"/>
                    </a:lnTo>
                    <a:lnTo>
                      <a:pt x="92" y="182"/>
                    </a:lnTo>
                    <a:lnTo>
                      <a:pt x="88" y="186"/>
                    </a:lnTo>
                    <a:lnTo>
                      <a:pt x="86" y="190"/>
                    </a:lnTo>
                    <a:lnTo>
                      <a:pt x="86" y="190"/>
                    </a:lnTo>
                    <a:lnTo>
                      <a:pt x="86" y="192"/>
                    </a:lnTo>
                    <a:lnTo>
                      <a:pt x="86" y="194"/>
                    </a:lnTo>
                    <a:lnTo>
                      <a:pt x="84" y="198"/>
                    </a:lnTo>
                    <a:lnTo>
                      <a:pt x="82" y="200"/>
                    </a:lnTo>
                    <a:lnTo>
                      <a:pt x="78" y="202"/>
                    </a:lnTo>
                    <a:lnTo>
                      <a:pt x="74" y="204"/>
                    </a:lnTo>
                    <a:lnTo>
                      <a:pt x="68" y="204"/>
                    </a:lnTo>
                    <a:lnTo>
                      <a:pt x="68" y="202"/>
                    </a:lnTo>
                    <a:lnTo>
                      <a:pt x="66" y="202"/>
                    </a:lnTo>
                    <a:lnTo>
                      <a:pt x="64" y="202"/>
                    </a:lnTo>
                    <a:lnTo>
                      <a:pt x="60" y="200"/>
                    </a:lnTo>
                    <a:lnTo>
                      <a:pt x="58" y="202"/>
                    </a:lnTo>
                    <a:lnTo>
                      <a:pt x="58" y="204"/>
                    </a:lnTo>
                    <a:lnTo>
                      <a:pt x="56" y="204"/>
                    </a:lnTo>
                    <a:lnTo>
                      <a:pt x="46" y="208"/>
                    </a:lnTo>
                    <a:lnTo>
                      <a:pt x="32" y="210"/>
                    </a:lnTo>
                    <a:lnTo>
                      <a:pt x="12" y="212"/>
                    </a:lnTo>
                    <a:lnTo>
                      <a:pt x="12" y="212"/>
                    </a:lnTo>
                    <a:lnTo>
                      <a:pt x="12" y="210"/>
                    </a:lnTo>
                    <a:lnTo>
                      <a:pt x="10" y="206"/>
                    </a:lnTo>
                    <a:lnTo>
                      <a:pt x="10" y="204"/>
                    </a:lnTo>
                    <a:lnTo>
                      <a:pt x="6" y="202"/>
                    </a:lnTo>
                    <a:lnTo>
                      <a:pt x="6" y="200"/>
                    </a:lnTo>
                    <a:lnTo>
                      <a:pt x="4" y="198"/>
                    </a:lnTo>
                    <a:lnTo>
                      <a:pt x="2" y="194"/>
                    </a:lnTo>
                    <a:lnTo>
                      <a:pt x="2" y="190"/>
                    </a:lnTo>
                    <a:lnTo>
                      <a:pt x="2" y="184"/>
                    </a:lnTo>
                    <a:lnTo>
                      <a:pt x="4" y="184"/>
                    </a:lnTo>
                    <a:lnTo>
                      <a:pt x="6" y="186"/>
                    </a:lnTo>
                    <a:lnTo>
                      <a:pt x="8" y="184"/>
                    </a:lnTo>
                    <a:lnTo>
                      <a:pt x="12" y="184"/>
                    </a:lnTo>
                    <a:lnTo>
                      <a:pt x="14" y="182"/>
                    </a:lnTo>
                    <a:lnTo>
                      <a:pt x="18" y="180"/>
                    </a:lnTo>
                    <a:lnTo>
                      <a:pt x="18" y="176"/>
                    </a:lnTo>
                    <a:lnTo>
                      <a:pt x="18" y="174"/>
                    </a:lnTo>
                    <a:lnTo>
                      <a:pt x="18" y="172"/>
                    </a:lnTo>
                    <a:lnTo>
                      <a:pt x="16" y="168"/>
                    </a:lnTo>
                    <a:lnTo>
                      <a:pt x="14" y="162"/>
                    </a:lnTo>
                    <a:lnTo>
                      <a:pt x="12" y="156"/>
                    </a:lnTo>
                    <a:lnTo>
                      <a:pt x="12" y="152"/>
                    </a:lnTo>
                    <a:lnTo>
                      <a:pt x="12" y="150"/>
                    </a:lnTo>
                    <a:lnTo>
                      <a:pt x="12" y="146"/>
                    </a:lnTo>
                    <a:lnTo>
                      <a:pt x="14" y="144"/>
                    </a:lnTo>
                    <a:lnTo>
                      <a:pt x="12" y="140"/>
                    </a:lnTo>
                    <a:lnTo>
                      <a:pt x="12" y="136"/>
                    </a:lnTo>
                    <a:lnTo>
                      <a:pt x="10" y="132"/>
                    </a:lnTo>
                    <a:lnTo>
                      <a:pt x="10" y="132"/>
                    </a:lnTo>
                    <a:lnTo>
                      <a:pt x="10" y="130"/>
                    </a:lnTo>
                    <a:lnTo>
                      <a:pt x="8" y="130"/>
                    </a:lnTo>
                    <a:lnTo>
                      <a:pt x="6" y="128"/>
                    </a:lnTo>
                    <a:lnTo>
                      <a:pt x="4" y="126"/>
                    </a:lnTo>
                    <a:lnTo>
                      <a:pt x="0" y="128"/>
                    </a:lnTo>
                    <a:lnTo>
                      <a:pt x="0" y="126"/>
                    </a:lnTo>
                    <a:lnTo>
                      <a:pt x="0" y="124"/>
                    </a:lnTo>
                    <a:lnTo>
                      <a:pt x="2" y="120"/>
                    </a:lnTo>
                    <a:lnTo>
                      <a:pt x="4" y="114"/>
                    </a:lnTo>
                    <a:lnTo>
                      <a:pt x="6" y="104"/>
                    </a:lnTo>
                    <a:lnTo>
                      <a:pt x="4" y="104"/>
                    </a:lnTo>
                    <a:lnTo>
                      <a:pt x="4" y="102"/>
                    </a:lnTo>
                    <a:lnTo>
                      <a:pt x="4" y="100"/>
                    </a:lnTo>
                    <a:lnTo>
                      <a:pt x="6" y="96"/>
                    </a:lnTo>
                    <a:lnTo>
                      <a:pt x="8" y="92"/>
                    </a:lnTo>
                    <a:lnTo>
                      <a:pt x="12" y="88"/>
                    </a:lnTo>
                    <a:lnTo>
                      <a:pt x="18" y="82"/>
                    </a:lnTo>
                    <a:lnTo>
                      <a:pt x="18" y="78"/>
                    </a:lnTo>
                    <a:lnTo>
                      <a:pt x="18" y="66"/>
                    </a:lnTo>
                    <a:lnTo>
                      <a:pt x="18" y="50"/>
                    </a:lnTo>
                    <a:lnTo>
                      <a:pt x="20" y="38"/>
                    </a:lnTo>
                    <a:lnTo>
                      <a:pt x="26" y="30"/>
                    </a:lnTo>
                    <a:lnTo>
                      <a:pt x="24" y="30"/>
                    </a:lnTo>
                    <a:lnTo>
                      <a:pt x="24" y="26"/>
                    </a:lnTo>
                    <a:lnTo>
                      <a:pt x="22" y="22"/>
                    </a:lnTo>
                    <a:lnTo>
                      <a:pt x="20" y="16"/>
                    </a:lnTo>
                    <a:lnTo>
                      <a:pt x="18" y="12"/>
                    </a:lnTo>
                    <a:lnTo>
                      <a:pt x="18" y="6"/>
                    </a:lnTo>
                    <a:lnTo>
                      <a:pt x="18" y="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" name="Freeform 282"/>
              <p:cNvSpPr>
                <a:spLocks/>
              </p:cNvSpPr>
              <p:nvPr/>
            </p:nvSpPr>
            <p:spPr bwMode="gray">
              <a:xfrm>
                <a:off x="1174" y="2550"/>
                <a:ext cx="218" cy="250"/>
              </a:xfrm>
              <a:custGeom>
                <a:avLst/>
                <a:gdLst/>
                <a:ahLst/>
                <a:cxnLst>
                  <a:cxn ang="0">
                    <a:pos x="186" y="4"/>
                  </a:cxn>
                  <a:cxn ang="0">
                    <a:pos x="174" y="16"/>
                  </a:cxn>
                  <a:cxn ang="0">
                    <a:pos x="28" y="22"/>
                  </a:cxn>
                  <a:cxn ang="0">
                    <a:pos x="24" y="82"/>
                  </a:cxn>
                  <a:cxn ang="0">
                    <a:pos x="14" y="84"/>
                  </a:cxn>
                  <a:cxn ang="0">
                    <a:pos x="10" y="90"/>
                  </a:cxn>
                  <a:cxn ang="0">
                    <a:pos x="6" y="100"/>
                  </a:cxn>
                  <a:cxn ang="0">
                    <a:pos x="2" y="106"/>
                  </a:cxn>
                  <a:cxn ang="0">
                    <a:pos x="0" y="110"/>
                  </a:cxn>
                  <a:cxn ang="0">
                    <a:pos x="4" y="122"/>
                  </a:cxn>
                  <a:cxn ang="0">
                    <a:pos x="6" y="128"/>
                  </a:cxn>
                  <a:cxn ang="0">
                    <a:pos x="6" y="136"/>
                  </a:cxn>
                  <a:cxn ang="0">
                    <a:pos x="6" y="152"/>
                  </a:cxn>
                  <a:cxn ang="0">
                    <a:pos x="14" y="174"/>
                  </a:cxn>
                  <a:cxn ang="0">
                    <a:pos x="24" y="186"/>
                  </a:cxn>
                  <a:cxn ang="0">
                    <a:pos x="32" y="196"/>
                  </a:cxn>
                  <a:cxn ang="0">
                    <a:pos x="50" y="222"/>
                  </a:cxn>
                  <a:cxn ang="0">
                    <a:pos x="56" y="230"/>
                  </a:cxn>
                  <a:cxn ang="0">
                    <a:pos x="66" y="238"/>
                  </a:cxn>
                  <a:cxn ang="0">
                    <a:pos x="78" y="240"/>
                  </a:cxn>
                  <a:cxn ang="0">
                    <a:pos x="88" y="250"/>
                  </a:cxn>
                  <a:cxn ang="0">
                    <a:pos x="114" y="250"/>
                  </a:cxn>
                  <a:cxn ang="0">
                    <a:pos x="138" y="250"/>
                  </a:cxn>
                  <a:cxn ang="0">
                    <a:pos x="180" y="244"/>
                  </a:cxn>
                  <a:cxn ang="0">
                    <a:pos x="180" y="222"/>
                  </a:cxn>
                  <a:cxn ang="0">
                    <a:pos x="172" y="210"/>
                  </a:cxn>
                  <a:cxn ang="0">
                    <a:pos x="160" y="196"/>
                  </a:cxn>
                  <a:cxn ang="0">
                    <a:pos x="154" y="192"/>
                  </a:cxn>
                  <a:cxn ang="0">
                    <a:pos x="152" y="184"/>
                  </a:cxn>
                  <a:cxn ang="0">
                    <a:pos x="156" y="176"/>
                  </a:cxn>
                  <a:cxn ang="0">
                    <a:pos x="156" y="158"/>
                  </a:cxn>
                  <a:cxn ang="0">
                    <a:pos x="160" y="150"/>
                  </a:cxn>
                  <a:cxn ang="0">
                    <a:pos x="176" y="130"/>
                  </a:cxn>
                  <a:cxn ang="0">
                    <a:pos x="188" y="108"/>
                  </a:cxn>
                  <a:cxn ang="0">
                    <a:pos x="192" y="94"/>
                  </a:cxn>
                  <a:cxn ang="0">
                    <a:pos x="200" y="82"/>
                  </a:cxn>
                  <a:cxn ang="0">
                    <a:pos x="208" y="78"/>
                  </a:cxn>
                  <a:cxn ang="0">
                    <a:pos x="216" y="70"/>
                  </a:cxn>
                  <a:cxn ang="0">
                    <a:pos x="218" y="66"/>
                  </a:cxn>
                  <a:cxn ang="0">
                    <a:pos x="212" y="54"/>
                  </a:cxn>
                  <a:cxn ang="0">
                    <a:pos x="204" y="40"/>
                  </a:cxn>
                  <a:cxn ang="0">
                    <a:pos x="200" y="32"/>
                  </a:cxn>
                  <a:cxn ang="0">
                    <a:pos x="200" y="22"/>
                  </a:cxn>
                  <a:cxn ang="0">
                    <a:pos x="192" y="8"/>
                  </a:cxn>
                </a:cxnLst>
                <a:rect l="0" t="0" r="r" b="b"/>
                <a:pathLst>
                  <a:path w="218" h="250">
                    <a:moveTo>
                      <a:pt x="188" y="0"/>
                    </a:moveTo>
                    <a:lnTo>
                      <a:pt x="188" y="2"/>
                    </a:lnTo>
                    <a:lnTo>
                      <a:pt x="186" y="4"/>
                    </a:lnTo>
                    <a:lnTo>
                      <a:pt x="184" y="8"/>
                    </a:lnTo>
                    <a:lnTo>
                      <a:pt x="180" y="12"/>
                    </a:lnTo>
                    <a:lnTo>
                      <a:pt x="174" y="16"/>
                    </a:lnTo>
                    <a:lnTo>
                      <a:pt x="168" y="20"/>
                    </a:lnTo>
                    <a:lnTo>
                      <a:pt x="160" y="22"/>
                    </a:lnTo>
                    <a:lnTo>
                      <a:pt x="28" y="22"/>
                    </a:lnTo>
                    <a:lnTo>
                      <a:pt x="28" y="84"/>
                    </a:lnTo>
                    <a:lnTo>
                      <a:pt x="28" y="82"/>
                    </a:lnTo>
                    <a:lnTo>
                      <a:pt x="24" y="82"/>
                    </a:lnTo>
                    <a:lnTo>
                      <a:pt x="20" y="82"/>
                    </a:lnTo>
                    <a:lnTo>
                      <a:pt x="18" y="82"/>
                    </a:lnTo>
                    <a:lnTo>
                      <a:pt x="14" y="84"/>
                    </a:lnTo>
                    <a:lnTo>
                      <a:pt x="10" y="86"/>
                    </a:lnTo>
                    <a:lnTo>
                      <a:pt x="10" y="90"/>
                    </a:lnTo>
                    <a:lnTo>
                      <a:pt x="10" y="90"/>
                    </a:lnTo>
                    <a:lnTo>
                      <a:pt x="8" y="94"/>
                    </a:lnTo>
                    <a:lnTo>
                      <a:pt x="8" y="98"/>
                    </a:lnTo>
                    <a:lnTo>
                      <a:pt x="6" y="100"/>
                    </a:lnTo>
                    <a:lnTo>
                      <a:pt x="6" y="102"/>
                    </a:lnTo>
                    <a:lnTo>
                      <a:pt x="4" y="104"/>
                    </a:lnTo>
                    <a:lnTo>
                      <a:pt x="2" y="106"/>
                    </a:lnTo>
                    <a:lnTo>
                      <a:pt x="0" y="108"/>
                    </a:lnTo>
                    <a:lnTo>
                      <a:pt x="0" y="110"/>
                    </a:lnTo>
                    <a:lnTo>
                      <a:pt x="0" y="110"/>
                    </a:lnTo>
                    <a:lnTo>
                      <a:pt x="0" y="114"/>
                    </a:lnTo>
                    <a:lnTo>
                      <a:pt x="2" y="118"/>
                    </a:lnTo>
                    <a:lnTo>
                      <a:pt x="4" y="122"/>
                    </a:lnTo>
                    <a:lnTo>
                      <a:pt x="4" y="122"/>
                    </a:lnTo>
                    <a:lnTo>
                      <a:pt x="6" y="124"/>
                    </a:lnTo>
                    <a:lnTo>
                      <a:pt x="6" y="128"/>
                    </a:lnTo>
                    <a:lnTo>
                      <a:pt x="6" y="132"/>
                    </a:lnTo>
                    <a:lnTo>
                      <a:pt x="6" y="132"/>
                    </a:lnTo>
                    <a:lnTo>
                      <a:pt x="6" y="136"/>
                    </a:lnTo>
                    <a:lnTo>
                      <a:pt x="4" y="140"/>
                    </a:lnTo>
                    <a:lnTo>
                      <a:pt x="4" y="146"/>
                    </a:lnTo>
                    <a:lnTo>
                      <a:pt x="6" y="152"/>
                    </a:lnTo>
                    <a:lnTo>
                      <a:pt x="12" y="170"/>
                    </a:lnTo>
                    <a:lnTo>
                      <a:pt x="12" y="170"/>
                    </a:lnTo>
                    <a:lnTo>
                      <a:pt x="14" y="174"/>
                    </a:lnTo>
                    <a:lnTo>
                      <a:pt x="16" y="178"/>
                    </a:lnTo>
                    <a:lnTo>
                      <a:pt x="20" y="182"/>
                    </a:lnTo>
                    <a:lnTo>
                      <a:pt x="24" y="186"/>
                    </a:lnTo>
                    <a:lnTo>
                      <a:pt x="26" y="190"/>
                    </a:lnTo>
                    <a:lnTo>
                      <a:pt x="30" y="194"/>
                    </a:lnTo>
                    <a:lnTo>
                      <a:pt x="32" y="196"/>
                    </a:lnTo>
                    <a:lnTo>
                      <a:pt x="38" y="204"/>
                    </a:lnTo>
                    <a:lnTo>
                      <a:pt x="44" y="214"/>
                    </a:lnTo>
                    <a:lnTo>
                      <a:pt x="50" y="222"/>
                    </a:lnTo>
                    <a:lnTo>
                      <a:pt x="54" y="228"/>
                    </a:lnTo>
                    <a:lnTo>
                      <a:pt x="54" y="230"/>
                    </a:lnTo>
                    <a:lnTo>
                      <a:pt x="56" y="230"/>
                    </a:lnTo>
                    <a:lnTo>
                      <a:pt x="60" y="234"/>
                    </a:lnTo>
                    <a:lnTo>
                      <a:pt x="62" y="236"/>
                    </a:lnTo>
                    <a:lnTo>
                      <a:pt x="66" y="238"/>
                    </a:lnTo>
                    <a:lnTo>
                      <a:pt x="72" y="240"/>
                    </a:lnTo>
                    <a:lnTo>
                      <a:pt x="76" y="240"/>
                    </a:lnTo>
                    <a:lnTo>
                      <a:pt x="78" y="240"/>
                    </a:lnTo>
                    <a:lnTo>
                      <a:pt x="80" y="242"/>
                    </a:lnTo>
                    <a:lnTo>
                      <a:pt x="84" y="244"/>
                    </a:lnTo>
                    <a:lnTo>
                      <a:pt x="88" y="250"/>
                    </a:lnTo>
                    <a:lnTo>
                      <a:pt x="92" y="250"/>
                    </a:lnTo>
                    <a:lnTo>
                      <a:pt x="102" y="250"/>
                    </a:lnTo>
                    <a:lnTo>
                      <a:pt x="114" y="250"/>
                    </a:lnTo>
                    <a:lnTo>
                      <a:pt x="122" y="250"/>
                    </a:lnTo>
                    <a:lnTo>
                      <a:pt x="126" y="250"/>
                    </a:lnTo>
                    <a:lnTo>
                      <a:pt x="138" y="250"/>
                    </a:lnTo>
                    <a:lnTo>
                      <a:pt x="152" y="248"/>
                    </a:lnTo>
                    <a:lnTo>
                      <a:pt x="168" y="246"/>
                    </a:lnTo>
                    <a:lnTo>
                      <a:pt x="180" y="244"/>
                    </a:lnTo>
                    <a:lnTo>
                      <a:pt x="184" y="240"/>
                    </a:lnTo>
                    <a:lnTo>
                      <a:pt x="182" y="222"/>
                    </a:lnTo>
                    <a:lnTo>
                      <a:pt x="180" y="222"/>
                    </a:lnTo>
                    <a:lnTo>
                      <a:pt x="178" y="218"/>
                    </a:lnTo>
                    <a:lnTo>
                      <a:pt x="176" y="214"/>
                    </a:lnTo>
                    <a:lnTo>
                      <a:pt x="172" y="210"/>
                    </a:lnTo>
                    <a:lnTo>
                      <a:pt x="168" y="204"/>
                    </a:lnTo>
                    <a:lnTo>
                      <a:pt x="164" y="200"/>
                    </a:lnTo>
                    <a:lnTo>
                      <a:pt x="160" y="196"/>
                    </a:lnTo>
                    <a:lnTo>
                      <a:pt x="158" y="194"/>
                    </a:lnTo>
                    <a:lnTo>
                      <a:pt x="156" y="194"/>
                    </a:lnTo>
                    <a:lnTo>
                      <a:pt x="154" y="192"/>
                    </a:lnTo>
                    <a:lnTo>
                      <a:pt x="152" y="190"/>
                    </a:lnTo>
                    <a:lnTo>
                      <a:pt x="152" y="188"/>
                    </a:lnTo>
                    <a:lnTo>
                      <a:pt x="152" y="184"/>
                    </a:lnTo>
                    <a:lnTo>
                      <a:pt x="156" y="182"/>
                    </a:lnTo>
                    <a:lnTo>
                      <a:pt x="156" y="180"/>
                    </a:lnTo>
                    <a:lnTo>
                      <a:pt x="156" y="176"/>
                    </a:lnTo>
                    <a:lnTo>
                      <a:pt x="156" y="172"/>
                    </a:lnTo>
                    <a:lnTo>
                      <a:pt x="156" y="166"/>
                    </a:lnTo>
                    <a:lnTo>
                      <a:pt x="156" y="158"/>
                    </a:lnTo>
                    <a:lnTo>
                      <a:pt x="156" y="158"/>
                    </a:lnTo>
                    <a:lnTo>
                      <a:pt x="158" y="154"/>
                    </a:lnTo>
                    <a:lnTo>
                      <a:pt x="160" y="150"/>
                    </a:lnTo>
                    <a:lnTo>
                      <a:pt x="164" y="144"/>
                    </a:lnTo>
                    <a:lnTo>
                      <a:pt x="168" y="136"/>
                    </a:lnTo>
                    <a:lnTo>
                      <a:pt x="176" y="130"/>
                    </a:lnTo>
                    <a:lnTo>
                      <a:pt x="178" y="128"/>
                    </a:lnTo>
                    <a:lnTo>
                      <a:pt x="182" y="118"/>
                    </a:lnTo>
                    <a:lnTo>
                      <a:pt x="188" y="108"/>
                    </a:lnTo>
                    <a:lnTo>
                      <a:pt x="188" y="98"/>
                    </a:lnTo>
                    <a:lnTo>
                      <a:pt x="190" y="96"/>
                    </a:lnTo>
                    <a:lnTo>
                      <a:pt x="192" y="94"/>
                    </a:lnTo>
                    <a:lnTo>
                      <a:pt x="194" y="90"/>
                    </a:lnTo>
                    <a:lnTo>
                      <a:pt x="198" y="86"/>
                    </a:lnTo>
                    <a:lnTo>
                      <a:pt x="200" y="82"/>
                    </a:lnTo>
                    <a:lnTo>
                      <a:pt x="204" y="80"/>
                    </a:lnTo>
                    <a:lnTo>
                      <a:pt x="206" y="78"/>
                    </a:lnTo>
                    <a:lnTo>
                      <a:pt x="208" y="78"/>
                    </a:lnTo>
                    <a:lnTo>
                      <a:pt x="212" y="76"/>
                    </a:lnTo>
                    <a:lnTo>
                      <a:pt x="214" y="72"/>
                    </a:lnTo>
                    <a:lnTo>
                      <a:pt x="216" y="70"/>
                    </a:lnTo>
                    <a:lnTo>
                      <a:pt x="218" y="68"/>
                    </a:lnTo>
                    <a:lnTo>
                      <a:pt x="218" y="68"/>
                    </a:lnTo>
                    <a:lnTo>
                      <a:pt x="218" y="66"/>
                    </a:lnTo>
                    <a:lnTo>
                      <a:pt x="216" y="64"/>
                    </a:lnTo>
                    <a:lnTo>
                      <a:pt x="214" y="60"/>
                    </a:lnTo>
                    <a:lnTo>
                      <a:pt x="212" y="54"/>
                    </a:lnTo>
                    <a:lnTo>
                      <a:pt x="210" y="50"/>
                    </a:lnTo>
                    <a:lnTo>
                      <a:pt x="206" y="44"/>
                    </a:lnTo>
                    <a:lnTo>
                      <a:pt x="204" y="40"/>
                    </a:lnTo>
                    <a:lnTo>
                      <a:pt x="204" y="38"/>
                    </a:lnTo>
                    <a:lnTo>
                      <a:pt x="202" y="34"/>
                    </a:lnTo>
                    <a:lnTo>
                      <a:pt x="200" y="32"/>
                    </a:lnTo>
                    <a:lnTo>
                      <a:pt x="200" y="28"/>
                    </a:lnTo>
                    <a:lnTo>
                      <a:pt x="200" y="22"/>
                    </a:lnTo>
                    <a:lnTo>
                      <a:pt x="200" y="22"/>
                    </a:lnTo>
                    <a:lnTo>
                      <a:pt x="198" y="18"/>
                    </a:lnTo>
                    <a:lnTo>
                      <a:pt x="196" y="12"/>
                    </a:lnTo>
                    <a:lnTo>
                      <a:pt x="192" y="8"/>
                    </a:lnTo>
                    <a:lnTo>
                      <a:pt x="188" y="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" name="Freeform 283"/>
              <p:cNvSpPr>
                <a:spLocks/>
              </p:cNvSpPr>
              <p:nvPr/>
            </p:nvSpPr>
            <p:spPr bwMode="gray">
              <a:xfrm>
                <a:off x="1078" y="2720"/>
                <a:ext cx="148" cy="84"/>
              </a:xfrm>
              <a:custGeom>
                <a:avLst/>
                <a:gdLst/>
                <a:ahLst/>
                <a:cxnLst>
                  <a:cxn ang="0">
                    <a:pos x="106" y="0"/>
                  </a:cxn>
                  <a:cxn ang="0">
                    <a:pos x="98" y="2"/>
                  </a:cxn>
                  <a:cxn ang="0">
                    <a:pos x="90" y="6"/>
                  </a:cxn>
                  <a:cxn ang="0">
                    <a:pos x="84" y="12"/>
                  </a:cxn>
                  <a:cxn ang="0">
                    <a:pos x="82" y="22"/>
                  </a:cxn>
                  <a:cxn ang="0">
                    <a:pos x="76" y="28"/>
                  </a:cxn>
                  <a:cxn ang="0">
                    <a:pos x="70" y="28"/>
                  </a:cxn>
                  <a:cxn ang="0">
                    <a:pos x="64" y="26"/>
                  </a:cxn>
                  <a:cxn ang="0">
                    <a:pos x="60" y="26"/>
                  </a:cxn>
                  <a:cxn ang="0">
                    <a:pos x="58" y="26"/>
                  </a:cxn>
                  <a:cxn ang="0">
                    <a:pos x="54" y="28"/>
                  </a:cxn>
                  <a:cxn ang="0">
                    <a:pos x="48" y="30"/>
                  </a:cxn>
                  <a:cxn ang="0">
                    <a:pos x="36" y="34"/>
                  </a:cxn>
                  <a:cxn ang="0">
                    <a:pos x="26" y="36"/>
                  </a:cxn>
                  <a:cxn ang="0">
                    <a:pos x="10" y="38"/>
                  </a:cxn>
                  <a:cxn ang="0">
                    <a:pos x="6" y="46"/>
                  </a:cxn>
                  <a:cxn ang="0">
                    <a:pos x="4" y="50"/>
                  </a:cxn>
                  <a:cxn ang="0">
                    <a:pos x="0" y="50"/>
                  </a:cxn>
                  <a:cxn ang="0">
                    <a:pos x="2" y="52"/>
                  </a:cxn>
                  <a:cxn ang="0">
                    <a:pos x="4" y="54"/>
                  </a:cxn>
                  <a:cxn ang="0">
                    <a:pos x="6" y="60"/>
                  </a:cxn>
                  <a:cxn ang="0">
                    <a:pos x="10" y="70"/>
                  </a:cxn>
                  <a:cxn ang="0">
                    <a:pos x="26" y="84"/>
                  </a:cxn>
                  <a:cxn ang="0">
                    <a:pos x="38" y="74"/>
                  </a:cxn>
                  <a:cxn ang="0">
                    <a:pos x="42" y="68"/>
                  </a:cxn>
                  <a:cxn ang="0">
                    <a:pos x="48" y="62"/>
                  </a:cxn>
                  <a:cxn ang="0">
                    <a:pos x="58" y="60"/>
                  </a:cxn>
                  <a:cxn ang="0">
                    <a:pos x="60" y="62"/>
                  </a:cxn>
                  <a:cxn ang="0">
                    <a:pos x="62" y="68"/>
                  </a:cxn>
                  <a:cxn ang="0">
                    <a:pos x="64" y="70"/>
                  </a:cxn>
                  <a:cxn ang="0">
                    <a:pos x="74" y="68"/>
                  </a:cxn>
                  <a:cxn ang="0">
                    <a:pos x="86" y="68"/>
                  </a:cxn>
                  <a:cxn ang="0">
                    <a:pos x="118" y="62"/>
                  </a:cxn>
                  <a:cxn ang="0">
                    <a:pos x="146" y="52"/>
                  </a:cxn>
                  <a:cxn ang="0">
                    <a:pos x="132" y="34"/>
                  </a:cxn>
                  <a:cxn ang="0">
                    <a:pos x="122" y="22"/>
                  </a:cxn>
                  <a:cxn ang="0">
                    <a:pos x="118" y="16"/>
                  </a:cxn>
                  <a:cxn ang="0">
                    <a:pos x="112" y="8"/>
                  </a:cxn>
                  <a:cxn ang="0">
                    <a:pos x="106" y="0"/>
                  </a:cxn>
                </a:cxnLst>
                <a:rect l="0" t="0" r="r" b="b"/>
                <a:pathLst>
                  <a:path w="148" h="84">
                    <a:moveTo>
                      <a:pt x="106" y="0"/>
                    </a:moveTo>
                    <a:lnTo>
                      <a:pt x="106" y="0"/>
                    </a:lnTo>
                    <a:lnTo>
                      <a:pt x="102" y="0"/>
                    </a:lnTo>
                    <a:lnTo>
                      <a:pt x="98" y="2"/>
                    </a:lnTo>
                    <a:lnTo>
                      <a:pt x="94" y="4"/>
                    </a:lnTo>
                    <a:lnTo>
                      <a:pt x="90" y="6"/>
                    </a:lnTo>
                    <a:lnTo>
                      <a:pt x="86" y="10"/>
                    </a:lnTo>
                    <a:lnTo>
                      <a:pt x="84" y="12"/>
                    </a:lnTo>
                    <a:lnTo>
                      <a:pt x="84" y="18"/>
                    </a:lnTo>
                    <a:lnTo>
                      <a:pt x="82" y="22"/>
                    </a:lnTo>
                    <a:lnTo>
                      <a:pt x="78" y="26"/>
                    </a:lnTo>
                    <a:lnTo>
                      <a:pt x="76" y="28"/>
                    </a:lnTo>
                    <a:lnTo>
                      <a:pt x="74" y="28"/>
                    </a:lnTo>
                    <a:lnTo>
                      <a:pt x="70" y="28"/>
                    </a:lnTo>
                    <a:lnTo>
                      <a:pt x="68" y="28"/>
                    </a:lnTo>
                    <a:lnTo>
                      <a:pt x="64" y="26"/>
                    </a:lnTo>
                    <a:lnTo>
                      <a:pt x="62" y="26"/>
                    </a:lnTo>
                    <a:lnTo>
                      <a:pt x="60" y="26"/>
                    </a:lnTo>
                    <a:lnTo>
                      <a:pt x="60" y="24"/>
                    </a:lnTo>
                    <a:lnTo>
                      <a:pt x="58" y="26"/>
                    </a:lnTo>
                    <a:lnTo>
                      <a:pt x="56" y="28"/>
                    </a:lnTo>
                    <a:lnTo>
                      <a:pt x="54" y="28"/>
                    </a:lnTo>
                    <a:lnTo>
                      <a:pt x="52" y="28"/>
                    </a:lnTo>
                    <a:lnTo>
                      <a:pt x="48" y="30"/>
                    </a:lnTo>
                    <a:lnTo>
                      <a:pt x="42" y="32"/>
                    </a:lnTo>
                    <a:lnTo>
                      <a:pt x="36" y="34"/>
                    </a:lnTo>
                    <a:lnTo>
                      <a:pt x="30" y="36"/>
                    </a:lnTo>
                    <a:lnTo>
                      <a:pt x="26" y="36"/>
                    </a:lnTo>
                    <a:lnTo>
                      <a:pt x="10" y="36"/>
                    </a:lnTo>
                    <a:lnTo>
                      <a:pt x="10" y="38"/>
                    </a:lnTo>
                    <a:lnTo>
                      <a:pt x="8" y="42"/>
                    </a:lnTo>
                    <a:lnTo>
                      <a:pt x="6" y="46"/>
                    </a:lnTo>
                    <a:lnTo>
                      <a:pt x="4" y="50"/>
                    </a:lnTo>
                    <a:lnTo>
                      <a:pt x="4" y="50"/>
                    </a:lnTo>
                    <a:lnTo>
                      <a:pt x="2" y="50"/>
                    </a:lnTo>
                    <a:lnTo>
                      <a:pt x="0" y="50"/>
                    </a:lnTo>
                    <a:lnTo>
                      <a:pt x="2" y="52"/>
                    </a:lnTo>
                    <a:lnTo>
                      <a:pt x="2" y="52"/>
                    </a:lnTo>
                    <a:lnTo>
                      <a:pt x="4" y="52"/>
                    </a:lnTo>
                    <a:lnTo>
                      <a:pt x="4" y="54"/>
                    </a:lnTo>
                    <a:lnTo>
                      <a:pt x="4" y="56"/>
                    </a:lnTo>
                    <a:lnTo>
                      <a:pt x="6" y="60"/>
                    </a:lnTo>
                    <a:lnTo>
                      <a:pt x="6" y="66"/>
                    </a:lnTo>
                    <a:lnTo>
                      <a:pt x="10" y="70"/>
                    </a:lnTo>
                    <a:lnTo>
                      <a:pt x="14" y="74"/>
                    </a:lnTo>
                    <a:lnTo>
                      <a:pt x="26" y="84"/>
                    </a:lnTo>
                    <a:lnTo>
                      <a:pt x="38" y="74"/>
                    </a:lnTo>
                    <a:lnTo>
                      <a:pt x="38" y="74"/>
                    </a:lnTo>
                    <a:lnTo>
                      <a:pt x="40" y="72"/>
                    </a:lnTo>
                    <a:lnTo>
                      <a:pt x="42" y="68"/>
                    </a:lnTo>
                    <a:lnTo>
                      <a:pt x="44" y="66"/>
                    </a:lnTo>
                    <a:lnTo>
                      <a:pt x="48" y="62"/>
                    </a:lnTo>
                    <a:lnTo>
                      <a:pt x="52" y="60"/>
                    </a:lnTo>
                    <a:lnTo>
                      <a:pt x="58" y="60"/>
                    </a:lnTo>
                    <a:lnTo>
                      <a:pt x="58" y="60"/>
                    </a:lnTo>
                    <a:lnTo>
                      <a:pt x="60" y="62"/>
                    </a:lnTo>
                    <a:lnTo>
                      <a:pt x="60" y="66"/>
                    </a:lnTo>
                    <a:lnTo>
                      <a:pt x="62" y="68"/>
                    </a:lnTo>
                    <a:lnTo>
                      <a:pt x="64" y="70"/>
                    </a:lnTo>
                    <a:lnTo>
                      <a:pt x="64" y="70"/>
                    </a:lnTo>
                    <a:lnTo>
                      <a:pt x="68" y="70"/>
                    </a:lnTo>
                    <a:lnTo>
                      <a:pt x="74" y="68"/>
                    </a:lnTo>
                    <a:lnTo>
                      <a:pt x="80" y="68"/>
                    </a:lnTo>
                    <a:lnTo>
                      <a:pt x="86" y="68"/>
                    </a:lnTo>
                    <a:lnTo>
                      <a:pt x="90" y="68"/>
                    </a:lnTo>
                    <a:lnTo>
                      <a:pt x="118" y="62"/>
                    </a:lnTo>
                    <a:lnTo>
                      <a:pt x="148" y="56"/>
                    </a:lnTo>
                    <a:lnTo>
                      <a:pt x="146" y="52"/>
                    </a:lnTo>
                    <a:lnTo>
                      <a:pt x="140" y="44"/>
                    </a:lnTo>
                    <a:lnTo>
                      <a:pt x="132" y="34"/>
                    </a:lnTo>
                    <a:lnTo>
                      <a:pt x="124" y="22"/>
                    </a:lnTo>
                    <a:lnTo>
                      <a:pt x="122" y="22"/>
                    </a:lnTo>
                    <a:lnTo>
                      <a:pt x="120" y="20"/>
                    </a:lnTo>
                    <a:lnTo>
                      <a:pt x="118" y="16"/>
                    </a:lnTo>
                    <a:lnTo>
                      <a:pt x="114" y="12"/>
                    </a:lnTo>
                    <a:lnTo>
                      <a:pt x="112" y="8"/>
                    </a:lnTo>
                    <a:lnTo>
                      <a:pt x="108" y="2"/>
                    </a:lnTo>
                    <a:lnTo>
                      <a:pt x="106" y="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" name="Freeform 284"/>
              <p:cNvSpPr>
                <a:spLocks/>
              </p:cNvSpPr>
              <p:nvPr/>
            </p:nvSpPr>
            <p:spPr bwMode="gray">
              <a:xfrm>
                <a:off x="1008" y="2816"/>
                <a:ext cx="74" cy="82"/>
              </a:xfrm>
              <a:custGeom>
                <a:avLst/>
                <a:gdLst/>
                <a:ahLst/>
                <a:cxnLst>
                  <a:cxn ang="0">
                    <a:pos x="52" y="0"/>
                  </a:cxn>
                  <a:cxn ang="0">
                    <a:pos x="52" y="6"/>
                  </a:cxn>
                  <a:cxn ang="0">
                    <a:pos x="54" y="12"/>
                  </a:cxn>
                  <a:cxn ang="0">
                    <a:pos x="60" y="12"/>
                  </a:cxn>
                  <a:cxn ang="0">
                    <a:pos x="68" y="12"/>
                  </a:cxn>
                  <a:cxn ang="0">
                    <a:pos x="72" y="12"/>
                  </a:cxn>
                  <a:cxn ang="0">
                    <a:pos x="72" y="14"/>
                  </a:cxn>
                  <a:cxn ang="0">
                    <a:pos x="74" y="22"/>
                  </a:cxn>
                  <a:cxn ang="0">
                    <a:pos x="72" y="26"/>
                  </a:cxn>
                  <a:cxn ang="0">
                    <a:pos x="68" y="26"/>
                  </a:cxn>
                  <a:cxn ang="0">
                    <a:pos x="68" y="30"/>
                  </a:cxn>
                  <a:cxn ang="0">
                    <a:pos x="68" y="36"/>
                  </a:cxn>
                  <a:cxn ang="0">
                    <a:pos x="74" y="38"/>
                  </a:cxn>
                  <a:cxn ang="0">
                    <a:pos x="74" y="42"/>
                  </a:cxn>
                  <a:cxn ang="0">
                    <a:pos x="74" y="52"/>
                  </a:cxn>
                  <a:cxn ang="0">
                    <a:pos x="70" y="60"/>
                  </a:cxn>
                  <a:cxn ang="0">
                    <a:pos x="62" y="64"/>
                  </a:cxn>
                  <a:cxn ang="0">
                    <a:pos x="52" y="66"/>
                  </a:cxn>
                  <a:cxn ang="0">
                    <a:pos x="46" y="68"/>
                  </a:cxn>
                  <a:cxn ang="0">
                    <a:pos x="42" y="68"/>
                  </a:cxn>
                  <a:cxn ang="0">
                    <a:pos x="32" y="72"/>
                  </a:cxn>
                  <a:cxn ang="0">
                    <a:pos x="28" y="78"/>
                  </a:cxn>
                  <a:cxn ang="0">
                    <a:pos x="24" y="82"/>
                  </a:cxn>
                  <a:cxn ang="0">
                    <a:pos x="22" y="74"/>
                  </a:cxn>
                  <a:cxn ang="0">
                    <a:pos x="20" y="72"/>
                  </a:cxn>
                  <a:cxn ang="0">
                    <a:pos x="16" y="68"/>
                  </a:cxn>
                  <a:cxn ang="0">
                    <a:pos x="14" y="66"/>
                  </a:cxn>
                  <a:cxn ang="0">
                    <a:pos x="6" y="58"/>
                  </a:cxn>
                  <a:cxn ang="0">
                    <a:pos x="0" y="46"/>
                  </a:cxn>
                  <a:cxn ang="0">
                    <a:pos x="0" y="46"/>
                  </a:cxn>
                  <a:cxn ang="0">
                    <a:pos x="6" y="18"/>
                  </a:cxn>
                  <a:cxn ang="0">
                    <a:pos x="26" y="18"/>
                  </a:cxn>
                  <a:cxn ang="0">
                    <a:pos x="30" y="18"/>
                  </a:cxn>
                  <a:cxn ang="0">
                    <a:pos x="32" y="2"/>
                  </a:cxn>
                </a:cxnLst>
                <a:rect l="0" t="0" r="r" b="b"/>
                <a:pathLst>
                  <a:path w="74" h="82">
                    <a:moveTo>
                      <a:pt x="32" y="2"/>
                    </a:moveTo>
                    <a:lnTo>
                      <a:pt x="52" y="0"/>
                    </a:lnTo>
                    <a:lnTo>
                      <a:pt x="52" y="2"/>
                    </a:lnTo>
                    <a:lnTo>
                      <a:pt x="52" y="6"/>
                    </a:lnTo>
                    <a:lnTo>
                      <a:pt x="52" y="10"/>
                    </a:lnTo>
                    <a:lnTo>
                      <a:pt x="54" y="12"/>
                    </a:lnTo>
                    <a:lnTo>
                      <a:pt x="56" y="12"/>
                    </a:lnTo>
                    <a:lnTo>
                      <a:pt x="60" y="12"/>
                    </a:lnTo>
                    <a:lnTo>
                      <a:pt x="64" y="12"/>
                    </a:lnTo>
                    <a:lnTo>
                      <a:pt x="68" y="12"/>
                    </a:lnTo>
                    <a:lnTo>
                      <a:pt x="72" y="12"/>
                    </a:lnTo>
                    <a:lnTo>
                      <a:pt x="72" y="12"/>
                    </a:lnTo>
                    <a:lnTo>
                      <a:pt x="72" y="12"/>
                    </a:lnTo>
                    <a:lnTo>
                      <a:pt x="72" y="14"/>
                    </a:lnTo>
                    <a:lnTo>
                      <a:pt x="74" y="18"/>
                    </a:lnTo>
                    <a:lnTo>
                      <a:pt x="74" y="22"/>
                    </a:lnTo>
                    <a:lnTo>
                      <a:pt x="72" y="26"/>
                    </a:lnTo>
                    <a:lnTo>
                      <a:pt x="72" y="26"/>
                    </a:lnTo>
                    <a:lnTo>
                      <a:pt x="70" y="26"/>
                    </a:lnTo>
                    <a:lnTo>
                      <a:pt x="68" y="26"/>
                    </a:lnTo>
                    <a:lnTo>
                      <a:pt x="68" y="28"/>
                    </a:lnTo>
                    <a:lnTo>
                      <a:pt x="68" y="30"/>
                    </a:lnTo>
                    <a:lnTo>
                      <a:pt x="68" y="34"/>
                    </a:lnTo>
                    <a:lnTo>
                      <a:pt x="68" y="36"/>
                    </a:lnTo>
                    <a:lnTo>
                      <a:pt x="68" y="36"/>
                    </a:lnTo>
                    <a:lnTo>
                      <a:pt x="74" y="38"/>
                    </a:lnTo>
                    <a:lnTo>
                      <a:pt x="74" y="38"/>
                    </a:lnTo>
                    <a:lnTo>
                      <a:pt x="74" y="42"/>
                    </a:lnTo>
                    <a:lnTo>
                      <a:pt x="74" y="46"/>
                    </a:lnTo>
                    <a:lnTo>
                      <a:pt x="74" y="52"/>
                    </a:lnTo>
                    <a:lnTo>
                      <a:pt x="72" y="56"/>
                    </a:lnTo>
                    <a:lnTo>
                      <a:pt x="70" y="60"/>
                    </a:lnTo>
                    <a:lnTo>
                      <a:pt x="68" y="62"/>
                    </a:lnTo>
                    <a:lnTo>
                      <a:pt x="62" y="64"/>
                    </a:lnTo>
                    <a:lnTo>
                      <a:pt x="56" y="66"/>
                    </a:lnTo>
                    <a:lnTo>
                      <a:pt x="52" y="66"/>
                    </a:lnTo>
                    <a:lnTo>
                      <a:pt x="48" y="68"/>
                    </a:lnTo>
                    <a:lnTo>
                      <a:pt x="46" y="68"/>
                    </a:lnTo>
                    <a:lnTo>
                      <a:pt x="44" y="62"/>
                    </a:lnTo>
                    <a:lnTo>
                      <a:pt x="42" y="68"/>
                    </a:lnTo>
                    <a:lnTo>
                      <a:pt x="32" y="72"/>
                    </a:lnTo>
                    <a:lnTo>
                      <a:pt x="32" y="72"/>
                    </a:lnTo>
                    <a:lnTo>
                      <a:pt x="30" y="74"/>
                    </a:lnTo>
                    <a:lnTo>
                      <a:pt x="28" y="78"/>
                    </a:lnTo>
                    <a:lnTo>
                      <a:pt x="26" y="80"/>
                    </a:lnTo>
                    <a:lnTo>
                      <a:pt x="24" y="82"/>
                    </a:lnTo>
                    <a:lnTo>
                      <a:pt x="24" y="82"/>
                    </a:lnTo>
                    <a:lnTo>
                      <a:pt x="22" y="74"/>
                    </a:lnTo>
                    <a:lnTo>
                      <a:pt x="22" y="74"/>
                    </a:lnTo>
                    <a:lnTo>
                      <a:pt x="20" y="72"/>
                    </a:lnTo>
                    <a:lnTo>
                      <a:pt x="20" y="68"/>
                    </a:lnTo>
                    <a:lnTo>
                      <a:pt x="16" y="68"/>
                    </a:lnTo>
                    <a:lnTo>
                      <a:pt x="16" y="66"/>
                    </a:lnTo>
                    <a:lnTo>
                      <a:pt x="14" y="66"/>
                    </a:lnTo>
                    <a:lnTo>
                      <a:pt x="10" y="62"/>
                    </a:lnTo>
                    <a:lnTo>
                      <a:pt x="6" y="58"/>
                    </a:lnTo>
                    <a:lnTo>
                      <a:pt x="2" y="54"/>
                    </a:lnTo>
                    <a:lnTo>
                      <a:pt x="0" y="46"/>
                    </a:lnTo>
                    <a:lnTo>
                      <a:pt x="0" y="46"/>
                    </a:lnTo>
                    <a:lnTo>
                      <a:pt x="0" y="46"/>
                    </a:lnTo>
                    <a:lnTo>
                      <a:pt x="0" y="44"/>
                    </a:lnTo>
                    <a:lnTo>
                      <a:pt x="6" y="18"/>
                    </a:lnTo>
                    <a:lnTo>
                      <a:pt x="26" y="18"/>
                    </a:lnTo>
                    <a:lnTo>
                      <a:pt x="26" y="18"/>
                    </a:lnTo>
                    <a:lnTo>
                      <a:pt x="28" y="18"/>
                    </a:lnTo>
                    <a:lnTo>
                      <a:pt x="30" y="18"/>
                    </a:lnTo>
                    <a:lnTo>
                      <a:pt x="30" y="14"/>
                    </a:lnTo>
                    <a:lnTo>
                      <a:pt x="32" y="2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" name="Freeform 285"/>
              <p:cNvSpPr>
                <a:spLocks/>
              </p:cNvSpPr>
              <p:nvPr/>
            </p:nvSpPr>
            <p:spPr bwMode="gray">
              <a:xfrm>
                <a:off x="1014" y="2818"/>
                <a:ext cx="26" cy="16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4" y="0"/>
                  </a:cxn>
                  <a:cxn ang="0">
                    <a:pos x="10" y="2"/>
                  </a:cxn>
                  <a:cxn ang="0">
                    <a:pos x="6" y="4"/>
                  </a:cxn>
                  <a:cxn ang="0">
                    <a:pos x="4" y="8"/>
                  </a:cxn>
                  <a:cxn ang="0">
                    <a:pos x="0" y="16"/>
                  </a:cxn>
                  <a:cxn ang="0">
                    <a:pos x="22" y="16"/>
                  </a:cxn>
                  <a:cxn ang="0">
                    <a:pos x="22" y="16"/>
                  </a:cxn>
                  <a:cxn ang="0">
                    <a:pos x="24" y="14"/>
                  </a:cxn>
                  <a:cxn ang="0">
                    <a:pos x="24" y="12"/>
                  </a:cxn>
                  <a:cxn ang="0">
                    <a:pos x="24" y="10"/>
                  </a:cxn>
                  <a:cxn ang="0">
                    <a:pos x="26" y="6"/>
                  </a:cxn>
                  <a:cxn ang="0">
                    <a:pos x="26" y="2"/>
                  </a:cxn>
                  <a:cxn ang="0">
                    <a:pos x="26" y="0"/>
                  </a:cxn>
                  <a:cxn ang="0">
                    <a:pos x="20" y="0"/>
                  </a:cxn>
                </a:cxnLst>
                <a:rect l="0" t="0" r="r" b="b"/>
                <a:pathLst>
                  <a:path w="26" h="16">
                    <a:moveTo>
                      <a:pt x="20" y="0"/>
                    </a:moveTo>
                    <a:lnTo>
                      <a:pt x="20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0" y="2"/>
                    </a:lnTo>
                    <a:lnTo>
                      <a:pt x="6" y="4"/>
                    </a:lnTo>
                    <a:lnTo>
                      <a:pt x="4" y="8"/>
                    </a:lnTo>
                    <a:lnTo>
                      <a:pt x="0" y="16"/>
                    </a:lnTo>
                    <a:lnTo>
                      <a:pt x="22" y="16"/>
                    </a:lnTo>
                    <a:lnTo>
                      <a:pt x="22" y="16"/>
                    </a:lnTo>
                    <a:lnTo>
                      <a:pt x="24" y="14"/>
                    </a:lnTo>
                    <a:lnTo>
                      <a:pt x="24" y="12"/>
                    </a:lnTo>
                    <a:lnTo>
                      <a:pt x="24" y="10"/>
                    </a:lnTo>
                    <a:lnTo>
                      <a:pt x="26" y="6"/>
                    </a:lnTo>
                    <a:lnTo>
                      <a:pt x="26" y="2"/>
                    </a:lnTo>
                    <a:lnTo>
                      <a:pt x="26" y="0"/>
                    </a:lnTo>
                    <a:lnTo>
                      <a:pt x="20" y="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" name="Freeform 286"/>
              <p:cNvSpPr>
                <a:spLocks/>
              </p:cNvSpPr>
              <p:nvPr/>
            </p:nvSpPr>
            <p:spPr bwMode="gray">
              <a:xfrm>
                <a:off x="1032" y="2794"/>
                <a:ext cx="88" cy="122"/>
              </a:xfrm>
              <a:custGeom>
                <a:avLst/>
                <a:gdLst/>
                <a:ahLst/>
                <a:cxnLst>
                  <a:cxn ang="0">
                    <a:pos x="10" y="120"/>
                  </a:cxn>
                  <a:cxn ang="0">
                    <a:pos x="12" y="122"/>
                  </a:cxn>
                  <a:cxn ang="0">
                    <a:pos x="10" y="120"/>
                  </a:cxn>
                  <a:cxn ang="0">
                    <a:pos x="0" y="104"/>
                  </a:cxn>
                  <a:cxn ang="0">
                    <a:pos x="2" y="102"/>
                  </a:cxn>
                  <a:cxn ang="0">
                    <a:pos x="6" y="98"/>
                  </a:cxn>
                  <a:cxn ang="0">
                    <a:pos x="8" y="96"/>
                  </a:cxn>
                  <a:cxn ang="0">
                    <a:pos x="14" y="92"/>
                  </a:cxn>
                  <a:cxn ang="0">
                    <a:pos x="20" y="84"/>
                  </a:cxn>
                  <a:cxn ang="0">
                    <a:pos x="24" y="90"/>
                  </a:cxn>
                  <a:cxn ang="0">
                    <a:pos x="32" y="88"/>
                  </a:cxn>
                  <a:cxn ang="0">
                    <a:pos x="44" y="84"/>
                  </a:cxn>
                  <a:cxn ang="0">
                    <a:pos x="48" y="82"/>
                  </a:cxn>
                  <a:cxn ang="0">
                    <a:pos x="48" y="78"/>
                  </a:cxn>
                  <a:cxn ang="0">
                    <a:pos x="50" y="66"/>
                  </a:cxn>
                  <a:cxn ang="0">
                    <a:pos x="44" y="58"/>
                  </a:cxn>
                  <a:cxn ang="0">
                    <a:pos x="44" y="56"/>
                  </a:cxn>
                  <a:cxn ang="0">
                    <a:pos x="44" y="50"/>
                  </a:cxn>
                  <a:cxn ang="0">
                    <a:pos x="46" y="48"/>
                  </a:cxn>
                  <a:cxn ang="0">
                    <a:pos x="48" y="46"/>
                  </a:cxn>
                  <a:cxn ang="0">
                    <a:pos x="50" y="40"/>
                  </a:cxn>
                  <a:cxn ang="0">
                    <a:pos x="48" y="34"/>
                  </a:cxn>
                  <a:cxn ang="0">
                    <a:pos x="30" y="32"/>
                  </a:cxn>
                  <a:cxn ang="0">
                    <a:pos x="28" y="24"/>
                  </a:cxn>
                  <a:cxn ang="0">
                    <a:pos x="32" y="22"/>
                  </a:cxn>
                  <a:cxn ang="0">
                    <a:pos x="56" y="20"/>
                  </a:cxn>
                  <a:cxn ang="0">
                    <a:pos x="72" y="22"/>
                  </a:cxn>
                  <a:cxn ang="0">
                    <a:pos x="72" y="18"/>
                  </a:cxn>
                  <a:cxn ang="0">
                    <a:pos x="72" y="12"/>
                  </a:cxn>
                  <a:cxn ang="0">
                    <a:pos x="78" y="6"/>
                  </a:cxn>
                  <a:cxn ang="0">
                    <a:pos x="82" y="4"/>
                  </a:cxn>
                  <a:cxn ang="0">
                    <a:pos x="86" y="0"/>
                  </a:cxn>
                  <a:cxn ang="0">
                    <a:pos x="88" y="0"/>
                  </a:cxn>
                  <a:cxn ang="0">
                    <a:pos x="88" y="10"/>
                  </a:cxn>
                  <a:cxn ang="0">
                    <a:pos x="88" y="14"/>
                  </a:cxn>
                  <a:cxn ang="0">
                    <a:pos x="86" y="24"/>
                  </a:cxn>
                  <a:cxn ang="0">
                    <a:pos x="86" y="34"/>
                  </a:cxn>
                  <a:cxn ang="0">
                    <a:pos x="86" y="40"/>
                  </a:cxn>
                  <a:cxn ang="0">
                    <a:pos x="86" y="48"/>
                  </a:cxn>
                  <a:cxn ang="0">
                    <a:pos x="84" y="60"/>
                  </a:cxn>
                  <a:cxn ang="0">
                    <a:pos x="80" y="68"/>
                  </a:cxn>
                  <a:cxn ang="0">
                    <a:pos x="78" y="72"/>
                  </a:cxn>
                  <a:cxn ang="0">
                    <a:pos x="74" y="82"/>
                  </a:cxn>
                  <a:cxn ang="0">
                    <a:pos x="70" y="92"/>
                  </a:cxn>
                  <a:cxn ang="0">
                    <a:pos x="66" y="98"/>
                  </a:cxn>
                  <a:cxn ang="0">
                    <a:pos x="64" y="102"/>
                  </a:cxn>
                  <a:cxn ang="0">
                    <a:pos x="60" y="110"/>
                  </a:cxn>
                  <a:cxn ang="0">
                    <a:pos x="56" y="112"/>
                  </a:cxn>
                  <a:cxn ang="0">
                    <a:pos x="50" y="112"/>
                  </a:cxn>
                  <a:cxn ang="0">
                    <a:pos x="44" y="112"/>
                  </a:cxn>
                  <a:cxn ang="0">
                    <a:pos x="38" y="116"/>
                  </a:cxn>
                  <a:cxn ang="0">
                    <a:pos x="34" y="114"/>
                  </a:cxn>
                  <a:cxn ang="0">
                    <a:pos x="32" y="112"/>
                  </a:cxn>
                  <a:cxn ang="0">
                    <a:pos x="28" y="112"/>
                  </a:cxn>
                  <a:cxn ang="0">
                    <a:pos x="18" y="116"/>
                  </a:cxn>
                </a:cxnLst>
                <a:rect l="0" t="0" r="r" b="b"/>
                <a:pathLst>
                  <a:path w="88" h="122">
                    <a:moveTo>
                      <a:pt x="10" y="120"/>
                    </a:moveTo>
                    <a:lnTo>
                      <a:pt x="10" y="120"/>
                    </a:lnTo>
                    <a:lnTo>
                      <a:pt x="12" y="122"/>
                    </a:lnTo>
                    <a:lnTo>
                      <a:pt x="12" y="122"/>
                    </a:lnTo>
                    <a:lnTo>
                      <a:pt x="12" y="122"/>
                    </a:lnTo>
                    <a:lnTo>
                      <a:pt x="10" y="120"/>
                    </a:lnTo>
                    <a:lnTo>
                      <a:pt x="0" y="108"/>
                    </a:lnTo>
                    <a:lnTo>
                      <a:pt x="0" y="104"/>
                    </a:lnTo>
                    <a:lnTo>
                      <a:pt x="0" y="104"/>
                    </a:lnTo>
                    <a:lnTo>
                      <a:pt x="2" y="102"/>
                    </a:lnTo>
                    <a:lnTo>
                      <a:pt x="4" y="100"/>
                    </a:lnTo>
                    <a:lnTo>
                      <a:pt x="6" y="98"/>
                    </a:lnTo>
                    <a:lnTo>
                      <a:pt x="6" y="96"/>
                    </a:lnTo>
                    <a:lnTo>
                      <a:pt x="8" y="96"/>
                    </a:lnTo>
                    <a:lnTo>
                      <a:pt x="10" y="92"/>
                    </a:lnTo>
                    <a:lnTo>
                      <a:pt x="14" y="92"/>
                    </a:lnTo>
                    <a:lnTo>
                      <a:pt x="18" y="90"/>
                    </a:lnTo>
                    <a:lnTo>
                      <a:pt x="20" y="84"/>
                    </a:lnTo>
                    <a:lnTo>
                      <a:pt x="22" y="90"/>
                    </a:lnTo>
                    <a:lnTo>
                      <a:pt x="24" y="90"/>
                    </a:lnTo>
                    <a:lnTo>
                      <a:pt x="28" y="90"/>
                    </a:lnTo>
                    <a:lnTo>
                      <a:pt x="32" y="88"/>
                    </a:lnTo>
                    <a:lnTo>
                      <a:pt x="38" y="86"/>
                    </a:lnTo>
                    <a:lnTo>
                      <a:pt x="44" y="84"/>
                    </a:lnTo>
                    <a:lnTo>
                      <a:pt x="46" y="82"/>
                    </a:lnTo>
                    <a:lnTo>
                      <a:pt x="48" y="82"/>
                    </a:lnTo>
                    <a:lnTo>
                      <a:pt x="48" y="80"/>
                    </a:lnTo>
                    <a:lnTo>
                      <a:pt x="48" y="78"/>
                    </a:lnTo>
                    <a:lnTo>
                      <a:pt x="50" y="74"/>
                    </a:lnTo>
                    <a:lnTo>
                      <a:pt x="50" y="66"/>
                    </a:lnTo>
                    <a:lnTo>
                      <a:pt x="50" y="58"/>
                    </a:lnTo>
                    <a:lnTo>
                      <a:pt x="44" y="58"/>
                    </a:lnTo>
                    <a:lnTo>
                      <a:pt x="44" y="58"/>
                    </a:lnTo>
                    <a:lnTo>
                      <a:pt x="44" y="56"/>
                    </a:lnTo>
                    <a:lnTo>
                      <a:pt x="44" y="52"/>
                    </a:lnTo>
                    <a:lnTo>
                      <a:pt x="44" y="50"/>
                    </a:lnTo>
                    <a:lnTo>
                      <a:pt x="44" y="48"/>
                    </a:lnTo>
                    <a:lnTo>
                      <a:pt x="46" y="48"/>
                    </a:lnTo>
                    <a:lnTo>
                      <a:pt x="48" y="48"/>
                    </a:lnTo>
                    <a:lnTo>
                      <a:pt x="48" y="46"/>
                    </a:lnTo>
                    <a:lnTo>
                      <a:pt x="48" y="42"/>
                    </a:lnTo>
                    <a:lnTo>
                      <a:pt x="50" y="40"/>
                    </a:lnTo>
                    <a:lnTo>
                      <a:pt x="50" y="36"/>
                    </a:lnTo>
                    <a:lnTo>
                      <a:pt x="48" y="34"/>
                    </a:lnTo>
                    <a:lnTo>
                      <a:pt x="30" y="32"/>
                    </a:lnTo>
                    <a:lnTo>
                      <a:pt x="30" y="32"/>
                    </a:lnTo>
                    <a:lnTo>
                      <a:pt x="28" y="28"/>
                    </a:lnTo>
                    <a:lnTo>
                      <a:pt x="28" y="24"/>
                    </a:lnTo>
                    <a:lnTo>
                      <a:pt x="28" y="22"/>
                    </a:lnTo>
                    <a:lnTo>
                      <a:pt x="32" y="22"/>
                    </a:lnTo>
                    <a:lnTo>
                      <a:pt x="42" y="22"/>
                    </a:lnTo>
                    <a:lnTo>
                      <a:pt x="56" y="20"/>
                    </a:lnTo>
                    <a:lnTo>
                      <a:pt x="66" y="20"/>
                    </a:lnTo>
                    <a:lnTo>
                      <a:pt x="72" y="22"/>
                    </a:lnTo>
                    <a:lnTo>
                      <a:pt x="72" y="20"/>
                    </a:lnTo>
                    <a:lnTo>
                      <a:pt x="72" y="18"/>
                    </a:lnTo>
                    <a:lnTo>
                      <a:pt x="70" y="16"/>
                    </a:lnTo>
                    <a:lnTo>
                      <a:pt x="72" y="12"/>
                    </a:lnTo>
                    <a:lnTo>
                      <a:pt x="74" y="8"/>
                    </a:lnTo>
                    <a:lnTo>
                      <a:pt x="78" y="6"/>
                    </a:lnTo>
                    <a:lnTo>
                      <a:pt x="80" y="6"/>
                    </a:lnTo>
                    <a:lnTo>
                      <a:pt x="82" y="4"/>
                    </a:lnTo>
                    <a:lnTo>
                      <a:pt x="84" y="2"/>
                    </a:lnTo>
                    <a:lnTo>
                      <a:pt x="86" y="0"/>
                    </a:lnTo>
                    <a:lnTo>
                      <a:pt x="86" y="0"/>
                    </a:lnTo>
                    <a:lnTo>
                      <a:pt x="88" y="0"/>
                    </a:lnTo>
                    <a:lnTo>
                      <a:pt x="88" y="4"/>
                    </a:lnTo>
                    <a:lnTo>
                      <a:pt x="88" y="10"/>
                    </a:lnTo>
                    <a:lnTo>
                      <a:pt x="88" y="10"/>
                    </a:lnTo>
                    <a:lnTo>
                      <a:pt x="88" y="14"/>
                    </a:lnTo>
                    <a:lnTo>
                      <a:pt x="88" y="18"/>
                    </a:lnTo>
                    <a:lnTo>
                      <a:pt x="86" y="24"/>
                    </a:lnTo>
                    <a:lnTo>
                      <a:pt x="86" y="28"/>
                    </a:lnTo>
                    <a:lnTo>
                      <a:pt x="86" y="34"/>
                    </a:lnTo>
                    <a:lnTo>
                      <a:pt x="86" y="38"/>
                    </a:lnTo>
                    <a:lnTo>
                      <a:pt x="86" y="40"/>
                    </a:lnTo>
                    <a:lnTo>
                      <a:pt x="86" y="44"/>
                    </a:lnTo>
                    <a:lnTo>
                      <a:pt x="86" y="48"/>
                    </a:lnTo>
                    <a:lnTo>
                      <a:pt x="84" y="54"/>
                    </a:lnTo>
                    <a:lnTo>
                      <a:pt x="84" y="60"/>
                    </a:lnTo>
                    <a:lnTo>
                      <a:pt x="82" y="66"/>
                    </a:lnTo>
                    <a:lnTo>
                      <a:pt x="80" y="68"/>
                    </a:lnTo>
                    <a:lnTo>
                      <a:pt x="80" y="70"/>
                    </a:lnTo>
                    <a:lnTo>
                      <a:pt x="78" y="72"/>
                    </a:lnTo>
                    <a:lnTo>
                      <a:pt x="76" y="78"/>
                    </a:lnTo>
                    <a:lnTo>
                      <a:pt x="74" y="82"/>
                    </a:lnTo>
                    <a:lnTo>
                      <a:pt x="72" y="88"/>
                    </a:lnTo>
                    <a:lnTo>
                      <a:pt x="70" y="92"/>
                    </a:lnTo>
                    <a:lnTo>
                      <a:pt x="68" y="96"/>
                    </a:lnTo>
                    <a:lnTo>
                      <a:pt x="66" y="98"/>
                    </a:lnTo>
                    <a:lnTo>
                      <a:pt x="66" y="100"/>
                    </a:lnTo>
                    <a:lnTo>
                      <a:pt x="64" y="102"/>
                    </a:lnTo>
                    <a:lnTo>
                      <a:pt x="62" y="106"/>
                    </a:lnTo>
                    <a:lnTo>
                      <a:pt x="60" y="110"/>
                    </a:lnTo>
                    <a:lnTo>
                      <a:pt x="56" y="112"/>
                    </a:lnTo>
                    <a:lnTo>
                      <a:pt x="56" y="112"/>
                    </a:lnTo>
                    <a:lnTo>
                      <a:pt x="54" y="112"/>
                    </a:lnTo>
                    <a:lnTo>
                      <a:pt x="50" y="112"/>
                    </a:lnTo>
                    <a:lnTo>
                      <a:pt x="46" y="110"/>
                    </a:lnTo>
                    <a:lnTo>
                      <a:pt x="44" y="112"/>
                    </a:lnTo>
                    <a:lnTo>
                      <a:pt x="42" y="112"/>
                    </a:lnTo>
                    <a:lnTo>
                      <a:pt x="38" y="116"/>
                    </a:lnTo>
                    <a:lnTo>
                      <a:pt x="34" y="114"/>
                    </a:lnTo>
                    <a:lnTo>
                      <a:pt x="34" y="114"/>
                    </a:lnTo>
                    <a:lnTo>
                      <a:pt x="34" y="112"/>
                    </a:lnTo>
                    <a:lnTo>
                      <a:pt x="32" y="112"/>
                    </a:lnTo>
                    <a:lnTo>
                      <a:pt x="30" y="112"/>
                    </a:lnTo>
                    <a:lnTo>
                      <a:pt x="28" y="112"/>
                    </a:lnTo>
                    <a:lnTo>
                      <a:pt x="24" y="114"/>
                    </a:lnTo>
                    <a:lnTo>
                      <a:pt x="18" y="116"/>
                    </a:lnTo>
                    <a:lnTo>
                      <a:pt x="10" y="12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" name="Freeform 287"/>
              <p:cNvSpPr>
                <a:spLocks/>
              </p:cNvSpPr>
              <p:nvPr/>
            </p:nvSpPr>
            <p:spPr bwMode="gray">
              <a:xfrm>
                <a:off x="1042" y="2934"/>
                <a:ext cx="130" cy="156"/>
              </a:xfrm>
              <a:custGeom>
                <a:avLst/>
                <a:gdLst/>
                <a:ahLst/>
                <a:cxnLst>
                  <a:cxn ang="0">
                    <a:pos x="24" y="2"/>
                  </a:cxn>
                  <a:cxn ang="0">
                    <a:pos x="42" y="0"/>
                  </a:cxn>
                  <a:cxn ang="0">
                    <a:pos x="56" y="0"/>
                  </a:cxn>
                  <a:cxn ang="0">
                    <a:pos x="86" y="26"/>
                  </a:cxn>
                  <a:cxn ang="0">
                    <a:pos x="86" y="18"/>
                  </a:cxn>
                  <a:cxn ang="0">
                    <a:pos x="88" y="14"/>
                  </a:cxn>
                  <a:cxn ang="0">
                    <a:pos x="102" y="18"/>
                  </a:cxn>
                  <a:cxn ang="0">
                    <a:pos x="112" y="24"/>
                  </a:cxn>
                  <a:cxn ang="0">
                    <a:pos x="112" y="34"/>
                  </a:cxn>
                  <a:cxn ang="0">
                    <a:pos x="114" y="38"/>
                  </a:cxn>
                  <a:cxn ang="0">
                    <a:pos x="116" y="48"/>
                  </a:cxn>
                  <a:cxn ang="0">
                    <a:pos x="114" y="56"/>
                  </a:cxn>
                  <a:cxn ang="0">
                    <a:pos x="114" y="60"/>
                  </a:cxn>
                  <a:cxn ang="0">
                    <a:pos x="128" y="62"/>
                  </a:cxn>
                  <a:cxn ang="0">
                    <a:pos x="128" y="70"/>
                  </a:cxn>
                  <a:cxn ang="0">
                    <a:pos x="128" y="82"/>
                  </a:cxn>
                  <a:cxn ang="0">
                    <a:pos x="128" y="88"/>
                  </a:cxn>
                  <a:cxn ang="0">
                    <a:pos x="112" y="136"/>
                  </a:cxn>
                  <a:cxn ang="0">
                    <a:pos x="114" y="138"/>
                  </a:cxn>
                  <a:cxn ang="0">
                    <a:pos x="118" y="144"/>
                  </a:cxn>
                  <a:cxn ang="0">
                    <a:pos x="130" y="152"/>
                  </a:cxn>
                  <a:cxn ang="0">
                    <a:pos x="126" y="152"/>
                  </a:cxn>
                  <a:cxn ang="0">
                    <a:pos x="116" y="154"/>
                  </a:cxn>
                  <a:cxn ang="0">
                    <a:pos x="106" y="156"/>
                  </a:cxn>
                  <a:cxn ang="0">
                    <a:pos x="100" y="156"/>
                  </a:cxn>
                  <a:cxn ang="0">
                    <a:pos x="92" y="156"/>
                  </a:cxn>
                  <a:cxn ang="0">
                    <a:pos x="82" y="154"/>
                  </a:cxn>
                  <a:cxn ang="0">
                    <a:pos x="76" y="150"/>
                  </a:cxn>
                  <a:cxn ang="0">
                    <a:pos x="30" y="150"/>
                  </a:cxn>
                  <a:cxn ang="0">
                    <a:pos x="24" y="150"/>
                  </a:cxn>
                  <a:cxn ang="0">
                    <a:pos x="20" y="144"/>
                  </a:cxn>
                  <a:cxn ang="0">
                    <a:pos x="16" y="142"/>
                  </a:cxn>
                  <a:cxn ang="0">
                    <a:pos x="6" y="142"/>
                  </a:cxn>
                  <a:cxn ang="0">
                    <a:pos x="2" y="140"/>
                  </a:cxn>
                  <a:cxn ang="0">
                    <a:pos x="6" y="118"/>
                  </a:cxn>
                  <a:cxn ang="0">
                    <a:pos x="10" y="100"/>
                  </a:cxn>
                  <a:cxn ang="0">
                    <a:pos x="12" y="94"/>
                  </a:cxn>
                  <a:cxn ang="0">
                    <a:pos x="16" y="82"/>
                  </a:cxn>
                  <a:cxn ang="0">
                    <a:pos x="24" y="68"/>
                  </a:cxn>
                  <a:cxn ang="0">
                    <a:pos x="26" y="68"/>
                  </a:cxn>
                  <a:cxn ang="0">
                    <a:pos x="28" y="66"/>
                  </a:cxn>
                  <a:cxn ang="0">
                    <a:pos x="28" y="58"/>
                  </a:cxn>
                  <a:cxn ang="0">
                    <a:pos x="26" y="46"/>
                  </a:cxn>
                  <a:cxn ang="0">
                    <a:pos x="14" y="16"/>
                  </a:cxn>
                  <a:cxn ang="0">
                    <a:pos x="6" y="4"/>
                  </a:cxn>
                </a:cxnLst>
                <a:rect l="0" t="0" r="r" b="b"/>
                <a:pathLst>
                  <a:path w="130" h="156">
                    <a:moveTo>
                      <a:pt x="6" y="4"/>
                    </a:moveTo>
                    <a:lnTo>
                      <a:pt x="24" y="2"/>
                    </a:lnTo>
                    <a:lnTo>
                      <a:pt x="32" y="0"/>
                    </a:lnTo>
                    <a:lnTo>
                      <a:pt x="42" y="0"/>
                    </a:lnTo>
                    <a:lnTo>
                      <a:pt x="52" y="0"/>
                    </a:lnTo>
                    <a:lnTo>
                      <a:pt x="56" y="0"/>
                    </a:lnTo>
                    <a:lnTo>
                      <a:pt x="64" y="24"/>
                    </a:lnTo>
                    <a:lnTo>
                      <a:pt x="86" y="26"/>
                    </a:lnTo>
                    <a:lnTo>
                      <a:pt x="86" y="22"/>
                    </a:lnTo>
                    <a:lnTo>
                      <a:pt x="86" y="18"/>
                    </a:lnTo>
                    <a:lnTo>
                      <a:pt x="88" y="14"/>
                    </a:lnTo>
                    <a:lnTo>
                      <a:pt x="88" y="14"/>
                    </a:lnTo>
                    <a:lnTo>
                      <a:pt x="102" y="12"/>
                    </a:lnTo>
                    <a:lnTo>
                      <a:pt x="102" y="18"/>
                    </a:lnTo>
                    <a:lnTo>
                      <a:pt x="112" y="18"/>
                    </a:lnTo>
                    <a:lnTo>
                      <a:pt x="112" y="24"/>
                    </a:lnTo>
                    <a:lnTo>
                      <a:pt x="112" y="28"/>
                    </a:lnTo>
                    <a:lnTo>
                      <a:pt x="112" y="34"/>
                    </a:lnTo>
                    <a:lnTo>
                      <a:pt x="114" y="38"/>
                    </a:lnTo>
                    <a:lnTo>
                      <a:pt x="114" y="38"/>
                    </a:lnTo>
                    <a:lnTo>
                      <a:pt x="116" y="42"/>
                    </a:lnTo>
                    <a:lnTo>
                      <a:pt x="116" y="48"/>
                    </a:lnTo>
                    <a:lnTo>
                      <a:pt x="116" y="52"/>
                    </a:lnTo>
                    <a:lnTo>
                      <a:pt x="114" y="56"/>
                    </a:lnTo>
                    <a:lnTo>
                      <a:pt x="114" y="60"/>
                    </a:lnTo>
                    <a:lnTo>
                      <a:pt x="114" y="60"/>
                    </a:lnTo>
                    <a:lnTo>
                      <a:pt x="128" y="62"/>
                    </a:lnTo>
                    <a:lnTo>
                      <a:pt x="128" y="62"/>
                    </a:lnTo>
                    <a:lnTo>
                      <a:pt x="128" y="66"/>
                    </a:lnTo>
                    <a:lnTo>
                      <a:pt x="128" y="70"/>
                    </a:lnTo>
                    <a:lnTo>
                      <a:pt x="128" y="76"/>
                    </a:lnTo>
                    <a:lnTo>
                      <a:pt x="128" y="82"/>
                    </a:lnTo>
                    <a:lnTo>
                      <a:pt x="128" y="86"/>
                    </a:lnTo>
                    <a:lnTo>
                      <a:pt x="128" y="88"/>
                    </a:lnTo>
                    <a:lnTo>
                      <a:pt x="112" y="90"/>
                    </a:lnTo>
                    <a:lnTo>
                      <a:pt x="112" y="136"/>
                    </a:lnTo>
                    <a:lnTo>
                      <a:pt x="112" y="136"/>
                    </a:lnTo>
                    <a:lnTo>
                      <a:pt x="114" y="138"/>
                    </a:lnTo>
                    <a:lnTo>
                      <a:pt x="116" y="140"/>
                    </a:lnTo>
                    <a:lnTo>
                      <a:pt x="118" y="144"/>
                    </a:lnTo>
                    <a:lnTo>
                      <a:pt x="124" y="148"/>
                    </a:lnTo>
                    <a:lnTo>
                      <a:pt x="130" y="152"/>
                    </a:lnTo>
                    <a:lnTo>
                      <a:pt x="130" y="152"/>
                    </a:lnTo>
                    <a:lnTo>
                      <a:pt x="126" y="152"/>
                    </a:lnTo>
                    <a:lnTo>
                      <a:pt x="122" y="152"/>
                    </a:lnTo>
                    <a:lnTo>
                      <a:pt x="116" y="154"/>
                    </a:lnTo>
                    <a:lnTo>
                      <a:pt x="110" y="154"/>
                    </a:lnTo>
                    <a:lnTo>
                      <a:pt x="106" y="156"/>
                    </a:lnTo>
                    <a:lnTo>
                      <a:pt x="102" y="156"/>
                    </a:lnTo>
                    <a:lnTo>
                      <a:pt x="100" y="156"/>
                    </a:lnTo>
                    <a:lnTo>
                      <a:pt x="98" y="156"/>
                    </a:lnTo>
                    <a:lnTo>
                      <a:pt x="92" y="156"/>
                    </a:lnTo>
                    <a:lnTo>
                      <a:pt x="88" y="154"/>
                    </a:lnTo>
                    <a:lnTo>
                      <a:pt x="82" y="154"/>
                    </a:lnTo>
                    <a:lnTo>
                      <a:pt x="78" y="152"/>
                    </a:lnTo>
                    <a:lnTo>
                      <a:pt x="76" y="150"/>
                    </a:lnTo>
                    <a:lnTo>
                      <a:pt x="32" y="150"/>
                    </a:lnTo>
                    <a:lnTo>
                      <a:pt x="30" y="150"/>
                    </a:lnTo>
                    <a:lnTo>
                      <a:pt x="28" y="150"/>
                    </a:lnTo>
                    <a:lnTo>
                      <a:pt x="24" y="150"/>
                    </a:lnTo>
                    <a:lnTo>
                      <a:pt x="22" y="148"/>
                    </a:lnTo>
                    <a:lnTo>
                      <a:pt x="20" y="144"/>
                    </a:lnTo>
                    <a:lnTo>
                      <a:pt x="18" y="144"/>
                    </a:lnTo>
                    <a:lnTo>
                      <a:pt x="16" y="142"/>
                    </a:lnTo>
                    <a:lnTo>
                      <a:pt x="12" y="142"/>
                    </a:lnTo>
                    <a:lnTo>
                      <a:pt x="6" y="142"/>
                    </a:lnTo>
                    <a:lnTo>
                      <a:pt x="0" y="144"/>
                    </a:lnTo>
                    <a:lnTo>
                      <a:pt x="2" y="140"/>
                    </a:lnTo>
                    <a:lnTo>
                      <a:pt x="4" y="130"/>
                    </a:lnTo>
                    <a:lnTo>
                      <a:pt x="6" y="118"/>
                    </a:lnTo>
                    <a:lnTo>
                      <a:pt x="10" y="108"/>
                    </a:lnTo>
                    <a:lnTo>
                      <a:pt x="10" y="100"/>
                    </a:lnTo>
                    <a:lnTo>
                      <a:pt x="10" y="98"/>
                    </a:lnTo>
                    <a:lnTo>
                      <a:pt x="12" y="94"/>
                    </a:lnTo>
                    <a:lnTo>
                      <a:pt x="14" y="90"/>
                    </a:lnTo>
                    <a:lnTo>
                      <a:pt x="16" y="82"/>
                    </a:lnTo>
                    <a:lnTo>
                      <a:pt x="20" y="76"/>
                    </a:lnTo>
                    <a:lnTo>
                      <a:pt x="24" y="68"/>
                    </a:lnTo>
                    <a:lnTo>
                      <a:pt x="26" y="68"/>
                    </a:lnTo>
                    <a:lnTo>
                      <a:pt x="26" y="68"/>
                    </a:lnTo>
                    <a:lnTo>
                      <a:pt x="26" y="68"/>
                    </a:lnTo>
                    <a:lnTo>
                      <a:pt x="28" y="66"/>
                    </a:lnTo>
                    <a:lnTo>
                      <a:pt x="28" y="62"/>
                    </a:lnTo>
                    <a:lnTo>
                      <a:pt x="28" y="58"/>
                    </a:lnTo>
                    <a:lnTo>
                      <a:pt x="28" y="54"/>
                    </a:lnTo>
                    <a:lnTo>
                      <a:pt x="26" y="46"/>
                    </a:lnTo>
                    <a:lnTo>
                      <a:pt x="24" y="38"/>
                    </a:lnTo>
                    <a:lnTo>
                      <a:pt x="14" y="16"/>
                    </a:lnTo>
                    <a:lnTo>
                      <a:pt x="6" y="10"/>
                    </a:lnTo>
                    <a:lnTo>
                      <a:pt x="6" y="4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" name="Freeform 288"/>
              <p:cNvSpPr>
                <a:spLocks/>
              </p:cNvSpPr>
              <p:nvPr/>
            </p:nvSpPr>
            <p:spPr bwMode="gray">
              <a:xfrm>
                <a:off x="1046" y="2776"/>
                <a:ext cx="254" cy="258"/>
              </a:xfrm>
              <a:custGeom>
                <a:avLst/>
                <a:gdLst/>
                <a:ahLst/>
                <a:cxnLst>
                  <a:cxn ang="0">
                    <a:pos x="24" y="132"/>
                  </a:cxn>
                  <a:cxn ang="0">
                    <a:pos x="32" y="128"/>
                  </a:cxn>
                  <a:cxn ang="0">
                    <a:pos x="40" y="130"/>
                  </a:cxn>
                  <a:cxn ang="0">
                    <a:pos x="46" y="128"/>
                  </a:cxn>
                  <a:cxn ang="0">
                    <a:pos x="50" y="120"/>
                  </a:cxn>
                  <a:cxn ang="0">
                    <a:pos x="66" y="86"/>
                  </a:cxn>
                  <a:cxn ang="0">
                    <a:pos x="68" y="80"/>
                  </a:cxn>
                  <a:cxn ang="0">
                    <a:pos x="72" y="70"/>
                  </a:cxn>
                  <a:cxn ang="0">
                    <a:pos x="72" y="52"/>
                  </a:cxn>
                  <a:cxn ang="0">
                    <a:pos x="72" y="40"/>
                  </a:cxn>
                  <a:cxn ang="0">
                    <a:pos x="76" y="30"/>
                  </a:cxn>
                  <a:cxn ang="0">
                    <a:pos x="72" y="18"/>
                  </a:cxn>
                  <a:cxn ang="0">
                    <a:pos x="74" y="12"/>
                  </a:cxn>
                  <a:cxn ang="0">
                    <a:pos x="84" y="6"/>
                  </a:cxn>
                  <a:cxn ang="0">
                    <a:pos x="92" y="8"/>
                  </a:cxn>
                  <a:cxn ang="0">
                    <a:pos x="96" y="16"/>
                  </a:cxn>
                  <a:cxn ang="0">
                    <a:pos x="104" y="14"/>
                  </a:cxn>
                  <a:cxn ang="0">
                    <a:pos x="122" y="12"/>
                  </a:cxn>
                  <a:cxn ang="0">
                    <a:pos x="130" y="12"/>
                  </a:cxn>
                  <a:cxn ang="0">
                    <a:pos x="180" y="2"/>
                  </a:cxn>
                  <a:cxn ang="0">
                    <a:pos x="188" y="10"/>
                  </a:cxn>
                  <a:cxn ang="0">
                    <a:pos x="202" y="14"/>
                  </a:cxn>
                  <a:cxn ang="0">
                    <a:pos x="212" y="18"/>
                  </a:cxn>
                  <a:cxn ang="0">
                    <a:pos x="222" y="24"/>
                  </a:cxn>
                  <a:cxn ang="0">
                    <a:pos x="244" y="26"/>
                  </a:cxn>
                  <a:cxn ang="0">
                    <a:pos x="242" y="32"/>
                  </a:cxn>
                  <a:cxn ang="0">
                    <a:pos x="240" y="40"/>
                  </a:cxn>
                  <a:cxn ang="0">
                    <a:pos x="238" y="50"/>
                  </a:cxn>
                  <a:cxn ang="0">
                    <a:pos x="236" y="60"/>
                  </a:cxn>
                  <a:cxn ang="0">
                    <a:pos x="230" y="74"/>
                  </a:cxn>
                  <a:cxn ang="0">
                    <a:pos x="234" y="118"/>
                  </a:cxn>
                  <a:cxn ang="0">
                    <a:pos x="244" y="170"/>
                  </a:cxn>
                  <a:cxn ang="0">
                    <a:pos x="250" y="194"/>
                  </a:cxn>
                  <a:cxn ang="0">
                    <a:pos x="242" y="194"/>
                  </a:cxn>
                  <a:cxn ang="0">
                    <a:pos x="232" y="196"/>
                  </a:cxn>
                  <a:cxn ang="0">
                    <a:pos x="226" y="204"/>
                  </a:cxn>
                  <a:cxn ang="0">
                    <a:pos x="228" y="214"/>
                  </a:cxn>
                  <a:cxn ang="0">
                    <a:pos x="234" y="228"/>
                  </a:cxn>
                  <a:cxn ang="0">
                    <a:pos x="240" y="240"/>
                  </a:cxn>
                  <a:cxn ang="0">
                    <a:pos x="250" y="258"/>
                  </a:cxn>
                  <a:cxn ang="0">
                    <a:pos x="214" y="230"/>
                  </a:cxn>
                  <a:cxn ang="0">
                    <a:pos x="210" y="230"/>
                  </a:cxn>
                  <a:cxn ang="0">
                    <a:pos x="206" y="224"/>
                  </a:cxn>
                  <a:cxn ang="0">
                    <a:pos x="204" y="230"/>
                  </a:cxn>
                  <a:cxn ang="0">
                    <a:pos x="192" y="230"/>
                  </a:cxn>
                  <a:cxn ang="0">
                    <a:pos x="164" y="224"/>
                  </a:cxn>
                  <a:cxn ang="0">
                    <a:pos x="158" y="222"/>
                  </a:cxn>
                  <a:cxn ang="0">
                    <a:pos x="156" y="220"/>
                  </a:cxn>
                  <a:cxn ang="0">
                    <a:pos x="146" y="218"/>
                  </a:cxn>
                  <a:cxn ang="0">
                    <a:pos x="136" y="218"/>
                  </a:cxn>
                  <a:cxn ang="0">
                    <a:pos x="110" y="218"/>
                  </a:cxn>
                  <a:cxn ang="0">
                    <a:pos x="112" y="210"/>
                  </a:cxn>
                  <a:cxn ang="0">
                    <a:pos x="110" y="196"/>
                  </a:cxn>
                  <a:cxn ang="0">
                    <a:pos x="108" y="186"/>
                  </a:cxn>
                  <a:cxn ang="0">
                    <a:pos x="98" y="176"/>
                  </a:cxn>
                  <a:cxn ang="0">
                    <a:pos x="84" y="172"/>
                  </a:cxn>
                  <a:cxn ang="0">
                    <a:pos x="82" y="184"/>
                  </a:cxn>
                  <a:cxn ang="0">
                    <a:pos x="48" y="158"/>
                  </a:cxn>
                  <a:cxn ang="0">
                    <a:pos x="20" y="160"/>
                  </a:cxn>
                </a:cxnLst>
                <a:rect l="0" t="0" r="r" b="b"/>
                <a:pathLst>
                  <a:path w="254" h="258">
                    <a:moveTo>
                      <a:pt x="0" y="152"/>
                    </a:moveTo>
                    <a:lnTo>
                      <a:pt x="24" y="134"/>
                    </a:lnTo>
                    <a:lnTo>
                      <a:pt x="24" y="132"/>
                    </a:lnTo>
                    <a:lnTo>
                      <a:pt x="26" y="132"/>
                    </a:lnTo>
                    <a:lnTo>
                      <a:pt x="28" y="130"/>
                    </a:lnTo>
                    <a:lnTo>
                      <a:pt x="32" y="128"/>
                    </a:lnTo>
                    <a:lnTo>
                      <a:pt x="38" y="130"/>
                    </a:lnTo>
                    <a:lnTo>
                      <a:pt x="38" y="130"/>
                    </a:lnTo>
                    <a:lnTo>
                      <a:pt x="40" y="130"/>
                    </a:lnTo>
                    <a:lnTo>
                      <a:pt x="42" y="130"/>
                    </a:lnTo>
                    <a:lnTo>
                      <a:pt x="44" y="130"/>
                    </a:lnTo>
                    <a:lnTo>
                      <a:pt x="46" y="128"/>
                    </a:lnTo>
                    <a:lnTo>
                      <a:pt x="48" y="124"/>
                    </a:lnTo>
                    <a:lnTo>
                      <a:pt x="50" y="124"/>
                    </a:lnTo>
                    <a:lnTo>
                      <a:pt x="50" y="120"/>
                    </a:lnTo>
                    <a:lnTo>
                      <a:pt x="54" y="114"/>
                    </a:lnTo>
                    <a:lnTo>
                      <a:pt x="58" y="106"/>
                    </a:lnTo>
                    <a:lnTo>
                      <a:pt x="66" y="86"/>
                    </a:lnTo>
                    <a:lnTo>
                      <a:pt x="66" y="86"/>
                    </a:lnTo>
                    <a:lnTo>
                      <a:pt x="68" y="84"/>
                    </a:lnTo>
                    <a:lnTo>
                      <a:pt x="68" y="80"/>
                    </a:lnTo>
                    <a:lnTo>
                      <a:pt x="70" y="74"/>
                    </a:lnTo>
                    <a:lnTo>
                      <a:pt x="70" y="72"/>
                    </a:lnTo>
                    <a:lnTo>
                      <a:pt x="72" y="70"/>
                    </a:lnTo>
                    <a:lnTo>
                      <a:pt x="72" y="64"/>
                    </a:lnTo>
                    <a:lnTo>
                      <a:pt x="72" y="58"/>
                    </a:lnTo>
                    <a:lnTo>
                      <a:pt x="72" y="52"/>
                    </a:lnTo>
                    <a:lnTo>
                      <a:pt x="72" y="52"/>
                    </a:lnTo>
                    <a:lnTo>
                      <a:pt x="72" y="46"/>
                    </a:lnTo>
                    <a:lnTo>
                      <a:pt x="72" y="40"/>
                    </a:lnTo>
                    <a:lnTo>
                      <a:pt x="74" y="34"/>
                    </a:lnTo>
                    <a:lnTo>
                      <a:pt x="74" y="32"/>
                    </a:lnTo>
                    <a:lnTo>
                      <a:pt x="76" y="30"/>
                    </a:lnTo>
                    <a:lnTo>
                      <a:pt x="76" y="24"/>
                    </a:lnTo>
                    <a:lnTo>
                      <a:pt x="74" y="20"/>
                    </a:lnTo>
                    <a:lnTo>
                      <a:pt x="72" y="18"/>
                    </a:lnTo>
                    <a:lnTo>
                      <a:pt x="72" y="16"/>
                    </a:lnTo>
                    <a:lnTo>
                      <a:pt x="72" y="14"/>
                    </a:lnTo>
                    <a:lnTo>
                      <a:pt x="74" y="12"/>
                    </a:lnTo>
                    <a:lnTo>
                      <a:pt x="76" y="10"/>
                    </a:lnTo>
                    <a:lnTo>
                      <a:pt x="80" y="6"/>
                    </a:lnTo>
                    <a:lnTo>
                      <a:pt x="84" y="6"/>
                    </a:lnTo>
                    <a:lnTo>
                      <a:pt x="90" y="4"/>
                    </a:lnTo>
                    <a:lnTo>
                      <a:pt x="90" y="6"/>
                    </a:lnTo>
                    <a:lnTo>
                      <a:pt x="92" y="8"/>
                    </a:lnTo>
                    <a:lnTo>
                      <a:pt x="94" y="10"/>
                    </a:lnTo>
                    <a:lnTo>
                      <a:pt x="96" y="14"/>
                    </a:lnTo>
                    <a:lnTo>
                      <a:pt x="96" y="16"/>
                    </a:lnTo>
                    <a:lnTo>
                      <a:pt x="98" y="16"/>
                    </a:lnTo>
                    <a:lnTo>
                      <a:pt x="100" y="14"/>
                    </a:lnTo>
                    <a:lnTo>
                      <a:pt x="104" y="14"/>
                    </a:lnTo>
                    <a:lnTo>
                      <a:pt x="110" y="12"/>
                    </a:lnTo>
                    <a:lnTo>
                      <a:pt x="116" y="12"/>
                    </a:lnTo>
                    <a:lnTo>
                      <a:pt x="122" y="12"/>
                    </a:lnTo>
                    <a:lnTo>
                      <a:pt x="122" y="12"/>
                    </a:lnTo>
                    <a:lnTo>
                      <a:pt x="126" y="12"/>
                    </a:lnTo>
                    <a:lnTo>
                      <a:pt x="130" y="12"/>
                    </a:lnTo>
                    <a:lnTo>
                      <a:pt x="134" y="10"/>
                    </a:lnTo>
                    <a:lnTo>
                      <a:pt x="180" y="0"/>
                    </a:lnTo>
                    <a:lnTo>
                      <a:pt x="180" y="2"/>
                    </a:lnTo>
                    <a:lnTo>
                      <a:pt x="182" y="4"/>
                    </a:lnTo>
                    <a:lnTo>
                      <a:pt x="184" y="6"/>
                    </a:lnTo>
                    <a:lnTo>
                      <a:pt x="188" y="10"/>
                    </a:lnTo>
                    <a:lnTo>
                      <a:pt x="194" y="12"/>
                    </a:lnTo>
                    <a:lnTo>
                      <a:pt x="200" y="14"/>
                    </a:lnTo>
                    <a:lnTo>
                      <a:pt x="202" y="14"/>
                    </a:lnTo>
                    <a:lnTo>
                      <a:pt x="204" y="16"/>
                    </a:lnTo>
                    <a:lnTo>
                      <a:pt x="208" y="16"/>
                    </a:lnTo>
                    <a:lnTo>
                      <a:pt x="212" y="18"/>
                    </a:lnTo>
                    <a:lnTo>
                      <a:pt x="216" y="24"/>
                    </a:lnTo>
                    <a:lnTo>
                      <a:pt x="218" y="24"/>
                    </a:lnTo>
                    <a:lnTo>
                      <a:pt x="222" y="24"/>
                    </a:lnTo>
                    <a:lnTo>
                      <a:pt x="228" y="24"/>
                    </a:lnTo>
                    <a:lnTo>
                      <a:pt x="236" y="26"/>
                    </a:lnTo>
                    <a:lnTo>
                      <a:pt x="244" y="26"/>
                    </a:lnTo>
                    <a:lnTo>
                      <a:pt x="244" y="26"/>
                    </a:lnTo>
                    <a:lnTo>
                      <a:pt x="244" y="28"/>
                    </a:lnTo>
                    <a:lnTo>
                      <a:pt x="242" y="32"/>
                    </a:lnTo>
                    <a:lnTo>
                      <a:pt x="242" y="36"/>
                    </a:lnTo>
                    <a:lnTo>
                      <a:pt x="242" y="38"/>
                    </a:lnTo>
                    <a:lnTo>
                      <a:pt x="240" y="40"/>
                    </a:lnTo>
                    <a:lnTo>
                      <a:pt x="238" y="42"/>
                    </a:lnTo>
                    <a:lnTo>
                      <a:pt x="238" y="46"/>
                    </a:lnTo>
                    <a:lnTo>
                      <a:pt x="238" y="50"/>
                    </a:lnTo>
                    <a:lnTo>
                      <a:pt x="238" y="52"/>
                    </a:lnTo>
                    <a:lnTo>
                      <a:pt x="238" y="56"/>
                    </a:lnTo>
                    <a:lnTo>
                      <a:pt x="236" y="60"/>
                    </a:lnTo>
                    <a:lnTo>
                      <a:pt x="234" y="64"/>
                    </a:lnTo>
                    <a:lnTo>
                      <a:pt x="232" y="70"/>
                    </a:lnTo>
                    <a:lnTo>
                      <a:pt x="230" y="74"/>
                    </a:lnTo>
                    <a:lnTo>
                      <a:pt x="230" y="102"/>
                    </a:lnTo>
                    <a:lnTo>
                      <a:pt x="230" y="106"/>
                    </a:lnTo>
                    <a:lnTo>
                      <a:pt x="234" y="118"/>
                    </a:lnTo>
                    <a:lnTo>
                      <a:pt x="238" y="134"/>
                    </a:lnTo>
                    <a:lnTo>
                      <a:pt x="240" y="152"/>
                    </a:lnTo>
                    <a:lnTo>
                      <a:pt x="244" y="170"/>
                    </a:lnTo>
                    <a:lnTo>
                      <a:pt x="248" y="184"/>
                    </a:lnTo>
                    <a:lnTo>
                      <a:pt x="250" y="192"/>
                    </a:lnTo>
                    <a:lnTo>
                      <a:pt x="250" y="194"/>
                    </a:lnTo>
                    <a:lnTo>
                      <a:pt x="248" y="194"/>
                    </a:lnTo>
                    <a:lnTo>
                      <a:pt x="246" y="194"/>
                    </a:lnTo>
                    <a:lnTo>
                      <a:pt x="242" y="194"/>
                    </a:lnTo>
                    <a:lnTo>
                      <a:pt x="240" y="194"/>
                    </a:lnTo>
                    <a:lnTo>
                      <a:pt x="236" y="194"/>
                    </a:lnTo>
                    <a:lnTo>
                      <a:pt x="232" y="196"/>
                    </a:lnTo>
                    <a:lnTo>
                      <a:pt x="230" y="198"/>
                    </a:lnTo>
                    <a:lnTo>
                      <a:pt x="228" y="200"/>
                    </a:lnTo>
                    <a:lnTo>
                      <a:pt x="226" y="204"/>
                    </a:lnTo>
                    <a:lnTo>
                      <a:pt x="226" y="210"/>
                    </a:lnTo>
                    <a:lnTo>
                      <a:pt x="226" y="210"/>
                    </a:lnTo>
                    <a:lnTo>
                      <a:pt x="228" y="214"/>
                    </a:lnTo>
                    <a:lnTo>
                      <a:pt x="230" y="218"/>
                    </a:lnTo>
                    <a:lnTo>
                      <a:pt x="232" y="224"/>
                    </a:lnTo>
                    <a:lnTo>
                      <a:pt x="234" y="228"/>
                    </a:lnTo>
                    <a:lnTo>
                      <a:pt x="236" y="234"/>
                    </a:lnTo>
                    <a:lnTo>
                      <a:pt x="238" y="238"/>
                    </a:lnTo>
                    <a:lnTo>
                      <a:pt x="240" y="240"/>
                    </a:lnTo>
                    <a:lnTo>
                      <a:pt x="254" y="242"/>
                    </a:lnTo>
                    <a:lnTo>
                      <a:pt x="254" y="256"/>
                    </a:lnTo>
                    <a:lnTo>
                      <a:pt x="250" y="258"/>
                    </a:lnTo>
                    <a:lnTo>
                      <a:pt x="238" y="254"/>
                    </a:lnTo>
                    <a:lnTo>
                      <a:pt x="222" y="244"/>
                    </a:lnTo>
                    <a:lnTo>
                      <a:pt x="214" y="230"/>
                    </a:lnTo>
                    <a:lnTo>
                      <a:pt x="214" y="232"/>
                    </a:lnTo>
                    <a:lnTo>
                      <a:pt x="212" y="232"/>
                    </a:lnTo>
                    <a:lnTo>
                      <a:pt x="210" y="230"/>
                    </a:lnTo>
                    <a:lnTo>
                      <a:pt x="208" y="230"/>
                    </a:lnTo>
                    <a:lnTo>
                      <a:pt x="206" y="228"/>
                    </a:lnTo>
                    <a:lnTo>
                      <a:pt x="206" y="224"/>
                    </a:lnTo>
                    <a:lnTo>
                      <a:pt x="206" y="226"/>
                    </a:lnTo>
                    <a:lnTo>
                      <a:pt x="204" y="228"/>
                    </a:lnTo>
                    <a:lnTo>
                      <a:pt x="204" y="230"/>
                    </a:lnTo>
                    <a:lnTo>
                      <a:pt x="200" y="230"/>
                    </a:lnTo>
                    <a:lnTo>
                      <a:pt x="198" y="230"/>
                    </a:lnTo>
                    <a:lnTo>
                      <a:pt x="192" y="230"/>
                    </a:lnTo>
                    <a:lnTo>
                      <a:pt x="182" y="228"/>
                    </a:lnTo>
                    <a:lnTo>
                      <a:pt x="170" y="226"/>
                    </a:lnTo>
                    <a:lnTo>
                      <a:pt x="164" y="224"/>
                    </a:lnTo>
                    <a:lnTo>
                      <a:pt x="162" y="224"/>
                    </a:lnTo>
                    <a:lnTo>
                      <a:pt x="160" y="222"/>
                    </a:lnTo>
                    <a:lnTo>
                      <a:pt x="158" y="222"/>
                    </a:lnTo>
                    <a:lnTo>
                      <a:pt x="158" y="220"/>
                    </a:lnTo>
                    <a:lnTo>
                      <a:pt x="156" y="220"/>
                    </a:lnTo>
                    <a:lnTo>
                      <a:pt x="156" y="220"/>
                    </a:lnTo>
                    <a:lnTo>
                      <a:pt x="154" y="218"/>
                    </a:lnTo>
                    <a:lnTo>
                      <a:pt x="150" y="218"/>
                    </a:lnTo>
                    <a:lnTo>
                      <a:pt x="146" y="218"/>
                    </a:lnTo>
                    <a:lnTo>
                      <a:pt x="144" y="218"/>
                    </a:lnTo>
                    <a:lnTo>
                      <a:pt x="140" y="218"/>
                    </a:lnTo>
                    <a:lnTo>
                      <a:pt x="136" y="218"/>
                    </a:lnTo>
                    <a:lnTo>
                      <a:pt x="130" y="218"/>
                    </a:lnTo>
                    <a:lnTo>
                      <a:pt x="124" y="220"/>
                    </a:lnTo>
                    <a:lnTo>
                      <a:pt x="110" y="218"/>
                    </a:lnTo>
                    <a:lnTo>
                      <a:pt x="110" y="218"/>
                    </a:lnTo>
                    <a:lnTo>
                      <a:pt x="110" y="214"/>
                    </a:lnTo>
                    <a:lnTo>
                      <a:pt x="112" y="210"/>
                    </a:lnTo>
                    <a:lnTo>
                      <a:pt x="112" y="206"/>
                    </a:lnTo>
                    <a:lnTo>
                      <a:pt x="112" y="200"/>
                    </a:lnTo>
                    <a:lnTo>
                      <a:pt x="110" y="196"/>
                    </a:lnTo>
                    <a:lnTo>
                      <a:pt x="110" y="196"/>
                    </a:lnTo>
                    <a:lnTo>
                      <a:pt x="108" y="192"/>
                    </a:lnTo>
                    <a:lnTo>
                      <a:pt x="108" y="186"/>
                    </a:lnTo>
                    <a:lnTo>
                      <a:pt x="108" y="182"/>
                    </a:lnTo>
                    <a:lnTo>
                      <a:pt x="108" y="176"/>
                    </a:lnTo>
                    <a:lnTo>
                      <a:pt x="98" y="176"/>
                    </a:lnTo>
                    <a:lnTo>
                      <a:pt x="98" y="170"/>
                    </a:lnTo>
                    <a:lnTo>
                      <a:pt x="84" y="172"/>
                    </a:lnTo>
                    <a:lnTo>
                      <a:pt x="84" y="172"/>
                    </a:lnTo>
                    <a:lnTo>
                      <a:pt x="82" y="176"/>
                    </a:lnTo>
                    <a:lnTo>
                      <a:pt x="82" y="180"/>
                    </a:lnTo>
                    <a:lnTo>
                      <a:pt x="82" y="184"/>
                    </a:lnTo>
                    <a:lnTo>
                      <a:pt x="60" y="182"/>
                    </a:lnTo>
                    <a:lnTo>
                      <a:pt x="52" y="158"/>
                    </a:lnTo>
                    <a:lnTo>
                      <a:pt x="48" y="158"/>
                    </a:lnTo>
                    <a:lnTo>
                      <a:pt x="38" y="158"/>
                    </a:lnTo>
                    <a:lnTo>
                      <a:pt x="28" y="158"/>
                    </a:lnTo>
                    <a:lnTo>
                      <a:pt x="20" y="160"/>
                    </a:lnTo>
                    <a:lnTo>
                      <a:pt x="2" y="162"/>
                    </a:lnTo>
                    <a:lnTo>
                      <a:pt x="0" y="152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Freeform 289"/>
              <p:cNvSpPr>
                <a:spLocks/>
              </p:cNvSpPr>
              <p:nvPr/>
            </p:nvSpPr>
            <p:spPr bwMode="gray">
              <a:xfrm>
                <a:off x="1154" y="2968"/>
                <a:ext cx="194" cy="120"/>
              </a:xfrm>
              <a:custGeom>
                <a:avLst/>
                <a:gdLst/>
                <a:ahLst/>
                <a:cxnLst>
                  <a:cxn ang="0">
                    <a:pos x="142" y="2"/>
                  </a:cxn>
                  <a:cxn ang="0">
                    <a:pos x="138" y="2"/>
                  </a:cxn>
                  <a:cxn ang="0">
                    <a:pos x="132" y="2"/>
                  </a:cxn>
                  <a:cxn ang="0">
                    <a:pos x="124" y="4"/>
                  </a:cxn>
                  <a:cxn ang="0">
                    <a:pos x="120" y="8"/>
                  </a:cxn>
                  <a:cxn ang="0">
                    <a:pos x="118" y="18"/>
                  </a:cxn>
                  <a:cxn ang="0">
                    <a:pos x="120" y="22"/>
                  </a:cxn>
                  <a:cxn ang="0">
                    <a:pos x="124" y="32"/>
                  </a:cxn>
                  <a:cxn ang="0">
                    <a:pos x="128" y="42"/>
                  </a:cxn>
                  <a:cxn ang="0">
                    <a:pos x="132" y="48"/>
                  </a:cxn>
                  <a:cxn ang="0">
                    <a:pos x="146" y="64"/>
                  </a:cxn>
                  <a:cxn ang="0">
                    <a:pos x="130" y="62"/>
                  </a:cxn>
                  <a:cxn ang="0">
                    <a:pos x="106" y="38"/>
                  </a:cxn>
                  <a:cxn ang="0">
                    <a:pos x="104" y="40"/>
                  </a:cxn>
                  <a:cxn ang="0">
                    <a:pos x="100" y="38"/>
                  </a:cxn>
                  <a:cxn ang="0">
                    <a:pos x="98" y="32"/>
                  </a:cxn>
                  <a:cxn ang="0">
                    <a:pos x="96" y="36"/>
                  </a:cxn>
                  <a:cxn ang="0">
                    <a:pos x="92" y="38"/>
                  </a:cxn>
                  <a:cxn ang="0">
                    <a:pos x="84" y="38"/>
                  </a:cxn>
                  <a:cxn ang="0">
                    <a:pos x="62" y="34"/>
                  </a:cxn>
                  <a:cxn ang="0">
                    <a:pos x="54" y="32"/>
                  </a:cxn>
                  <a:cxn ang="0">
                    <a:pos x="50" y="30"/>
                  </a:cxn>
                  <a:cxn ang="0">
                    <a:pos x="48" y="28"/>
                  </a:cxn>
                  <a:cxn ang="0">
                    <a:pos x="46" y="26"/>
                  </a:cxn>
                  <a:cxn ang="0">
                    <a:pos x="38" y="26"/>
                  </a:cxn>
                  <a:cxn ang="0">
                    <a:pos x="32" y="26"/>
                  </a:cxn>
                  <a:cxn ang="0">
                    <a:pos x="22" y="26"/>
                  </a:cxn>
                  <a:cxn ang="0">
                    <a:pos x="16" y="28"/>
                  </a:cxn>
                  <a:cxn ang="0">
                    <a:pos x="16" y="38"/>
                  </a:cxn>
                  <a:cxn ang="0">
                    <a:pos x="14" y="48"/>
                  </a:cxn>
                  <a:cxn ang="0">
                    <a:pos x="16" y="54"/>
                  </a:cxn>
                  <a:cxn ang="0">
                    <a:pos x="0" y="102"/>
                  </a:cxn>
                  <a:cxn ang="0">
                    <a:pos x="2" y="104"/>
                  </a:cxn>
                  <a:cxn ang="0">
                    <a:pos x="8" y="112"/>
                  </a:cxn>
                  <a:cxn ang="0">
                    <a:pos x="18" y="118"/>
                  </a:cxn>
                  <a:cxn ang="0">
                    <a:pos x="24" y="116"/>
                  </a:cxn>
                  <a:cxn ang="0">
                    <a:pos x="36" y="116"/>
                  </a:cxn>
                  <a:cxn ang="0">
                    <a:pos x="48" y="116"/>
                  </a:cxn>
                  <a:cxn ang="0">
                    <a:pos x="60" y="118"/>
                  </a:cxn>
                  <a:cxn ang="0">
                    <a:pos x="72" y="120"/>
                  </a:cxn>
                  <a:cxn ang="0">
                    <a:pos x="82" y="120"/>
                  </a:cxn>
                  <a:cxn ang="0">
                    <a:pos x="102" y="118"/>
                  </a:cxn>
                  <a:cxn ang="0">
                    <a:pos x="114" y="104"/>
                  </a:cxn>
                  <a:cxn ang="0">
                    <a:pos x="192" y="64"/>
                  </a:cxn>
                  <a:cxn ang="0">
                    <a:pos x="194" y="50"/>
                  </a:cxn>
                  <a:cxn ang="0">
                    <a:pos x="190" y="34"/>
                  </a:cxn>
                  <a:cxn ang="0">
                    <a:pos x="174" y="10"/>
                  </a:cxn>
                  <a:cxn ang="0">
                    <a:pos x="142" y="0"/>
                  </a:cxn>
                </a:cxnLst>
                <a:rect l="0" t="0" r="r" b="b"/>
                <a:pathLst>
                  <a:path w="194" h="120">
                    <a:moveTo>
                      <a:pt x="142" y="0"/>
                    </a:moveTo>
                    <a:lnTo>
                      <a:pt x="142" y="2"/>
                    </a:lnTo>
                    <a:lnTo>
                      <a:pt x="140" y="2"/>
                    </a:lnTo>
                    <a:lnTo>
                      <a:pt x="138" y="2"/>
                    </a:lnTo>
                    <a:lnTo>
                      <a:pt x="134" y="2"/>
                    </a:lnTo>
                    <a:lnTo>
                      <a:pt x="132" y="2"/>
                    </a:lnTo>
                    <a:lnTo>
                      <a:pt x="128" y="2"/>
                    </a:lnTo>
                    <a:lnTo>
                      <a:pt x="124" y="4"/>
                    </a:lnTo>
                    <a:lnTo>
                      <a:pt x="122" y="6"/>
                    </a:lnTo>
                    <a:lnTo>
                      <a:pt x="120" y="8"/>
                    </a:lnTo>
                    <a:lnTo>
                      <a:pt x="118" y="12"/>
                    </a:lnTo>
                    <a:lnTo>
                      <a:pt x="118" y="18"/>
                    </a:lnTo>
                    <a:lnTo>
                      <a:pt x="118" y="18"/>
                    </a:lnTo>
                    <a:lnTo>
                      <a:pt x="120" y="22"/>
                    </a:lnTo>
                    <a:lnTo>
                      <a:pt x="122" y="26"/>
                    </a:lnTo>
                    <a:lnTo>
                      <a:pt x="124" y="32"/>
                    </a:lnTo>
                    <a:lnTo>
                      <a:pt x="126" y="36"/>
                    </a:lnTo>
                    <a:lnTo>
                      <a:pt x="128" y="42"/>
                    </a:lnTo>
                    <a:lnTo>
                      <a:pt x="130" y="46"/>
                    </a:lnTo>
                    <a:lnTo>
                      <a:pt x="132" y="48"/>
                    </a:lnTo>
                    <a:lnTo>
                      <a:pt x="146" y="50"/>
                    </a:lnTo>
                    <a:lnTo>
                      <a:pt x="146" y="64"/>
                    </a:lnTo>
                    <a:lnTo>
                      <a:pt x="142" y="66"/>
                    </a:lnTo>
                    <a:lnTo>
                      <a:pt x="130" y="62"/>
                    </a:lnTo>
                    <a:lnTo>
                      <a:pt x="114" y="52"/>
                    </a:lnTo>
                    <a:lnTo>
                      <a:pt x="106" y="38"/>
                    </a:lnTo>
                    <a:lnTo>
                      <a:pt x="106" y="40"/>
                    </a:lnTo>
                    <a:lnTo>
                      <a:pt x="104" y="40"/>
                    </a:lnTo>
                    <a:lnTo>
                      <a:pt x="102" y="38"/>
                    </a:lnTo>
                    <a:lnTo>
                      <a:pt x="100" y="38"/>
                    </a:lnTo>
                    <a:lnTo>
                      <a:pt x="98" y="36"/>
                    </a:lnTo>
                    <a:lnTo>
                      <a:pt x="98" y="32"/>
                    </a:lnTo>
                    <a:lnTo>
                      <a:pt x="98" y="34"/>
                    </a:lnTo>
                    <a:lnTo>
                      <a:pt x="96" y="36"/>
                    </a:lnTo>
                    <a:lnTo>
                      <a:pt x="96" y="38"/>
                    </a:lnTo>
                    <a:lnTo>
                      <a:pt x="92" y="38"/>
                    </a:lnTo>
                    <a:lnTo>
                      <a:pt x="90" y="38"/>
                    </a:lnTo>
                    <a:lnTo>
                      <a:pt x="84" y="38"/>
                    </a:lnTo>
                    <a:lnTo>
                      <a:pt x="74" y="36"/>
                    </a:lnTo>
                    <a:lnTo>
                      <a:pt x="62" y="34"/>
                    </a:lnTo>
                    <a:lnTo>
                      <a:pt x="56" y="32"/>
                    </a:lnTo>
                    <a:lnTo>
                      <a:pt x="54" y="32"/>
                    </a:lnTo>
                    <a:lnTo>
                      <a:pt x="52" y="30"/>
                    </a:lnTo>
                    <a:lnTo>
                      <a:pt x="50" y="30"/>
                    </a:lnTo>
                    <a:lnTo>
                      <a:pt x="50" y="28"/>
                    </a:lnTo>
                    <a:lnTo>
                      <a:pt x="48" y="28"/>
                    </a:lnTo>
                    <a:lnTo>
                      <a:pt x="48" y="28"/>
                    </a:lnTo>
                    <a:lnTo>
                      <a:pt x="46" y="26"/>
                    </a:lnTo>
                    <a:lnTo>
                      <a:pt x="42" y="26"/>
                    </a:lnTo>
                    <a:lnTo>
                      <a:pt x="38" y="26"/>
                    </a:lnTo>
                    <a:lnTo>
                      <a:pt x="36" y="26"/>
                    </a:lnTo>
                    <a:lnTo>
                      <a:pt x="32" y="26"/>
                    </a:lnTo>
                    <a:lnTo>
                      <a:pt x="28" y="26"/>
                    </a:lnTo>
                    <a:lnTo>
                      <a:pt x="22" y="26"/>
                    </a:lnTo>
                    <a:lnTo>
                      <a:pt x="16" y="28"/>
                    </a:lnTo>
                    <a:lnTo>
                      <a:pt x="16" y="28"/>
                    </a:lnTo>
                    <a:lnTo>
                      <a:pt x="16" y="32"/>
                    </a:lnTo>
                    <a:lnTo>
                      <a:pt x="16" y="38"/>
                    </a:lnTo>
                    <a:lnTo>
                      <a:pt x="14" y="42"/>
                    </a:lnTo>
                    <a:lnTo>
                      <a:pt x="14" y="48"/>
                    </a:lnTo>
                    <a:lnTo>
                      <a:pt x="16" y="52"/>
                    </a:lnTo>
                    <a:lnTo>
                      <a:pt x="16" y="54"/>
                    </a:lnTo>
                    <a:lnTo>
                      <a:pt x="0" y="56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2" y="104"/>
                    </a:lnTo>
                    <a:lnTo>
                      <a:pt x="4" y="108"/>
                    </a:lnTo>
                    <a:lnTo>
                      <a:pt x="8" y="112"/>
                    </a:lnTo>
                    <a:lnTo>
                      <a:pt x="12" y="114"/>
                    </a:lnTo>
                    <a:lnTo>
                      <a:pt x="18" y="118"/>
                    </a:lnTo>
                    <a:lnTo>
                      <a:pt x="20" y="118"/>
                    </a:lnTo>
                    <a:lnTo>
                      <a:pt x="24" y="116"/>
                    </a:lnTo>
                    <a:lnTo>
                      <a:pt x="30" y="116"/>
                    </a:lnTo>
                    <a:lnTo>
                      <a:pt x="36" y="116"/>
                    </a:lnTo>
                    <a:lnTo>
                      <a:pt x="46" y="116"/>
                    </a:lnTo>
                    <a:lnTo>
                      <a:pt x="48" y="116"/>
                    </a:lnTo>
                    <a:lnTo>
                      <a:pt x="54" y="116"/>
                    </a:lnTo>
                    <a:lnTo>
                      <a:pt x="60" y="118"/>
                    </a:lnTo>
                    <a:lnTo>
                      <a:pt x="66" y="118"/>
                    </a:lnTo>
                    <a:lnTo>
                      <a:pt x="72" y="120"/>
                    </a:lnTo>
                    <a:lnTo>
                      <a:pt x="78" y="120"/>
                    </a:lnTo>
                    <a:lnTo>
                      <a:pt x="82" y="120"/>
                    </a:lnTo>
                    <a:lnTo>
                      <a:pt x="90" y="120"/>
                    </a:lnTo>
                    <a:lnTo>
                      <a:pt x="102" y="118"/>
                    </a:lnTo>
                    <a:lnTo>
                      <a:pt x="110" y="114"/>
                    </a:lnTo>
                    <a:lnTo>
                      <a:pt x="114" y="104"/>
                    </a:lnTo>
                    <a:lnTo>
                      <a:pt x="192" y="88"/>
                    </a:lnTo>
                    <a:lnTo>
                      <a:pt x="192" y="64"/>
                    </a:lnTo>
                    <a:lnTo>
                      <a:pt x="190" y="56"/>
                    </a:lnTo>
                    <a:lnTo>
                      <a:pt x="194" y="50"/>
                    </a:lnTo>
                    <a:lnTo>
                      <a:pt x="194" y="46"/>
                    </a:lnTo>
                    <a:lnTo>
                      <a:pt x="190" y="34"/>
                    </a:lnTo>
                    <a:lnTo>
                      <a:pt x="184" y="20"/>
                    </a:lnTo>
                    <a:lnTo>
                      <a:pt x="174" y="10"/>
                    </a:lnTo>
                    <a:lnTo>
                      <a:pt x="160" y="4"/>
                    </a:lnTo>
                    <a:lnTo>
                      <a:pt x="142" y="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Freeform 290"/>
              <p:cNvSpPr>
                <a:spLocks/>
              </p:cNvSpPr>
              <p:nvPr/>
            </p:nvSpPr>
            <p:spPr bwMode="gray">
              <a:xfrm>
                <a:off x="1040" y="3076"/>
                <a:ext cx="192" cy="166"/>
              </a:xfrm>
              <a:custGeom>
                <a:avLst/>
                <a:gdLst/>
                <a:ahLst/>
                <a:cxnLst>
                  <a:cxn ang="0">
                    <a:pos x="130" y="10"/>
                  </a:cxn>
                  <a:cxn ang="0">
                    <a:pos x="122" y="10"/>
                  </a:cxn>
                  <a:cxn ang="0">
                    <a:pos x="112" y="12"/>
                  </a:cxn>
                  <a:cxn ang="0">
                    <a:pos x="104" y="14"/>
                  </a:cxn>
                  <a:cxn ang="0">
                    <a:pos x="98" y="14"/>
                  </a:cxn>
                  <a:cxn ang="0">
                    <a:pos x="88" y="12"/>
                  </a:cxn>
                  <a:cxn ang="0">
                    <a:pos x="80" y="10"/>
                  </a:cxn>
                  <a:cxn ang="0">
                    <a:pos x="34" y="8"/>
                  </a:cxn>
                  <a:cxn ang="0">
                    <a:pos x="30" y="8"/>
                  </a:cxn>
                  <a:cxn ang="0">
                    <a:pos x="24" y="6"/>
                  </a:cxn>
                  <a:cxn ang="0">
                    <a:pos x="20" y="2"/>
                  </a:cxn>
                  <a:cxn ang="0">
                    <a:pos x="14" y="0"/>
                  </a:cxn>
                  <a:cxn ang="0">
                    <a:pos x="2" y="2"/>
                  </a:cxn>
                  <a:cxn ang="0">
                    <a:pos x="2" y="12"/>
                  </a:cxn>
                  <a:cxn ang="0">
                    <a:pos x="12" y="32"/>
                  </a:cxn>
                  <a:cxn ang="0">
                    <a:pos x="18" y="54"/>
                  </a:cxn>
                  <a:cxn ang="0">
                    <a:pos x="24" y="72"/>
                  </a:cxn>
                  <a:cxn ang="0">
                    <a:pos x="34" y="110"/>
                  </a:cxn>
                  <a:cxn ang="0">
                    <a:pos x="46" y="136"/>
                  </a:cxn>
                  <a:cxn ang="0">
                    <a:pos x="48" y="140"/>
                  </a:cxn>
                  <a:cxn ang="0">
                    <a:pos x="52" y="148"/>
                  </a:cxn>
                  <a:cxn ang="0">
                    <a:pos x="58" y="158"/>
                  </a:cxn>
                  <a:cxn ang="0">
                    <a:pos x="60" y="164"/>
                  </a:cxn>
                  <a:cxn ang="0">
                    <a:pos x="72" y="160"/>
                  </a:cxn>
                  <a:cxn ang="0">
                    <a:pos x="74" y="156"/>
                  </a:cxn>
                  <a:cxn ang="0">
                    <a:pos x="76" y="152"/>
                  </a:cxn>
                  <a:cxn ang="0">
                    <a:pos x="78" y="150"/>
                  </a:cxn>
                  <a:cxn ang="0">
                    <a:pos x="82" y="152"/>
                  </a:cxn>
                  <a:cxn ang="0">
                    <a:pos x="82" y="156"/>
                  </a:cxn>
                  <a:cxn ang="0">
                    <a:pos x="82" y="162"/>
                  </a:cxn>
                  <a:cxn ang="0">
                    <a:pos x="86" y="164"/>
                  </a:cxn>
                  <a:cxn ang="0">
                    <a:pos x="94" y="164"/>
                  </a:cxn>
                  <a:cxn ang="0">
                    <a:pos x="104" y="166"/>
                  </a:cxn>
                  <a:cxn ang="0">
                    <a:pos x="112" y="162"/>
                  </a:cxn>
                  <a:cxn ang="0">
                    <a:pos x="114" y="60"/>
                  </a:cxn>
                  <a:cxn ang="0">
                    <a:pos x="128" y="16"/>
                  </a:cxn>
                  <a:cxn ang="0">
                    <a:pos x="144" y="16"/>
                  </a:cxn>
                  <a:cxn ang="0">
                    <a:pos x="164" y="16"/>
                  </a:cxn>
                  <a:cxn ang="0">
                    <a:pos x="168" y="18"/>
                  </a:cxn>
                  <a:cxn ang="0">
                    <a:pos x="170" y="22"/>
                  </a:cxn>
                  <a:cxn ang="0">
                    <a:pos x="172" y="20"/>
                  </a:cxn>
                  <a:cxn ang="0">
                    <a:pos x="182" y="16"/>
                  </a:cxn>
                  <a:cxn ang="0">
                    <a:pos x="190" y="12"/>
                  </a:cxn>
                  <a:cxn ang="0">
                    <a:pos x="188" y="12"/>
                  </a:cxn>
                  <a:cxn ang="0">
                    <a:pos x="166" y="8"/>
                  </a:cxn>
                  <a:cxn ang="0">
                    <a:pos x="132" y="10"/>
                  </a:cxn>
                </a:cxnLst>
                <a:rect l="0" t="0" r="r" b="b"/>
                <a:pathLst>
                  <a:path w="192" h="166">
                    <a:moveTo>
                      <a:pt x="132" y="10"/>
                    </a:moveTo>
                    <a:lnTo>
                      <a:pt x="130" y="10"/>
                    </a:lnTo>
                    <a:lnTo>
                      <a:pt x="128" y="10"/>
                    </a:lnTo>
                    <a:lnTo>
                      <a:pt x="122" y="10"/>
                    </a:lnTo>
                    <a:lnTo>
                      <a:pt x="118" y="12"/>
                    </a:lnTo>
                    <a:lnTo>
                      <a:pt x="112" y="12"/>
                    </a:lnTo>
                    <a:lnTo>
                      <a:pt x="106" y="14"/>
                    </a:lnTo>
                    <a:lnTo>
                      <a:pt x="104" y="14"/>
                    </a:lnTo>
                    <a:lnTo>
                      <a:pt x="102" y="14"/>
                    </a:lnTo>
                    <a:lnTo>
                      <a:pt x="98" y="14"/>
                    </a:lnTo>
                    <a:lnTo>
                      <a:pt x="94" y="14"/>
                    </a:lnTo>
                    <a:lnTo>
                      <a:pt x="88" y="12"/>
                    </a:lnTo>
                    <a:lnTo>
                      <a:pt x="84" y="12"/>
                    </a:lnTo>
                    <a:lnTo>
                      <a:pt x="80" y="10"/>
                    </a:lnTo>
                    <a:lnTo>
                      <a:pt x="76" y="8"/>
                    </a:lnTo>
                    <a:lnTo>
                      <a:pt x="34" y="8"/>
                    </a:lnTo>
                    <a:lnTo>
                      <a:pt x="32" y="8"/>
                    </a:lnTo>
                    <a:lnTo>
                      <a:pt x="30" y="8"/>
                    </a:lnTo>
                    <a:lnTo>
                      <a:pt x="26" y="8"/>
                    </a:lnTo>
                    <a:lnTo>
                      <a:pt x="24" y="6"/>
                    </a:lnTo>
                    <a:lnTo>
                      <a:pt x="20" y="2"/>
                    </a:lnTo>
                    <a:lnTo>
                      <a:pt x="20" y="2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8" y="0"/>
                    </a:lnTo>
                    <a:lnTo>
                      <a:pt x="2" y="2"/>
                    </a:lnTo>
                    <a:lnTo>
                      <a:pt x="0" y="10"/>
                    </a:lnTo>
                    <a:lnTo>
                      <a:pt x="2" y="12"/>
                    </a:lnTo>
                    <a:lnTo>
                      <a:pt x="6" y="20"/>
                    </a:lnTo>
                    <a:lnTo>
                      <a:pt x="12" y="32"/>
                    </a:lnTo>
                    <a:lnTo>
                      <a:pt x="16" y="42"/>
                    </a:lnTo>
                    <a:lnTo>
                      <a:pt x="18" y="54"/>
                    </a:lnTo>
                    <a:lnTo>
                      <a:pt x="20" y="58"/>
                    </a:lnTo>
                    <a:lnTo>
                      <a:pt x="24" y="72"/>
                    </a:lnTo>
                    <a:lnTo>
                      <a:pt x="28" y="90"/>
                    </a:lnTo>
                    <a:lnTo>
                      <a:pt x="34" y="110"/>
                    </a:lnTo>
                    <a:lnTo>
                      <a:pt x="42" y="126"/>
                    </a:lnTo>
                    <a:lnTo>
                      <a:pt x="46" y="136"/>
                    </a:lnTo>
                    <a:lnTo>
                      <a:pt x="48" y="136"/>
                    </a:lnTo>
                    <a:lnTo>
                      <a:pt x="48" y="140"/>
                    </a:lnTo>
                    <a:lnTo>
                      <a:pt x="50" y="144"/>
                    </a:lnTo>
                    <a:lnTo>
                      <a:pt x="52" y="148"/>
                    </a:lnTo>
                    <a:lnTo>
                      <a:pt x="56" y="152"/>
                    </a:lnTo>
                    <a:lnTo>
                      <a:pt x="58" y="158"/>
                    </a:lnTo>
                    <a:lnTo>
                      <a:pt x="60" y="162"/>
                    </a:lnTo>
                    <a:lnTo>
                      <a:pt x="60" y="164"/>
                    </a:lnTo>
                    <a:lnTo>
                      <a:pt x="72" y="160"/>
                    </a:lnTo>
                    <a:lnTo>
                      <a:pt x="72" y="160"/>
                    </a:lnTo>
                    <a:lnTo>
                      <a:pt x="74" y="158"/>
                    </a:lnTo>
                    <a:lnTo>
                      <a:pt x="74" y="156"/>
                    </a:lnTo>
                    <a:lnTo>
                      <a:pt x="76" y="154"/>
                    </a:lnTo>
                    <a:lnTo>
                      <a:pt x="76" y="152"/>
                    </a:lnTo>
                    <a:lnTo>
                      <a:pt x="76" y="152"/>
                    </a:lnTo>
                    <a:lnTo>
                      <a:pt x="78" y="150"/>
                    </a:lnTo>
                    <a:lnTo>
                      <a:pt x="80" y="152"/>
                    </a:lnTo>
                    <a:lnTo>
                      <a:pt x="82" y="152"/>
                    </a:lnTo>
                    <a:lnTo>
                      <a:pt x="82" y="154"/>
                    </a:lnTo>
                    <a:lnTo>
                      <a:pt x="82" y="156"/>
                    </a:lnTo>
                    <a:lnTo>
                      <a:pt x="82" y="160"/>
                    </a:lnTo>
                    <a:lnTo>
                      <a:pt x="82" y="162"/>
                    </a:lnTo>
                    <a:lnTo>
                      <a:pt x="84" y="164"/>
                    </a:lnTo>
                    <a:lnTo>
                      <a:pt x="86" y="164"/>
                    </a:lnTo>
                    <a:lnTo>
                      <a:pt x="88" y="164"/>
                    </a:lnTo>
                    <a:lnTo>
                      <a:pt x="94" y="164"/>
                    </a:lnTo>
                    <a:lnTo>
                      <a:pt x="98" y="166"/>
                    </a:lnTo>
                    <a:lnTo>
                      <a:pt x="104" y="166"/>
                    </a:lnTo>
                    <a:lnTo>
                      <a:pt x="108" y="164"/>
                    </a:lnTo>
                    <a:lnTo>
                      <a:pt x="112" y="162"/>
                    </a:lnTo>
                    <a:lnTo>
                      <a:pt x="114" y="160"/>
                    </a:lnTo>
                    <a:lnTo>
                      <a:pt x="114" y="60"/>
                    </a:lnTo>
                    <a:lnTo>
                      <a:pt x="128" y="60"/>
                    </a:lnTo>
                    <a:lnTo>
                      <a:pt x="128" y="16"/>
                    </a:lnTo>
                    <a:lnTo>
                      <a:pt x="132" y="16"/>
                    </a:lnTo>
                    <a:lnTo>
                      <a:pt x="144" y="16"/>
                    </a:lnTo>
                    <a:lnTo>
                      <a:pt x="156" y="14"/>
                    </a:lnTo>
                    <a:lnTo>
                      <a:pt x="164" y="16"/>
                    </a:lnTo>
                    <a:lnTo>
                      <a:pt x="164" y="16"/>
                    </a:lnTo>
                    <a:lnTo>
                      <a:pt x="168" y="18"/>
                    </a:lnTo>
                    <a:lnTo>
                      <a:pt x="168" y="20"/>
                    </a:lnTo>
                    <a:lnTo>
                      <a:pt x="170" y="22"/>
                    </a:lnTo>
                    <a:lnTo>
                      <a:pt x="170" y="22"/>
                    </a:lnTo>
                    <a:lnTo>
                      <a:pt x="172" y="20"/>
                    </a:lnTo>
                    <a:lnTo>
                      <a:pt x="176" y="18"/>
                    </a:lnTo>
                    <a:lnTo>
                      <a:pt x="182" y="16"/>
                    </a:lnTo>
                    <a:lnTo>
                      <a:pt x="186" y="14"/>
                    </a:lnTo>
                    <a:lnTo>
                      <a:pt x="190" y="12"/>
                    </a:lnTo>
                    <a:lnTo>
                      <a:pt x="192" y="12"/>
                    </a:lnTo>
                    <a:lnTo>
                      <a:pt x="188" y="12"/>
                    </a:lnTo>
                    <a:lnTo>
                      <a:pt x="178" y="10"/>
                    </a:lnTo>
                    <a:lnTo>
                      <a:pt x="166" y="8"/>
                    </a:lnTo>
                    <a:lnTo>
                      <a:pt x="156" y="8"/>
                    </a:lnTo>
                    <a:lnTo>
                      <a:pt x="132" y="1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Freeform 291"/>
              <p:cNvSpPr>
                <a:spLocks/>
              </p:cNvSpPr>
              <p:nvPr/>
            </p:nvSpPr>
            <p:spPr bwMode="gray">
              <a:xfrm>
                <a:off x="1154" y="3090"/>
                <a:ext cx="120" cy="138"/>
              </a:xfrm>
              <a:custGeom>
                <a:avLst/>
                <a:gdLst/>
                <a:ahLst/>
                <a:cxnLst>
                  <a:cxn ang="0">
                    <a:pos x="98" y="48"/>
                  </a:cxn>
                  <a:cxn ang="0">
                    <a:pos x="98" y="44"/>
                  </a:cxn>
                  <a:cxn ang="0">
                    <a:pos x="96" y="38"/>
                  </a:cxn>
                  <a:cxn ang="0">
                    <a:pos x="90" y="32"/>
                  </a:cxn>
                  <a:cxn ang="0">
                    <a:pos x="88" y="28"/>
                  </a:cxn>
                  <a:cxn ang="0">
                    <a:pos x="84" y="22"/>
                  </a:cxn>
                  <a:cxn ang="0">
                    <a:pos x="80" y="10"/>
                  </a:cxn>
                  <a:cxn ang="0">
                    <a:pos x="78" y="0"/>
                  </a:cxn>
                  <a:cxn ang="0">
                    <a:pos x="76" y="0"/>
                  </a:cxn>
                  <a:cxn ang="0">
                    <a:pos x="68" y="2"/>
                  </a:cxn>
                  <a:cxn ang="0">
                    <a:pos x="60" y="6"/>
                  </a:cxn>
                  <a:cxn ang="0">
                    <a:pos x="56" y="10"/>
                  </a:cxn>
                  <a:cxn ang="0">
                    <a:pos x="46" y="2"/>
                  </a:cxn>
                  <a:cxn ang="0">
                    <a:pos x="26" y="2"/>
                  </a:cxn>
                  <a:cxn ang="0">
                    <a:pos x="14" y="4"/>
                  </a:cxn>
                  <a:cxn ang="0">
                    <a:pos x="0" y="48"/>
                  </a:cxn>
                  <a:cxn ang="0">
                    <a:pos x="2" y="102"/>
                  </a:cxn>
                  <a:cxn ang="0">
                    <a:pos x="6" y="104"/>
                  </a:cxn>
                  <a:cxn ang="0">
                    <a:pos x="12" y="112"/>
                  </a:cxn>
                  <a:cxn ang="0">
                    <a:pos x="12" y="126"/>
                  </a:cxn>
                  <a:cxn ang="0">
                    <a:pos x="10" y="128"/>
                  </a:cxn>
                  <a:cxn ang="0">
                    <a:pos x="8" y="134"/>
                  </a:cxn>
                  <a:cxn ang="0">
                    <a:pos x="12" y="138"/>
                  </a:cxn>
                  <a:cxn ang="0">
                    <a:pos x="20" y="136"/>
                  </a:cxn>
                  <a:cxn ang="0">
                    <a:pos x="32" y="130"/>
                  </a:cxn>
                  <a:cxn ang="0">
                    <a:pos x="40" y="124"/>
                  </a:cxn>
                  <a:cxn ang="0">
                    <a:pos x="42" y="118"/>
                  </a:cxn>
                  <a:cxn ang="0">
                    <a:pos x="44" y="112"/>
                  </a:cxn>
                  <a:cxn ang="0">
                    <a:pos x="46" y="110"/>
                  </a:cxn>
                  <a:cxn ang="0">
                    <a:pos x="52" y="108"/>
                  </a:cxn>
                  <a:cxn ang="0">
                    <a:pos x="60" y="110"/>
                  </a:cxn>
                  <a:cxn ang="0">
                    <a:pos x="64" y="114"/>
                  </a:cxn>
                  <a:cxn ang="0">
                    <a:pos x="70" y="116"/>
                  </a:cxn>
                  <a:cxn ang="0">
                    <a:pos x="74" y="114"/>
                  </a:cxn>
                  <a:cxn ang="0">
                    <a:pos x="76" y="106"/>
                  </a:cxn>
                  <a:cxn ang="0">
                    <a:pos x="82" y="98"/>
                  </a:cxn>
                  <a:cxn ang="0">
                    <a:pos x="90" y="90"/>
                  </a:cxn>
                  <a:cxn ang="0">
                    <a:pos x="94" y="88"/>
                  </a:cxn>
                  <a:cxn ang="0">
                    <a:pos x="104" y="84"/>
                  </a:cxn>
                  <a:cxn ang="0">
                    <a:pos x="108" y="80"/>
                  </a:cxn>
                  <a:cxn ang="0">
                    <a:pos x="112" y="78"/>
                  </a:cxn>
                  <a:cxn ang="0">
                    <a:pos x="118" y="72"/>
                  </a:cxn>
                  <a:cxn ang="0">
                    <a:pos x="120" y="68"/>
                  </a:cxn>
                  <a:cxn ang="0">
                    <a:pos x="116" y="62"/>
                  </a:cxn>
                  <a:cxn ang="0">
                    <a:pos x="112" y="60"/>
                  </a:cxn>
                  <a:cxn ang="0">
                    <a:pos x="110" y="60"/>
                  </a:cxn>
                  <a:cxn ang="0">
                    <a:pos x="106" y="56"/>
                  </a:cxn>
                  <a:cxn ang="0">
                    <a:pos x="102" y="48"/>
                  </a:cxn>
                </a:cxnLst>
                <a:rect l="0" t="0" r="r" b="b"/>
                <a:pathLst>
                  <a:path w="120" h="138">
                    <a:moveTo>
                      <a:pt x="102" y="48"/>
                    </a:moveTo>
                    <a:lnTo>
                      <a:pt x="98" y="48"/>
                    </a:lnTo>
                    <a:lnTo>
                      <a:pt x="100" y="46"/>
                    </a:lnTo>
                    <a:lnTo>
                      <a:pt x="98" y="44"/>
                    </a:lnTo>
                    <a:lnTo>
                      <a:pt x="98" y="40"/>
                    </a:lnTo>
                    <a:lnTo>
                      <a:pt x="96" y="38"/>
                    </a:lnTo>
                    <a:lnTo>
                      <a:pt x="92" y="34"/>
                    </a:lnTo>
                    <a:lnTo>
                      <a:pt x="90" y="32"/>
                    </a:lnTo>
                    <a:lnTo>
                      <a:pt x="90" y="30"/>
                    </a:lnTo>
                    <a:lnTo>
                      <a:pt x="88" y="28"/>
                    </a:lnTo>
                    <a:lnTo>
                      <a:pt x="86" y="26"/>
                    </a:lnTo>
                    <a:lnTo>
                      <a:pt x="84" y="22"/>
                    </a:lnTo>
                    <a:lnTo>
                      <a:pt x="82" y="16"/>
                    </a:lnTo>
                    <a:lnTo>
                      <a:pt x="80" y="10"/>
                    </a:lnTo>
                    <a:lnTo>
                      <a:pt x="80" y="4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76" y="0"/>
                    </a:lnTo>
                    <a:lnTo>
                      <a:pt x="72" y="0"/>
                    </a:lnTo>
                    <a:lnTo>
                      <a:pt x="68" y="2"/>
                    </a:lnTo>
                    <a:lnTo>
                      <a:pt x="64" y="4"/>
                    </a:lnTo>
                    <a:lnTo>
                      <a:pt x="60" y="6"/>
                    </a:lnTo>
                    <a:lnTo>
                      <a:pt x="56" y="8"/>
                    </a:lnTo>
                    <a:lnTo>
                      <a:pt x="56" y="10"/>
                    </a:lnTo>
                    <a:lnTo>
                      <a:pt x="52" y="4"/>
                    </a:lnTo>
                    <a:lnTo>
                      <a:pt x="46" y="2"/>
                    </a:lnTo>
                    <a:lnTo>
                      <a:pt x="36" y="0"/>
                    </a:lnTo>
                    <a:lnTo>
                      <a:pt x="26" y="2"/>
                    </a:lnTo>
                    <a:lnTo>
                      <a:pt x="18" y="2"/>
                    </a:lnTo>
                    <a:lnTo>
                      <a:pt x="14" y="4"/>
                    </a:lnTo>
                    <a:lnTo>
                      <a:pt x="14" y="46"/>
                    </a:lnTo>
                    <a:lnTo>
                      <a:pt x="0" y="48"/>
                    </a:lnTo>
                    <a:lnTo>
                      <a:pt x="0" y="100"/>
                    </a:lnTo>
                    <a:lnTo>
                      <a:pt x="2" y="102"/>
                    </a:lnTo>
                    <a:lnTo>
                      <a:pt x="4" y="102"/>
                    </a:lnTo>
                    <a:lnTo>
                      <a:pt x="6" y="104"/>
                    </a:lnTo>
                    <a:lnTo>
                      <a:pt x="10" y="108"/>
                    </a:lnTo>
                    <a:lnTo>
                      <a:pt x="12" y="112"/>
                    </a:lnTo>
                    <a:lnTo>
                      <a:pt x="14" y="118"/>
                    </a:lnTo>
                    <a:lnTo>
                      <a:pt x="12" y="126"/>
                    </a:lnTo>
                    <a:lnTo>
                      <a:pt x="12" y="126"/>
                    </a:lnTo>
                    <a:lnTo>
                      <a:pt x="10" y="128"/>
                    </a:lnTo>
                    <a:lnTo>
                      <a:pt x="8" y="130"/>
                    </a:lnTo>
                    <a:lnTo>
                      <a:pt x="8" y="134"/>
                    </a:lnTo>
                    <a:lnTo>
                      <a:pt x="10" y="136"/>
                    </a:lnTo>
                    <a:lnTo>
                      <a:pt x="12" y="138"/>
                    </a:lnTo>
                    <a:lnTo>
                      <a:pt x="16" y="138"/>
                    </a:lnTo>
                    <a:lnTo>
                      <a:pt x="20" y="136"/>
                    </a:lnTo>
                    <a:lnTo>
                      <a:pt x="26" y="134"/>
                    </a:lnTo>
                    <a:lnTo>
                      <a:pt x="32" y="130"/>
                    </a:lnTo>
                    <a:lnTo>
                      <a:pt x="38" y="124"/>
                    </a:lnTo>
                    <a:lnTo>
                      <a:pt x="40" y="124"/>
                    </a:lnTo>
                    <a:lnTo>
                      <a:pt x="40" y="122"/>
                    </a:lnTo>
                    <a:lnTo>
                      <a:pt x="42" y="118"/>
                    </a:lnTo>
                    <a:lnTo>
                      <a:pt x="44" y="116"/>
                    </a:lnTo>
                    <a:lnTo>
                      <a:pt x="44" y="112"/>
                    </a:lnTo>
                    <a:lnTo>
                      <a:pt x="44" y="112"/>
                    </a:lnTo>
                    <a:lnTo>
                      <a:pt x="46" y="110"/>
                    </a:lnTo>
                    <a:lnTo>
                      <a:pt x="50" y="110"/>
                    </a:lnTo>
                    <a:lnTo>
                      <a:pt x="52" y="108"/>
                    </a:lnTo>
                    <a:lnTo>
                      <a:pt x="56" y="108"/>
                    </a:lnTo>
                    <a:lnTo>
                      <a:pt x="60" y="110"/>
                    </a:lnTo>
                    <a:lnTo>
                      <a:pt x="64" y="114"/>
                    </a:lnTo>
                    <a:lnTo>
                      <a:pt x="64" y="114"/>
                    </a:lnTo>
                    <a:lnTo>
                      <a:pt x="68" y="116"/>
                    </a:lnTo>
                    <a:lnTo>
                      <a:pt x="70" y="116"/>
                    </a:lnTo>
                    <a:lnTo>
                      <a:pt x="74" y="116"/>
                    </a:lnTo>
                    <a:lnTo>
                      <a:pt x="74" y="114"/>
                    </a:lnTo>
                    <a:lnTo>
                      <a:pt x="74" y="112"/>
                    </a:lnTo>
                    <a:lnTo>
                      <a:pt x="76" y="106"/>
                    </a:lnTo>
                    <a:lnTo>
                      <a:pt x="80" y="102"/>
                    </a:lnTo>
                    <a:lnTo>
                      <a:pt x="82" y="98"/>
                    </a:lnTo>
                    <a:lnTo>
                      <a:pt x="86" y="94"/>
                    </a:lnTo>
                    <a:lnTo>
                      <a:pt x="90" y="90"/>
                    </a:lnTo>
                    <a:lnTo>
                      <a:pt x="90" y="90"/>
                    </a:lnTo>
                    <a:lnTo>
                      <a:pt x="94" y="88"/>
                    </a:lnTo>
                    <a:lnTo>
                      <a:pt x="98" y="86"/>
                    </a:lnTo>
                    <a:lnTo>
                      <a:pt x="104" y="84"/>
                    </a:lnTo>
                    <a:lnTo>
                      <a:pt x="106" y="82"/>
                    </a:lnTo>
                    <a:lnTo>
                      <a:pt x="108" y="80"/>
                    </a:lnTo>
                    <a:lnTo>
                      <a:pt x="110" y="78"/>
                    </a:lnTo>
                    <a:lnTo>
                      <a:pt x="112" y="78"/>
                    </a:lnTo>
                    <a:lnTo>
                      <a:pt x="116" y="76"/>
                    </a:lnTo>
                    <a:lnTo>
                      <a:pt x="118" y="72"/>
                    </a:lnTo>
                    <a:lnTo>
                      <a:pt x="120" y="70"/>
                    </a:lnTo>
                    <a:lnTo>
                      <a:pt x="120" y="68"/>
                    </a:lnTo>
                    <a:lnTo>
                      <a:pt x="120" y="66"/>
                    </a:lnTo>
                    <a:lnTo>
                      <a:pt x="116" y="62"/>
                    </a:lnTo>
                    <a:lnTo>
                      <a:pt x="112" y="60"/>
                    </a:lnTo>
                    <a:lnTo>
                      <a:pt x="112" y="60"/>
                    </a:lnTo>
                    <a:lnTo>
                      <a:pt x="110" y="60"/>
                    </a:lnTo>
                    <a:lnTo>
                      <a:pt x="110" y="60"/>
                    </a:lnTo>
                    <a:lnTo>
                      <a:pt x="108" y="58"/>
                    </a:lnTo>
                    <a:lnTo>
                      <a:pt x="106" y="56"/>
                    </a:lnTo>
                    <a:lnTo>
                      <a:pt x="104" y="54"/>
                    </a:lnTo>
                    <a:lnTo>
                      <a:pt x="102" y="48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Freeform 292"/>
              <p:cNvSpPr>
                <a:spLocks/>
              </p:cNvSpPr>
              <p:nvPr/>
            </p:nvSpPr>
            <p:spPr bwMode="gray">
              <a:xfrm>
                <a:off x="1432" y="2694"/>
                <a:ext cx="116" cy="164"/>
              </a:xfrm>
              <a:custGeom>
                <a:avLst/>
                <a:gdLst/>
                <a:ahLst/>
                <a:cxnLst>
                  <a:cxn ang="0">
                    <a:pos x="4" y="164"/>
                  </a:cxn>
                  <a:cxn ang="0">
                    <a:pos x="28" y="148"/>
                  </a:cxn>
                  <a:cxn ang="0">
                    <a:pos x="32" y="144"/>
                  </a:cxn>
                  <a:cxn ang="0">
                    <a:pos x="38" y="136"/>
                  </a:cxn>
                  <a:cxn ang="0">
                    <a:pos x="50" y="126"/>
                  </a:cxn>
                  <a:cxn ang="0">
                    <a:pos x="62" y="112"/>
                  </a:cxn>
                  <a:cxn ang="0">
                    <a:pos x="72" y="98"/>
                  </a:cxn>
                  <a:cxn ang="0">
                    <a:pos x="82" y="84"/>
                  </a:cxn>
                  <a:cxn ang="0">
                    <a:pos x="92" y="66"/>
                  </a:cxn>
                  <a:cxn ang="0">
                    <a:pos x="100" y="50"/>
                  </a:cxn>
                  <a:cxn ang="0">
                    <a:pos x="106" y="36"/>
                  </a:cxn>
                  <a:cxn ang="0">
                    <a:pos x="108" y="32"/>
                  </a:cxn>
                  <a:cxn ang="0">
                    <a:pos x="116" y="18"/>
                  </a:cxn>
                  <a:cxn ang="0">
                    <a:pos x="116" y="0"/>
                  </a:cxn>
                  <a:cxn ang="0">
                    <a:pos x="108" y="0"/>
                  </a:cxn>
                  <a:cxn ang="0">
                    <a:pos x="108" y="0"/>
                  </a:cxn>
                  <a:cxn ang="0">
                    <a:pos x="106" y="2"/>
                  </a:cxn>
                  <a:cxn ang="0">
                    <a:pos x="102" y="2"/>
                  </a:cxn>
                  <a:cxn ang="0">
                    <a:pos x="98" y="4"/>
                  </a:cxn>
                  <a:cxn ang="0">
                    <a:pos x="92" y="4"/>
                  </a:cxn>
                  <a:cxn ang="0">
                    <a:pos x="80" y="6"/>
                  </a:cxn>
                  <a:cxn ang="0">
                    <a:pos x="66" y="8"/>
                  </a:cxn>
                  <a:cxn ang="0">
                    <a:pos x="54" y="10"/>
                  </a:cxn>
                  <a:cxn ang="0">
                    <a:pos x="50" y="10"/>
                  </a:cxn>
                  <a:cxn ang="0">
                    <a:pos x="28" y="14"/>
                  </a:cxn>
                  <a:cxn ang="0">
                    <a:pos x="28" y="14"/>
                  </a:cxn>
                  <a:cxn ang="0">
                    <a:pos x="26" y="12"/>
                  </a:cxn>
                  <a:cxn ang="0">
                    <a:pos x="24" y="12"/>
                  </a:cxn>
                  <a:cxn ang="0">
                    <a:pos x="20" y="10"/>
                  </a:cxn>
                  <a:cxn ang="0">
                    <a:pos x="14" y="20"/>
                  </a:cxn>
                  <a:cxn ang="0">
                    <a:pos x="16" y="22"/>
                  </a:cxn>
                  <a:cxn ang="0">
                    <a:pos x="14" y="28"/>
                  </a:cxn>
                  <a:cxn ang="0">
                    <a:pos x="24" y="34"/>
                  </a:cxn>
                  <a:cxn ang="0">
                    <a:pos x="56" y="52"/>
                  </a:cxn>
                  <a:cxn ang="0">
                    <a:pos x="70" y="54"/>
                  </a:cxn>
                  <a:cxn ang="0">
                    <a:pos x="40" y="96"/>
                  </a:cxn>
                  <a:cxn ang="0">
                    <a:pos x="24" y="102"/>
                  </a:cxn>
                  <a:cxn ang="0">
                    <a:pos x="22" y="108"/>
                  </a:cxn>
                  <a:cxn ang="0">
                    <a:pos x="6" y="108"/>
                  </a:cxn>
                  <a:cxn ang="0">
                    <a:pos x="0" y="122"/>
                  </a:cxn>
                  <a:cxn ang="0">
                    <a:pos x="0" y="156"/>
                  </a:cxn>
                  <a:cxn ang="0">
                    <a:pos x="4" y="164"/>
                  </a:cxn>
                </a:cxnLst>
                <a:rect l="0" t="0" r="r" b="b"/>
                <a:pathLst>
                  <a:path w="116" h="164">
                    <a:moveTo>
                      <a:pt x="4" y="164"/>
                    </a:moveTo>
                    <a:lnTo>
                      <a:pt x="28" y="148"/>
                    </a:lnTo>
                    <a:lnTo>
                      <a:pt x="32" y="144"/>
                    </a:lnTo>
                    <a:lnTo>
                      <a:pt x="38" y="136"/>
                    </a:lnTo>
                    <a:lnTo>
                      <a:pt x="50" y="126"/>
                    </a:lnTo>
                    <a:lnTo>
                      <a:pt x="62" y="112"/>
                    </a:lnTo>
                    <a:lnTo>
                      <a:pt x="72" y="98"/>
                    </a:lnTo>
                    <a:lnTo>
                      <a:pt x="82" y="84"/>
                    </a:lnTo>
                    <a:lnTo>
                      <a:pt x="92" y="66"/>
                    </a:lnTo>
                    <a:lnTo>
                      <a:pt x="100" y="50"/>
                    </a:lnTo>
                    <a:lnTo>
                      <a:pt x="106" y="36"/>
                    </a:lnTo>
                    <a:lnTo>
                      <a:pt x="108" y="32"/>
                    </a:lnTo>
                    <a:lnTo>
                      <a:pt x="116" y="18"/>
                    </a:lnTo>
                    <a:lnTo>
                      <a:pt x="116" y="0"/>
                    </a:lnTo>
                    <a:lnTo>
                      <a:pt x="108" y="0"/>
                    </a:lnTo>
                    <a:lnTo>
                      <a:pt x="108" y="0"/>
                    </a:lnTo>
                    <a:lnTo>
                      <a:pt x="106" y="2"/>
                    </a:lnTo>
                    <a:lnTo>
                      <a:pt x="102" y="2"/>
                    </a:lnTo>
                    <a:lnTo>
                      <a:pt x="98" y="4"/>
                    </a:lnTo>
                    <a:lnTo>
                      <a:pt x="92" y="4"/>
                    </a:lnTo>
                    <a:lnTo>
                      <a:pt x="80" y="6"/>
                    </a:lnTo>
                    <a:lnTo>
                      <a:pt x="66" y="8"/>
                    </a:lnTo>
                    <a:lnTo>
                      <a:pt x="54" y="10"/>
                    </a:lnTo>
                    <a:lnTo>
                      <a:pt x="50" y="10"/>
                    </a:lnTo>
                    <a:lnTo>
                      <a:pt x="28" y="14"/>
                    </a:lnTo>
                    <a:lnTo>
                      <a:pt x="28" y="14"/>
                    </a:lnTo>
                    <a:lnTo>
                      <a:pt x="26" y="12"/>
                    </a:lnTo>
                    <a:lnTo>
                      <a:pt x="24" y="12"/>
                    </a:lnTo>
                    <a:lnTo>
                      <a:pt x="20" y="10"/>
                    </a:lnTo>
                    <a:lnTo>
                      <a:pt x="14" y="20"/>
                    </a:lnTo>
                    <a:lnTo>
                      <a:pt x="16" y="22"/>
                    </a:lnTo>
                    <a:lnTo>
                      <a:pt x="14" y="28"/>
                    </a:lnTo>
                    <a:lnTo>
                      <a:pt x="24" y="34"/>
                    </a:lnTo>
                    <a:lnTo>
                      <a:pt x="56" y="52"/>
                    </a:lnTo>
                    <a:lnTo>
                      <a:pt x="70" y="54"/>
                    </a:lnTo>
                    <a:lnTo>
                      <a:pt x="40" y="96"/>
                    </a:lnTo>
                    <a:lnTo>
                      <a:pt x="24" y="102"/>
                    </a:lnTo>
                    <a:lnTo>
                      <a:pt x="22" y="108"/>
                    </a:lnTo>
                    <a:lnTo>
                      <a:pt x="6" y="108"/>
                    </a:lnTo>
                    <a:lnTo>
                      <a:pt x="0" y="122"/>
                    </a:lnTo>
                    <a:lnTo>
                      <a:pt x="0" y="156"/>
                    </a:lnTo>
                    <a:lnTo>
                      <a:pt x="4" y="164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Freeform 293"/>
              <p:cNvSpPr>
                <a:spLocks/>
              </p:cNvSpPr>
              <p:nvPr/>
            </p:nvSpPr>
            <p:spPr bwMode="gray">
              <a:xfrm>
                <a:off x="1332" y="2790"/>
                <a:ext cx="106" cy="124"/>
              </a:xfrm>
              <a:custGeom>
                <a:avLst/>
                <a:gdLst/>
                <a:ahLst/>
                <a:cxnLst>
                  <a:cxn ang="0">
                    <a:pos x="66" y="116"/>
                  </a:cxn>
                  <a:cxn ang="0">
                    <a:pos x="82" y="100"/>
                  </a:cxn>
                  <a:cxn ang="0">
                    <a:pos x="102" y="68"/>
                  </a:cxn>
                  <a:cxn ang="0">
                    <a:pos x="104" y="68"/>
                  </a:cxn>
                  <a:cxn ang="0">
                    <a:pos x="100" y="60"/>
                  </a:cxn>
                  <a:cxn ang="0">
                    <a:pos x="100" y="26"/>
                  </a:cxn>
                  <a:cxn ang="0">
                    <a:pos x="106" y="12"/>
                  </a:cxn>
                  <a:cxn ang="0">
                    <a:pos x="104" y="6"/>
                  </a:cxn>
                  <a:cxn ang="0">
                    <a:pos x="84" y="10"/>
                  </a:cxn>
                  <a:cxn ang="0">
                    <a:pos x="76" y="18"/>
                  </a:cxn>
                  <a:cxn ang="0">
                    <a:pos x="58" y="16"/>
                  </a:cxn>
                  <a:cxn ang="0">
                    <a:pos x="40" y="0"/>
                  </a:cxn>
                  <a:cxn ang="0">
                    <a:pos x="26" y="0"/>
                  </a:cxn>
                  <a:cxn ang="0">
                    <a:pos x="26" y="0"/>
                  </a:cxn>
                  <a:cxn ang="0">
                    <a:pos x="26" y="0"/>
                  </a:cxn>
                  <a:cxn ang="0">
                    <a:pos x="24" y="2"/>
                  </a:cxn>
                  <a:cxn ang="0">
                    <a:pos x="22" y="4"/>
                  </a:cxn>
                  <a:cxn ang="0">
                    <a:pos x="16" y="4"/>
                  </a:cxn>
                  <a:cxn ang="0">
                    <a:pos x="8" y="6"/>
                  </a:cxn>
                  <a:cxn ang="0">
                    <a:pos x="10" y="12"/>
                  </a:cxn>
                  <a:cxn ang="0">
                    <a:pos x="14" y="40"/>
                  </a:cxn>
                  <a:cxn ang="0">
                    <a:pos x="0" y="56"/>
                  </a:cxn>
                  <a:cxn ang="0">
                    <a:pos x="0" y="56"/>
                  </a:cxn>
                  <a:cxn ang="0">
                    <a:pos x="2" y="58"/>
                  </a:cxn>
                  <a:cxn ang="0">
                    <a:pos x="4" y="62"/>
                  </a:cxn>
                  <a:cxn ang="0">
                    <a:pos x="4" y="66"/>
                  </a:cxn>
                  <a:cxn ang="0">
                    <a:pos x="6" y="70"/>
                  </a:cxn>
                  <a:cxn ang="0">
                    <a:pos x="4" y="74"/>
                  </a:cxn>
                  <a:cxn ang="0">
                    <a:pos x="2" y="78"/>
                  </a:cxn>
                  <a:cxn ang="0">
                    <a:pos x="46" y="110"/>
                  </a:cxn>
                  <a:cxn ang="0">
                    <a:pos x="46" y="110"/>
                  </a:cxn>
                  <a:cxn ang="0">
                    <a:pos x="48" y="112"/>
                  </a:cxn>
                  <a:cxn ang="0">
                    <a:pos x="48" y="114"/>
                  </a:cxn>
                  <a:cxn ang="0">
                    <a:pos x="50" y="116"/>
                  </a:cxn>
                  <a:cxn ang="0">
                    <a:pos x="62" y="124"/>
                  </a:cxn>
                </a:cxnLst>
                <a:rect l="0" t="0" r="r" b="b"/>
                <a:pathLst>
                  <a:path w="106" h="124">
                    <a:moveTo>
                      <a:pt x="66" y="116"/>
                    </a:moveTo>
                    <a:lnTo>
                      <a:pt x="82" y="100"/>
                    </a:lnTo>
                    <a:lnTo>
                      <a:pt x="102" y="68"/>
                    </a:lnTo>
                    <a:lnTo>
                      <a:pt x="104" y="68"/>
                    </a:lnTo>
                    <a:lnTo>
                      <a:pt x="100" y="60"/>
                    </a:lnTo>
                    <a:lnTo>
                      <a:pt x="100" y="26"/>
                    </a:lnTo>
                    <a:lnTo>
                      <a:pt x="106" y="12"/>
                    </a:lnTo>
                    <a:lnTo>
                      <a:pt x="104" y="6"/>
                    </a:lnTo>
                    <a:lnTo>
                      <a:pt x="84" y="10"/>
                    </a:lnTo>
                    <a:lnTo>
                      <a:pt x="76" y="18"/>
                    </a:lnTo>
                    <a:lnTo>
                      <a:pt x="58" y="16"/>
                    </a:lnTo>
                    <a:lnTo>
                      <a:pt x="40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4" y="2"/>
                    </a:lnTo>
                    <a:lnTo>
                      <a:pt x="22" y="4"/>
                    </a:lnTo>
                    <a:lnTo>
                      <a:pt x="16" y="4"/>
                    </a:lnTo>
                    <a:lnTo>
                      <a:pt x="8" y="6"/>
                    </a:lnTo>
                    <a:lnTo>
                      <a:pt x="10" y="12"/>
                    </a:lnTo>
                    <a:lnTo>
                      <a:pt x="14" y="40"/>
                    </a:lnTo>
                    <a:lnTo>
                      <a:pt x="0" y="56"/>
                    </a:lnTo>
                    <a:lnTo>
                      <a:pt x="0" y="56"/>
                    </a:lnTo>
                    <a:lnTo>
                      <a:pt x="2" y="58"/>
                    </a:lnTo>
                    <a:lnTo>
                      <a:pt x="4" y="62"/>
                    </a:lnTo>
                    <a:lnTo>
                      <a:pt x="4" y="66"/>
                    </a:lnTo>
                    <a:lnTo>
                      <a:pt x="6" y="70"/>
                    </a:lnTo>
                    <a:lnTo>
                      <a:pt x="4" y="74"/>
                    </a:lnTo>
                    <a:lnTo>
                      <a:pt x="2" y="78"/>
                    </a:lnTo>
                    <a:lnTo>
                      <a:pt x="46" y="110"/>
                    </a:lnTo>
                    <a:lnTo>
                      <a:pt x="46" y="110"/>
                    </a:lnTo>
                    <a:lnTo>
                      <a:pt x="48" y="112"/>
                    </a:lnTo>
                    <a:lnTo>
                      <a:pt x="48" y="114"/>
                    </a:lnTo>
                    <a:lnTo>
                      <a:pt x="50" y="116"/>
                    </a:lnTo>
                    <a:lnTo>
                      <a:pt x="62" y="124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Freeform 294"/>
              <p:cNvSpPr>
                <a:spLocks/>
              </p:cNvSpPr>
              <p:nvPr/>
            </p:nvSpPr>
            <p:spPr bwMode="gray">
              <a:xfrm>
                <a:off x="1274" y="2796"/>
                <a:ext cx="72" cy="76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6" y="6"/>
                  </a:cxn>
                  <a:cxn ang="0">
                    <a:pos x="14" y="8"/>
                  </a:cxn>
                  <a:cxn ang="0">
                    <a:pos x="14" y="12"/>
                  </a:cxn>
                  <a:cxn ang="0">
                    <a:pos x="14" y="16"/>
                  </a:cxn>
                  <a:cxn ang="0">
                    <a:pos x="14" y="18"/>
                  </a:cxn>
                  <a:cxn ang="0">
                    <a:pos x="12" y="20"/>
                  </a:cxn>
                  <a:cxn ang="0">
                    <a:pos x="10" y="22"/>
                  </a:cxn>
                  <a:cxn ang="0">
                    <a:pos x="10" y="26"/>
                  </a:cxn>
                  <a:cxn ang="0">
                    <a:pos x="10" y="30"/>
                  </a:cxn>
                  <a:cxn ang="0">
                    <a:pos x="10" y="32"/>
                  </a:cxn>
                  <a:cxn ang="0">
                    <a:pos x="8" y="34"/>
                  </a:cxn>
                  <a:cxn ang="0">
                    <a:pos x="8" y="38"/>
                  </a:cxn>
                  <a:cxn ang="0">
                    <a:pos x="6" y="44"/>
                  </a:cxn>
                  <a:cxn ang="0">
                    <a:pos x="4" y="48"/>
                  </a:cxn>
                  <a:cxn ang="0">
                    <a:pos x="2" y="52"/>
                  </a:cxn>
                  <a:cxn ang="0">
                    <a:pos x="2" y="54"/>
                  </a:cxn>
                  <a:cxn ang="0">
                    <a:pos x="0" y="58"/>
                  </a:cxn>
                  <a:cxn ang="0">
                    <a:pos x="0" y="62"/>
                  </a:cxn>
                  <a:cxn ang="0">
                    <a:pos x="0" y="68"/>
                  </a:cxn>
                  <a:cxn ang="0">
                    <a:pos x="2" y="72"/>
                  </a:cxn>
                  <a:cxn ang="0">
                    <a:pos x="2" y="76"/>
                  </a:cxn>
                  <a:cxn ang="0">
                    <a:pos x="4" y="76"/>
                  </a:cxn>
                  <a:cxn ang="0">
                    <a:pos x="8" y="74"/>
                  </a:cxn>
                  <a:cxn ang="0">
                    <a:pos x="12" y="74"/>
                  </a:cxn>
                  <a:cxn ang="0">
                    <a:pos x="18" y="72"/>
                  </a:cxn>
                  <a:cxn ang="0">
                    <a:pos x="24" y="70"/>
                  </a:cxn>
                  <a:cxn ang="0">
                    <a:pos x="28" y="68"/>
                  </a:cxn>
                  <a:cxn ang="0">
                    <a:pos x="44" y="56"/>
                  </a:cxn>
                  <a:cxn ang="0">
                    <a:pos x="44" y="54"/>
                  </a:cxn>
                  <a:cxn ang="0">
                    <a:pos x="44" y="54"/>
                  </a:cxn>
                  <a:cxn ang="0">
                    <a:pos x="44" y="52"/>
                  </a:cxn>
                  <a:cxn ang="0">
                    <a:pos x="46" y="50"/>
                  </a:cxn>
                  <a:cxn ang="0">
                    <a:pos x="50" y="50"/>
                  </a:cxn>
                  <a:cxn ang="0">
                    <a:pos x="56" y="50"/>
                  </a:cxn>
                  <a:cxn ang="0">
                    <a:pos x="72" y="34"/>
                  </a:cxn>
                  <a:cxn ang="0">
                    <a:pos x="68" y="10"/>
                  </a:cxn>
                  <a:cxn ang="0">
                    <a:pos x="68" y="8"/>
                  </a:cxn>
                  <a:cxn ang="0">
                    <a:pos x="68" y="6"/>
                  </a:cxn>
                  <a:cxn ang="0">
                    <a:pos x="68" y="4"/>
                  </a:cxn>
                  <a:cxn ang="0">
                    <a:pos x="66" y="2"/>
                  </a:cxn>
                  <a:cxn ang="0">
                    <a:pos x="64" y="0"/>
                  </a:cxn>
                  <a:cxn ang="0">
                    <a:pos x="64" y="0"/>
                  </a:cxn>
                  <a:cxn ang="0">
                    <a:pos x="60" y="2"/>
                  </a:cxn>
                  <a:cxn ang="0">
                    <a:pos x="54" y="2"/>
                  </a:cxn>
                  <a:cxn ang="0">
                    <a:pos x="48" y="2"/>
                  </a:cxn>
                  <a:cxn ang="0">
                    <a:pos x="44" y="4"/>
                  </a:cxn>
                  <a:cxn ang="0">
                    <a:pos x="42" y="4"/>
                  </a:cxn>
                  <a:cxn ang="0">
                    <a:pos x="22" y="4"/>
                  </a:cxn>
                  <a:cxn ang="0">
                    <a:pos x="16" y="6"/>
                  </a:cxn>
                </a:cxnLst>
                <a:rect l="0" t="0" r="r" b="b"/>
                <a:pathLst>
                  <a:path w="72" h="76">
                    <a:moveTo>
                      <a:pt x="16" y="6"/>
                    </a:moveTo>
                    <a:lnTo>
                      <a:pt x="16" y="6"/>
                    </a:lnTo>
                    <a:lnTo>
                      <a:pt x="14" y="8"/>
                    </a:lnTo>
                    <a:lnTo>
                      <a:pt x="14" y="12"/>
                    </a:lnTo>
                    <a:lnTo>
                      <a:pt x="14" y="16"/>
                    </a:lnTo>
                    <a:lnTo>
                      <a:pt x="14" y="18"/>
                    </a:lnTo>
                    <a:lnTo>
                      <a:pt x="12" y="20"/>
                    </a:lnTo>
                    <a:lnTo>
                      <a:pt x="10" y="22"/>
                    </a:lnTo>
                    <a:lnTo>
                      <a:pt x="10" y="26"/>
                    </a:lnTo>
                    <a:lnTo>
                      <a:pt x="10" y="30"/>
                    </a:lnTo>
                    <a:lnTo>
                      <a:pt x="10" y="32"/>
                    </a:lnTo>
                    <a:lnTo>
                      <a:pt x="8" y="34"/>
                    </a:lnTo>
                    <a:lnTo>
                      <a:pt x="8" y="38"/>
                    </a:lnTo>
                    <a:lnTo>
                      <a:pt x="6" y="44"/>
                    </a:lnTo>
                    <a:lnTo>
                      <a:pt x="4" y="48"/>
                    </a:lnTo>
                    <a:lnTo>
                      <a:pt x="2" y="52"/>
                    </a:lnTo>
                    <a:lnTo>
                      <a:pt x="2" y="54"/>
                    </a:lnTo>
                    <a:lnTo>
                      <a:pt x="0" y="58"/>
                    </a:lnTo>
                    <a:lnTo>
                      <a:pt x="0" y="62"/>
                    </a:lnTo>
                    <a:lnTo>
                      <a:pt x="0" y="68"/>
                    </a:lnTo>
                    <a:lnTo>
                      <a:pt x="2" y="72"/>
                    </a:lnTo>
                    <a:lnTo>
                      <a:pt x="2" y="76"/>
                    </a:lnTo>
                    <a:lnTo>
                      <a:pt x="4" y="76"/>
                    </a:lnTo>
                    <a:lnTo>
                      <a:pt x="8" y="74"/>
                    </a:lnTo>
                    <a:lnTo>
                      <a:pt x="12" y="74"/>
                    </a:lnTo>
                    <a:lnTo>
                      <a:pt x="18" y="72"/>
                    </a:lnTo>
                    <a:lnTo>
                      <a:pt x="24" y="70"/>
                    </a:lnTo>
                    <a:lnTo>
                      <a:pt x="28" y="68"/>
                    </a:lnTo>
                    <a:lnTo>
                      <a:pt x="44" y="56"/>
                    </a:lnTo>
                    <a:lnTo>
                      <a:pt x="44" y="54"/>
                    </a:lnTo>
                    <a:lnTo>
                      <a:pt x="44" y="54"/>
                    </a:lnTo>
                    <a:lnTo>
                      <a:pt x="44" y="52"/>
                    </a:lnTo>
                    <a:lnTo>
                      <a:pt x="46" y="50"/>
                    </a:lnTo>
                    <a:lnTo>
                      <a:pt x="50" y="50"/>
                    </a:lnTo>
                    <a:lnTo>
                      <a:pt x="56" y="50"/>
                    </a:lnTo>
                    <a:lnTo>
                      <a:pt x="72" y="34"/>
                    </a:lnTo>
                    <a:lnTo>
                      <a:pt x="68" y="10"/>
                    </a:lnTo>
                    <a:lnTo>
                      <a:pt x="68" y="8"/>
                    </a:lnTo>
                    <a:lnTo>
                      <a:pt x="68" y="6"/>
                    </a:lnTo>
                    <a:lnTo>
                      <a:pt x="68" y="4"/>
                    </a:lnTo>
                    <a:lnTo>
                      <a:pt x="66" y="2"/>
                    </a:lnTo>
                    <a:lnTo>
                      <a:pt x="64" y="0"/>
                    </a:lnTo>
                    <a:lnTo>
                      <a:pt x="64" y="0"/>
                    </a:lnTo>
                    <a:lnTo>
                      <a:pt x="60" y="2"/>
                    </a:lnTo>
                    <a:lnTo>
                      <a:pt x="54" y="2"/>
                    </a:lnTo>
                    <a:lnTo>
                      <a:pt x="48" y="2"/>
                    </a:lnTo>
                    <a:lnTo>
                      <a:pt x="44" y="4"/>
                    </a:lnTo>
                    <a:lnTo>
                      <a:pt x="42" y="4"/>
                    </a:lnTo>
                    <a:lnTo>
                      <a:pt x="22" y="4"/>
                    </a:lnTo>
                    <a:lnTo>
                      <a:pt x="16" y="6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Freeform 295"/>
              <p:cNvSpPr>
                <a:spLocks/>
              </p:cNvSpPr>
              <p:nvPr/>
            </p:nvSpPr>
            <p:spPr bwMode="gray">
              <a:xfrm>
                <a:off x="1326" y="2618"/>
                <a:ext cx="178" cy="190"/>
              </a:xfrm>
              <a:custGeom>
                <a:avLst/>
                <a:gdLst/>
                <a:ahLst/>
                <a:cxnLst>
                  <a:cxn ang="0">
                    <a:pos x="66" y="0"/>
                  </a:cxn>
                  <a:cxn ang="0">
                    <a:pos x="62" y="4"/>
                  </a:cxn>
                  <a:cxn ang="0">
                    <a:pos x="56" y="10"/>
                  </a:cxn>
                  <a:cxn ang="0">
                    <a:pos x="52" y="12"/>
                  </a:cxn>
                  <a:cxn ang="0">
                    <a:pos x="46" y="18"/>
                  </a:cxn>
                  <a:cxn ang="0">
                    <a:pos x="40" y="26"/>
                  </a:cxn>
                  <a:cxn ang="0">
                    <a:pos x="36" y="30"/>
                  </a:cxn>
                  <a:cxn ang="0">
                    <a:pos x="30" y="50"/>
                  </a:cxn>
                  <a:cxn ang="0">
                    <a:pos x="24" y="62"/>
                  </a:cxn>
                  <a:cxn ang="0">
                    <a:pos x="12" y="76"/>
                  </a:cxn>
                  <a:cxn ang="0">
                    <a:pos x="6" y="86"/>
                  </a:cxn>
                  <a:cxn ang="0">
                    <a:pos x="4" y="90"/>
                  </a:cxn>
                  <a:cxn ang="0">
                    <a:pos x="4" y="104"/>
                  </a:cxn>
                  <a:cxn ang="0">
                    <a:pos x="4" y="112"/>
                  </a:cxn>
                  <a:cxn ang="0">
                    <a:pos x="0" y="116"/>
                  </a:cxn>
                  <a:cxn ang="0">
                    <a:pos x="0" y="122"/>
                  </a:cxn>
                  <a:cxn ang="0">
                    <a:pos x="4" y="126"/>
                  </a:cxn>
                  <a:cxn ang="0">
                    <a:pos x="8" y="128"/>
                  </a:cxn>
                  <a:cxn ang="0">
                    <a:pos x="14" y="134"/>
                  </a:cxn>
                  <a:cxn ang="0">
                    <a:pos x="22" y="144"/>
                  </a:cxn>
                  <a:cxn ang="0">
                    <a:pos x="28" y="152"/>
                  </a:cxn>
                  <a:cxn ang="0">
                    <a:pos x="30" y="154"/>
                  </a:cxn>
                  <a:cxn ang="0">
                    <a:pos x="46" y="172"/>
                  </a:cxn>
                  <a:cxn ang="0">
                    <a:pos x="82" y="190"/>
                  </a:cxn>
                  <a:cxn ang="0">
                    <a:pos x="110" y="178"/>
                  </a:cxn>
                  <a:cxn ang="0">
                    <a:pos x="128" y="184"/>
                  </a:cxn>
                  <a:cxn ang="0">
                    <a:pos x="146" y="172"/>
                  </a:cxn>
                  <a:cxn ang="0">
                    <a:pos x="162" y="128"/>
                  </a:cxn>
                  <a:cxn ang="0">
                    <a:pos x="120" y="104"/>
                  </a:cxn>
                  <a:cxn ang="0">
                    <a:pos x="120" y="96"/>
                  </a:cxn>
                  <a:cxn ang="0">
                    <a:pos x="104" y="80"/>
                  </a:cxn>
                  <a:cxn ang="0">
                    <a:pos x="114" y="74"/>
                  </a:cxn>
                  <a:cxn ang="0">
                    <a:pos x="118" y="68"/>
                  </a:cxn>
                  <a:cxn ang="0">
                    <a:pos x="118" y="66"/>
                  </a:cxn>
                  <a:cxn ang="0">
                    <a:pos x="114" y="60"/>
                  </a:cxn>
                  <a:cxn ang="0">
                    <a:pos x="104" y="50"/>
                  </a:cxn>
                  <a:cxn ang="0">
                    <a:pos x="96" y="42"/>
                  </a:cxn>
                  <a:cxn ang="0">
                    <a:pos x="90" y="38"/>
                  </a:cxn>
                  <a:cxn ang="0">
                    <a:pos x="82" y="30"/>
                  </a:cxn>
                  <a:cxn ang="0">
                    <a:pos x="76" y="20"/>
                  </a:cxn>
                  <a:cxn ang="0">
                    <a:pos x="72" y="14"/>
                  </a:cxn>
                  <a:cxn ang="0">
                    <a:pos x="70" y="10"/>
                  </a:cxn>
                  <a:cxn ang="0">
                    <a:pos x="66" y="0"/>
                  </a:cxn>
                </a:cxnLst>
                <a:rect l="0" t="0" r="r" b="b"/>
                <a:pathLst>
                  <a:path w="178" h="190">
                    <a:moveTo>
                      <a:pt x="66" y="0"/>
                    </a:moveTo>
                    <a:lnTo>
                      <a:pt x="66" y="0"/>
                    </a:lnTo>
                    <a:lnTo>
                      <a:pt x="64" y="2"/>
                    </a:lnTo>
                    <a:lnTo>
                      <a:pt x="62" y="4"/>
                    </a:lnTo>
                    <a:lnTo>
                      <a:pt x="58" y="8"/>
                    </a:lnTo>
                    <a:lnTo>
                      <a:pt x="56" y="10"/>
                    </a:lnTo>
                    <a:lnTo>
                      <a:pt x="54" y="10"/>
                    </a:lnTo>
                    <a:lnTo>
                      <a:pt x="52" y="12"/>
                    </a:lnTo>
                    <a:lnTo>
                      <a:pt x="48" y="14"/>
                    </a:lnTo>
                    <a:lnTo>
                      <a:pt x="46" y="18"/>
                    </a:lnTo>
                    <a:lnTo>
                      <a:pt x="42" y="22"/>
                    </a:lnTo>
                    <a:lnTo>
                      <a:pt x="40" y="26"/>
                    </a:lnTo>
                    <a:lnTo>
                      <a:pt x="38" y="28"/>
                    </a:lnTo>
                    <a:lnTo>
                      <a:pt x="36" y="30"/>
                    </a:lnTo>
                    <a:lnTo>
                      <a:pt x="34" y="40"/>
                    </a:lnTo>
                    <a:lnTo>
                      <a:pt x="30" y="50"/>
                    </a:lnTo>
                    <a:lnTo>
                      <a:pt x="26" y="60"/>
                    </a:lnTo>
                    <a:lnTo>
                      <a:pt x="24" y="62"/>
                    </a:lnTo>
                    <a:lnTo>
                      <a:pt x="16" y="68"/>
                    </a:lnTo>
                    <a:lnTo>
                      <a:pt x="12" y="76"/>
                    </a:lnTo>
                    <a:lnTo>
                      <a:pt x="8" y="82"/>
                    </a:lnTo>
                    <a:lnTo>
                      <a:pt x="6" y="86"/>
                    </a:lnTo>
                    <a:lnTo>
                      <a:pt x="4" y="90"/>
                    </a:lnTo>
                    <a:lnTo>
                      <a:pt x="4" y="90"/>
                    </a:lnTo>
                    <a:lnTo>
                      <a:pt x="4" y="98"/>
                    </a:lnTo>
                    <a:lnTo>
                      <a:pt x="4" y="104"/>
                    </a:lnTo>
                    <a:lnTo>
                      <a:pt x="4" y="108"/>
                    </a:lnTo>
                    <a:lnTo>
                      <a:pt x="4" y="112"/>
                    </a:lnTo>
                    <a:lnTo>
                      <a:pt x="4" y="114"/>
                    </a:lnTo>
                    <a:lnTo>
                      <a:pt x="0" y="116"/>
                    </a:lnTo>
                    <a:lnTo>
                      <a:pt x="0" y="120"/>
                    </a:lnTo>
                    <a:lnTo>
                      <a:pt x="0" y="122"/>
                    </a:lnTo>
                    <a:lnTo>
                      <a:pt x="2" y="124"/>
                    </a:lnTo>
                    <a:lnTo>
                      <a:pt x="4" y="126"/>
                    </a:lnTo>
                    <a:lnTo>
                      <a:pt x="6" y="126"/>
                    </a:lnTo>
                    <a:lnTo>
                      <a:pt x="8" y="128"/>
                    </a:lnTo>
                    <a:lnTo>
                      <a:pt x="10" y="130"/>
                    </a:lnTo>
                    <a:lnTo>
                      <a:pt x="14" y="134"/>
                    </a:lnTo>
                    <a:lnTo>
                      <a:pt x="18" y="140"/>
                    </a:lnTo>
                    <a:lnTo>
                      <a:pt x="22" y="144"/>
                    </a:lnTo>
                    <a:lnTo>
                      <a:pt x="24" y="148"/>
                    </a:lnTo>
                    <a:lnTo>
                      <a:pt x="28" y="152"/>
                    </a:lnTo>
                    <a:lnTo>
                      <a:pt x="28" y="154"/>
                    </a:lnTo>
                    <a:lnTo>
                      <a:pt x="30" y="154"/>
                    </a:lnTo>
                    <a:lnTo>
                      <a:pt x="32" y="172"/>
                    </a:lnTo>
                    <a:lnTo>
                      <a:pt x="46" y="172"/>
                    </a:lnTo>
                    <a:lnTo>
                      <a:pt x="64" y="188"/>
                    </a:lnTo>
                    <a:lnTo>
                      <a:pt x="82" y="190"/>
                    </a:lnTo>
                    <a:lnTo>
                      <a:pt x="90" y="182"/>
                    </a:lnTo>
                    <a:lnTo>
                      <a:pt x="110" y="178"/>
                    </a:lnTo>
                    <a:lnTo>
                      <a:pt x="112" y="184"/>
                    </a:lnTo>
                    <a:lnTo>
                      <a:pt x="128" y="184"/>
                    </a:lnTo>
                    <a:lnTo>
                      <a:pt x="130" y="178"/>
                    </a:lnTo>
                    <a:lnTo>
                      <a:pt x="146" y="172"/>
                    </a:lnTo>
                    <a:lnTo>
                      <a:pt x="178" y="130"/>
                    </a:lnTo>
                    <a:lnTo>
                      <a:pt x="162" y="128"/>
                    </a:lnTo>
                    <a:lnTo>
                      <a:pt x="130" y="110"/>
                    </a:lnTo>
                    <a:lnTo>
                      <a:pt x="120" y="104"/>
                    </a:lnTo>
                    <a:lnTo>
                      <a:pt x="122" y="98"/>
                    </a:lnTo>
                    <a:lnTo>
                      <a:pt x="120" y="96"/>
                    </a:lnTo>
                    <a:lnTo>
                      <a:pt x="106" y="92"/>
                    </a:lnTo>
                    <a:lnTo>
                      <a:pt x="104" y="80"/>
                    </a:lnTo>
                    <a:lnTo>
                      <a:pt x="112" y="72"/>
                    </a:lnTo>
                    <a:lnTo>
                      <a:pt x="114" y="74"/>
                    </a:lnTo>
                    <a:lnTo>
                      <a:pt x="118" y="70"/>
                    </a:lnTo>
                    <a:lnTo>
                      <a:pt x="118" y="68"/>
                    </a:lnTo>
                    <a:lnTo>
                      <a:pt x="118" y="68"/>
                    </a:lnTo>
                    <a:lnTo>
                      <a:pt x="118" y="66"/>
                    </a:lnTo>
                    <a:lnTo>
                      <a:pt x="116" y="64"/>
                    </a:lnTo>
                    <a:lnTo>
                      <a:pt x="114" y="60"/>
                    </a:lnTo>
                    <a:lnTo>
                      <a:pt x="110" y="56"/>
                    </a:lnTo>
                    <a:lnTo>
                      <a:pt x="104" y="50"/>
                    </a:lnTo>
                    <a:lnTo>
                      <a:pt x="96" y="44"/>
                    </a:lnTo>
                    <a:lnTo>
                      <a:pt x="96" y="42"/>
                    </a:lnTo>
                    <a:lnTo>
                      <a:pt x="94" y="40"/>
                    </a:lnTo>
                    <a:lnTo>
                      <a:pt x="90" y="38"/>
                    </a:lnTo>
                    <a:lnTo>
                      <a:pt x="86" y="34"/>
                    </a:lnTo>
                    <a:lnTo>
                      <a:pt x="82" y="30"/>
                    </a:lnTo>
                    <a:lnTo>
                      <a:pt x="78" y="26"/>
                    </a:lnTo>
                    <a:lnTo>
                      <a:pt x="76" y="20"/>
                    </a:lnTo>
                    <a:lnTo>
                      <a:pt x="74" y="16"/>
                    </a:lnTo>
                    <a:lnTo>
                      <a:pt x="72" y="14"/>
                    </a:lnTo>
                    <a:lnTo>
                      <a:pt x="72" y="12"/>
                    </a:lnTo>
                    <a:lnTo>
                      <a:pt x="70" y="10"/>
                    </a:lnTo>
                    <a:lnTo>
                      <a:pt x="70" y="6"/>
                    </a:lnTo>
                    <a:lnTo>
                      <a:pt x="66" y="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Freeform 296"/>
              <p:cNvSpPr>
                <a:spLocks/>
              </p:cNvSpPr>
              <p:nvPr/>
            </p:nvSpPr>
            <p:spPr bwMode="gray">
              <a:xfrm>
                <a:off x="1276" y="2866"/>
                <a:ext cx="22" cy="26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8" y="0"/>
                  </a:cxn>
                  <a:cxn ang="0">
                    <a:pos x="20" y="0"/>
                  </a:cxn>
                  <a:cxn ang="0">
                    <a:pos x="20" y="2"/>
                  </a:cxn>
                  <a:cxn ang="0">
                    <a:pos x="22" y="4"/>
                  </a:cxn>
                  <a:cxn ang="0">
                    <a:pos x="22" y="6"/>
                  </a:cxn>
                  <a:cxn ang="0">
                    <a:pos x="22" y="6"/>
                  </a:cxn>
                  <a:cxn ang="0">
                    <a:pos x="22" y="8"/>
                  </a:cxn>
                  <a:cxn ang="0">
                    <a:pos x="22" y="12"/>
                  </a:cxn>
                  <a:cxn ang="0">
                    <a:pos x="22" y="16"/>
                  </a:cxn>
                  <a:cxn ang="0">
                    <a:pos x="22" y="20"/>
                  </a:cxn>
                  <a:cxn ang="0">
                    <a:pos x="18" y="22"/>
                  </a:cxn>
                  <a:cxn ang="0">
                    <a:pos x="18" y="22"/>
                  </a:cxn>
                  <a:cxn ang="0">
                    <a:pos x="16" y="22"/>
                  </a:cxn>
                  <a:cxn ang="0">
                    <a:pos x="12" y="24"/>
                  </a:cxn>
                  <a:cxn ang="0">
                    <a:pos x="12" y="26"/>
                  </a:cxn>
                  <a:cxn ang="0">
                    <a:pos x="12" y="26"/>
                  </a:cxn>
                  <a:cxn ang="0">
                    <a:pos x="10" y="26"/>
                  </a:cxn>
                  <a:cxn ang="0">
                    <a:pos x="8" y="26"/>
                  </a:cxn>
                  <a:cxn ang="0">
                    <a:pos x="2" y="24"/>
                  </a:cxn>
                  <a:cxn ang="0">
                    <a:pos x="2" y="24"/>
                  </a:cxn>
                  <a:cxn ang="0">
                    <a:pos x="2" y="22"/>
                  </a:cxn>
                  <a:cxn ang="0">
                    <a:pos x="0" y="18"/>
                  </a:cxn>
                  <a:cxn ang="0">
                    <a:pos x="0" y="14"/>
                  </a:cxn>
                  <a:cxn ang="0">
                    <a:pos x="0" y="10"/>
                  </a:cxn>
                  <a:cxn ang="0">
                    <a:pos x="0" y="6"/>
                  </a:cxn>
                </a:cxnLst>
                <a:rect l="0" t="0" r="r" b="b"/>
                <a:pathLst>
                  <a:path w="22" h="26">
                    <a:moveTo>
                      <a:pt x="0" y="6"/>
                    </a:moveTo>
                    <a:lnTo>
                      <a:pt x="18" y="0"/>
                    </a:lnTo>
                    <a:lnTo>
                      <a:pt x="20" y="0"/>
                    </a:lnTo>
                    <a:lnTo>
                      <a:pt x="20" y="2"/>
                    </a:lnTo>
                    <a:lnTo>
                      <a:pt x="22" y="4"/>
                    </a:lnTo>
                    <a:lnTo>
                      <a:pt x="22" y="6"/>
                    </a:lnTo>
                    <a:lnTo>
                      <a:pt x="22" y="6"/>
                    </a:lnTo>
                    <a:lnTo>
                      <a:pt x="22" y="8"/>
                    </a:lnTo>
                    <a:lnTo>
                      <a:pt x="22" y="12"/>
                    </a:lnTo>
                    <a:lnTo>
                      <a:pt x="22" y="16"/>
                    </a:lnTo>
                    <a:lnTo>
                      <a:pt x="22" y="20"/>
                    </a:lnTo>
                    <a:lnTo>
                      <a:pt x="18" y="22"/>
                    </a:lnTo>
                    <a:lnTo>
                      <a:pt x="18" y="22"/>
                    </a:lnTo>
                    <a:lnTo>
                      <a:pt x="16" y="22"/>
                    </a:lnTo>
                    <a:lnTo>
                      <a:pt x="12" y="24"/>
                    </a:lnTo>
                    <a:lnTo>
                      <a:pt x="12" y="26"/>
                    </a:lnTo>
                    <a:lnTo>
                      <a:pt x="12" y="26"/>
                    </a:lnTo>
                    <a:lnTo>
                      <a:pt x="10" y="26"/>
                    </a:lnTo>
                    <a:lnTo>
                      <a:pt x="8" y="26"/>
                    </a:lnTo>
                    <a:lnTo>
                      <a:pt x="2" y="24"/>
                    </a:lnTo>
                    <a:lnTo>
                      <a:pt x="2" y="24"/>
                    </a:lnTo>
                    <a:lnTo>
                      <a:pt x="2" y="22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10"/>
                    </a:lnTo>
                    <a:lnTo>
                      <a:pt x="0" y="6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" name="Freeform 297"/>
              <p:cNvSpPr>
                <a:spLocks/>
              </p:cNvSpPr>
              <p:nvPr/>
            </p:nvSpPr>
            <p:spPr bwMode="gray">
              <a:xfrm>
                <a:off x="1278" y="2884"/>
                <a:ext cx="24" cy="32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8" y="2"/>
                  </a:cxn>
                  <a:cxn ang="0">
                    <a:pos x="16" y="2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0" y="6"/>
                  </a:cxn>
                  <a:cxn ang="0">
                    <a:pos x="10" y="8"/>
                  </a:cxn>
                  <a:cxn ang="0">
                    <a:pos x="8" y="8"/>
                  </a:cxn>
                  <a:cxn ang="0">
                    <a:pos x="6" y="8"/>
                  </a:cxn>
                  <a:cxn ang="0">
                    <a:pos x="2" y="6"/>
                  </a:cxn>
                  <a:cxn ang="0">
                    <a:pos x="0" y="6"/>
                  </a:cxn>
                  <a:cxn ang="0">
                    <a:pos x="8" y="32"/>
                  </a:cxn>
                  <a:cxn ang="0">
                    <a:pos x="8" y="32"/>
                  </a:cxn>
                  <a:cxn ang="0">
                    <a:pos x="10" y="30"/>
                  </a:cxn>
                  <a:cxn ang="0">
                    <a:pos x="14" y="28"/>
                  </a:cxn>
                  <a:cxn ang="0">
                    <a:pos x="16" y="24"/>
                  </a:cxn>
                  <a:cxn ang="0">
                    <a:pos x="20" y="20"/>
                  </a:cxn>
                  <a:cxn ang="0">
                    <a:pos x="22" y="16"/>
                  </a:cxn>
                  <a:cxn ang="0">
                    <a:pos x="24" y="12"/>
                  </a:cxn>
                  <a:cxn ang="0">
                    <a:pos x="24" y="10"/>
                  </a:cxn>
                  <a:cxn ang="0">
                    <a:pos x="22" y="8"/>
                  </a:cxn>
                  <a:cxn ang="0">
                    <a:pos x="20" y="6"/>
                  </a:cxn>
                  <a:cxn ang="0">
                    <a:pos x="20" y="4"/>
                  </a:cxn>
                  <a:cxn ang="0">
                    <a:pos x="18" y="0"/>
                  </a:cxn>
                </a:cxnLst>
                <a:rect l="0" t="0" r="r" b="b"/>
                <a:pathLst>
                  <a:path w="24" h="32">
                    <a:moveTo>
                      <a:pt x="18" y="0"/>
                    </a:moveTo>
                    <a:lnTo>
                      <a:pt x="18" y="2"/>
                    </a:lnTo>
                    <a:lnTo>
                      <a:pt x="16" y="2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10" y="6"/>
                    </a:lnTo>
                    <a:lnTo>
                      <a:pt x="10" y="8"/>
                    </a:lnTo>
                    <a:lnTo>
                      <a:pt x="8" y="8"/>
                    </a:lnTo>
                    <a:lnTo>
                      <a:pt x="6" y="8"/>
                    </a:lnTo>
                    <a:lnTo>
                      <a:pt x="2" y="6"/>
                    </a:lnTo>
                    <a:lnTo>
                      <a:pt x="0" y="6"/>
                    </a:lnTo>
                    <a:lnTo>
                      <a:pt x="8" y="32"/>
                    </a:lnTo>
                    <a:lnTo>
                      <a:pt x="8" y="32"/>
                    </a:lnTo>
                    <a:lnTo>
                      <a:pt x="10" y="30"/>
                    </a:lnTo>
                    <a:lnTo>
                      <a:pt x="14" y="28"/>
                    </a:lnTo>
                    <a:lnTo>
                      <a:pt x="16" y="24"/>
                    </a:lnTo>
                    <a:lnTo>
                      <a:pt x="20" y="20"/>
                    </a:lnTo>
                    <a:lnTo>
                      <a:pt x="22" y="16"/>
                    </a:lnTo>
                    <a:lnTo>
                      <a:pt x="24" y="12"/>
                    </a:lnTo>
                    <a:lnTo>
                      <a:pt x="24" y="10"/>
                    </a:lnTo>
                    <a:lnTo>
                      <a:pt x="22" y="8"/>
                    </a:lnTo>
                    <a:lnTo>
                      <a:pt x="20" y="6"/>
                    </a:lnTo>
                    <a:lnTo>
                      <a:pt x="20" y="4"/>
                    </a:lnTo>
                    <a:lnTo>
                      <a:pt x="18" y="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" name="Freeform 298"/>
              <p:cNvSpPr>
                <a:spLocks/>
              </p:cNvSpPr>
              <p:nvPr/>
            </p:nvSpPr>
            <p:spPr bwMode="gray">
              <a:xfrm>
                <a:off x="1286" y="2864"/>
                <a:ext cx="126" cy="142"/>
              </a:xfrm>
              <a:custGeom>
                <a:avLst/>
                <a:gdLst/>
                <a:ahLst/>
                <a:cxnLst>
                  <a:cxn ang="0">
                    <a:pos x="40" y="4"/>
                  </a:cxn>
                  <a:cxn ang="0">
                    <a:pos x="40" y="6"/>
                  </a:cxn>
                  <a:cxn ang="0">
                    <a:pos x="38" y="12"/>
                  </a:cxn>
                  <a:cxn ang="0">
                    <a:pos x="32" y="18"/>
                  </a:cxn>
                  <a:cxn ang="0">
                    <a:pos x="28" y="18"/>
                  </a:cxn>
                  <a:cxn ang="0">
                    <a:pos x="22" y="12"/>
                  </a:cxn>
                  <a:cxn ang="0">
                    <a:pos x="18" y="6"/>
                  </a:cxn>
                  <a:cxn ang="0">
                    <a:pos x="10" y="2"/>
                  </a:cxn>
                  <a:cxn ang="0">
                    <a:pos x="10" y="6"/>
                  </a:cxn>
                  <a:cxn ang="0">
                    <a:pos x="12" y="14"/>
                  </a:cxn>
                  <a:cxn ang="0">
                    <a:pos x="14" y="16"/>
                  </a:cxn>
                  <a:cxn ang="0">
                    <a:pos x="12" y="22"/>
                  </a:cxn>
                  <a:cxn ang="0">
                    <a:pos x="12" y="26"/>
                  </a:cxn>
                  <a:cxn ang="0">
                    <a:pos x="16" y="32"/>
                  </a:cxn>
                  <a:cxn ang="0">
                    <a:pos x="16" y="34"/>
                  </a:cxn>
                  <a:cxn ang="0">
                    <a:pos x="14" y="38"/>
                  </a:cxn>
                  <a:cxn ang="0">
                    <a:pos x="6" y="48"/>
                  </a:cxn>
                  <a:cxn ang="0">
                    <a:pos x="10" y="104"/>
                  </a:cxn>
                  <a:cxn ang="0">
                    <a:pos x="14" y="104"/>
                  </a:cxn>
                  <a:cxn ang="0">
                    <a:pos x="22" y="106"/>
                  </a:cxn>
                  <a:cxn ang="0">
                    <a:pos x="30" y="108"/>
                  </a:cxn>
                  <a:cxn ang="0">
                    <a:pos x="34" y="108"/>
                  </a:cxn>
                  <a:cxn ang="0">
                    <a:pos x="40" y="108"/>
                  </a:cxn>
                  <a:cxn ang="0">
                    <a:pos x="48" y="108"/>
                  </a:cxn>
                  <a:cxn ang="0">
                    <a:pos x="56" y="116"/>
                  </a:cxn>
                  <a:cxn ang="0">
                    <a:pos x="60" y="126"/>
                  </a:cxn>
                  <a:cxn ang="0">
                    <a:pos x="62" y="132"/>
                  </a:cxn>
                  <a:cxn ang="0">
                    <a:pos x="68" y="142"/>
                  </a:cxn>
                  <a:cxn ang="0">
                    <a:pos x="84" y="140"/>
                  </a:cxn>
                  <a:cxn ang="0">
                    <a:pos x="106" y="142"/>
                  </a:cxn>
                  <a:cxn ang="0">
                    <a:pos x="110" y="108"/>
                  </a:cxn>
                  <a:cxn ang="0">
                    <a:pos x="106" y="90"/>
                  </a:cxn>
                  <a:cxn ang="0">
                    <a:pos x="102" y="84"/>
                  </a:cxn>
                  <a:cxn ang="0">
                    <a:pos x="100" y="76"/>
                  </a:cxn>
                  <a:cxn ang="0">
                    <a:pos x="110" y="50"/>
                  </a:cxn>
                  <a:cxn ang="0">
                    <a:pos x="96" y="42"/>
                  </a:cxn>
                  <a:cxn ang="0">
                    <a:pos x="94" y="38"/>
                  </a:cxn>
                  <a:cxn ang="0">
                    <a:pos x="48" y="4"/>
                  </a:cxn>
                </a:cxnLst>
                <a:rect l="0" t="0" r="r" b="b"/>
                <a:pathLst>
                  <a:path w="126" h="142">
                    <a:moveTo>
                      <a:pt x="48" y="4"/>
                    </a:moveTo>
                    <a:lnTo>
                      <a:pt x="40" y="4"/>
                    </a:lnTo>
                    <a:lnTo>
                      <a:pt x="40" y="4"/>
                    </a:lnTo>
                    <a:lnTo>
                      <a:pt x="40" y="6"/>
                    </a:lnTo>
                    <a:lnTo>
                      <a:pt x="38" y="10"/>
                    </a:lnTo>
                    <a:lnTo>
                      <a:pt x="38" y="12"/>
                    </a:lnTo>
                    <a:lnTo>
                      <a:pt x="36" y="16"/>
                    </a:lnTo>
                    <a:lnTo>
                      <a:pt x="32" y="18"/>
                    </a:lnTo>
                    <a:lnTo>
                      <a:pt x="28" y="18"/>
                    </a:lnTo>
                    <a:lnTo>
                      <a:pt x="28" y="18"/>
                    </a:lnTo>
                    <a:lnTo>
                      <a:pt x="24" y="16"/>
                    </a:lnTo>
                    <a:lnTo>
                      <a:pt x="22" y="12"/>
                    </a:lnTo>
                    <a:lnTo>
                      <a:pt x="20" y="10"/>
                    </a:lnTo>
                    <a:lnTo>
                      <a:pt x="18" y="6"/>
                    </a:lnTo>
                    <a:lnTo>
                      <a:pt x="18" y="0"/>
                    </a:lnTo>
                    <a:lnTo>
                      <a:pt x="10" y="2"/>
                    </a:lnTo>
                    <a:lnTo>
                      <a:pt x="10" y="4"/>
                    </a:lnTo>
                    <a:lnTo>
                      <a:pt x="10" y="6"/>
                    </a:lnTo>
                    <a:lnTo>
                      <a:pt x="12" y="10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4" y="16"/>
                    </a:lnTo>
                    <a:lnTo>
                      <a:pt x="12" y="18"/>
                    </a:lnTo>
                    <a:lnTo>
                      <a:pt x="12" y="22"/>
                    </a:lnTo>
                    <a:lnTo>
                      <a:pt x="12" y="22"/>
                    </a:lnTo>
                    <a:lnTo>
                      <a:pt x="12" y="26"/>
                    </a:lnTo>
                    <a:lnTo>
                      <a:pt x="14" y="28"/>
                    </a:lnTo>
                    <a:lnTo>
                      <a:pt x="16" y="32"/>
                    </a:lnTo>
                    <a:lnTo>
                      <a:pt x="16" y="32"/>
                    </a:lnTo>
                    <a:lnTo>
                      <a:pt x="16" y="34"/>
                    </a:lnTo>
                    <a:lnTo>
                      <a:pt x="16" y="36"/>
                    </a:lnTo>
                    <a:lnTo>
                      <a:pt x="14" y="38"/>
                    </a:lnTo>
                    <a:lnTo>
                      <a:pt x="10" y="42"/>
                    </a:lnTo>
                    <a:lnTo>
                      <a:pt x="6" y="48"/>
                    </a:lnTo>
                    <a:lnTo>
                      <a:pt x="0" y="54"/>
                    </a:lnTo>
                    <a:lnTo>
                      <a:pt x="10" y="104"/>
                    </a:lnTo>
                    <a:lnTo>
                      <a:pt x="10" y="104"/>
                    </a:lnTo>
                    <a:lnTo>
                      <a:pt x="14" y="104"/>
                    </a:lnTo>
                    <a:lnTo>
                      <a:pt x="16" y="106"/>
                    </a:lnTo>
                    <a:lnTo>
                      <a:pt x="22" y="106"/>
                    </a:lnTo>
                    <a:lnTo>
                      <a:pt x="26" y="108"/>
                    </a:lnTo>
                    <a:lnTo>
                      <a:pt x="30" y="108"/>
                    </a:lnTo>
                    <a:lnTo>
                      <a:pt x="34" y="108"/>
                    </a:lnTo>
                    <a:lnTo>
                      <a:pt x="34" y="108"/>
                    </a:lnTo>
                    <a:lnTo>
                      <a:pt x="36" y="108"/>
                    </a:lnTo>
                    <a:lnTo>
                      <a:pt x="40" y="108"/>
                    </a:lnTo>
                    <a:lnTo>
                      <a:pt x="42" y="108"/>
                    </a:lnTo>
                    <a:lnTo>
                      <a:pt x="48" y="108"/>
                    </a:lnTo>
                    <a:lnTo>
                      <a:pt x="52" y="112"/>
                    </a:lnTo>
                    <a:lnTo>
                      <a:pt x="56" y="116"/>
                    </a:lnTo>
                    <a:lnTo>
                      <a:pt x="60" y="124"/>
                    </a:lnTo>
                    <a:lnTo>
                      <a:pt x="60" y="126"/>
                    </a:lnTo>
                    <a:lnTo>
                      <a:pt x="62" y="128"/>
                    </a:lnTo>
                    <a:lnTo>
                      <a:pt x="62" y="132"/>
                    </a:lnTo>
                    <a:lnTo>
                      <a:pt x="64" y="138"/>
                    </a:lnTo>
                    <a:lnTo>
                      <a:pt x="68" y="142"/>
                    </a:lnTo>
                    <a:lnTo>
                      <a:pt x="80" y="142"/>
                    </a:lnTo>
                    <a:lnTo>
                      <a:pt x="84" y="140"/>
                    </a:lnTo>
                    <a:lnTo>
                      <a:pt x="86" y="142"/>
                    </a:lnTo>
                    <a:lnTo>
                      <a:pt x="106" y="142"/>
                    </a:lnTo>
                    <a:lnTo>
                      <a:pt x="126" y="134"/>
                    </a:lnTo>
                    <a:lnTo>
                      <a:pt x="110" y="108"/>
                    </a:lnTo>
                    <a:lnTo>
                      <a:pt x="108" y="90"/>
                    </a:lnTo>
                    <a:lnTo>
                      <a:pt x="106" y="90"/>
                    </a:lnTo>
                    <a:lnTo>
                      <a:pt x="104" y="88"/>
                    </a:lnTo>
                    <a:lnTo>
                      <a:pt x="102" y="84"/>
                    </a:lnTo>
                    <a:lnTo>
                      <a:pt x="102" y="80"/>
                    </a:lnTo>
                    <a:lnTo>
                      <a:pt x="100" y="76"/>
                    </a:lnTo>
                    <a:lnTo>
                      <a:pt x="102" y="70"/>
                    </a:lnTo>
                    <a:lnTo>
                      <a:pt x="110" y="50"/>
                    </a:lnTo>
                    <a:lnTo>
                      <a:pt x="98" y="44"/>
                    </a:lnTo>
                    <a:lnTo>
                      <a:pt x="96" y="42"/>
                    </a:lnTo>
                    <a:lnTo>
                      <a:pt x="94" y="40"/>
                    </a:lnTo>
                    <a:lnTo>
                      <a:pt x="94" y="38"/>
                    </a:lnTo>
                    <a:lnTo>
                      <a:pt x="94" y="36"/>
                    </a:lnTo>
                    <a:lnTo>
                      <a:pt x="48" y="4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" name="Freeform 299"/>
              <p:cNvSpPr>
                <a:spLocks/>
              </p:cNvSpPr>
              <p:nvPr/>
            </p:nvSpPr>
            <p:spPr bwMode="gray">
              <a:xfrm>
                <a:off x="1302" y="2998"/>
                <a:ext cx="112" cy="212"/>
              </a:xfrm>
              <a:custGeom>
                <a:avLst/>
                <a:gdLst/>
                <a:ahLst/>
                <a:cxnLst>
                  <a:cxn ang="0">
                    <a:pos x="8" y="148"/>
                  </a:cxn>
                  <a:cxn ang="0">
                    <a:pos x="28" y="128"/>
                  </a:cxn>
                  <a:cxn ang="0">
                    <a:pos x="28" y="96"/>
                  </a:cxn>
                  <a:cxn ang="0">
                    <a:pos x="18" y="76"/>
                  </a:cxn>
                  <a:cxn ang="0">
                    <a:pos x="8" y="66"/>
                  </a:cxn>
                  <a:cxn ang="0">
                    <a:pos x="44" y="34"/>
                  </a:cxn>
                  <a:cxn ang="0">
                    <a:pos x="46" y="20"/>
                  </a:cxn>
                  <a:cxn ang="0">
                    <a:pos x="54" y="28"/>
                  </a:cxn>
                  <a:cxn ang="0">
                    <a:pos x="58" y="36"/>
                  </a:cxn>
                  <a:cxn ang="0">
                    <a:pos x="62" y="40"/>
                  </a:cxn>
                  <a:cxn ang="0">
                    <a:pos x="64" y="40"/>
                  </a:cxn>
                  <a:cxn ang="0">
                    <a:pos x="62" y="26"/>
                  </a:cxn>
                  <a:cxn ang="0">
                    <a:pos x="58" y="24"/>
                  </a:cxn>
                  <a:cxn ang="0">
                    <a:pos x="56" y="20"/>
                  </a:cxn>
                  <a:cxn ang="0">
                    <a:pos x="64" y="8"/>
                  </a:cxn>
                  <a:cxn ang="0">
                    <a:pos x="70" y="8"/>
                  </a:cxn>
                  <a:cxn ang="0">
                    <a:pos x="110" y="0"/>
                  </a:cxn>
                  <a:cxn ang="0">
                    <a:pos x="110" y="10"/>
                  </a:cxn>
                  <a:cxn ang="0">
                    <a:pos x="110" y="24"/>
                  </a:cxn>
                  <a:cxn ang="0">
                    <a:pos x="110" y="36"/>
                  </a:cxn>
                  <a:cxn ang="0">
                    <a:pos x="112" y="42"/>
                  </a:cxn>
                  <a:cxn ang="0">
                    <a:pos x="108" y="70"/>
                  </a:cxn>
                  <a:cxn ang="0">
                    <a:pos x="96" y="80"/>
                  </a:cxn>
                  <a:cxn ang="0">
                    <a:pos x="88" y="82"/>
                  </a:cxn>
                  <a:cxn ang="0">
                    <a:pos x="78" y="88"/>
                  </a:cxn>
                  <a:cxn ang="0">
                    <a:pos x="72" y="94"/>
                  </a:cxn>
                  <a:cxn ang="0">
                    <a:pos x="68" y="100"/>
                  </a:cxn>
                  <a:cxn ang="0">
                    <a:pos x="60" y="108"/>
                  </a:cxn>
                  <a:cxn ang="0">
                    <a:pos x="56" y="110"/>
                  </a:cxn>
                  <a:cxn ang="0">
                    <a:pos x="48" y="118"/>
                  </a:cxn>
                  <a:cxn ang="0">
                    <a:pos x="44" y="126"/>
                  </a:cxn>
                  <a:cxn ang="0">
                    <a:pos x="44" y="142"/>
                  </a:cxn>
                  <a:cxn ang="0">
                    <a:pos x="46" y="168"/>
                  </a:cxn>
                  <a:cxn ang="0">
                    <a:pos x="46" y="176"/>
                  </a:cxn>
                  <a:cxn ang="0">
                    <a:pos x="46" y="184"/>
                  </a:cxn>
                  <a:cxn ang="0">
                    <a:pos x="42" y="188"/>
                  </a:cxn>
                  <a:cxn ang="0">
                    <a:pos x="34" y="192"/>
                  </a:cxn>
                  <a:cxn ang="0">
                    <a:pos x="30" y="194"/>
                  </a:cxn>
                  <a:cxn ang="0">
                    <a:pos x="22" y="198"/>
                  </a:cxn>
                  <a:cxn ang="0">
                    <a:pos x="20" y="202"/>
                  </a:cxn>
                  <a:cxn ang="0">
                    <a:pos x="20" y="206"/>
                  </a:cxn>
                  <a:cxn ang="0">
                    <a:pos x="22" y="208"/>
                  </a:cxn>
                  <a:cxn ang="0">
                    <a:pos x="20" y="212"/>
                  </a:cxn>
                  <a:cxn ang="0">
                    <a:pos x="18" y="212"/>
                  </a:cxn>
                  <a:cxn ang="0">
                    <a:pos x="12" y="204"/>
                  </a:cxn>
                  <a:cxn ang="0">
                    <a:pos x="10" y="194"/>
                  </a:cxn>
                  <a:cxn ang="0">
                    <a:pos x="8" y="192"/>
                  </a:cxn>
                  <a:cxn ang="0">
                    <a:pos x="6" y="192"/>
                  </a:cxn>
                  <a:cxn ang="0">
                    <a:pos x="6" y="174"/>
                  </a:cxn>
                  <a:cxn ang="0">
                    <a:pos x="2" y="164"/>
                  </a:cxn>
                  <a:cxn ang="0">
                    <a:pos x="0" y="160"/>
                  </a:cxn>
                </a:cxnLst>
                <a:rect l="0" t="0" r="r" b="b"/>
                <a:pathLst>
                  <a:path w="112" h="212">
                    <a:moveTo>
                      <a:pt x="2" y="156"/>
                    </a:moveTo>
                    <a:lnTo>
                      <a:pt x="8" y="148"/>
                    </a:lnTo>
                    <a:lnTo>
                      <a:pt x="20" y="140"/>
                    </a:lnTo>
                    <a:lnTo>
                      <a:pt x="28" y="128"/>
                    </a:lnTo>
                    <a:lnTo>
                      <a:pt x="30" y="112"/>
                    </a:lnTo>
                    <a:lnTo>
                      <a:pt x="28" y="96"/>
                    </a:lnTo>
                    <a:lnTo>
                      <a:pt x="30" y="82"/>
                    </a:lnTo>
                    <a:lnTo>
                      <a:pt x="18" y="76"/>
                    </a:lnTo>
                    <a:lnTo>
                      <a:pt x="8" y="72"/>
                    </a:lnTo>
                    <a:lnTo>
                      <a:pt x="8" y="66"/>
                    </a:lnTo>
                    <a:lnTo>
                      <a:pt x="44" y="58"/>
                    </a:lnTo>
                    <a:lnTo>
                      <a:pt x="44" y="34"/>
                    </a:lnTo>
                    <a:lnTo>
                      <a:pt x="42" y="26"/>
                    </a:lnTo>
                    <a:lnTo>
                      <a:pt x="46" y="20"/>
                    </a:lnTo>
                    <a:lnTo>
                      <a:pt x="50" y="28"/>
                    </a:lnTo>
                    <a:lnTo>
                      <a:pt x="54" y="28"/>
                    </a:lnTo>
                    <a:lnTo>
                      <a:pt x="56" y="34"/>
                    </a:lnTo>
                    <a:lnTo>
                      <a:pt x="58" y="36"/>
                    </a:lnTo>
                    <a:lnTo>
                      <a:pt x="60" y="38"/>
                    </a:lnTo>
                    <a:lnTo>
                      <a:pt x="62" y="40"/>
                    </a:lnTo>
                    <a:lnTo>
                      <a:pt x="64" y="40"/>
                    </a:lnTo>
                    <a:lnTo>
                      <a:pt x="64" y="40"/>
                    </a:lnTo>
                    <a:lnTo>
                      <a:pt x="64" y="32"/>
                    </a:lnTo>
                    <a:lnTo>
                      <a:pt x="62" y="26"/>
                    </a:lnTo>
                    <a:lnTo>
                      <a:pt x="60" y="26"/>
                    </a:lnTo>
                    <a:lnTo>
                      <a:pt x="58" y="24"/>
                    </a:lnTo>
                    <a:lnTo>
                      <a:pt x="56" y="22"/>
                    </a:lnTo>
                    <a:lnTo>
                      <a:pt x="56" y="20"/>
                    </a:lnTo>
                    <a:lnTo>
                      <a:pt x="52" y="8"/>
                    </a:lnTo>
                    <a:lnTo>
                      <a:pt x="64" y="8"/>
                    </a:lnTo>
                    <a:lnTo>
                      <a:pt x="68" y="6"/>
                    </a:lnTo>
                    <a:lnTo>
                      <a:pt x="70" y="8"/>
                    </a:lnTo>
                    <a:lnTo>
                      <a:pt x="92" y="8"/>
                    </a:lnTo>
                    <a:lnTo>
                      <a:pt x="110" y="0"/>
                    </a:lnTo>
                    <a:lnTo>
                      <a:pt x="110" y="4"/>
                    </a:lnTo>
                    <a:lnTo>
                      <a:pt x="110" y="10"/>
                    </a:lnTo>
                    <a:lnTo>
                      <a:pt x="110" y="18"/>
                    </a:lnTo>
                    <a:lnTo>
                      <a:pt x="110" y="24"/>
                    </a:lnTo>
                    <a:lnTo>
                      <a:pt x="110" y="32"/>
                    </a:lnTo>
                    <a:lnTo>
                      <a:pt x="110" y="36"/>
                    </a:lnTo>
                    <a:lnTo>
                      <a:pt x="112" y="40"/>
                    </a:lnTo>
                    <a:lnTo>
                      <a:pt x="112" y="42"/>
                    </a:lnTo>
                    <a:lnTo>
                      <a:pt x="112" y="58"/>
                    </a:lnTo>
                    <a:lnTo>
                      <a:pt x="108" y="70"/>
                    </a:lnTo>
                    <a:lnTo>
                      <a:pt x="102" y="76"/>
                    </a:lnTo>
                    <a:lnTo>
                      <a:pt x="96" y="80"/>
                    </a:lnTo>
                    <a:lnTo>
                      <a:pt x="90" y="82"/>
                    </a:lnTo>
                    <a:lnTo>
                      <a:pt x="88" y="82"/>
                    </a:lnTo>
                    <a:lnTo>
                      <a:pt x="82" y="86"/>
                    </a:lnTo>
                    <a:lnTo>
                      <a:pt x="78" y="88"/>
                    </a:lnTo>
                    <a:lnTo>
                      <a:pt x="74" y="92"/>
                    </a:lnTo>
                    <a:lnTo>
                      <a:pt x="72" y="94"/>
                    </a:lnTo>
                    <a:lnTo>
                      <a:pt x="72" y="94"/>
                    </a:lnTo>
                    <a:lnTo>
                      <a:pt x="68" y="100"/>
                    </a:lnTo>
                    <a:lnTo>
                      <a:pt x="62" y="106"/>
                    </a:lnTo>
                    <a:lnTo>
                      <a:pt x="60" y="108"/>
                    </a:lnTo>
                    <a:lnTo>
                      <a:pt x="56" y="110"/>
                    </a:lnTo>
                    <a:lnTo>
                      <a:pt x="56" y="110"/>
                    </a:lnTo>
                    <a:lnTo>
                      <a:pt x="50" y="114"/>
                    </a:lnTo>
                    <a:lnTo>
                      <a:pt x="48" y="118"/>
                    </a:lnTo>
                    <a:lnTo>
                      <a:pt x="46" y="122"/>
                    </a:lnTo>
                    <a:lnTo>
                      <a:pt x="44" y="126"/>
                    </a:lnTo>
                    <a:lnTo>
                      <a:pt x="44" y="126"/>
                    </a:lnTo>
                    <a:lnTo>
                      <a:pt x="44" y="142"/>
                    </a:lnTo>
                    <a:lnTo>
                      <a:pt x="44" y="158"/>
                    </a:lnTo>
                    <a:lnTo>
                      <a:pt x="46" y="168"/>
                    </a:lnTo>
                    <a:lnTo>
                      <a:pt x="46" y="172"/>
                    </a:lnTo>
                    <a:lnTo>
                      <a:pt x="46" y="176"/>
                    </a:lnTo>
                    <a:lnTo>
                      <a:pt x="46" y="180"/>
                    </a:lnTo>
                    <a:lnTo>
                      <a:pt x="46" y="184"/>
                    </a:lnTo>
                    <a:lnTo>
                      <a:pt x="46" y="184"/>
                    </a:lnTo>
                    <a:lnTo>
                      <a:pt x="42" y="188"/>
                    </a:lnTo>
                    <a:lnTo>
                      <a:pt x="38" y="190"/>
                    </a:lnTo>
                    <a:lnTo>
                      <a:pt x="34" y="192"/>
                    </a:lnTo>
                    <a:lnTo>
                      <a:pt x="30" y="194"/>
                    </a:lnTo>
                    <a:lnTo>
                      <a:pt x="30" y="194"/>
                    </a:lnTo>
                    <a:lnTo>
                      <a:pt x="24" y="196"/>
                    </a:lnTo>
                    <a:lnTo>
                      <a:pt x="22" y="198"/>
                    </a:lnTo>
                    <a:lnTo>
                      <a:pt x="20" y="200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20" y="206"/>
                    </a:lnTo>
                    <a:lnTo>
                      <a:pt x="22" y="208"/>
                    </a:lnTo>
                    <a:lnTo>
                      <a:pt x="22" y="208"/>
                    </a:lnTo>
                    <a:lnTo>
                      <a:pt x="22" y="210"/>
                    </a:lnTo>
                    <a:lnTo>
                      <a:pt x="20" y="212"/>
                    </a:lnTo>
                    <a:lnTo>
                      <a:pt x="20" y="212"/>
                    </a:lnTo>
                    <a:lnTo>
                      <a:pt x="18" y="212"/>
                    </a:lnTo>
                    <a:lnTo>
                      <a:pt x="14" y="212"/>
                    </a:lnTo>
                    <a:lnTo>
                      <a:pt x="12" y="204"/>
                    </a:lnTo>
                    <a:lnTo>
                      <a:pt x="10" y="198"/>
                    </a:lnTo>
                    <a:lnTo>
                      <a:pt x="10" y="194"/>
                    </a:lnTo>
                    <a:lnTo>
                      <a:pt x="8" y="192"/>
                    </a:lnTo>
                    <a:lnTo>
                      <a:pt x="8" y="192"/>
                    </a:lnTo>
                    <a:lnTo>
                      <a:pt x="6" y="192"/>
                    </a:lnTo>
                    <a:lnTo>
                      <a:pt x="6" y="192"/>
                    </a:lnTo>
                    <a:lnTo>
                      <a:pt x="8" y="182"/>
                    </a:lnTo>
                    <a:lnTo>
                      <a:pt x="6" y="174"/>
                    </a:lnTo>
                    <a:lnTo>
                      <a:pt x="4" y="168"/>
                    </a:lnTo>
                    <a:lnTo>
                      <a:pt x="2" y="164"/>
                    </a:lnTo>
                    <a:lnTo>
                      <a:pt x="0" y="162"/>
                    </a:lnTo>
                    <a:lnTo>
                      <a:pt x="0" y="160"/>
                    </a:lnTo>
                    <a:lnTo>
                      <a:pt x="2" y="156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" name="Freeform 300"/>
              <p:cNvSpPr>
                <a:spLocks/>
              </p:cNvSpPr>
              <p:nvPr/>
            </p:nvSpPr>
            <p:spPr bwMode="gray">
              <a:xfrm>
                <a:off x="1100" y="3158"/>
                <a:ext cx="224" cy="176"/>
              </a:xfrm>
              <a:custGeom>
                <a:avLst/>
                <a:gdLst/>
                <a:ahLst/>
                <a:cxnLst>
                  <a:cxn ang="0">
                    <a:pos x="170" y="6"/>
                  </a:cxn>
                  <a:cxn ang="0">
                    <a:pos x="162" y="10"/>
                  </a:cxn>
                  <a:cxn ang="0">
                    <a:pos x="152" y="18"/>
                  </a:cxn>
                  <a:cxn ang="0">
                    <a:pos x="144" y="22"/>
                  </a:cxn>
                  <a:cxn ang="0">
                    <a:pos x="134" y="34"/>
                  </a:cxn>
                  <a:cxn ang="0">
                    <a:pos x="128" y="46"/>
                  </a:cxn>
                  <a:cxn ang="0">
                    <a:pos x="122" y="46"/>
                  </a:cxn>
                  <a:cxn ang="0">
                    <a:pos x="114" y="40"/>
                  </a:cxn>
                  <a:cxn ang="0">
                    <a:pos x="102" y="42"/>
                  </a:cxn>
                  <a:cxn ang="0">
                    <a:pos x="98" y="46"/>
                  </a:cxn>
                  <a:cxn ang="0">
                    <a:pos x="94" y="54"/>
                  </a:cxn>
                  <a:cxn ang="0">
                    <a:pos x="80" y="66"/>
                  </a:cxn>
                  <a:cxn ang="0">
                    <a:pos x="66" y="68"/>
                  </a:cxn>
                  <a:cxn ang="0">
                    <a:pos x="64" y="62"/>
                  </a:cxn>
                  <a:cxn ang="0">
                    <a:pos x="68" y="56"/>
                  </a:cxn>
                  <a:cxn ang="0">
                    <a:pos x="64" y="38"/>
                  </a:cxn>
                  <a:cxn ang="0">
                    <a:pos x="56" y="32"/>
                  </a:cxn>
                  <a:cxn ang="0">
                    <a:pos x="54" y="78"/>
                  </a:cxn>
                  <a:cxn ang="0">
                    <a:pos x="50" y="82"/>
                  </a:cxn>
                  <a:cxn ang="0">
                    <a:pos x="28" y="82"/>
                  </a:cxn>
                  <a:cxn ang="0">
                    <a:pos x="24" y="80"/>
                  </a:cxn>
                  <a:cxn ang="0">
                    <a:pos x="22" y="70"/>
                  </a:cxn>
                  <a:cxn ang="0">
                    <a:pos x="18" y="68"/>
                  </a:cxn>
                  <a:cxn ang="0">
                    <a:pos x="0" y="82"/>
                  </a:cxn>
                  <a:cxn ang="0">
                    <a:pos x="20" y="160"/>
                  </a:cxn>
                  <a:cxn ang="0">
                    <a:pos x="38" y="172"/>
                  </a:cxn>
                  <a:cxn ang="0">
                    <a:pos x="70" y="172"/>
                  </a:cxn>
                  <a:cxn ang="0">
                    <a:pos x="100" y="164"/>
                  </a:cxn>
                  <a:cxn ang="0">
                    <a:pos x="128" y="160"/>
                  </a:cxn>
                  <a:cxn ang="0">
                    <a:pos x="146" y="150"/>
                  </a:cxn>
                  <a:cxn ang="0">
                    <a:pos x="154" y="142"/>
                  </a:cxn>
                  <a:cxn ang="0">
                    <a:pos x="166" y="126"/>
                  </a:cxn>
                  <a:cxn ang="0">
                    <a:pos x="186" y="104"/>
                  </a:cxn>
                  <a:cxn ang="0">
                    <a:pos x="190" y="96"/>
                  </a:cxn>
                  <a:cxn ang="0">
                    <a:pos x="198" y="88"/>
                  </a:cxn>
                  <a:cxn ang="0">
                    <a:pos x="202" y="84"/>
                  </a:cxn>
                  <a:cxn ang="0">
                    <a:pos x="212" y="76"/>
                  </a:cxn>
                  <a:cxn ang="0">
                    <a:pos x="216" y="70"/>
                  </a:cxn>
                  <a:cxn ang="0">
                    <a:pos x="222" y="58"/>
                  </a:cxn>
                  <a:cxn ang="0">
                    <a:pos x="216" y="52"/>
                  </a:cxn>
                  <a:cxn ang="0">
                    <a:pos x="214" y="44"/>
                  </a:cxn>
                  <a:cxn ang="0">
                    <a:pos x="210" y="32"/>
                  </a:cxn>
                  <a:cxn ang="0">
                    <a:pos x="210" y="26"/>
                  </a:cxn>
                  <a:cxn ang="0">
                    <a:pos x="208" y="8"/>
                  </a:cxn>
                  <a:cxn ang="0">
                    <a:pos x="176" y="0"/>
                  </a:cxn>
                </a:cxnLst>
                <a:rect l="0" t="0" r="r" b="b"/>
                <a:pathLst>
                  <a:path w="224" h="176">
                    <a:moveTo>
                      <a:pt x="176" y="0"/>
                    </a:moveTo>
                    <a:lnTo>
                      <a:pt x="174" y="4"/>
                    </a:lnTo>
                    <a:lnTo>
                      <a:pt x="170" y="6"/>
                    </a:lnTo>
                    <a:lnTo>
                      <a:pt x="166" y="8"/>
                    </a:lnTo>
                    <a:lnTo>
                      <a:pt x="164" y="10"/>
                    </a:lnTo>
                    <a:lnTo>
                      <a:pt x="162" y="10"/>
                    </a:lnTo>
                    <a:lnTo>
                      <a:pt x="160" y="14"/>
                    </a:lnTo>
                    <a:lnTo>
                      <a:pt x="158" y="16"/>
                    </a:lnTo>
                    <a:lnTo>
                      <a:pt x="152" y="18"/>
                    </a:lnTo>
                    <a:lnTo>
                      <a:pt x="148" y="20"/>
                    </a:lnTo>
                    <a:lnTo>
                      <a:pt x="146" y="20"/>
                    </a:lnTo>
                    <a:lnTo>
                      <a:pt x="144" y="22"/>
                    </a:lnTo>
                    <a:lnTo>
                      <a:pt x="140" y="24"/>
                    </a:lnTo>
                    <a:lnTo>
                      <a:pt x="136" y="28"/>
                    </a:lnTo>
                    <a:lnTo>
                      <a:pt x="134" y="34"/>
                    </a:lnTo>
                    <a:lnTo>
                      <a:pt x="132" y="38"/>
                    </a:lnTo>
                    <a:lnTo>
                      <a:pt x="130" y="42"/>
                    </a:lnTo>
                    <a:lnTo>
                      <a:pt x="128" y="46"/>
                    </a:lnTo>
                    <a:lnTo>
                      <a:pt x="128" y="48"/>
                    </a:lnTo>
                    <a:lnTo>
                      <a:pt x="124" y="48"/>
                    </a:lnTo>
                    <a:lnTo>
                      <a:pt x="122" y="46"/>
                    </a:lnTo>
                    <a:lnTo>
                      <a:pt x="120" y="44"/>
                    </a:lnTo>
                    <a:lnTo>
                      <a:pt x="118" y="44"/>
                    </a:lnTo>
                    <a:lnTo>
                      <a:pt x="114" y="40"/>
                    </a:lnTo>
                    <a:lnTo>
                      <a:pt x="110" y="40"/>
                    </a:lnTo>
                    <a:lnTo>
                      <a:pt x="106" y="40"/>
                    </a:lnTo>
                    <a:lnTo>
                      <a:pt x="102" y="42"/>
                    </a:lnTo>
                    <a:lnTo>
                      <a:pt x="100" y="42"/>
                    </a:lnTo>
                    <a:lnTo>
                      <a:pt x="98" y="44"/>
                    </a:lnTo>
                    <a:lnTo>
                      <a:pt x="98" y="46"/>
                    </a:lnTo>
                    <a:lnTo>
                      <a:pt x="96" y="50"/>
                    </a:lnTo>
                    <a:lnTo>
                      <a:pt x="94" y="52"/>
                    </a:lnTo>
                    <a:lnTo>
                      <a:pt x="94" y="54"/>
                    </a:lnTo>
                    <a:lnTo>
                      <a:pt x="94" y="56"/>
                    </a:lnTo>
                    <a:lnTo>
                      <a:pt x="88" y="62"/>
                    </a:lnTo>
                    <a:lnTo>
                      <a:pt x="80" y="66"/>
                    </a:lnTo>
                    <a:lnTo>
                      <a:pt x="74" y="68"/>
                    </a:lnTo>
                    <a:lnTo>
                      <a:pt x="70" y="68"/>
                    </a:lnTo>
                    <a:lnTo>
                      <a:pt x="66" y="68"/>
                    </a:lnTo>
                    <a:lnTo>
                      <a:pt x="64" y="68"/>
                    </a:lnTo>
                    <a:lnTo>
                      <a:pt x="62" y="64"/>
                    </a:lnTo>
                    <a:lnTo>
                      <a:pt x="64" y="62"/>
                    </a:lnTo>
                    <a:lnTo>
                      <a:pt x="66" y="58"/>
                    </a:lnTo>
                    <a:lnTo>
                      <a:pt x="66" y="58"/>
                    </a:lnTo>
                    <a:lnTo>
                      <a:pt x="68" y="56"/>
                    </a:lnTo>
                    <a:lnTo>
                      <a:pt x="68" y="50"/>
                    </a:lnTo>
                    <a:lnTo>
                      <a:pt x="66" y="44"/>
                    </a:lnTo>
                    <a:lnTo>
                      <a:pt x="64" y="38"/>
                    </a:lnTo>
                    <a:lnTo>
                      <a:pt x="60" y="36"/>
                    </a:lnTo>
                    <a:lnTo>
                      <a:pt x="58" y="34"/>
                    </a:lnTo>
                    <a:lnTo>
                      <a:pt x="56" y="32"/>
                    </a:lnTo>
                    <a:lnTo>
                      <a:pt x="54" y="32"/>
                    </a:lnTo>
                    <a:lnTo>
                      <a:pt x="54" y="78"/>
                    </a:lnTo>
                    <a:lnTo>
                      <a:pt x="54" y="78"/>
                    </a:lnTo>
                    <a:lnTo>
                      <a:pt x="54" y="80"/>
                    </a:lnTo>
                    <a:lnTo>
                      <a:pt x="52" y="80"/>
                    </a:lnTo>
                    <a:lnTo>
                      <a:pt x="50" y="82"/>
                    </a:lnTo>
                    <a:lnTo>
                      <a:pt x="46" y="82"/>
                    </a:lnTo>
                    <a:lnTo>
                      <a:pt x="38" y="82"/>
                    </a:lnTo>
                    <a:lnTo>
                      <a:pt x="28" y="82"/>
                    </a:lnTo>
                    <a:lnTo>
                      <a:pt x="26" y="82"/>
                    </a:lnTo>
                    <a:lnTo>
                      <a:pt x="26" y="82"/>
                    </a:lnTo>
                    <a:lnTo>
                      <a:pt x="24" y="80"/>
                    </a:lnTo>
                    <a:lnTo>
                      <a:pt x="24" y="80"/>
                    </a:lnTo>
                    <a:lnTo>
                      <a:pt x="22" y="76"/>
                    </a:lnTo>
                    <a:lnTo>
                      <a:pt x="22" y="70"/>
                    </a:lnTo>
                    <a:lnTo>
                      <a:pt x="20" y="70"/>
                    </a:lnTo>
                    <a:lnTo>
                      <a:pt x="20" y="68"/>
                    </a:lnTo>
                    <a:lnTo>
                      <a:pt x="18" y="68"/>
                    </a:lnTo>
                    <a:lnTo>
                      <a:pt x="16" y="68"/>
                    </a:lnTo>
                    <a:lnTo>
                      <a:pt x="12" y="78"/>
                    </a:lnTo>
                    <a:lnTo>
                      <a:pt x="0" y="82"/>
                    </a:lnTo>
                    <a:lnTo>
                      <a:pt x="8" y="110"/>
                    </a:lnTo>
                    <a:lnTo>
                      <a:pt x="20" y="126"/>
                    </a:lnTo>
                    <a:lnTo>
                      <a:pt x="20" y="160"/>
                    </a:lnTo>
                    <a:lnTo>
                      <a:pt x="20" y="162"/>
                    </a:lnTo>
                    <a:lnTo>
                      <a:pt x="28" y="168"/>
                    </a:lnTo>
                    <a:lnTo>
                      <a:pt x="38" y="172"/>
                    </a:lnTo>
                    <a:lnTo>
                      <a:pt x="56" y="176"/>
                    </a:lnTo>
                    <a:lnTo>
                      <a:pt x="60" y="176"/>
                    </a:lnTo>
                    <a:lnTo>
                      <a:pt x="70" y="172"/>
                    </a:lnTo>
                    <a:lnTo>
                      <a:pt x="82" y="166"/>
                    </a:lnTo>
                    <a:lnTo>
                      <a:pt x="92" y="164"/>
                    </a:lnTo>
                    <a:lnTo>
                      <a:pt x="100" y="164"/>
                    </a:lnTo>
                    <a:lnTo>
                      <a:pt x="104" y="164"/>
                    </a:lnTo>
                    <a:lnTo>
                      <a:pt x="116" y="164"/>
                    </a:lnTo>
                    <a:lnTo>
                      <a:pt x="128" y="160"/>
                    </a:lnTo>
                    <a:lnTo>
                      <a:pt x="142" y="154"/>
                    </a:lnTo>
                    <a:lnTo>
                      <a:pt x="144" y="152"/>
                    </a:lnTo>
                    <a:lnTo>
                      <a:pt x="146" y="150"/>
                    </a:lnTo>
                    <a:lnTo>
                      <a:pt x="148" y="148"/>
                    </a:lnTo>
                    <a:lnTo>
                      <a:pt x="152" y="144"/>
                    </a:lnTo>
                    <a:lnTo>
                      <a:pt x="154" y="142"/>
                    </a:lnTo>
                    <a:lnTo>
                      <a:pt x="156" y="138"/>
                    </a:lnTo>
                    <a:lnTo>
                      <a:pt x="158" y="136"/>
                    </a:lnTo>
                    <a:lnTo>
                      <a:pt x="166" y="126"/>
                    </a:lnTo>
                    <a:lnTo>
                      <a:pt x="174" y="116"/>
                    </a:lnTo>
                    <a:lnTo>
                      <a:pt x="182" y="108"/>
                    </a:lnTo>
                    <a:lnTo>
                      <a:pt x="186" y="104"/>
                    </a:lnTo>
                    <a:lnTo>
                      <a:pt x="186" y="102"/>
                    </a:lnTo>
                    <a:lnTo>
                      <a:pt x="188" y="100"/>
                    </a:lnTo>
                    <a:lnTo>
                      <a:pt x="190" y="96"/>
                    </a:lnTo>
                    <a:lnTo>
                      <a:pt x="194" y="94"/>
                    </a:lnTo>
                    <a:lnTo>
                      <a:pt x="196" y="90"/>
                    </a:lnTo>
                    <a:lnTo>
                      <a:pt x="198" y="88"/>
                    </a:lnTo>
                    <a:lnTo>
                      <a:pt x="198" y="86"/>
                    </a:lnTo>
                    <a:lnTo>
                      <a:pt x="200" y="86"/>
                    </a:lnTo>
                    <a:lnTo>
                      <a:pt x="202" y="84"/>
                    </a:lnTo>
                    <a:lnTo>
                      <a:pt x="206" y="82"/>
                    </a:lnTo>
                    <a:lnTo>
                      <a:pt x="208" y="80"/>
                    </a:lnTo>
                    <a:lnTo>
                      <a:pt x="212" y="76"/>
                    </a:lnTo>
                    <a:lnTo>
                      <a:pt x="214" y="74"/>
                    </a:lnTo>
                    <a:lnTo>
                      <a:pt x="216" y="72"/>
                    </a:lnTo>
                    <a:lnTo>
                      <a:pt x="216" y="70"/>
                    </a:lnTo>
                    <a:lnTo>
                      <a:pt x="218" y="68"/>
                    </a:lnTo>
                    <a:lnTo>
                      <a:pt x="220" y="62"/>
                    </a:lnTo>
                    <a:lnTo>
                      <a:pt x="222" y="58"/>
                    </a:lnTo>
                    <a:lnTo>
                      <a:pt x="224" y="54"/>
                    </a:lnTo>
                    <a:lnTo>
                      <a:pt x="224" y="52"/>
                    </a:lnTo>
                    <a:lnTo>
                      <a:pt x="216" y="52"/>
                    </a:lnTo>
                    <a:lnTo>
                      <a:pt x="214" y="52"/>
                    </a:lnTo>
                    <a:lnTo>
                      <a:pt x="214" y="48"/>
                    </a:lnTo>
                    <a:lnTo>
                      <a:pt x="214" y="44"/>
                    </a:lnTo>
                    <a:lnTo>
                      <a:pt x="214" y="40"/>
                    </a:lnTo>
                    <a:lnTo>
                      <a:pt x="212" y="36"/>
                    </a:lnTo>
                    <a:lnTo>
                      <a:pt x="210" y="32"/>
                    </a:lnTo>
                    <a:lnTo>
                      <a:pt x="208" y="30"/>
                    </a:lnTo>
                    <a:lnTo>
                      <a:pt x="208" y="30"/>
                    </a:lnTo>
                    <a:lnTo>
                      <a:pt x="210" y="26"/>
                    </a:lnTo>
                    <a:lnTo>
                      <a:pt x="210" y="20"/>
                    </a:lnTo>
                    <a:lnTo>
                      <a:pt x="208" y="14"/>
                    </a:lnTo>
                    <a:lnTo>
                      <a:pt x="208" y="8"/>
                    </a:lnTo>
                    <a:lnTo>
                      <a:pt x="204" y="4"/>
                    </a:lnTo>
                    <a:lnTo>
                      <a:pt x="202" y="0"/>
                    </a:lnTo>
                    <a:lnTo>
                      <a:pt x="176" y="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Freeform 301"/>
              <p:cNvSpPr>
                <a:spLocks/>
              </p:cNvSpPr>
              <p:nvPr/>
            </p:nvSpPr>
            <p:spPr bwMode="gray">
              <a:xfrm>
                <a:off x="1302" y="3188"/>
                <a:ext cx="14" cy="28"/>
              </a:xfrm>
              <a:custGeom>
                <a:avLst/>
                <a:gdLst/>
                <a:ahLst/>
                <a:cxnLst>
                  <a:cxn ang="0">
                    <a:pos x="4" y="2"/>
                  </a:cxn>
                  <a:cxn ang="0">
                    <a:pos x="4" y="2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6" y="2"/>
                  </a:cxn>
                  <a:cxn ang="0">
                    <a:pos x="8" y="2"/>
                  </a:cxn>
                  <a:cxn ang="0">
                    <a:pos x="8" y="4"/>
                  </a:cxn>
                  <a:cxn ang="0">
                    <a:pos x="10" y="6"/>
                  </a:cxn>
                  <a:cxn ang="0">
                    <a:pos x="12" y="10"/>
                  </a:cxn>
                  <a:cxn ang="0">
                    <a:pos x="12" y="14"/>
                  </a:cxn>
                  <a:cxn ang="0">
                    <a:pos x="14" y="22"/>
                  </a:cxn>
                  <a:cxn ang="0">
                    <a:pos x="12" y="24"/>
                  </a:cxn>
                  <a:cxn ang="0">
                    <a:pos x="12" y="24"/>
                  </a:cxn>
                  <a:cxn ang="0">
                    <a:pos x="10" y="26"/>
                  </a:cxn>
                  <a:cxn ang="0">
                    <a:pos x="6" y="28"/>
                  </a:cxn>
                  <a:cxn ang="0">
                    <a:pos x="4" y="26"/>
                  </a:cxn>
                  <a:cxn ang="0">
                    <a:pos x="2" y="24"/>
                  </a:cxn>
                  <a:cxn ang="0">
                    <a:pos x="2" y="22"/>
                  </a:cxn>
                  <a:cxn ang="0">
                    <a:pos x="0" y="18"/>
                  </a:cxn>
                  <a:cxn ang="0">
                    <a:pos x="0" y="14"/>
                  </a:cxn>
                  <a:cxn ang="0">
                    <a:pos x="0" y="8"/>
                  </a:cxn>
                  <a:cxn ang="0">
                    <a:pos x="4" y="2"/>
                  </a:cxn>
                </a:cxnLst>
                <a:rect l="0" t="0" r="r" b="b"/>
                <a:pathLst>
                  <a:path w="14" h="28">
                    <a:moveTo>
                      <a:pt x="4" y="2"/>
                    </a:moveTo>
                    <a:lnTo>
                      <a:pt x="4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6" y="2"/>
                    </a:lnTo>
                    <a:lnTo>
                      <a:pt x="8" y="2"/>
                    </a:lnTo>
                    <a:lnTo>
                      <a:pt x="8" y="4"/>
                    </a:lnTo>
                    <a:lnTo>
                      <a:pt x="10" y="6"/>
                    </a:lnTo>
                    <a:lnTo>
                      <a:pt x="12" y="10"/>
                    </a:lnTo>
                    <a:lnTo>
                      <a:pt x="12" y="14"/>
                    </a:lnTo>
                    <a:lnTo>
                      <a:pt x="14" y="22"/>
                    </a:lnTo>
                    <a:lnTo>
                      <a:pt x="12" y="24"/>
                    </a:lnTo>
                    <a:lnTo>
                      <a:pt x="12" y="24"/>
                    </a:lnTo>
                    <a:lnTo>
                      <a:pt x="10" y="26"/>
                    </a:lnTo>
                    <a:lnTo>
                      <a:pt x="6" y="28"/>
                    </a:lnTo>
                    <a:lnTo>
                      <a:pt x="4" y="26"/>
                    </a:lnTo>
                    <a:lnTo>
                      <a:pt x="2" y="24"/>
                    </a:lnTo>
                    <a:lnTo>
                      <a:pt x="2" y="22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8"/>
                    </a:lnTo>
                    <a:lnTo>
                      <a:pt x="4" y="2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" name="Freeform 302"/>
              <p:cNvSpPr>
                <a:spLocks/>
              </p:cNvSpPr>
              <p:nvPr/>
            </p:nvSpPr>
            <p:spPr bwMode="gray">
              <a:xfrm>
                <a:off x="1244" y="3234"/>
                <a:ext cx="22" cy="26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4" y="6"/>
                  </a:cxn>
                  <a:cxn ang="0">
                    <a:pos x="4" y="6"/>
                  </a:cxn>
                  <a:cxn ang="0">
                    <a:pos x="4" y="6"/>
                  </a:cxn>
                  <a:cxn ang="0">
                    <a:pos x="4" y="4"/>
                  </a:cxn>
                  <a:cxn ang="0">
                    <a:pos x="6" y="2"/>
                  </a:cxn>
                  <a:cxn ang="0">
                    <a:pos x="8" y="2"/>
                  </a:cxn>
                  <a:cxn ang="0">
                    <a:pos x="12" y="0"/>
                  </a:cxn>
                  <a:cxn ang="0">
                    <a:pos x="22" y="8"/>
                  </a:cxn>
                  <a:cxn ang="0">
                    <a:pos x="16" y="18"/>
                  </a:cxn>
                  <a:cxn ang="0">
                    <a:pos x="14" y="20"/>
                  </a:cxn>
                  <a:cxn ang="0">
                    <a:pos x="14" y="22"/>
                  </a:cxn>
                  <a:cxn ang="0">
                    <a:pos x="12" y="24"/>
                  </a:cxn>
                  <a:cxn ang="0">
                    <a:pos x="12" y="26"/>
                  </a:cxn>
                  <a:cxn ang="0">
                    <a:pos x="8" y="26"/>
                  </a:cxn>
                  <a:cxn ang="0">
                    <a:pos x="0" y="12"/>
                  </a:cxn>
                </a:cxnLst>
                <a:rect l="0" t="0" r="r" b="b"/>
                <a:pathLst>
                  <a:path w="22" h="26">
                    <a:moveTo>
                      <a:pt x="0" y="12"/>
                    </a:moveTo>
                    <a:lnTo>
                      <a:pt x="4" y="6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8" y="2"/>
                    </a:lnTo>
                    <a:lnTo>
                      <a:pt x="12" y="0"/>
                    </a:lnTo>
                    <a:lnTo>
                      <a:pt x="22" y="8"/>
                    </a:lnTo>
                    <a:lnTo>
                      <a:pt x="16" y="18"/>
                    </a:lnTo>
                    <a:lnTo>
                      <a:pt x="14" y="20"/>
                    </a:lnTo>
                    <a:lnTo>
                      <a:pt x="14" y="22"/>
                    </a:lnTo>
                    <a:lnTo>
                      <a:pt x="12" y="24"/>
                    </a:lnTo>
                    <a:lnTo>
                      <a:pt x="12" y="26"/>
                    </a:lnTo>
                    <a:lnTo>
                      <a:pt x="8" y="26"/>
                    </a:lnTo>
                    <a:lnTo>
                      <a:pt x="0" y="12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" name="Freeform 303"/>
              <p:cNvSpPr>
                <a:spLocks/>
              </p:cNvSpPr>
              <p:nvPr/>
            </p:nvSpPr>
            <p:spPr bwMode="gray">
              <a:xfrm>
                <a:off x="1232" y="3062"/>
                <a:ext cx="100" cy="96"/>
              </a:xfrm>
              <a:custGeom>
                <a:avLst/>
                <a:gdLst/>
                <a:ahLst/>
                <a:cxnLst>
                  <a:cxn ang="0">
                    <a:pos x="18" y="26"/>
                  </a:cxn>
                  <a:cxn ang="0">
                    <a:pos x="34" y="16"/>
                  </a:cxn>
                  <a:cxn ang="0">
                    <a:pos x="36" y="10"/>
                  </a:cxn>
                  <a:cxn ang="0">
                    <a:pos x="78" y="8"/>
                  </a:cxn>
                  <a:cxn ang="0">
                    <a:pos x="100" y="18"/>
                  </a:cxn>
                  <a:cxn ang="0">
                    <a:pos x="100" y="48"/>
                  </a:cxn>
                  <a:cxn ang="0">
                    <a:pos x="90" y="76"/>
                  </a:cxn>
                  <a:cxn ang="0">
                    <a:pos x="72" y="92"/>
                  </a:cxn>
                  <a:cxn ang="0">
                    <a:pos x="42" y="96"/>
                  </a:cxn>
                  <a:cxn ang="0">
                    <a:pos x="40" y="94"/>
                  </a:cxn>
                  <a:cxn ang="0">
                    <a:pos x="34" y="88"/>
                  </a:cxn>
                  <a:cxn ang="0">
                    <a:pos x="32" y="88"/>
                  </a:cxn>
                  <a:cxn ang="0">
                    <a:pos x="28" y="86"/>
                  </a:cxn>
                  <a:cxn ang="0">
                    <a:pos x="26" y="80"/>
                  </a:cxn>
                  <a:cxn ang="0">
                    <a:pos x="20" y="74"/>
                  </a:cxn>
                  <a:cxn ang="0">
                    <a:pos x="20" y="74"/>
                  </a:cxn>
                  <a:cxn ang="0">
                    <a:pos x="18" y="68"/>
                  </a:cxn>
                  <a:cxn ang="0">
                    <a:pos x="12" y="58"/>
                  </a:cxn>
                  <a:cxn ang="0">
                    <a:pos x="4" y="46"/>
                  </a:cxn>
                  <a:cxn ang="0">
                    <a:pos x="0" y="28"/>
                  </a:cxn>
                  <a:cxn ang="0">
                    <a:pos x="2" y="38"/>
                  </a:cxn>
                  <a:cxn ang="0">
                    <a:pos x="6" y="50"/>
                  </a:cxn>
                  <a:cxn ang="0">
                    <a:pos x="10" y="56"/>
                  </a:cxn>
                  <a:cxn ang="0">
                    <a:pos x="12" y="58"/>
                  </a:cxn>
                  <a:cxn ang="0">
                    <a:pos x="16" y="64"/>
                  </a:cxn>
                  <a:cxn ang="0">
                    <a:pos x="20" y="72"/>
                  </a:cxn>
                  <a:cxn ang="0">
                    <a:pos x="20" y="74"/>
                  </a:cxn>
                  <a:cxn ang="0">
                    <a:pos x="26" y="80"/>
                  </a:cxn>
                  <a:cxn ang="0">
                    <a:pos x="28" y="86"/>
                  </a:cxn>
                  <a:cxn ang="0">
                    <a:pos x="32" y="88"/>
                  </a:cxn>
                  <a:cxn ang="0">
                    <a:pos x="34" y="88"/>
                  </a:cxn>
                  <a:cxn ang="0">
                    <a:pos x="40" y="94"/>
                  </a:cxn>
                  <a:cxn ang="0">
                    <a:pos x="42" y="96"/>
                  </a:cxn>
                </a:cxnLst>
                <a:rect l="0" t="0" r="r" b="b"/>
                <a:pathLst>
                  <a:path w="100" h="96">
                    <a:moveTo>
                      <a:pt x="0" y="26"/>
                    </a:moveTo>
                    <a:lnTo>
                      <a:pt x="18" y="26"/>
                    </a:lnTo>
                    <a:lnTo>
                      <a:pt x="30" y="22"/>
                    </a:lnTo>
                    <a:lnTo>
                      <a:pt x="34" y="16"/>
                    </a:lnTo>
                    <a:lnTo>
                      <a:pt x="36" y="12"/>
                    </a:lnTo>
                    <a:lnTo>
                      <a:pt x="36" y="10"/>
                    </a:lnTo>
                    <a:lnTo>
                      <a:pt x="78" y="0"/>
                    </a:lnTo>
                    <a:lnTo>
                      <a:pt x="78" y="8"/>
                    </a:lnTo>
                    <a:lnTo>
                      <a:pt x="88" y="12"/>
                    </a:lnTo>
                    <a:lnTo>
                      <a:pt x="100" y="18"/>
                    </a:lnTo>
                    <a:lnTo>
                      <a:pt x="98" y="32"/>
                    </a:lnTo>
                    <a:lnTo>
                      <a:pt x="100" y="48"/>
                    </a:lnTo>
                    <a:lnTo>
                      <a:pt x="98" y="64"/>
                    </a:lnTo>
                    <a:lnTo>
                      <a:pt x="90" y="76"/>
                    </a:lnTo>
                    <a:lnTo>
                      <a:pt x="78" y="86"/>
                    </a:lnTo>
                    <a:lnTo>
                      <a:pt x="72" y="92"/>
                    </a:lnTo>
                    <a:lnTo>
                      <a:pt x="70" y="96"/>
                    </a:lnTo>
                    <a:lnTo>
                      <a:pt x="42" y="96"/>
                    </a:lnTo>
                    <a:lnTo>
                      <a:pt x="42" y="96"/>
                    </a:lnTo>
                    <a:lnTo>
                      <a:pt x="40" y="94"/>
                    </a:lnTo>
                    <a:lnTo>
                      <a:pt x="38" y="90"/>
                    </a:lnTo>
                    <a:lnTo>
                      <a:pt x="34" y="88"/>
                    </a:lnTo>
                    <a:lnTo>
                      <a:pt x="34" y="88"/>
                    </a:lnTo>
                    <a:lnTo>
                      <a:pt x="32" y="88"/>
                    </a:lnTo>
                    <a:lnTo>
                      <a:pt x="30" y="88"/>
                    </a:lnTo>
                    <a:lnTo>
                      <a:pt x="28" y="86"/>
                    </a:lnTo>
                    <a:lnTo>
                      <a:pt x="26" y="84"/>
                    </a:lnTo>
                    <a:lnTo>
                      <a:pt x="26" y="80"/>
                    </a:lnTo>
                    <a:lnTo>
                      <a:pt x="24" y="76"/>
                    </a:lnTo>
                    <a:lnTo>
                      <a:pt x="20" y="74"/>
                    </a:lnTo>
                    <a:lnTo>
                      <a:pt x="20" y="74"/>
                    </a:lnTo>
                    <a:lnTo>
                      <a:pt x="20" y="74"/>
                    </a:lnTo>
                    <a:lnTo>
                      <a:pt x="20" y="72"/>
                    </a:lnTo>
                    <a:lnTo>
                      <a:pt x="18" y="68"/>
                    </a:lnTo>
                    <a:lnTo>
                      <a:pt x="16" y="64"/>
                    </a:lnTo>
                    <a:lnTo>
                      <a:pt x="12" y="58"/>
                    </a:lnTo>
                    <a:lnTo>
                      <a:pt x="8" y="52"/>
                    </a:lnTo>
                    <a:lnTo>
                      <a:pt x="4" y="46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" y="32"/>
                    </a:lnTo>
                    <a:lnTo>
                      <a:pt x="2" y="38"/>
                    </a:lnTo>
                    <a:lnTo>
                      <a:pt x="4" y="44"/>
                    </a:lnTo>
                    <a:lnTo>
                      <a:pt x="6" y="50"/>
                    </a:lnTo>
                    <a:lnTo>
                      <a:pt x="8" y="54"/>
                    </a:lnTo>
                    <a:lnTo>
                      <a:pt x="10" y="56"/>
                    </a:lnTo>
                    <a:lnTo>
                      <a:pt x="10" y="56"/>
                    </a:lnTo>
                    <a:lnTo>
                      <a:pt x="12" y="58"/>
                    </a:lnTo>
                    <a:lnTo>
                      <a:pt x="14" y="62"/>
                    </a:lnTo>
                    <a:lnTo>
                      <a:pt x="16" y="64"/>
                    </a:lnTo>
                    <a:lnTo>
                      <a:pt x="18" y="68"/>
                    </a:lnTo>
                    <a:lnTo>
                      <a:pt x="20" y="72"/>
                    </a:lnTo>
                    <a:lnTo>
                      <a:pt x="20" y="74"/>
                    </a:lnTo>
                    <a:lnTo>
                      <a:pt x="20" y="74"/>
                    </a:lnTo>
                    <a:lnTo>
                      <a:pt x="24" y="76"/>
                    </a:lnTo>
                    <a:lnTo>
                      <a:pt x="26" y="80"/>
                    </a:lnTo>
                    <a:lnTo>
                      <a:pt x="28" y="84"/>
                    </a:lnTo>
                    <a:lnTo>
                      <a:pt x="28" y="86"/>
                    </a:lnTo>
                    <a:lnTo>
                      <a:pt x="30" y="88"/>
                    </a:lnTo>
                    <a:lnTo>
                      <a:pt x="32" y="88"/>
                    </a:lnTo>
                    <a:lnTo>
                      <a:pt x="34" y="88"/>
                    </a:lnTo>
                    <a:lnTo>
                      <a:pt x="34" y="88"/>
                    </a:lnTo>
                    <a:lnTo>
                      <a:pt x="38" y="90"/>
                    </a:lnTo>
                    <a:lnTo>
                      <a:pt x="40" y="94"/>
                    </a:lnTo>
                    <a:lnTo>
                      <a:pt x="42" y="96"/>
                    </a:lnTo>
                    <a:lnTo>
                      <a:pt x="42" y="96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Freeform 304"/>
              <p:cNvSpPr>
                <a:spLocks/>
              </p:cNvSpPr>
              <p:nvPr/>
            </p:nvSpPr>
            <p:spPr bwMode="gray">
              <a:xfrm>
                <a:off x="736" y="2502"/>
                <a:ext cx="210" cy="200"/>
              </a:xfrm>
              <a:custGeom>
                <a:avLst/>
                <a:gdLst/>
                <a:ahLst/>
                <a:cxnLst>
                  <a:cxn ang="0">
                    <a:pos x="74" y="0"/>
                  </a:cxn>
                  <a:cxn ang="0">
                    <a:pos x="74" y="0"/>
                  </a:cxn>
                  <a:cxn ang="0">
                    <a:pos x="72" y="2"/>
                  </a:cxn>
                  <a:cxn ang="0">
                    <a:pos x="78" y="114"/>
                  </a:cxn>
                  <a:cxn ang="0">
                    <a:pos x="80" y="120"/>
                  </a:cxn>
                  <a:cxn ang="0">
                    <a:pos x="82" y="128"/>
                  </a:cxn>
                  <a:cxn ang="0">
                    <a:pos x="24" y="130"/>
                  </a:cxn>
                  <a:cxn ang="0">
                    <a:pos x="22" y="132"/>
                  </a:cxn>
                  <a:cxn ang="0">
                    <a:pos x="18" y="134"/>
                  </a:cxn>
                  <a:cxn ang="0">
                    <a:pos x="16" y="132"/>
                  </a:cxn>
                  <a:cxn ang="0">
                    <a:pos x="14" y="132"/>
                  </a:cxn>
                  <a:cxn ang="0">
                    <a:pos x="12" y="136"/>
                  </a:cxn>
                  <a:cxn ang="0">
                    <a:pos x="12" y="140"/>
                  </a:cxn>
                  <a:cxn ang="0">
                    <a:pos x="10" y="144"/>
                  </a:cxn>
                  <a:cxn ang="0">
                    <a:pos x="8" y="146"/>
                  </a:cxn>
                  <a:cxn ang="0">
                    <a:pos x="6" y="150"/>
                  </a:cxn>
                  <a:cxn ang="0">
                    <a:pos x="2" y="154"/>
                  </a:cxn>
                  <a:cxn ang="0">
                    <a:pos x="0" y="156"/>
                  </a:cxn>
                  <a:cxn ang="0">
                    <a:pos x="0" y="164"/>
                  </a:cxn>
                  <a:cxn ang="0">
                    <a:pos x="2" y="172"/>
                  </a:cxn>
                  <a:cxn ang="0">
                    <a:pos x="2" y="174"/>
                  </a:cxn>
                  <a:cxn ang="0">
                    <a:pos x="4" y="176"/>
                  </a:cxn>
                  <a:cxn ang="0">
                    <a:pos x="10" y="178"/>
                  </a:cxn>
                  <a:cxn ang="0">
                    <a:pos x="14" y="180"/>
                  </a:cxn>
                  <a:cxn ang="0">
                    <a:pos x="22" y="182"/>
                  </a:cxn>
                  <a:cxn ang="0">
                    <a:pos x="24" y="182"/>
                  </a:cxn>
                  <a:cxn ang="0">
                    <a:pos x="30" y="182"/>
                  </a:cxn>
                  <a:cxn ang="0">
                    <a:pos x="30" y="176"/>
                  </a:cxn>
                  <a:cxn ang="0">
                    <a:pos x="32" y="176"/>
                  </a:cxn>
                  <a:cxn ang="0">
                    <a:pos x="38" y="174"/>
                  </a:cxn>
                  <a:cxn ang="0">
                    <a:pos x="44" y="178"/>
                  </a:cxn>
                  <a:cxn ang="0">
                    <a:pos x="44" y="182"/>
                  </a:cxn>
                  <a:cxn ang="0">
                    <a:pos x="48" y="190"/>
                  </a:cxn>
                  <a:cxn ang="0">
                    <a:pos x="56" y="198"/>
                  </a:cxn>
                  <a:cxn ang="0">
                    <a:pos x="60" y="200"/>
                  </a:cxn>
                  <a:cxn ang="0">
                    <a:pos x="70" y="198"/>
                  </a:cxn>
                  <a:cxn ang="0">
                    <a:pos x="74" y="196"/>
                  </a:cxn>
                  <a:cxn ang="0">
                    <a:pos x="78" y="192"/>
                  </a:cxn>
                  <a:cxn ang="0">
                    <a:pos x="84" y="196"/>
                  </a:cxn>
                  <a:cxn ang="0">
                    <a:pos x="86" y="196"/>
                  </a:cxn>
                  <a:cxn ang="0">
                    <a:pos x="90" y="196"/>
                  </a:cxn>
                  <a:cxn ang="0">
                    <a:pos x="92" y="194"/>
                  </a:cxn>
                  <a:cxn ang="0">
                    <a:pos x="94" y="186"/>
                  </a:cxn>
                  <a:cxn ang="0">
                    <a:pos x="98" y="176"/>
                  </a:cxn>
                  <a:cxn ang="0">
                    <a:pos x="102" y="170"/>
                  </a:cxn>
                  <a:cxn ang="0">
                    <a:pos x="106" y="166"/>
                  </a:cxn>
                  <a:cxn ang="0">
                    <a:pos x="114" y="164"/>
                  </a:cxn>
                  <a:cxn ang="0">
                    <a:pos x="130" y="162"/>
                  </a:cxn>
                  <a:cxn ang="0">
                    <a:pos x="148" y="156"/>
                  </a:cxn>
                  <a:cxn ang="0">
                    <a:pos x="154" y="150"/>
                  </a:cxn>
                  <a:cxn ang="0">
                    <a:pos x="162" y="150"/>
                  </a:cxn>
                  <a:cxn ang="0">
                    <a:pos x="176" y="148"/>
                  </a:cxn>
                  <a:cxn ang="0">
                    <a:pos x="180" y="148"/>
                  </a:cxn>
                  <a:cxn ang="0">
                    <a:pos x="186" y="142"/>
                  </a:cxn>
                  <a:cxn ang="0">
                    <a:pos x="196" y="132"/>
                  </a:cxn>
                  <a:cxn ang="0">
                    <a:pos x="202" y="120"/>
                  </a:cxn>
                  <a:cxn ang="0">
                    <a:pos x="208" y="92"/>
                  </a:cxn>
                  <a:cxn ang="0">
                    <a:pos x="202" y="74"/>
                  </a:cxn>
                  <a:cxn ang="0">
                    <a:pos x="170" y="58"/>
                  </a:cxn>
                </a:cxnLst>
                <a:rect l="0" t="0" r="r" b="b"/>
                <a:pathLst>
                  <a:path w="210" h="200">
                    <a:moveTo>
                      <a:pt x="94" y="0"/>
                    </a:moveTo>
                    <a:lnTo>
                      <a:pt x="74" y="0"/>
                    </a:lnTo>
                    <a:lnTo>
                      <a:pt x="74" y="0"/>
                    </a:lnTo>
                    <a:lnTo>
                      <a:pt x="74" y="0"/>
                    </a:lnTo>
                    <a:lnTo>
                      <a:pt x="72" y="0"/>
                    </a:lnTo>
                    <a:lnTo>
                      <a:pt x="72" y="2"/>
                    </a:lnTo>
                    <a:lnTo>
                      <a:pt x="78" y="114"/>
                    </a:lnTo>
                    <a:lnTo>
                      <a:pt x="78" y="114"/>
                    </a:lnTo>
                    <a:lnTo>
                      <a:pt x="80" y="118"/>
                    </a:lnTo>
                    <a:lnTo>
                      <a:pt x="80" y="120"/>
                    </a:lnTo>
                    <a:lnTo>
                      <a:pt x="82" y="124"/>
                    </a:lnTo>
                    <a:lnTo>
                      <a:pt x="82" y="128"/>
                    </a:lnTo>
                    <a:lnTo>
                      <a:pt x="76" y="136"/>
                    </a:lnTo>
                    <a:lnTo>
                      <a:pt x="24" y="130"/>
                    </a:lnTo>
                    <a:lnTo>
                      <a:pt x="24" y="130"/>
                    </a:lnTo>
                    <a:lnTo>
                      <a:pt x="22" y="132"/>
                    </a:lnTo>
                    <a:lnTo>
                      <a:pt x="20" y="134"/>
                    </a:lnTo>
                    <a:lnTo>
                      <a:pt x="18" y="134"/>
                    </a:lnTo>
                    <a:lnTo>
                      <a:pt x="16" y="132"/>
                    </a:lnTo>
                    <a:lnTo>
                      <a:pt x="16" y="132"/>
                    </a:lnTo>
                    <a:lnTo>
                      <a:pt x="16" y="132"/>
                    </a:lnTo>
                    <a:lnTo>
                      <a:pt x="14" y="132"/>
                    </a:lnTo>
                    <a:lnTo>
                      <a:pt x="12" y="134"/>
                    </a:lnTo>
                    <a:lnTo>
                      <a:pt x="12" y="136"/>
                    </a:lnTo>
                    <a:lnTo>
                      <a:pt x="12" y="138"/>
                    </a:lnTo>
                    <a:lnTo>
                      <a:pt x="12" y="140"/>
                    </a:lnTo>
                    <a:lnTo>
                      <a:pt x="12" y="144"/>
                    </a:lnTo>
                    <a:lnTo>
                      <a:pt x="10" y="144"/>
                    </a:lnTo>
                    <a:lnTo>
                      <a:pt x="8" y="144"/>
                    </a:lnTo>
                    <a:lnTo>
                      <a:pt x="8" y="146"/>
                    </a:lnTo>
                    <a:lnTo>
                      <a:pt x="8" y="148"/>
                    </a:lnTo>
                    <a:lnTo>
                      <a:pt x="6" y="150"/>
                    </a:lnTo>
                    <a:lnTo>
                      <a:pt x="4" y="154"/>
                    </a:lnTo>
                    <a:lnTo>
                      <a:pt x="2" y="154"/>
                    </a:lnTo>
                    <a:lnTo>
                      <a:pt x="0" y="154"/>
                    </a:lnTo>
                    <a:lnTo>
                      <a:pt x="0" y="156"/>
                    </a:lnTo>
                    <a:lnTo>
                      <a:pt x="0" y="158"/>
                    </a:lnTo>
                    <a:lnTo>
                      <a:pt x="0" y="164"/>
                    </a:lnTo>
                    <a:lnTo>
                      <a:pt x="2" y="168"/>
                    </a:lnTo>
                    <a:lnTo>
                      <a:pt x="2" y="172"/>
                    </a:lnTo>
                    <a:lnTo>
                      <a:pt x="2" y="174"/>
                    </a:lnTo>
                    <a:lnTo>
                      <a:pt x="2" y="174"/>
                    </a:lnTo>
                    <a:lnTo>
                      <a:pt x="2" y="176"/>
                    </a:lnTo>
                    <a:lnTo>
                      <a:pt x="4" y="176"/>
                    </a:lnTo>
                    <a:lnTo>
                      <a:pt x="6" y="178"/>
                    </a:lnTo>
                    <a:lnTo>
                      <a:pt x="10" y="178"/>
                    </a:lnTo>
                    <a:lnTo>
                      <a:pt x="10" y="178"/>
                    </a:lnTo>
                    <a:lnTo>
                      <a:pt x="14" y="180"/>
                    </a:lnTo>
                    <a:lnTo>
                      <a:pt x="18" y="182"/>
                    </a:lnTo>
                    <a:lnTo>
                      <a:pt x="22" y="182"/>
                    </a:lnTo>
                    <a:lnTo>
                      <a:pt x="22" y="182"/>
                    </a:lnTo>
                    <a:lnTo>
                      <a:pt x="24" y="182"/>
                    </a:lnTo>
                    <a:lnTo>
                      <a:pt x="28" y="182"/>
                    </a:lnTo>
                    <a:lnTo>
                      <a:pt x="30" y="182"/>
                    </a:lnTo>
                    <a:lnTo>
                      <a:pt x="30" y="180"/>
                    </a:lnTo>
                    <a:lnTo>
                      <a:pt x="30" y="176"/>
                    </a:lnTo>
                    <a:lnTo>
                      <a:pt x="32" y="176"/>
                    </a:lnTo>
                    <a:lnTo>
                      <a:pt x="32" y="176"/>
                    </a:lnTo>
                    <a:lnTo>
                      <a:pt x="36" y="174"/>
                    </a:lnTo>
                    <a:lnTo>
                      <a:pt x="38" y="174"/>
                    </a:lnTo>
                    <a:lnTo>
                      <a:pt x="42" y="176"/>
                    </a:lnTo>
                    <a:lnTo>
                      <a:pt x="44" y="178"/>
                    </a:lnTo>
                    <a:lnTo>
                      <a:pt x="44" y="180"/>
                    </a:lnTo>
                    <a:lnTo>
                      <a:pt x="44" y="182"/>
                    </a:lnTo>
                    <a:lnTo>
                      <a:pt x="46" y="186"/>
                    </a:lnTo>
                    <a:lnTo>
                      <a:pt x="48" y="190"/>
                    </a:lnTo>
                    <a:lnTo>
                      <a:pt x="50" y="194"/>
                    </a:lnTo>
                    <a:lnTo>
                      <a:pt x="56" y="198"/>
                    </a:lnTo>
                    <a:lnTo>
                      <a:pt x="56" y="198"/>
                    </a:lnTo>
                    <a:lnTo>
                      <a:pt x="60" y="200"/>
                    </a:lnTo>
                    <a:lnTo>
                      <a:pt x="64" y="200"/>
                    </a:lnTo>
                    <a:lnTo>
                      <a:pt x="70" y="198"/>
                    </a:lnTo>
                    <a:lnTo>
                      <a:pt x="74" y="196"/>
                    </a:lnTo>
                    <a:lnTo>
                      <a:pt x="74" y="196"/>
                    </a:lnTo>
                    <a:lnTo>
                      <a:pt x="76" y="194"/>
                    </a:lnTo>
                    <a:lnTo>
                      <a:pt x="78" y="192"/>
                    </a:lnTo>
                    <a:lnTo>
                      <a:pt x="82" y="192"/>
                    </a:lnTo>
                    <a:lnTo>
                      <a:pt x="84" y="196"/>
                    </a:lnTo>
                    <a:lnTo>
                      <a:pt x="86" y="196"/>
                    </a:lnTo>
                    <a:lnTo>
                      <a:pt x="86" y="196"/>
                    </a:lnTo>
                    <a:lnTo>
                      <a:pt x="88" y="198"/>
                    </a:lnTo>
                    <a:lnTo>
                      <a:pt x="90" y="196"/>
                    </a:lnTo>
                    <a:lnTo>
                      <a:pt x="92" y="194"/>
                    </a:lnTo>
                    <a:lnTo>
                      <a:pt x="92" y="194"/>
                    </a:lnTo>
                    <a:lnTo>
                      <a:pt x="92" y="190"/>
                    </a:lnTo>
                    <a:lnTo>
                      <a:pt x="94" y="186"/>
                    </a:lnTo>
                    <a:lnTo>
                      <a:pt x="96" y="180"/>
                    </a:lnTo>
                    <a:lnTo>
                      <a:pt x="98" y="176"/>
                    </a:lnTo>
                    <a:lnTo>
                      <a:pt x="100" y="172"/>
                    </a:lnTo>
                    <a:lnTo>
                      <a:pt x="102" y="170"/>
                    </a:lnTo>
                    <a:lnTo>
                      <a:pt x="102" y="168"/>
                    </a:lnTo>
                    <a:lnTo>
                      <a:pt x="106" y="166"/>
                    </a:lnTo>
                    <a:lnTo>
                      <a:pt x="108" y="164"/>
                    </a:lnTo>
                    <a:lnTo>
                      <a:pt x="114" y="164"/>
                    </a:lnTo>
                    <a:lnTo>
                      <a:pt x="120" y="164"/>
                    </a:lnTo>
                    <a:lnTo>
                      <a:pt x="130" y="162"/>
                    </a:lnTo>
                    <a:lnTo>
                      <a:pt x="140" y="160"/>
                    </a:lnTo>
                    <a:lnTo>
                      <a:pt x="148" y="156"/>
                    </a:lnTo>
                    <a:lnTo>
                      <a:pt x="152" y="150"/>
                    </a:lnTo>
                    <a:lnTo>
                      <a:pt x="154" y="150"/>
                    </a:lnTo>
                    <a:lnTo>
                      <a:pt x="158" y="150"/>
                    </a:lnTo>
                    <a:lnTo>
                      <a:pt x="162" y="150"/>
                    </a:lnTo>
                    <a:lnTo>
                      <a:pt x="168" y="150"/>
                    </a:lnTo>
                    <a:lnTo>
                      <a:pt x="176" y="148"/>
                    </a:lnTo>
                    <a:lnTo>
                      <a:pt x="176" y="148"/>
                    </a:lnTo>
                    <a:lnTo>
                      <a:pt x="180" y="148"/>
                    </a:lnTo>
                    <a:lnTo>
                      <a:pt x="182" y="146"/>
                    </a:lnTo>
                    <a:lnTo>
                      <a:pt x="186" y="142"/>
                    </a:lnTo>
                    <a:lnTo>
                      <a:pt x="192" y="138"/>
                    </a:lnTo>
                    <a:lnTo>
                      <a:pt x="196" y="132"/>
                    </a:lnTo>
                    <a:lnTo>
                      <a:pt x="200" y="124"/>
                    </a:lnTo>
                    <a:lnTo>
                      <a:pt x="202" y="120"/>
                    </a:lnTo>
                    <a:lnTo>
                      <a:pt x="204" y="108"/>
                    </a:lnTo>
                    <a:lnTo>
                      <a:pt x="208" y="92"/>
                    </a:lnTo>
                    <a:lnTo>
                      <a:pt x="210" y="72"/>
                    </a:lnTo>
                    <a:lnTo>
                      <a:pt x="202" y="74"/>
                    </a:lnTo>
                    <a:lnTo>
                      <a:pt x="198" y="58"/>
                    </a:lnTo>
                    <a:lnTo>
                      <a:pt x="170" y="58"/>
                    </a:lnTo>
                    <a:lnTo>
                      <a:pt x="94" y="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Freeform 305"/>
              <p:cNvSpPr>
                <a:spLocks/>
              </p:cNvSpPr>
              <p:nvPr/>
            </p:nvSpPr>
            <p:spPr bwMode="gray">
              <a:xfrm>
                <a:off x="1224" y="2422"/>
                <a:ext cx="138" cy="150"/>
              </a:xfrm>
              <a:custGeom>
                <a:avLst/>
                <a:gdLst/>
                <a:ahLst/>
                <a:cxnLst>
                  <a:cxn ang="0">
                    <a:pos x="0" y="150"/>
                  </a:cxn>
                  <a:cxn ang="0">
                    <a:pos x="0" y="0"/>
                  </a:cxn>
                  <a:cxn ang="0">
                    <a:pos x="2" y="0"/>
                  </a:cxn>
                  <a:cxn ang="0">
                    <a:pos x="6" y="2"/>
                  </a:cxn>
                  <a:cxn ang="0">
                    <a:pos x="12" y="2"/>
                  </a:cxn>
                  <a:cxn ang="0">
                    <a:pos x="18" y="2"/>
                  </a:cxn>
                  <a:cxn ang="0">
                    <a:pos x="22" y="2"/>
                  </a:cxn>
                  <a:cxn ang="0">
                    <a:pos x="26" y="4"/>
                  </a:cxn>
                  <a:cxn ang="0">
                    <a:pos x="28" y="4"/>
                  </a:cxn>
                  <a:cxn ang="0">
                    <a:pos x="30" y="6"/>
                  </a:cxn>
                  <a:cxn ang="0">
                    <a:pos x="34" y="8"/>
                  </a:cxn>
                  <a:cxn ang="0">
                    <a:pos x="38" y="10"/>
                  </a:cxn>
                  <a:cxn ang="0">
                    <a:pos x="44" y="10"/>
                  </a:cxn>
                  <a:cxn ang="0">
                    <a:pos x="68" y="4"/>
                  </a:cxn>
                  <a:cxn ang="0">
                    <a:pos x="68" y="4"/>
                  </a:cxn>
                  <a:cxn ang="0">
                    <a:pos x="70" y="4"/>
                  </a:cxn>
                  <a:cxn ang="0">
                    <a:pos x="72" y="2"/>
                  </a:cxn>
                  <a:cxn ang="0">
                    <a:pos x="76" y="2"/>
                  </a:cxn>
                  <a:cxn ang="0">
                    <a:pos x="80" y="4"/>
                  </a:cxn>
                  <a:cxn ang="0">
                    <a:pos x="86" y="6"/>
                  </a:cxn>
                  <a:cxn ang="0">
                    <a:pos x="86" y="6"/>
                  </a:cxn>
                  <a:cxn ang="0">
                    <a:pos x="86" y="10"/>
                  </a:cxn>
                  <a:cxn ang="0">
                    <a:pos x="86" y="14"/>
                  </a:cxn>
                  <a:cxn ang="0">
                    <a:pos x="88" y="20"/>
                  </a:cxn>
                  <a:cxn ang="0">
                    <a:pos x="92" y="26"/>
                  </a:cxn>
                  <a:cxn ang="0">
                    <a:pos x="92" y="30"/>
                  </a:cxn>
                  <a:cxn ang="0">
                    <a:pos x="98" y="40"/>
                  </a:cxn>
                  <a:cxn ang="0">
                    <a:pos x="106" y="56"/>
                  </a:cxn>
                  <a:cxn ang="0">
                    <a:pos x="114" y="74"/>
                  </a:cxn>
                  <a:cxn ang="0">
                    <a:pos x="122" y="92"/>
                  </a:cxn>
                  <a:cxn ang="0">
                    <a:pos x="130" y="108"/>
                  </a:cxn>
                  <a:cxn ang="0">
                    <a:pos x="136" y="122"/>
                  </a:cxn>
                  <a:cxn ang="0">
                    <a:pos x="138" y="128"/>
                  </a:cxn>
                  <a:cxn ang="0">
                    <a:pos x="138" y="130"/>
                  </a:cxn>
                  <a:cxn ang="0">
                    <a:pos x="136" y="132"/>
                  </a:cxn>
                  <a:cxn ang="0">
                    <a:pos x="132" y="138"/>
                  </a:cxn>
                  <a:cxn ang="0">
                    <a:pos x="126" y="142"/>
                  </a:cxn>
                  <a:cxn ang="0">
                    <a:pos x="120" y="146"/>
                  </a:cxn>
                  <a:cxn ang="0">
                    <a:pos x="110" y="150"/>
                  </a:cxn>
                  <a:cxn ang="0">
                    <a:pos x="0" y="150"/>
                  </a:cxn>
                </a:cxnLst>
                <a:rect l="0" t="0" r="r" b="b"/>
                <a:pathLst>
                  <a:path w="138" h="150">
                    <a:moveTo>
                      <a:pt x="0" y="15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12" y="2"/>
                    </a:lnTo>
                    <a:lnTo>
                      <a:pt x="18" y="2"/>
                    </a:lnTo>
                    <a:lnTo>
                      <a:pt x="22" y="2"/>
                    </a:lnTo>
                    <a:lnTo>
                      <a:pt x="26" y="4"/>
                    </a:lnTo>
                    <a:lnTo>
                      <a:pt x="28" y="4"/>
                    </a:lnTo>
                    <a:lnTo>
                      <a:pt x="30" y="6"/>
                    </a:lnTo>
                    <a:lnTo>
                      <a:pt x="34" y="8"/>
                    </a:lnTo>
                    <a:lnTo>
                      <a:pt x="38" y="10"/>
                    </a:lnTo>
                    <a:lnTo>
                      <a:pt x="44" y="10"/>
                    </a:lnTo>
                    <a:lnTo>
                      <a:pt x="68" y="4"/>
                    </a:lnTo>
                    <a:lnTo>
                      <a:pt x="68" y="4"/>
                    </a:lnTo>
                    <a:lnTo>
                      <a:pt x="70" y="4"/>
                    </a:lnTo>
                    <a:lnTo>
                      <a:pt x="72" y="2"/>
                    </a:lnTo>
                    <a:lnTo>
                      <a:pt x="76" y="2"/>
                    </a:lnTo>
                    <a:lnTo>
                      <a:pt x="80" y="4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86" y="10"/>
                    </a:lnTo>
                    <a:lnTo>
                      <a:pt x="86" y="14"/>
                    </a:lnTo>
                    <a:lnTo>
                      <a:pt x="88" y="20"/>
                    </a:lnTo>
                    <a:lnTo>
                      <a:pt x="92" y="26"/>
                    </a:lnTo>
                    <a:lnTo>
                      <a:pt x="92" y="30"/>
                    </a:lnTo>
                    <a:lnTo>
                      <a:pt x="98" y="40"/>
                    </a:lnTo>
                    <a:lnTo>
                      <a:pt x="106" y="56"/>
                    </a:lnTo>
                    <a:lnTo>
                      <a:pt x="114" y="74"/>
                    </a:lnTo>
                    <a:lnTo>
                      <a:pt x="122" y="92"/>
                    </a:lnTo>
                    <a:lnTo>
                      <a:pt x="130" y="108"/>
                    </a:lnTo>
                    <a:lnTo>
                      <a:pt x="136" y="122"/>
                    </a:lnTo>
                    <a:lnTo>
                      <a:pt x="138" y="128"/>
                    </a:lnTo>
                    <a:lnTo>
                      <a:pt x="138" y="130"/>
                    </a:lnTo>
                    <a:lnTo>
                      <a:pt x="136" y="132"/>
                    </a:lnTo>
                    <a:lnTo>
                      <a:pt x="132" y="138"/>
                    </a:lnTo>
                    <a:lnTo>
                      <a:pt x="126" y="142"/>
                    </a:lnTo>
                    <a:lnTo>
                      <a:pt x="120" y="146"/>
                    </a:lnTo>
                    <a:lnTo>
                      <a:pt x="110" y="150"/>
                    </a:lnTo>
                    <a:lnTo>
                      <a:pt x="0" y="15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Freeform 306"/>
              <p:cNvSpPr>
                <a:spLocks/>
              </p:cNvSpPr>
              <p:nvPr/>
            </p:nvSpPr>
            <p:spPr bwMode="gray">
              <a:xfrm>
                <a:off x="1310" y="2426"/>
                <a:ext cx="40" cy="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8"/>
                  </a:cxn>
                  <a:cxn ang="0">
                    <a:pos x="0" y="10"/>
                  </a:cxn>
                  <a:cxn ang="0">
                    <a:pos x="2" y="12"/>
                  </a:cxn>
                  <a:cxn ang="0">
                    <a:pos x="2" y="16"/>
                  </a:cxn>
                  <a:cxn ang="0">
                    <a:pos x="4" y="20"/>
                  </a:cxn>
                  <a:cxn ang="0">
                    <a:pos x="6" y="24"/>
                  </a:cxn>
                  <a:cxn ang="0">
                    <a:pos x="8" y="28"/>
                  </a:cxn>
                  <a:cxn ang="0">
                    <a:pos x="10" y="30"/>
                  </a:cxn>
                  <a:cxn ang="0">
                    <a:pos x="14" y="34"/>
                  </a:cxn>
                  <a:cxn ang="0">
                    <a:pos x="16" y="38"/>
                  </a:cxn>
                  <a:cxn ang="0">
                    <a:pos x="22" y="42"/>
                  </a:cxn>
                  <a:cxn ang="0">
                    <a:pos x="26" y="44"/>
                  </a:cxn>
                  <a:cxn ang="0">
                    <a:pos x="30" y="48"/>
                  </a:cxn>
                  <a:cxn ang="0">
                    <a:pos x="32" y="50"/>
                  </a:cxn>
                  <a:cxn ang="0">
                    <a:pos x="32" y="50"/>
                  </a:cxn>
                  <a:cxn ang="0">
                    <a:pos x="34" y="50"/>
                  </a:cxn>
                  <a:cxn ang="0">
                    <a:pos x="36" y="48"/>
                  </a:cxn>
                  <a:cxn ang="0">
                    <a:pos x="38" y="44"/>
                  </a:cxn>
                  <a:cxn ang="0">
                    <a:pos x="40" y="32"/>
                  </a:cxn>
                  <a:cxn ang="0">
                    <a:pos x="38" y="28"/>
                  </a:cxn>
                  <a:cxn ang="0">
                    <a:pos x="32" y="18"/>
                  </a:cxn>
                  <a:cxn ang="0">
                    <a:pos x="26" y="8"/>
                  </a:cxn>
                  <a:cxn ang="0">
                    <a:pos x="22" y="0"/>
                  </a:cxn>
                  <a:cxn ang="0">
                    <a:pos x="22" y="0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2" y="0"/>
                  </a:cxn>
                  <a:cxn ang="0">
                    <a:pos x="0" y="0"/>
                  </a:cxn>
                </a:cxnLst>
                <a:rect l="0" t="0" r="r" b="b"/>
                <a:pathLst>
                  <a:path w="40" h="50">
                    <a:moveTo>
                      <a:pt x="0" y="0"/>
                    </a:moveTo>
                    <a:lnTo>
                      <a:pt x="0" y="8"/>
                    </a:lnTo>
                    <a:lnTo>
                      <a:pt x="0" y="10"/>
                    </a:lnTo>
                    <a:lnTo>
                      <a:pt x="2" y="12"/>
                    </a:lnTo>
                    <a:lnTo>
                      <a:pt x="2" y="16"/>
                    </a:lnTo>
                    <a:lnTo>
                      <a:pt x="4" y="20"/>
                    </a:lnTo>
                    <a:lnTo>
                      <a:pt x="6" y="24"/>
                    </a:lnTo>
                    <a:lnTo>
                      <a:pt x="8" y="28"/>
                    </a:lnTo>
                    <a:lnTo>
                      <a:pt x="10" y="30"/>
                    </a:lnTo>
                    <a:lnTo>
                      <a:pt x="14" y="34"/>
                    </a:lnTo>
                    <a:lnTo>
                      <a:pt x="16" y="38"/>
                    </a:lnTo>
                    <a:lnTo>
                      <a:pt x="22" y="42"/>
                    </a:lnTo>
                    <a:lnTo>
                      <a:pt x="26" y="44"/>
                    </a:lnTo>
                    <a:lnTo>
                      <a:pt x="30" y="48"/>
                    </a:lnTo>
                    <a:lnTo>
                      <a:pt x="32" y="50"/>
                    </a:lnTo>
                    <a:lnTo>
                      <a:pt x="32" y="50"/>
                    </a:lnTo>
                    <a:lnTo>
                      <a:pt x="34" y="50"/>
                    </a:lnTo>
                    <a:lnTo>
                      <a:pt x="36" y="48"/>
                    </a:lnTo>
                    <a:lnTo>
                      <a:pt x="38" y="44"/>
                    </a:lnTo>
                    <a:lnTo>
                      <a:pt x="40" y="32"/>
                    </a:lnTo>
                    <a:lnTo>
                      <a:pt x="38" y="28"/>
                    </a:lnTo>
                    <a:lnTo>
                      <a:pt x="32" y="18"/>
                    </a:lnTo>
                    <a:lnTo>
                      <a:pt x="26" y="8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" name="Freeform 307"/>
              <p:cNvSpPr>
                <a:spLocks/>
              </p:cNvSpPr>
              <p:nvPr/>
            </p:nvSpPr>
            <p:spPr bwMode="gray">
              <a:xfrm>
                <a:off x="1448" y="3000"/>
                <a:ext cx="86" cy="182"/>
              </a:xfrm>
              <a:custGeom>
                <a:avLst/>
                <a:gdLst/>
                <a:ahLst/>
                <a:cxnLst>
                  <a:cxn ang="0">
                    <a:pos x="78" y="0"/>
                  </a:cxn>
                  <a:cxn ang="0">
                    <a:pos x="72" y="4"/>
                  </a:cxn>
                  <a:cxn ang="0">
                    <a:pos x="64" y="12"/>
                  </a:cxn>
                  <a:cxn ang="0">
                    <a:pos x="60" y="20"/>
                  </a:cxn>
                  <a:cxn ang="0">
                    <a:pos x="56" y="24"/>
                  </a:cxn>
                  <a:cxn ang="0">
                    <a:pos x="48" y="32"/>
                  </a:cxn>
                  <a:cxn ang="0">
                    <a:pos x="40" y="42"/>
                  </a:cxn>
                  <a:cxn ang="0">
                    <a:pos x="34" y="50"/>
                  </a:cxn>
                  <a:cxn ang="0">
                    <a:pos x="28" y="54"/>
                  </a:cxn>
                  <a:cxn ang="0">
                    <a:pos x="24" y="54"/>
                  </a:cxn>
                  <a:cxn ang="0">
                    <a:pos x="22" y="54"/>
                  </a:cxn>
                  <a:cxn ang="0">
                    <a:pos x="16" y="54"/>
                  </a:cxn>
                  <a:cxn ang="0">
                    <a:pos x="10" y="60"/>
                  </a:cxn>
                  <a:cxn ang="0">
                    <a:pos x="6" y="68"/>
                  </a:cxn>
                  <a:cxn ang="0">
                    <a:pos x="6" y="82"/>
                  </a:cxn>
                  <a:cxn ang="0">
                    <a:pos x="4" y="90"/>
                  </a:cxn>
                  <a:cxn ang="0">
                    <a:pos x="6" y="92"/>
                  </a:cxn>
                  <a:cxn ang="0">
                    <a:pos x="8" y="92"/>
                  </a:cxn>
                  <a:cxn ang="0">
                    <a:pos x="14" y="100"/>
                  </a:cxn>
                  <a:cxn ang="0">
                    <a:pos x="14" y="106"/>
                  </a:cxn>
                  <a:cxn ang="0">
                    <a:pos x="10" y="110"/>
                  </a:cxn>
                  <a:cxn ang="0">
                    <a:pos x="6" y="116"/>
                  </a:cxn>
                  <a:cxn ang="0">
                    <a:pos x="0" y="138"/>
                  </a:cxn>
                  <a:cxn ang="0">
                    <a:pos x="6" y="172"/>
                  </a:cxn>
                  <a:cxn ang="0">
                    <a:pos x="8" y="172"/>
                  </a:cxn>
                  <a:cxn ang="0">
                    <a:pos x="16" y="172"/>
                  </a:cxn>
                  <a:cxn ang="0">
                    <a:pos x="22" y="172"/>
                  </a:cxn>
                  <a:cxn ang="0">
                    <a:pos x="20" y="174"/>
                  </a:cxn>
                  <a:cxn ang="0">
                    <a:pos x="24" y="178"/>
                  </a:cxn>
                  <a:cxn ang="0">
                    <a:pos x="28" y="182"/>
                  </a:cxn>
                  <a:cxn ang="0">
                    <a:pos x="36" y="182"/>
                  </a:cxn>
                  <a:cxn ang="0">
                    <a:pos x="44" y="178"/>
                  </a:cxn>
                  <a:cxn ang="0">
                    <a:pos x="50" y="164"/>
                  </a:cxn>
                  <a:cxn ang="0">
                    <a:pos x="58" y="134"/>
                  </a:cxn>
                  <a:cxn ang="0">
                    <a:pos x="58" y="126"/>
                  </a:cxn>
                  <a:cxn ang="0">
                    <a:pos x="60" y="120"/>
                  </a:cxn>
                  <a:cxn ang="0">
                    <a:pos x="66" y="108"/>
                  </a:cxn>
                  <a:cxn ang="0">
                    <a:pos x="72" y="82"/>
                  </a:cxn>
                  <a:cxn ang="0">
                    <a:pos x="78" y="54"/>
                  </a:cxn>
                  <a:cxn ang="0">
                    <a:pos x="78" y="50"/>
                  </a:cxn>
                  <a:cxn ang="0">
                    <a:pos x="82" y="40"/>
                  </a:cxn>
                  <a:cxn ang="0">
                    <a:pos x="84" y="28"/>
                  </a:cxn>
                  <a:cxn ang="0">
                    <a:pos x="84" y="20"/>
                  </a:cxn>
                  <a:cxn ang="0">
                    <a:pos x="86" y="12"/>
                  </a:cxn>
                  <a:cxn ang="0">
                    <a:pos x="86" y="4"/>
                  </a:cxn>
                  <a:cxn ang="0">
                    <a:pos x="78" y="0"/>
                  </a:cxn>
                </a:cxnLst>
                <a:rect l="0" t="0" r="r" b="b"/>
                <a:pathLst>
                  <a:path w="86" h="182">
                    <a:moveTo>
                      <a:pt x="78" y="0"/>
                    </a:moveTo>
                    <a:lnTo>
                      <a:pt x="78" y="0"/>
                    </a:lnTo>
                    <a:lnTo>
                      <a:pt x="76" y="2"/>
                    </a:lnTo>
                    <a:lnTo>
                      <a:pt x="72" y="4"/>
                    </a:lnTo>
                    <a:lnTo>
                      <a:pt x="68" y="6"/>
                    </a:lnTo>
                    <a:lnTo>
                      <a:pt x="64" y="12"/>
                    </a:lnTo>
                    <a:lnTo>
                      <a:pt x="62" y="20"/>
                    </a:lnTo>
                    <a:lnTo>
                      <a:pt x="60" y="20"/>
                    </a:lnTo>
                    <a:lnTo>
                      <a:pt x="58" y="22"/>
                    </a:lnTo>
                    <a:lnTo>
                      <a:pt x="56" y="24"/>
                    </a:lnTo>
                    <a:lnTo>
                      <a:pt x="52" y="28"/>
                    </a:lnTo>
                    <a:lnTo>
                      <a:pt x="48" y="32"/>
                    </a:lnTo>
                    <a:lnTo>
                      <a:pt x="44" y="36"/>
                    </a:lnTo>
                    <a:lnTo>
                      <a:pt x="40" y="42"/>
                    </a:lnTo>
                    <a:lnTo>
                      <a:pt x="38" y="46"/>
                    </a:lnTo>
                    <a:lnTo>
                      <a:pt x="34" y="50"/>
                    </a:lnTo>
                    <a:lnTo>
                      <a:pt x="30" y="52"/>
                    </a:lnTo>
                    <a:lnTo>
                      <a:pt x="28" y="54"/>
                    </a:lnTo>
                    <a:lnTo>
                      <a:pt x="26" y="54"/>
                    </a:lnTo>
                    <a:lnTo>
                      <a:pt x="24" y="54"/>
                    </a:lnTo>
                    <a:lnTo>
                      <a:pt x="24" y="54"/>
                    </a:lnTo>
                    <a:lnTo>
                      <a:pt x="22" y="54"/>
                    </a:lnTo>
                    <a:lnTo>
                      <a:pt x="20" y="54"/>
                    </a:lnTo>
                    <a:lnTo>
                      <a:pt x="16" y="54"/>
                    </a:lnTo>
                    <a:lnTo>
                      <a:pt x="14" y="56"/>
                    </a:lnTo>
                    <a:lnTo>
                      <a:pt x="10" y="60"/>
                    </a:lnTo>
                    <a:lnTo>
                      <a:pt x="8" y="64"/>
                    </a:lnTo>
                    <a:lnTo>
                      <a:pt x="6" y="68"/>
                    </a:lnTo>
                    <a:lnTo>
                      <a:pt x="6" y="76"/>
                    </a:lnTo>
                    <a:lnTo>
                      <a:pt x="6" y="82"/>
                    </a:lnTo>
                    <a:lnTo>
                      <a:pt x="6" y="88"/>
                    </a:lnTo>
                    <a:lnTo>
                      <a:pt x="4" y="90"/>
                    </a:lnTo>
                    <a:lnTo>
                      <a:pt x="6" y="90"/>
                    </a:lnTo>
                    <a:lnTo>
                      <a:pt x="6" y="92"/>
                    </a:lnTo>
                    <a:lnTo>
                      <a:pt x="6" y="92"/>
                    </a:lnTo>
                    <a:lnTo>
                      <a:pt x="8" y="92"/>
                    </a:lnTo>
                    <a:lnTo>
                      <a:pt x="12" y="96"/>
                    </a:lnTo>
                    <a:lnTo>
                      <a:pt x="14" y="100"/>
                    </a:lnTo>
                    <a:lnTo>
                      <a:pt x="14" y="102"/>
                    </a:lnTo>
                    <a:lnTo>
                      <a:pt x="14" y="106"/>
                    </a:lnTo>
                    <a:lnTo>
                      <a:pt x="12" y="108"/>
                    </a:lnTo>
                    <a:lnTo>
                      <a:pt x="10" y="110"/>
                    </a:lnTo>
                    <a:lnTo>
                      <a:pt x="8" y="112"/>
                    </a:lnTo>
                    <a:lnTo>
                      <a:pt x="6" y="116"/>
                    </a:lnTo>
                    <a:lnTo>
                      <a:pt x="2" y="124"/>
                    </a:lnTo>
                    <a:lnTo>
                      <a:pt x="0" y="138"/>
                    </a:lnTo>
                    <a:lnTo>
                      <a:pt x="0" y="154"/>
                    </a:lnTo>
                    <a:lnTo>
                      <a:pt x="6" y="172"/>
                    </a:lnTo>
                    <a:lnTo>
                      <a:pt x="8" y="172"/>
                    </a:lnTo>
                    <a:lnTo>
                      <a:pt x="8" y="172"/>
                    </a:lnTo>
                    <a:lnTo>
                      <a:pt x="12" y="172"/>
                    </a:lnTo>
                    <a:lnTo>
                      <a:pt x="16" y="172"/>
                    </a:lnTo>
                    <a:lnTo>
                      <a:pt x="20" y="172"/>
                    </a:lnTo>
                    <a:lnTo>
                      <a:pt x="22" y="172"/>
                    </a:lnTo>
                    <a:lnTo>
                      <a:pt x="22" y="172"/>
                    </a:lnTo>
                    <a:lnTo>
                      <a:pt x="20" y="174"/>
                    </a:lnTo>
                    <a:lnTo>
                      <a:pt x="22" y="176"/>
                    </a:lnTo>
                    <a:lnTo>
                      <a:pt x="24" y="178"/>
                    </a:lnTo>
                    <a:lnTo>
                      <a:pt x="26" y="180"/>
                    </a:lnTo>
                    <a:lnTo>
                      <a:pt x="28" y="182"/>
                    </a:lnTo>
                    <a:lnTo>
                      <a:pt x="32" y="182"/>
                    </a:lnTo>
                    <a:lnTo>
                      <a:pt x="36" y="182"/>
                    </a:lnTo>
                    <a:lnTo>
                      <a:pt x="40" y="182"/>
                    </a:lnTo>
                    <a:lnTo>
                      <a:pt x="44" y="178"/>
                    </a:lnTo>
                    <a:lnTo>
                      <a:pt x="46" y="172"/>
                    </a:lnTo>
                    <a:lnTo>
                      <a:pt x="50" y="164"/>
                    </a:lnTo>
                    <a:lnTo>
                      <a:pt x="56" y="146"/>
                    </a:lnTo>
                    <a:lnTo>
                      <a:pt x="58" y="134"/>
                    </a:lnTo>
                    <a:lnTo>
                      <a:pt x="60" y="128"/>
                    </a:lnTo>
                    <a:lnTo>
                      <a:pt x="58" y="126"/>
                    </a:lnTo>
                    <a:lnTo>
                      <a:pt x="58" y="124"/>
                    </a:lnTo>
                    <a:lnTo>
                      <a:pt x="60" y="120"/>
                    </a:lnTo>
                    <a:lnTo>
                      <a:pt x="62" y="114"/>
                    </a:lnTo>
                    <a:lnTo>
                      <a:pt x="66" y="108"/>
                    </a:lnTo>
                    <a:lnTo>
                      <a:pt x="70" y="98"/>
                    </a:lnTo>
                    <a:lnTo>
                      <a:pt x="72" y="82"/>
                    </a:lnTo>
                    <a:lnTo>
                      <a:pt x="76" y="66"/>
                    </a:lnTo>
                    <a:lnTo>
                      <a:pt x="78" y="54"/>
                    </a:lnTo>
                    <a:lnTo>
                      <a:pt x="78" y="52"/>
                    </a:lnTo>
                    <a:lnTo>
                      <a:pt x="78" y="50"/>
                    </a:lnTo>
                    <a:lnTo>
                      <a:pt x="80" y="44"/>
                    </a:lnTo>
                    <a:lnTo>
                      <a:pt x="82" y="40"/>
                    </a:lnTo>
                    <a:lnTo>
                      <a:pt x="82" y="34"/>
                    </a:lnTo>
                    <a:lnTo>
                      <a:pt x="84" y="28"/>
                    </a:lnTo>
                    <a:lnTo>
                      <a:pt x="84" y="24"/>
                    </a:lnTo>
                    <a:lnTo>
                      <a:pt x="84" y="20"/>
                    </a:lnTo>
                    <a:lnTo>
                      <a:pt x="86" y="16"/>
                    </a:lnTo>
                    <a:lnTo>
                      <a:pt x="86" y="12"/>
                    </a:lnTo>
                    <a:lnTo>
                      <a:pt x="86" y="8"/>
                    </a:lnTo>
                    <a:lnTo>
                      <a:pt x="86" y="4"/>
                    </a:lnTo>
                    <a:lnTo>
                      <a:pt x="84" y="2"/>
                    </a:lnTo>
                    <a:lnTo>
                      <a:pt x="78" y="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Freeform 308"/>
              <p:cNvSpPr>
                <a:spLocks/>
              </p:cNvSpPr>
              <p:nvPr/>
            </p:nvSpPr>
            <p:spPr bwMode="gray">
              <a:xfrm>
                <a:off x="2732" y="3460"/>
                <a:ext cx="58" cy="56"/>
              </a:xfrm>
              <a:custGeom>
                <a:avLst/>
                <a:gdLst/>
                <a:ahLst/>
                <a:cxnLst>
                  <a:cxn ang="0">
                    <a:pos x="10" y="2"/>
                  </a:cxn>
                  <a:cxn ang="0">
                    <a:pos x="10" y="2"/>
                  </a:cxn>
                  <a:cxn ang="0">
                    <a:pos x="8" y="2"/>
                  </a:cxn>
                  <a:cxn ang="0">
                    <a:pos x="6" y="2"/>
                  </a:cxn>
                  <a:cxn ang="0">
                    <a:pos x="4" y="4"/>
                  </a:cxn>
                  <a:cxn ang="0">
                    <a:pos x="2" y="6"/>
                  </a:cxn>
                  <a:cxn ang="0">
                    <a:pos x="0" y="8"/>
                  </a:cxn>
                  <a:cxn ang="0">
                    <a:pos x="0" y="14"/>
                  </a:cxn>
                  <a:cxn ang="0">
                    <a:pos x="6" y="30"/>
                  </a:cxn>
                  <a:cxn ang="0">
                    <a:pos x="6" y="30"/>
                  </a:cxn>
                  <a:cxn ang="0">
                    <a:pos x="8" y="32"/>
                  </a:cxn>
                  <a:cxn ang="0">
                    <a:pos x="10" y="36"/>
                  </a:cxn>
                  <a:cxn ang="0">
                    <a:pos x="14" y="40"/>
                  </a:cxn>
                  <a:cxn ang="0">
                    <a:pos x="14" y="44"/>
                  </a:cxn>
                  <a:cxn ang="0">
                    <a:pos x="18" y="46"/>
                  </a:cxn>
                  <a:cxn ang="0">
                    <a:pos x="22" y="50"/>
                  </a:cxn>
                  <a:cxn ang="0">
                    <a:pos x="26" y="52"/>
                  </a:cxn>
                  <a:cxn ang="0">
                    <a:pos x="32" y="54"/>
                  </a:cxn>
                  <a:cxn ang="0">
                    <a:pos x="36" y="56"/>
                  </a:cxn>
                  <a:cxn ang="0">
                    <a:pos x="40" y="54"/>
                  </a:cxn>
                  <a:cxn ang="0">
                    <a:pos x="42" y="52"/>
                  </a:cxn>
                  <a:cxn ang="0">
                    <a:pos x="46" y="50"/>
                  </a:cxn>
                  <a:cxn ang="0">
                    <a:pos x="50" y="44"/>
                  </a:cxn>
                  <a:cxn ang="0">
                    <a:pos x="54" y="40"/>
                  </a:cxn>
                  <a:cxn ang="0">
                    <a:pos x="56" y="34"/>
                  </a:cxn>
                  <a:cxn ang="0">
                    <a:pos x="58" y="30"/>
                  </a:cxn>
                  <a:cxn ang="0">
                    <a:pos x="56" y="24"/>
                  </a:cxn>
                  <a:cxn ang="0">
                    <a:pos x="56" y="18"/>
                  </a:cxn>
                  <a:cxn ang="0">
                    <a:pos x="56" y="12"/>
                  </a:cxn>
                  <a:cxn ang="0">
                    <a:pos x="56" y="8"/>
                  </a:cxn>
                  <a:cxn ang="0">
                    <a:pos x="56" y="6"/>
                  </a:cxn>
                  <a:cxn ang="0">
                    <a:pos x="54" y="6"/>
                  </a:cxn>
                  <a:cxn ang="0">
                    <a:pos x="52" y="4"/>
                  </a:cxn>
                  <a:cxn ang="0">
                    <a:pos x="50" y="2"/>
                  </a:cxn>
                  <a:cxn ang="0">
                    <a:pos x="46" y="0"/>
                  </a:cxn>
                  <a:cxn ang="0">
                    <a:pos x="42" y="0"/>
                  </a:cxn>
                  <a:cxn ang="0">
                    <a:pos x="40" y="0"/>
                  </a:cxn>
                  <a:cxn ang="0">
                    <a:pos x="38" y="2"/>
                  </a:cxn>
                  <a:cxn ang="0">
                    <a:pos x="36" y="4"/>
                  </a:cxn>
                  <a:cxn ang="0">
                    <a:pos x="34" y="8"/>
                  </a:cxn>
                  <a:cxn ang="0">
                    <a:pos x="32" y="10"/>
                  </a:cxn>
                  <a:cxn ang="0">
                    <a:pos x="32" y="10"/>
                  </a:cxn>
                  <a:cxn ang="0">
                    <a:pos x="16" y="2"/>
                  </a:cxn>
                  <a:cxn ang="0">
                    <a:pos x="10" y="2"/>
                  </a:cxn>
                </a:cxnLst>
                <a:rect l="0" t="0" r="r" b="b"/>
                <a:pathLst>
                  <a:path w="58" h="56">
                    <a:moveTo>
                      <a:pt x="10" y="2"/>
                    </a:moveTo>
                    <a:lnTo>
                      <a:pt x="10" y="2"/>
                    </a:lnTo>
                    <a:lnTo>
                      <a:pt x="8" y="2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0" y="8"/>
                    </a:lnTo>
                    <a:lnTo>
                      <a:pt x="0" y="14"/>
                    </a:lnTo>
                    <a:lnTo>
                      <a:pt x="6" y="30"/>
                    </a:lnTo>
                    <a:lnTo>
                      <a:pt x="6" y="30"/>
                    </a:lnTo>
                    <a:lnTo>
                      <a:pt x="8" y="32"/>
                    </a:lnTo>
                    <a:lnTo>
                      <a:pt x="10" y="36"/>
                    </a:lnTo>
                    <a:lnTo>
                      <a:pt x="14" y="40"/>
                    </a:lnTo>
                    <a:lnTo>
                      <a:pt x="14" y="44"/>
                    </a:lnTo>
                    <a:lnTo>
                      <a:pt x="18" y="46"/>
                    </a:lnTo>
                    <a:lnTo>
                      <a:pt x="22" y="50"/>
                    </a:lnTo>
                    <a:lnTo>
                      <a:pt x="26" y="52"/>
                    </a:lnTo>
                    <a:lnTo>
                      <a:pt x="32" y="54"/>
                    </a:lnTo>
                    <a:lnTo>
                      <a:pt x="36" y="56"/>
                    </a:lnTo>
                    <a:lnTo>
                      <a:pt x="40" y="54"/>
                    </a:lnTo>
                    <a:lnTo>
                      <a:pt x="42" y="52"/>
                    </a:lnTo>
                    <a:lnTo>
                      <a:pt x="46" y="50"/>
                    </a:lnTo>
                    <a:lnTo>
                      <a:pt x="50" y="44"/>
                    </a:lnTo>
                    <a:lnTo>
                      <a:pt x="54" y="40"/>
                    </a:lnTo>
                    <a:lnTo>
                      <a:pt x="56" y="34"/>
                    </a:lnTo>
                    <a:lnTo>
                      <a:pt x="58" y="30"/>
                    </a:lnTo>
                    <a:lnTo>
                      <a:pt x="56" y="24"/>
                    </a:lnTo>
                    <a:lnTo>
                      <a:pt x="56" y="18"/>
                    </a:lnTo>
                    <a:lnTo>
                      <a:pt x="56" y="12"/>
                    </a:lnTo>
                    <a:lnTo>
                      <a:pt x="56" y="8"/>
                    </a:lnTo>
                    <a:lnTo>
                      <a:pt x="56" y="6"/>
                    </a:lnTo>
                    <a:lnTo>
                      <a:pt x="54" y="6"/>
                    </a:lnTo>
                    <a:lnTo>
                      <a:pt x="52" y="4"/>
                    </a:lnTo>
                    <a:lnTo>
                      <a:pt x="50" y="2"/>
                    </a:lnTo>
                    <a:lnTo>
                      <a:pt x="46" y="0"/>
                    </a:lnTo>
                    <a:lnTo>
                      <a:pt x="42" y="0"/>
                    </a:lnTo>
                    <a:lnTo>
                      <a:pt x="40" y="0"/>
                    </a:lnTo>
                    <a:lnTo>
                      <a:pt x="38" y="2"/>
                    </a:lnTo>
                    <a:lnTo>
                      <a:pt x="36" y="4"/>
                    </a:lnTo>
                    <a:lnTo>
                      <a:pt x="34" y="8"/>
                    </a:lnTo>
                    <a:lnTo>
                      <a:pt x="32" y="10"/>
                    </a:lnTo>
                    <a:lnTo>
                      <a:pt x="32" y="10"/>
                    </a:lnTo>
                    <a:lnTo>
                      <a:pt x="16" y="2"/>
                    </a:lnTo>
                    <a:lnTo>
                      <a:pt x="10" y="2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Freeform 309"/>
              <p:cNvSpPr>
                <a:spLocks/>
              </p:cNvSpPr>
              <p:nvPr/>
            </p:nvSpPr>
            <p:spPr bwMode="gray">
              <a:xfrm>
                <a:off x="2786" y="2872"/>
                <a:ext cx="70" cy="54"/>
              </a:xfrm>
              <a:custGeom>
                <a:avLst/>
                <a:gdLst/>
                <a:ahLst/>
                <a:cxnLst>
                  <a:cxn ang="0">
                    <a:pos x="2" y="44"/>
                  </a:cxn>
                  <a:cxn ang="0">
                    <a:pos x="34" y="28"/>
                  </a:cxn>
                  <a:cxn ang="0">
                    <a:pos x="34" y="28"/>
                  </a:cxn>
                  <a:cxn ang="0">
                    <a:pos x="38" y="26"/>
                  </a:cxn>
                  <a:cxn ang="0">
                    <a:pos x="40" y="22"/>
                  </a:cxn>
                  <a:cxn ang="0">
                    <a:pos x="44" y="18"/>
                  </a:cxn>
                  <a:cxn ang="0">
                    <a:pos x="48" y="14"/>
                  </a:cxn>
                  <a:cxn ang="0">
                    <a:pos x="52" y="10"/>
                  </a:cxn>
                  <a:cxn ang="0">
                    <a:pos x="54" y="4"/>
                  </a:cxn>
                  <a:cxn ang="0">
                    <a:pos x="54" y="0"/>
                  </a:cxn>
                  <a:cxn ang="0">
                    <a:pos x="64" y="0"/>
                  </a:cxn>
                  <a:cxn ang="0">
                    <a:pos x="70" y="8"/>
                  </a:cxn>
                  <a:cxn ang="0">
                    <a:pos x="68" y="12"/>
                  </a:cxn>
                  <a:cxn ang="0">
                    <a:pos x="64" y="22"/>
                  </a:cxn>
                  <a:cxn ang="0">
                    <a:pos x="56" y="32"/>
                  </a:cxn>
                  <a:cxn ang="0">
                    <a:pos x="46" y="42"/>
                  </a:cxn>
                  <a:cxn ang="0">
                    <a:pos x="28" y="50"/>
                  </a:cxn>
                  <a:cxn ang="0">
                    <a:pos x="16" y="54"/>
                  </a:cxn>
                  <a:cxn ang="0">
                    <a:pos x="10" y="54"/>
                  </a:cxn>
                  <a:cxn ang="0">
                    <a:pos x="10" y="54"/>
                  </a:cxn>
                  <a:cxn ang="0">
                    <a:pos x="8" y="54"/>
                  </a:cxn>
                  <a:cxn ang="0">
                    <a:pos x="6" y="54"/>
                  </a:cxn>
                  <a:cxn ang="0">
                    <a:pos x="4" y="52"/>
                  </a:cxn>
                  <a:cxn ang="0">
                    <a:pos x="2" y="52"/>
                  </a:cxn>
                  <a:cxn ang="0">
                    <a:pos x="0" y="50"/>
                  </a:cxn>
                  <a:cxn ang="0">
                    <a:pos x="0" y="48"/>
                  </a:cxn>
                  <a:cxn ang="0">
                    <a:pos x="2" y="44"/>
                  </a:cxn>
                </a:cxnLst>
                <a:rect l="0" t="0" r="r" b="b"/>
                <a:pathLst>
                  <a:path w="70" h="54">
                    <a:moveTo>
                      <a:pt x="2" y="44"/>
                    </a:moveTo>
                    <a:lnTo>
                      <a:pt x="34" y="28"/>
                    </a:lnTo>
                    <a:lnTo>
                      <a:pt x="34" y="28"/>
                    </a:lnTo>
                    <a:lnTo>
                      <a:pt x="38" y="26"/>
                    </a:lnTo>
                    <a:lnTo>
                      <a:pt x="40" y="22"/>
                    </a:lnTo>
                    <a:lnTo>
                      <a:pt x="44" y="18"/>
                    </a:lnTo>
                    <a:lnTo>
                      <a:pt x="48" y="14"/>
                    </a:lnTo>
                    <a:lnTo>
                      <a:pt x="52" y="10"/>
                    </a:lnTo>
                    <a:lnTo>
                      <a:pt x="54" y="4"/>
                    </a:lnTo>
                    <a:lnTo>
                      <a:pt x="54" y="0"/>
                    </a:lnTo>
                    <a:lnTo>
                      <a:pt x="64" y="0"/>
                    </a:lnTo>
                    <a:lnTo>
                      <a:pt x="70" y="8"/>
                    </a:lnTo>
                    <a:lnTo>
                      <a:pt x="68" y="12"/>
                    </a:lnTo>
                    <a:lnTo>
                      <a:pt x="64" y="22"/>
                    </a:lnTo>
                    <a:lnTo>
                      <a:pt x="56" y="32"/>
                    </a:lnTo>
                    <a:lnTo>
                      <a:pt x="46" y="42"/>
                    </a:lnTo>
                    <a:lnTo>
                      <a:pt x="28" y="50"/>
                    </a:lnTo>
                    <a:lnTo>
                      <a:pt x="16" y="54"/>
                    </a:lnTo>
                    <a:lnTo>
                      <a:pt x="10" y="54"/>
                    </a:lnTo>
                    <a:lnTo>
                      <a:pt x="10" y="54"/>
                    </a:lnTo>
                    <a:lnTo>
                      <a:pt x="8" y="54"/>
                    </a:lnTo>
                    <a:lnTo>
                      <a:pt x="6" y="54"/>
                    </a:lnTo>
                    <a:lnTo>
                      <a:pt x="4" y="52"/>
                    </a:lnTo>
                    <a:lnTo>
                      <a:pt x="2" y="52"/>
                    </a:lnTo>
                    <a:lnTo>
                      <a:pt x="0" y="50"/>
                    </a:lnTo>
                    <a:lnTo>
                      <a:pt x="0" y="48"/>
                    </a:lnTo>
                    <a:lnTo>
                      <a:pt x="2" y="44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Freeform 310"/>
              <p:cNvSpPr>
                <a:spLocks/>
              </p:cNvSpPr>
              <p:nvPr/>
            </p:nvSpPr>
            <p:spPr bwMode="gray">
              <a:xfrm>
                <a:off x="3013" y="3440"/>
                <a:ext cx="74" cy="110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4" y="2"/>
                  </a:cxn>
                  <a:cxn ang="0">
                    <a:pos x="2" y="4"/>
                  </a:cxn>
                  <a:cxn ang="0">
                    <a:pos x="2" y="12"/>
                  </a:cxn>
                  <a:cxn ang="0">
                    <a:pos x="8" y="20"/>
                  </a:cxn>
                  <a:cxn ang="0">
                    <a:pos x="14" y="30"/>
                  </a:cxn>
                  <a:cxn ang="0">
                    <a:pos x="20" y="38"/>
                  </a:cxn>
                  <a:cxn ang="0">
                    <a:pos x="22" y="40"/>
                  </a:cxn>
                  <a:cxn ang="0">
                    <a:pos x="22" y="54"/>
                  </a:cxn>
                  <a:cxn ang="0">
                    <a:pos x="18" y="74"/>
                  </a:cxn>
                  <a:cxn ang="0">
                    <a:pos x="18" y="78"/>
                  </a:cxn>
                  <a:cxn ang="0">
                    <a:pos x="22" y="84"/>
                  </a:cxn>
                  <a:cxn ang="0">
                    <a:pos x="28" y="92"/>
                  </a:cxn>
                  <a:cxn ang="0">
                    <a:pos x="32" y="102"/>
                  </a:cxn>
                  <a:cxn ang="0">
                    <a:pos x="36" y="110"/>
                  </a:cxn>
                  <a:cxn ang="0">
                    <a:pos x="38" y="110"/>
                  </a:cxn>
                  <a:cxn ang="0">
                    <a:pos x="40" y="102"/>
                  </a:cxn>
                  <a:cxn ang="0">
                    <a:pos x="46" y="90"/>
                  </a:cxn>
                  <a:cxn ang="0">
                    <a:pos x="54" y="82"/>
                  </a:cxn>
                  <a:cxn ang="0">
                    <a:pos x="60" y="78"/>
                  </a:cxn>
                  <a:cxn ang="0">
                    <a:pos x="66" y="68"/>
                  </a:cxn>
                  <a:cxn ang="0">
                    <a:pos x="70" y="58"/>
                  </a:cxn>
                  <a:cxn ang="0">
                    <a:pos x="72" y="50"/>
                  </a:cxn>
                  <a:cxn ang="0">
                    <a:pos x="72" y="50"/>
                  </a:cxn>
                  <a:cxn ang="0">
                    <a:pos x="64" y="52"/>
                  </a:cxn>
                  <a:cxn ang="0">
                    <a:pos x="54" y="52"/>
                  </a:cxn>
                  <a:cxn ang="0">
                    <a:pos x="46" y="48"/>
                  </a:cxn>
                  <a:cxn ang="0">
                    <a:pos x="38" y="40"/>
                  </a:cxn>
                  <a:cxn ang="0">
                    <a:pos x="34" y="32"/>
                  </a:cxn>
                  <a:cxn ang="0">
                    <a:pos x="32" y="28"/>
                  </a:cxn>
                  <a:cxn ang="0">
                    <a:pos x="18" y="10"/>
                  </a:cxn>
                  <a:cxn ang="0">
                    <a:pos x="18" y="6"/>
                  </a:cxn>
                  <a:cxn ang="0">
                    <a:pos x="12" y="2"/>
                  </a:cxn>
                </a:cxnLst>
                <a:rect l="0" t="0" r="r" b="b"/>
                <a:pathLst>
                  <a:path w="74" h="110">
                    <a:moveTo>
                      <a:pt x="10" y="0"/>
                    </a:moveTo>
                    <a:lnTo>
                      <a:pt x="8" y="0"/>
                    </a:lnTo>
                    <a:lnTo>
                      <a:pt x="6" y="2"/>
                    </a:lnTo>
                    <a:lnTo>
                      <a:pt x="4" y="2"/>
                    </a:lnTo>
                    <a:lnTo>
                      <a:pt x="2" y="2"/>
                    </a:lnTo>
                    <a:lnTo>
                      <a:pt x="2" y="4"/>
                    </a:lnTo>
                    <a:lnTo>
                      <a:pt x="0" y="8"/>
                    </a:lnTo>
                    <a:lnTo>
                      <a:pt x="2" y="12"/>
                    </a:lnTo>
                    <a:lnTo>
                      <a:pt x="4" y="16"/>
                    </a:lnTo>
                    <a:lnTo>
                      <a:pt x="8" y="20"/>
                    </a:lnTo>
                    <a:lnTo>
                      <a:pt x="10" y="26"/>
                    </a:lnTo>
                    <a:lnTo>
                      <a:pt x="14" y="30"/>
                    </a:lnTo>
                    <a:lnTo>
                      <a:pt x="16" y="34"/>
                    </a:lnTo>
                    <a:lnTo>
                      <a:pt x="20" y="38"/>
                    </a:lnTo>
                    <a:lnTo>
                      <a:pt x="22" y="40"/>
                    </a:lnTo>
                    <a:lnTo>
                      <a:pt x="22" y="40"/>
                    </a:lnTo>
                    <a:lnTo>
                      <a:pt x="22" y="44"/>
                    </a:lnTo>
                    <a:lnTo>
                      <a:pt x="22" y="54"/>
                    </a:lnTo>
                    <a:lnTo>
                      <a:pt x="20" y="64"/>
                    </a:lnTo>
                    <a:lnTo>
                      <a:pt x="18" y="74"/>
                    </a:lnTo>
                    <a:lnTo>
                      <a:pt x="18" y="74"/>
                    </a:lnTo>
                    <a:lnTo>
                      <a:pt x="18" y="78"/>
                    </a:lnTo>
                    <a:lnTo>
                      <a:pt x="18" y="80"/>
                    </a:lnTo>
                    <a:lnTo>
                      <a:pt x="22" y="84"/>
                    </a:lnTo>
                    <a:lnTo>
                      <a:pt x="24" y="88"/>
                    </a:lnTo>
                    <a:lnTo>
                      <a:pt x="28" y="92"/>
                    </a:lnTo>
                    <a:lnTo>
                      <a:pt x="30" y="96"/>
                    </a:lnTo>
                    <a:lnTo>
                      <a:pt x="32" y="102"/>
                    </a:lnTo>
                    <a:lnTo>
                      <a:pt x="34" y="106"/>
                    </a:lnTo>
                    <a:lnTo>
                      <a:pt x="36" y="110"/>
                    </a:lnTo>
                    <a:lnTo>
                      <a:pt x="36" y="110"/>
                    </a:lnTo>
                    <a:lnTo>
                      <a:pt x="38" y="110"/>
                    </a:lnTo>
                    <a:lnTo>
                      <a:pt x="38" y="106"/>
                    </a:lnTo>
                    <a:lnTo>
                      <a:pt x="40" y="102"/>
                    </a:lnTo>
                    <a:lnTo>
                      <a:pt x="44" y="96"/>
                    </a:lnTo>
                    <a:lnTo>
                      <a:pt x="46" y="90"/>
                    </a:lnTo>
                    <a:lnTo>
                      <a:pt x="50" y="86"/>
                    </a:lnTo>
                    <a:lnTo>
                      <a:pt x="54" y="82"/>
                    </a:lnTo>
                    <a:lnTo>
                      <a:pt x="56" y="80"/>
                    </a:lnTo>
                    <a:lnTo>
                      <a:pt x="60" y="78"/>
                    </a:lnTo>
                    <a:lnTo>
                      <a:pt x="64" y="74"/>
                    </a:lnTo>
                    <a:lnTo>
                      <a:pt x="66" y="68"/>
                    </a:lnTo>
                    <a:lnTo>
                      <a:pt x="68" y="64"/>
                    </a:lnTo>
                    <a:lnTo>
                      <a:pt x="70" y="58"/>
                    </a:lnTo>
                    <a:lnTo>
                      <a:pt x="72" y="54"/>
                    </a:lnTo>
                    <a:lnTo>
                      <a:pt x="72" y="50"/>
                    </a:lnTo>
                    <a:lnTo>
                      <a:pt x="74" y="50"/>
                    </a:lnTo>
                    <a:lnTo>
                      <a:pt x="72" y="50"/>
                    </a:lnTo>
                    <a:lnTo>
                      <a:pt x="68" y="50"/>
                    </a:lnTo>
                    <a:lnTo>
                      <a:pt x="64" y="52"/>
                    </a:lnTo>
                    <a:lnTo>
                      <a:pt x="58" y="52"/>
                    </a:lnTo>
                    <a:lnTo>
                      <a:pt x="54" y="52"/>
                    </a:lnTo>
                    <a:lnTo>
                      <a:pt x="48" y="50"/>
                    </a:lnTo>
                    <a:lnTo>
                      <a:pt x="46" y="48"/>
                    </a:lnTo>
                    <a:lnTo>
                      <a:pt x="42" y="44"/>
                    </a:lnTo>
                    <a:lnTo>
                      <a:pt x="38" y="40"/>
                    </a:lnTo>
                    <a:lnTo>
                      <a:pt x="36" y="36"/>
                    </a:lnTo>
                    <a:lnTo>
                      <a:pt x="34" y="32"/>
                    </a:lnTo>
                    <a:lnTo>
                      <a:pt x="32" y="30"/>
                    </a:lnTo>
                    <a:lnTo>
                      <a:pt x="32" y="28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8" y="8"/>
                    </a:lnTo>
                    <a:lnTo>
                      <a:pt x="18" y="6"/>
                    </a:lnTo>
                    <a:lnTo>
                      <a:pt x="16" y="2"/>
                    </a:lnTo>
                    <a:lnTo>
                      <a:pt x="12" y="2"/>
                    </a:lnTo>
                    <a:lnTo>
                      <a:pt x="10" y="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Freeform 311"/>
              <p:cNvSpPr>
                <a:spLocks/>
              </p:cNvSpPr>
              <p:nvPr/>
            </p:nvSpPr>
            <p:spPr bwMode="gray">
              <a:xfrm>
                <a:off x="2943" y="3544"/>
                <a:ext cx="92" cy="104"/>
              </a:xfrm>
              <a:custGeom>
                <a:avLst/>
                <a:gdLst/>
                <a:ahLst/>
                <a:cxnLst>
                  <a:cxn ang="0">
                    <a:pos x="4" y="80"/>
                  </a:cxn>
                  <a:cxn ang="0">
                    <a:pos x="4" y="80"/>
                  </a:cxn>
                  <a:cxn ang="0">
                    <a:pos x="2" y="82"/>
                  </a:cxn>
                  <a:cxn ang="0">
                    <a:pos x="0" y="84"/>
                  </a:cxn>
                  <a:cxn ang="0">
                    <a:pos x="0" y="88"/>
                  </a:cxn>
                  <a:cxn ang="0">
                    <a:pos x="0" y="90"/>
                  </a:cxn>
                  <a:cxn ang="0">
                    <a:pos x="0" y="94"/>
                  </a:cxn>
                  <a:cxn ang="0">
                    <a:pos x="4" y="96"/>
                  </a:cxn>
                  <a:cxn ang="0">
                    <a:pos x="10" y="98"/>
                  </a:cxn>
                  <a:cxn ang="0">
                    <a:pos x="16" y="100"/>
                  </a:cxn>
                  <a:cxn ang="0">
                    <a:pos x="22" y="102"/>
                  </a:cxn>
                  <a:cxn ang="0">
                    <a:pos x="28" y="104"/>
                  </a:cxn>
                  <a:cxn ang="0">
                    <a:pos x="34" y="104"/>
                  </a:cxn>
                  <a:cxn ang="0">
                    <a:pos x="36" y="104"/>
                  </a:cxn>
                  <a:cxn ang="0">
                    <a:pos x="40" y="102"/>
                  </a:cxn>
                  <a:cxn ang="0">
                    <a:pos x="44" y="98"/>
                  </a:cxn>
                  <a:cxn ang="0">
                    <a:pos x="48" y="94"/>
                  </a:cxn>
                  <a:cxn ang="0">
                    <a:pos x="50" y="90"/>
                  </a:cxn>
                  <a:cxn ang="0">
                    <a:pos x="52" y="86"/>
                  </a:cxn>
                  <a:cxn ang="0">
                    <a:pos x="52" y="82"/>
                  </a:cxn>
                  <a:cxn ang="0">
                    <a:pos x="52" y="78"/>
                  </a:cxn>
                  <a:cxn ang="0">
                    <a:pos x="50" y="74"/>
                  </a:cxn>
                  <a:cxn ang="0">
                    <a:pos x="52" y="70"/>
                  </a:cxn>
                  <a:cxn ang="0">
                    <a:pos x="54" y="66"/>
                  </a:cxn>
                  <a:cxn ang="0">
                    <a:pos x="58" y="64"/>
                  </a:cxn>
                  <a:cxn ang="0">
                    <a:pos x="62" y="60"/>
                  </a:cxn>
                  <a:cxn ang="0">
                    <a:pos x="66" y="54"/>
                  </a:cxn>
                  <a:cxn ang="0">
                    <a:pos x="70" y="50"/>
                  </a:cxn>
                  <a:cxn ang="0">
                    <a:pos x="72" y="46"/>
                  </a:cxn>
                  <a:cxn ang="0">
                    <a:pos x="74" y="44"/>
                  </a:cxn>
                  <a:cxn ang="0">
                    <a:pos x="74" y="42"/>
                  </a:cxn>
                  <a:cxn ang="0">
                    <a:pos x="80" y="30"/>
                  </a:cxn>
                  <a:cxn ang="0">
                    <a:pos x="82" y="28"/>
                  </a:cxn>
                  <a:cxn ang="0">
                    <a:pos x="84" y="26"/>
                  </a:cxn>
                  <a:cxn ang="0">
                    <a:pos x="86" y="24"/>
                  </a:cxn>
                  <a:cxn ang="0">
                    <a:pos x="88" y="20"/>
                  </a:cxn>
                  <a:cxn ang="0">
                    <a:pos x="90" y="16"/>
                  </a:cxn>
                  <a:cxn ang="0">
                    <a:pos x="92" y="12"/>
                  </a:cxn>
                  <a:cxn ang="0">
                    <a:pos x="92" y="8"/>
                  </a:cxn>
                  <a:cxn ang="0">
                    <a:pos x="90" y="6"/>
                  </a:cxn>
                  <a:cxn ang="0">
                    <a:pos x="86" y="4"/>
                  </a:cxn>
                  <a:cxn ang="0">
                    <a:pos x="82" y="2"/>
                  </a:cxn>
                  <a:cxn ang="0">
                    <a:pos x="78" y="0"/>
                  </a:cxn>
                  <a:cxn ang="0">
                    <a:pos x="74" y="0"/>
                  </a:cxn>
                  <a:cxn ang="0">
                    <a:pos x="70" y="0"/>
                  </a:cxn>
                  <a:cxn ang="0">
                    <a:pos x="68" y="2"/>
                  </a:cxn>
                  <a:cxn ang="0">
                    <a:pos x="66" y="4"/>
                  </a:cxn>
                  <a:cxn ang="0">
                    <a:pos x="64" y="8"/>
                  </a:cxn>
                  <a:cxn ang="0">
                    <a:pos x="62" y="10"/>
                  </a:cxn>
                  <a:cxn ang="0">
                    <a:pos x="60" y="12"/>
                  </a:cxn>
                  <a:cxn ang="0">
                    <a:pos x="60" y="12"/>
                  </a:cxn>
                  <a:cxn ang="0">
                    <a:pos x="58" y="26"/>
                  </a:cxn>
                  <a:cxn ang="0">
                    <a:pos x="42" y="36"/>
                  </a:cxn>
                  <a:cxn ang="0">
                    <a:pos x="32" y="44"/>
                  </a:cxn>
                  <a:cxn ang="0">
                    <a:pos x="20" y="62"/>
                  </a:cxn>
                  <a:cxn ang="0">
                    <a:pos x="14" y="72"/>
                  </a:cxn>
                  <a:cxn ang="0">
                    <a:pos x="14" y="72"/>
                  </a:cxn>
                  <a:cxn ang="0">
                    <a:pos x="12" y="72"/>
                  </a:cxn>
                  <a:cxn ang="0">
                    <a:pos x="8" y="72"/>
                  </a:cxn>
                  <a:cxn ang="0">
                    <a:pos x="6" y="76"/>
                  </a:cxn>
                  <a:cxn ang="0">
                    <a:pos x="4" y="80"/>
                  </a:cxn>
                </a:cxnLst>
                <a:rect l="0" t="0" r="r" b="b"/>
                <a:pathLst>
                  <a:path w="92" h="104">
                    <a:moveTo>
                      <a:pt x="4" y="80"/>
                    </a:moveTo>
                    <a:lnTo>
                      <a:pt x="4" y="80"/>
                    </a:lnTo>
                    <a:lnTo>
                      <a:pt x="2" y="82"/>
                    </a:lnTo>
                    <a:lnTo>
                      <a:pt x="0" y="84"/>
                    </a:lnTo>
                    <a:lnTo>
                      <a:pt x="0" y="88"/>
                    </a:lnTo>
                    <a:lnTo>
                      <a:pt x="0" y="90"/>
                    </a:lnTo>
                    <a:lnTo>
                      <a:pt x="0" y="94"/>
                    </a:lnTo>
                    <a:lnTo>
                      <a:pt x="4" y="96"/>
                    </a:lnTo>
                    <a:lnTo>
                      <a:pt x="10" y="98"/>
                    </a:lnTo>
                    <a:lnTo>
                      <a:pt x="16" y="100"/>
                    </a:lnTo>
                    <a:lnTo>
                      <a:pt x="22" y="102"/>
                    </a:lnTo>
                    <a:lnTo>
                      <a:pt x="28" y="104"/>
                    </a:lnTo>
                    <a:lnTo>
                      <a:pt x="34" y="104"/>
                    </a:lnTo>
                    <a:lnTo>
                      <a:pt x="36" y="104"/>
                    </a:lnTo>
                    <a:lnTo>
                      <a:pt x="40" y="102"/>
                    </a:lnTo>
                    <a:lnTo>
                      <a:pt x="44" y="98"/>
                    </a:lnTo>
                    <a:lnTo>
                      <a:pt x="48" y="94"/>
                    </a:lnTo>
                    <a:lnTo>
                      <a:pt x="50" y="90"/>
                    </a:lnTo>
                    <a:lnTo>
                      <a:pt x="52" y="86"/>
                    </a:lnTo>
                    <a:lnTo>
                      <a:pt x="52" y="82"/>
                    </a:lnTo>
                    <a:lnTo>
                      <a:pt x="52" y="78"/>
                    </a:lnTo>
                    <a:lnTo>
                      <a:pt x="50" y="74"/>
                    </a:lnTo>
                    <a:lnTo>
                      <a:pt x="52" y="70"/>
                    </a:lnTo>
                    <a:lnTo>
                      <a:pt x="54" y="66"/>
                    </a:lnTo>
                    <a:lnTo>
                      <a:pt x="58" y="64"/>
                    </a:lnTo>
                    <a:lnTo>
                      <a:pt x="62" y="60"/>
                    </a:lnTo>
                    <a:lnTo>
                      <a:pt x="66" y="54"/>
                    </a:lnTo>
                    <a:lnTo>
                      <a:pt x="70" y="50"/>
                    </a:lnTo>
                    <a:lnTo>
                      <a:pt x="72" y="46"/>
                    </a:lnTo>
                    <a:lnTo>
                      <a:pt x="74" y="44"/>
                    </a:lnTo>
                    <a:lnTo>
                      <a:pt x="74" y="42"/>
                    </a:lnTo>
                    <a:lnTo>
                      <a:pt x="80" y="30"/>
                    </a:lnTo>
                    <a:lnTo>
                      <a:pt x="82" y="28"/>
                    </a:lnTo>
                    <a:lnTo>
                      <a:pt x="84" y="26"/>
                    </a:lnTo>
                    <a:lnTo>
                      <a:pt x="86" y="24"/>
                    </a:lnTo>
                    <a:lnTo>
                      <a:pt x="88" y="20"/>
                    </a:lnTo>
                    <a:lnTo>
                      <a:pt x="90" y="16"/>
                    </a:lnTo>
                    <a:lnTo>
                      <a:pt x="92" y="12"/>
                    </a:lnTo>
                    <a:lnTo>
                      <a:pt x="92" y="8"/>
                    </a:lnTo>
                    <a:lnTo>
                      <a:pt x="90" y="6"/>
                    </a:lnTo>
                    <a:lnTo>
                      <a:pt x="86" y="4"/>
                    </a:lnTo>
                    <a:lnTo>
                      <a:pt x="82" y="2"/>
                    </a:lnTo>
                    <a:lnTo>
                      <a:pt x="78" y="0"/>
                    </a:lnTo>
                    <a:lnTo>
                      <a:pt x="74" y="0"/>
                    </a:lnTo>
                    <a:lnTo>
                      <a:pt x="70" y="0"/>
                    </a:lnTo>
                    <a:lnTo>
                      <a:pt x="68" y="2"/>
                    </a:lnTo>
                    <a:lnTo>
                      <a:pt x="66" y="4"/>
                    </a:lnTo>
                    <a:lnTo>
                      <a:pt x="64" y="8"/>
                    </a:lnTo>
                    <a:lnTo>
                      <a:pt x="62" y="10"/>
                    </a:lnTo>
                    <a:lnTo>
                      <a:pt x="60" y="12"/>
                    </a:lnTo>
                    <a:lnTo>
                      <a:pt x="60" y="12"/>
                    </a:lnTo>
                    <a:lnTo>
                      <a:pt x="58" y="26"/>
                    </a:lnTo>
                    <a:lnTo>
                      <a:pt x="42" y="36"/>
                    </a:lnTo>
                    <a:lnTo>
                      <a:pt x="32" y="44"/>
                    </a:lnTo>
                    <a:lnTo>
                      <a:pt x="20" y="62"/>
                    </a:lnTo>
                    <a:lnTo>
                      <a:pt x="14" y="72"/>
                    </a:lnTo>
                    <a:lnTo>
                      <a:pt x="14" y="72"/>
                    </a:lnTo>
                    <a:lnTo>
                      <a:pt x="12" y="72"/>
                    </a:lnTo>
                    <a:lnTo>
                      <a:pt x="8" y="72"/>
                    </a:lnTo>
                    <a:lnTo>
                      <a:pt x="6" y="76"/>
                    </a:lnTo>
                    <a:lnTo>
                      <a:pt x="4" y="8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" name="Freeform 312"/>
              <p:cNvSpPr>
                <a:spLocks/>
              </p:cNvSpPr>
              <p:nvPr/>
            </p:nvSpPr>
            <p:spPr bwMode="gray">
              <a:xfrm>
                <a:off x="2418" y="2602"/>
                <a:ext cx="36" cy="96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20" y="0"/>
                  </a:cxn>
                  <a:cxn ang="0">
                    <a:pos x="16" y="0"/>
                  </a:cxn>
                  <a:cxn ang="0">
                    <a:pos x="12" y="0"/>
                  </a:cxn>
                  <a:cxn ang="0">
                    <a:pos x="8" y="2"/>
                  </a:cxn>
                  <a:cxn ang="0">
                    <a:pos x="4" y="4"/>
                  </a:cxn>
                  <a:cxn ang="0">
                    <a:pos x="2" y="8"/>
                  </a:cxn>
                  <a:cxn ang="0">
                    <a:pos x="2" y="12"/>
                  </a:cxn>
                  <a:cxn ang="0">
                    <a:pos x="0" y="26"/>
                  </a:cxn>
                  <a:cxn ang="0">
                    <a:pos x="0" y="40"/>
                  </a:cxn>
                  <a:cxn ang="0">
                    <a:pos x="2" y="48"/>
                  </a:cxn>
                  <a:cxn ang="0">
                    <a:pos x="2" y="52"/>
                  </a:cxn>
                  <a:cxn ang="0">
                    <a:pos x="4" y="54"/>
                  </a:cxn>
                  <a:cxn ang="0">
                    <a:pos x="4" y="54"/>
                  </a:cxn>
                  <a:cxn ang="0">
                    <a:pos x="4" y="54"/>
                  </a:cxn>
                  <a:cxn ang="0">
                    <a:pos x="4" y="56"/>
                  </a:cxn>
                  <a:cxn ang="0">
                    <a:pos x="2" y="58"/>
                  </a:cxn>
                  <a:cxn ang="0">
                    <a:pos x="2" y="60"/>
                  </a:cxn>
                  <a:cxn ang="0">
                    <a:pos x="0" y="64"/>
                  </a:cxn>
                  <a:cxn ang="0">
                    <a:pos x="0" y="66"/>
                  </a:cxn>
                  <a:cxn ang="0">
                    <a:pos x="2" y="70"/>
                  </a:cxn>
                  <a:cxn ang="0">
                    <a:pos x="4" y="76"/>
                  </a:cxn>
                  <a:cxn ang="0">
                    <a:pos x="6" y="82"/>
                  </a:cxn>
                  <a:cxn ang="0">
                    <a:pos x="10" y="88"/>
                  </a:cxn>
                  <a:cxn ang="0">
                    <a:pos x="12" y="92"/>
                  </a:cxn>
                  <a:cxn ang="0">
                    <a:pos x="14" y="94"/>
                  </a:cxn>
                  <a:cxn ang="0">
                    <a:pos x="16" y="96"/>
                  </a:cxn>
                  <a:cxn ang="0">
                    <a:pos x="18" y="94"/>
                  </a:cxn>
                  <a:cxn ang="0">
                    <a:pos x="22" y="90"/>
                  </a:cxn>
                  <a:cxn ang="0">
                    <a:pos x="24" y="88"/>
                  </a:cxn>
                  <a:cxn ang="0">
                    <a:pos x="24" y="84"/>
                  </a:cxn>
                  <a:cxn ang="0">
                    <a:pos x="24" y="78"/>
                  </a:cxn>
                  <a:cxn ang="0">
                    <a:pos x="24" y="72"/>
                  </a:cxn>
                  <a:cxn ang="0">
                    <a:pos x="24" y="66"/>
                  </a:cxn>
                  <a:cxn ang="0">
                    <a:pos x="24" y="60"/>
                  </a:cxn>
                  <a:cxn ang="0">
                    <a:pos x="24" y="56"/>
                  </a:cxn>
                  <a:cxn ang="0">
                    <a:pos x="24" y="56"/>
                  </a:cxn>
                  <a:cxn ang="0">
                    <a:pos x="30" y="42"/>
                  </a:cxn>
                  <a:cxn ang="0">
                    <a:pos x="30" y="40"/>
                  </a:cxn>
                  <a:cxn ang="0">
                    <a:pos x="30" y="36"/>
                  </a:cxn>
                  <a:cxn ang="0">
                    <a:pos x="30" y="32"/>
                  </a:cxn>
                  <a:cxn ang="0">
                    <a:pos x="30" y="28"/>
                  </a:cxn>
                  <a:cxn ang="0">
                    <a:pos x="32" y="24"/>
                  </a:cxn>
                  <a:cxn ang="0">
                    <a:pos x="32" y="24"/>
                  </a:cxn>
                  <a:cxn ang="0">
                    <a:pos x="34" y="22"/>
                  </a:cxn>
                  <a:cxn ang="0">
                    <a:pos x="34" y="20"/>
                  </a:cxn>
                  <a:cxn ang="0">
                    <a:pos x="34" y="16"/>
                  </a:cxn>
                  <a:cxn ang="0">
                    <a:pos x="34" y="10"/>
                  </a:cxn>
                  <a:cxn ang="0">
                    <a:pos x="34" y="6"/>
                  </a:cxn>
                  <a:cxn ang="0">
                    <a:pos x="34" y="2"/>
                  </a:cxn>
                  <a:cxn ang="0">
                    <a:pos x="36" y="0"/>
                  </a:cxn>
                  <a:cxn ang="0">
                    <a:pos x="34" y="0"/>
                  </a:cxn>
                  <a:cxn ang="0">
                    <a:pos x="32" y="0"/>
                  </a:cxn>
                  <a:cxn ang="0">
                    <a:pos x="28" y="2"/>
                  </a:cxn>
                  <a:cxn ang="0">
                    <a:pos x="24" y="2"/>
                  </a:cxn>
                  <a:cxn ang="0">
                    <a:pos x="20" y="0"/>
                  </a:cxn>
                </a:cxnLst>
                <a:rect l="0" t="0" r="r" b="b"/>
                <a:pathLst>
                  <a:path w="36" h="96">
                    <a:moveTo>
                      <a:pt x="20" y="0"/>
                    </a:moveTo>
                    <a:lnTo>
                      <a:pt x="20" y="0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2" y="12"/>
                    </a:lnTo>
                    <a:lnTo>
                      <a:pt x="0" y="26"/>
                    </a:lnTo>
                    <a:lnTo>
                      <a:pt x="0" y="40"/>
                    </a:lnTo>
                    <a:lnTo>
                      <a:pt x="2" y="48"/>
                    </a:lnTo>
                    <a:lnTo>
                      <a:pt x="2" y="52"/>
                    </a:lnTo>
                    <a:lnTo>
                      <a:pt x="4" y="54"/>
                    </a:lnTo>
                    <a:lnTo>
                      <a:pt x="4" y="54"/>
                    </a:lnTo>
                    <a:lnTo>
                      <a:pt x="4" y="54"/>
                    </a:lnTo>
                    <a:lnTo>
                      <a:pt x="4" y="56"/>
                    </a:lnTo>
                    <a:lnTo>
                      <a:pt x="2" y="58"/>
                    </a:lnTo>
                    <a:lnTo>
                      <a:pt x="2" y="60"/>
                    </a:lnTo>
                    <a:lnTo>
                      <a:pt x="0" y="64"/>
                    </a:lnTo>
                    <a:lnTo>
                      <a:pt x="0" y="66"/>
                    </a:lnTo>
                    <a:lnTo>
                      <a:pt x="2" y="70"/>
                    </a:lnTo>
                    <a:lnTo>
                      <a:pt x="4" y="76"/>
                    </a:lnTo>
                    <a:lnTo>
                      <a:pt x="6" y="82"/>
                    </a:lnTo>
                    <a:lnTo>
                      <a:pt x="10" y="88"/>
                    </a:lnTo>
                    <a:lnTo>
                      <a:pt x="12" y="92"/>
                    </a:lnTo>
                    <a:lnTo>
                      <a:pt x="14" y="94"/>
                    </a:lnTo>
                    <a:lnTo>
                      <a:pt x="16" y="96"/>
                    </a:lnTo>
                    <a:lnTo>
                      <a:pt x="18" y="94"/>
                    </a:lnTo>
                    <a:lnTo>
                      <a:pt x="22" y="90"/>
                    </a:lnTo>
                    <a:lnTo>
                      <a:pt x="24" y="88"/>
                    </a:lnTo>
                    <a:lnTo>
                      <a:pt x="24" y="84"/>
                    </a:lnTo>
                    <a:lnTo>
                      <a:pt x="24" y="78"/>
                    </a:lnTo>
                    <a:lnTo>
                      <a:pt x="24" y="72"/>
                    </a:lnTo>
                    <a:lnTo>
                      <a:pt x="24" y="66"/>
                    </a:lnTo>
                    <a:lnTo>
                      <a:pt x="24" y="60"/>
                    </a:lnTo>
                    <a:lnTo>
                      <a:pt x="24" y="56"/>
                    </a:lnTo>
                    <a:lnTo>
                      <a:pt x="24" y="56"/>
                    </a:lnTo>
                    <a:lnTo>
                      <a:pt x="30" y="42"/>
                    </a:lnTo>
                    <a:lnTo>
                      <a:pt x="30" y="40"/>
                    </a:lnTo>
                    <a:lnTo>
                      <a:pt x="30" y="36"/>
                    </a:lnTo>
                    <a:lnTo>
                      <a:pt x="30" y="32"/>
                    </a:lnTo>
                    <a:lnTo>
                      <a:pt x="30" y="28"/>
                    </a:lnTo>
                    <a:lnTo>
                      <a:pt x="32" y="24"/>
                    </a:lnTo>
                    <a:lnTo>
                      <a:pt x="32" y="24"/>
                    </a:lnTo>
                    <a:lnTo>
                      <a:pt x="34" y="22"/>
                    </a:lnTo>
                    <a:lnTo>
                      <a:pt x="34" y="20"/>
                    </a:lnTo>
                    <a:lnTo>
                      <a:pt x="34" y="16"/>
                    </a:lnTo>
                    <a:lnTo>
                      <a:pt x="34" y="10"/>
                    </a:lnTo>
                    <a:lnTo>
                      <a:pt x="34" y="6"/>
                    </a:lnTo>
                    <a:lnTo>
                      <a:pt x="34" y="2"/>
                    </a:lnTo>
                    <a:lnTo>
                      <a:pt x="36" y="0"/>
                    </a:lnTo>
                    <a:lnTo>
                      <a:pt x="34" y="0"/>
                    </a:lnTo>
                    <a:lnTo>
                      <a:pt x="32" y="0"/>
                    </a:lnTo>
                    <a:lnTo>
                      <a:pt x="28" y="2"/>
                    </a:lnTo>
                    <a:lnTo>
                      <a:pt x="24" y="2"/>
                    </a:lnTo>
                    <a:lnTo>
                      <a:pt x="20" y="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" name="Freeform 313"/>
              <p:cNvSpPr>
                <a:spLocks/>
              </p:cNvSpPr>
              <p:nvPr/>
            </p:nvSpPr>
            <p:spPr bwMode="gray">
              <a:xfrm>
                <a:off x="2386" y="2702"/>
                <a:ext cx="32" cy="34"/>
              </a:xfrm>
              <a:custGeom>
                <a:avLst/>
                <a:gdLst/>
                <a:ahLst/>
                <a:cxnLst>
                  <a:cxn ang="0">
                    <a:pos x="2" y="28"/>
                  </a:cxn>
                  <a:cxn ang="0">
                    <a:pos x="2" y="28"/>
                  </a:cxn>
                  <a:cxn ang="0">
                    <a:pos x="0" y="30"/>
                  </a:cxn>
                  <a:cxn ang="0">
                    <a:pos x="0" y="30"/>
                  </a:cxn>
                  <a:cxn ang="0">
                    <a:pos x="2" y="32"/>
                  </a:cxn>
                  <a:cxn ang="0">
                    <a:pos x="4" y="34"/>
                  </a:cxn>
                  <a:cxn ang="0">
                    <a:pos x="6" y="32"/>
                  </a:cxn>
                  <a:cxn ang="0">
                    <a:pos x="10" y="32"/>
                  </a:cxn>
                  <a:cxn ang="0">
                    <a:pos x="12" y="30"/>
                  </a:cxn>
                  <a:cxn ang="0">
                    <a:pos x="16" y="26"/>
                  </a:cxn>
                  <a:cxn ang="0">
                    <a:pos x="20" y="24"/>
                  </a:cxn>
                  <a:cxn ang="0">
                    <a:pos x="22" y="22"/>
                  </a:cxn>
                  <a:cxn ang="0">
                    <a:pos x="22" y="22"/>
                  </a:cxn>
                  <a:cxn ang="0">
                    <a:pos x="22" y="22"/>
                  </a:cxn>
                  <a:cxn ang="0">
                    <a:pos x="24" y="20"/>
                  </a:cxn>
                  <a:cxn ang="0">
                    <a:pos x="26" y="16"/>
                  </a:cxn>
                  <a:cxn ang="0">
                    <a:pos x="28" y="12"/>
                  </a:cxn>
                  <a:cxn ang="0">
                    <a:pos x="30" y="10"/>
                  </a:cxn>
                  <a:cxn ang="0">
                    <a:pos x="32" y="6"/>
                  </a:cxn>
                  <a:cxn ang="0">
                    <a:pos x="32" y="4"/>
                  </a:cxn>
                  <a:cxn ang="0">
                    <a:pos x="32" y="4"/>
                  </a:cxn>
                  <a:cxn ang="0">
                    <a:pos x="32" y="2"/>
                  </a:cxn>
                  <a:cxn ang="0">
                    <a:pos x="30" y="0"/>
                  </a:cxn>
                  <a:cxn ang="0">
                    <a:pos x="28" y="0"/>
                  </a:cxn>
                  <a:cxn ang="0">
                    <a:pos x="26" y="0"/>
                  </a:cxn>
                  <a:cxn ang="0">
                    <a:pos x="22" y="2"/>
                  </a:cxn>
                  <a:cxn ang="0">
                    <a:pos x="20" y="6"/>
                  </a:cxn>
                  <a:cxn ang="0">
                    <a:pos x="16" y="10"/>
                  </a:cxn>
                  <a:cxn ang="0">
                    <a:pos x="12" y="14"/>
                  </a:cxn>
                  <a:cxn ang="0">
                    <a:pos x="8" y="20"/>
                  </a:cxn>
                  <a:cxn ang="0">
                    <a:pos x="4" y="24"/>
                  </a:cxn>
                  <a:cxn ang="0">
                    <a:pos x="2" y="26"/>
                  </a:cxn>
                  <a:cxn ang="0">
                    <a:pos x="2" y="28"/>
                  </a:cxn>
                </a:cxnLst>
                <a:rect l="0" t="0" r="r" b="b"/>
                <a:pathLst>
                  <a:path w="32" h="34">
                    <a:moveTo>
                      <a:pt x="2" y="28"/>
                    </a:moveTo>
                    <a:lnTo>
                      <a:pt x="2" y="28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2" y="32"/>
                    </a:lnTo>
                    <a:lnTo>
                      <a:pt x="4" y="34"/>
                    </a:lnTo>
                    <a:lnTo>
                      <a:pt x="6" y="32"/>
                    </a:lnTo>
                    <a:lnTo>
                      <a:pt x="10" y="32"/>
                    </a:lnTo>
                    <a:lnTo>
                      <a:pt x="12" y="30"/>
                    </a:lnTo>
                    <a:lnTo>
                      <a:pt x="16" y="26"/>
                    </a:lnTo>
                    <a:lnTo>
                      <a:pt x="20" y="24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4" y="20"/>
                    </a:lnTo>
                    <a:lnTo>
                      <a:pt x="26" y="16"/>
                    </a:lnTo>
                    <a:lnTo>
                      <a:pt x="28" y="12"/>
                    </a:lnTo>
                    <a:lnTo>
                      <a:pt x="30" y="10"/>
                    </a:lnTo>
                    <a:lnTo>
                      <a:pt x="32" y="6"/>
                    </a:lnTo>
                    <a:lnTo>
                      <a:pt x="32" y="4"/>
                    </a:lnTo>
                    <a:lnTo>
                      <a:pt x="32" y="4"/>
                    </a:lnTo>
                    <a:lnTo>
                      <a:pt x="32" y="2"/>
                    </a:lnTo>
                    <a:lnTo>
                      <a:pt x="30" y="0"/>
                    </a:lnTo>
                    <a:lnTo>
                      <a:pt x="28" y="0"/>
                    </a:lnTo>
                    <a:lnTo>
                      <a:pt x="26" y="0"/>
                    </a:lnTo>
                    <a:lnTo>
                      <a:pt x="22" y="2"/>
                    </a:lnTo>
                    <a:lnTo>
                      <a:pt x="20" y="6"/>
                    </a:lnTo>
                    <a:lnTo>
                      <a:pt x="16" y="10"/>
                    </a:lnTo>
                    <a:lnTo>
                      <a:pt x="12" y="14"/>
                    </a:lnTo>
                    <a:lnTo>
                      <a:pt x="8" y="20"/>
                    </a:lnTo>
                    <a:lnTo>
                      <a:pt x="4" y="24"/>
                    </a:lnTo>
                    <a:lnTo>
                      <a:pt x="2" y="26"/>
                    </a:lnTo>
                    <a:lnTo>
                      <a:pt x="2" y="28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Freeform 314"/>
              <p:cNvSpPr>
                <a:spLocks/>
              </p:cNvSpPr>
              <p:nvPr/>
            </p:nvSpPr>
            <p:spPr bwMode="gray">
              <a:xfrm>
                <a:off x="2446" y="2726"/>
                <a:ext cx="60" cy="46"/>
              </a:xfrm>
              <a:custGeom>
                <a:avLst/>
                <a:gdLst/>
                <a:ahLst/>
                <a:cxnLst>
                  <a:cxn ang="0">
                    <a:pos x="42" y="2"/>
                  </a:cxn>
                  <a:cxn ang="0">
                    <a:pos x="30" y="8"/>
                  </a:cxn>
                  <a:cxn ang="0">
                    <a:pos x="20" y="10"/>
                  </a:cxn>
                  <a:cxn ang="0">
                    <a:pos x="6" y="16"/>
                  </a:cxn>
                  <a:cxn ang="0">
                    <a:pos x="6" y="18"/>
                  </a:cxn>
                  <a:cxn ang="0">
                    <a:pos x="4" y="20"/>
                  </a:cxn>
                  <a:cxn ang="0">
                    <a:pos x="2" y="22"/>
                  </a:cxn>
                  <a:cxn ang="0">
                    <a:pos x="2" y="26"/>
                  </a:cxn>
                  <a:cxn ang="0">
                    <a:pos x="0" y="30"/>
                  </a:cxn>
                  <a:cxn ang="0">
                    <a:pos x="0" y="32"/>
                  </a:cxn>
                  <a:cxn ang="0">
                    <a:pos x="0" y="34"/>
                  </a:cxn>
                  <a:cxn ang="0">
                    <a:pos x="2" y="36"/>
                  </a:cxn>
                  <a:cxn ang="0">
                    <a:pos x="8" y="34"/>
                  </a:cxn>
                  <a:cxn ang="0">
                    <a:pos x="12" y="34"/>
                  </a:cxn>
                  <a:cxn ang="0">
                    <a:pos x="16" y="32"/>
                  </a:cxn>
                  <a:cxn ang="0">
                    <a:pos x="20" y="32"/>
                  </a:cxn>
                  <a:cxn ang="0">
                    <a:pos x="20" y="32"/>
                  </a:cxn>
                  <a:cxn ang="0">
                    <a:pos x="20" y="32"/>
                  </a:cxn>
                  <a:cxn ang="0">
                    <a:pos x="20" y="34"/>
                  </a:cxn>
                  <a:cxn ang="0">
                    <a:pos x="20" y="38"/>
                  </a:cxn>
                  <a:cxn ang="0">
                    <a:pos x="22" y="40"/>
                  </a:cxn>
                  <a:cxn ang="0">
                    <a:pos x="24" y="42"/>
                  </a:cxn>
                  <a:cxn ang="0">
                    <a:pos x="26" y="44"/>
                  </a:cxn>
                  <a:cxn ang="0">
                    <a:pos x="30" y="44"/>
                  </a:cxn>
                  <a:cxn ang="0">
                    <a:pos x="32" y="46"/>
                  </a:cxn>
                  <a:cxn ang="0">
                    <a:pos x="36" y="46"/>
                  </a:cxn>
                  <a:cxn ang="0">
                    <a:pos x="40" y="46"/>
                  </a:cxn>
                  <a:cxn ang="0">
                    <a:pos x="42" y="46"/>
                  </a:cxn>
                  <a:cxn ang="0">
                    <a:pos x="44" y="42"/>
                  </a:cxn>
                  <a:cxn ang="0">
                    <a:pos x="44" y="38"/>
                  </a:cxn>
                  <a:cxn ang="0">
                    <a:pos x="44" y="34"/>
                  </a:cxn>
                  <a:cxn ang="0">
                    <a:pos x="42" y="32"/>
                  </a:cxn>
                  <a:cxn ang="0">
                    <a:pos x="42" y="30"/>
                  </a:cxn>
                  <a:cxn ang="0">
                    <a:pos x="44" y="28"/>
                  </a:cxn>
                  <a:cxn ang="0">
                    <a:pos x="46" y="28"/>
                  </a:cxn>
                  <a:cxn ang="0">
                    <a:pos x="48" y="30"/>
                  </a:cxn>
                  <a:cxn ang="0">
                    <a:pos x="50" y="32"/>
                  </a:cxn>
                  <a:cxn ang="0">
                    <a:pos x="52" y="34"/>
                  </a:cxn>
                  <a:cxn ang="0">
                    <a:pos x="54" y="36"/>
                  </a:cxn>
                  <a:cxn ang="0">
                    <a:pos x="56" y="34"/>
                  </a:cxn>
                  <a:cxn ang="0">
                    <a:pos x="58" y="30"/>
                  </a:cxn>
                  <a:cxn ang="0">
                    <a:pos x="60" y="24"/>
                  </a:cxn>
                  <a:cxn ang="0">
                    <a:pos x="60" y="20"/>
                  </a:cxn>
                  <a:cxn ang="0">
                    <a:pos x="60" y="16"/>
                  </a:cxn>
                  <a:cxn ang="0">
                    <a:pos x="58" y="12"/>
                  </a:cxn>
                  <a:cxn ang="0">
                    <a:pos x="56" y="8"/>
                  </a:cxn>
                  <a:cxn ang="0">
                    <a:pos x="52" y="4"/>
                  </a:cxn>
                  <a:cxn ang="0">
                    <a:pos x="48" y="2"/>
                  </a:cxn>
                  <a:cxn ang="0">
                    <a:pos x="46" y="0"/>
                  </a:cxn>
                  <a:cxn ang="0">
                    <a:pos x="42" y="2"/>
                  </a:cxn>
                </a:cxnLst>
                <a:rect l="0" t="0" r="r" b="b"/>
                <a:pathLst>
                  <a:path w="60" h="46">
                    <a:moveTo>
                      <a:pt x="42" y="2"/>
                    </a:moveTo>
                    <a:lnTo>
                      <a:pt x="30" y="8"/>
                    </a:lnTo>
                    <a:lnTo>
                      <a:pt x="20" y="10"/>
                    </a:lnTo>
                    <a:lnTo>
                      <a:pt x="6" y="16"/>
                    </a:lnTo>
                    <a:lnTo>
                      <a:pt x="6" y="18"/>
                    </a:lnTo>
                    <a:lnTo>
                      <a:pt x="4" y="20"/>
                    </a:lnTo>
                    <a:lnTo>
                      <a:pt x="2" y="22"/>
                    </a:lnTo>
                    <a:lnTo>
                      <a:pt x="2" y="26"/>
                    </a:lnTo>
                    <a:lnTo>
                      <a:pt x="0" y="30"/>
                    </a:lnTo>
                    <a:lnTo>
                      <a:pt x="0" y="32"/>
                    </a:lnTo>
                    <a:lnTo>
                      <a:pt x="0" y="34"/>
                    </a:lnTo>
                    <a:lnTo>
                      <a:pt x="2" y="36"/>
                    </a:lnTo>
                    <a:lnTo>
                      <a:pt x="8" y="34"/>
                    </a:lnTo>
                    <a:lnTo>
                      <a:pt x="12" y="34"/>
                    </a:lnTo>
                    <a:lnTo>
                      <a:pt x="16" y="32"/>
                    </a:lnTo>
                    <a:lnTo>
                      <a:pt x="20" y="32"/>
                    </a:lnTo>
                    <a:lnTo>
                      <a:pt x="20" y="32"/>
                    </a:lnTo>
                    <a:lnTo>
                      <a:pt x="20" y="32"/>
                    </a:lnTo>
                    <a:lnTo>
                      <a:pt x="20" y="34"/>
                    </a:lnTo>
                    <a:lnTo>
                      <a:pt x="20" y="38"/>
                    </a:lnTo>
                    <a:lnTo>
                      <a:pt x="22" y="40"/>
                    </a:lnTo>
                    <a:lnTo>
                      <a:pt x="24" y="42"/>
                    </a:lnTo>
                    <a:lnTo>
                      <a:pt x="26" y="44"/>
                    </a:lnTo>
                    <a:lnTo>
                      <a:pt x="30" y="44"/>
                    </a:lnTo>
                    <a:lnTo>
                      <a:pt x="32" y="46"/>
                    </a:lnTo>
                    <a:lnTo>
                      <a:pt x="36" y="46"/>
                    </a:lnTo>
                    <a:lnTo>
                      <a:pt x="40" y="46"/>
                    </a:lnTo>
                    <a:lnTo>
                      <a:pt x="42" y="46"/>
                    </a:lnTo>
                    <a:lnTo>
                      <a:pt x="44" y="42"/>
                    </a:lnTo>
                    <a:lnTo>
                      <a:pt x="44" y="38"/>
                    </a:lnTo>
                    <a:lnTo>
                      <a:pt x="44" y="34"/>
                    </a:lnTo>
                    <a:lnTo>
                      <a:pt x="42" y="32"/>
                    </a:lnTo>
                    <a:lnTo>
                      <a:pt x="42" y="30"/>
                    </a:lnTo>
                    <a:lnTo>
                      <a:pt x="44" y="28"/>
                    </a:lnTo>
                    <a:lnTo>
                      <a:pt x="46" y="28"/>
                    </a:lnTo>
                    <a:lnTo>
                      <a:pt x="48" y="30"/>
                    </a:lnTo>
                    <a:lnTo>
                      <a:pt x="50" y="32"/>
                    </a:lnTo>
                    <a:lnTo>
                      <a:pt x="52" y="34"/>
                    </a:lnTo>
                    <a:lnTo>
                      <a:pt x="54" y="36"/>
                    </a:lnTo>
                    <a:lnTo>
                      <a:pt x="56" y="34"/>
                    </a:lnTo>
                    <a:lnTo>
                      <a:pt x="58" y="30"/>
                    </a:lnTo>
                    <a:lnTo>
                      <a:pt x="60" y="24"/>
                    </a:lnTo>
                    <a:lnTo>
                      <a:pt x="60" y="20"/>
                    </a:lnTo>
                    <a:lnTo>
                      <a:pt x="60" y="16"/>
                    </a:lnTo>
                    <a:lnTo>
                      <a:pt x="58" y="12"/>
                    </a:lnTo>
                    <a:lnTo>
                      <a:pt x="56" y="8"/>
                    </a:lnTo>
                    <a:lnTo>
                      <a:pt x="52" y="4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42" y="2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Freeform 315"/>
              <p:cNvSpPr>
                <a:spLocks/>
              </p:cNvSpPr>
              <p:nvPr/>
            </p:nvSpPr>
            <p:spPr bwMode="gray">
              <a:xfrm>
                <a:off x="2304" y="2754"/>
                <a:ext cx="108" cy="96"/>
              </a:xfrm>
              <a:custGeom>
                <a:avLst/>
                <a:gdLst/>
                <a:ahLst/>
                <a:cxnLst>
                  <a:cxn ang="0">
                    <a:pos x="70" y="46"/>
                  </a:cxn>
                  <a:cxn ang="0">
                    <a:pos x="90" y="46"/>
                  </a:cxn>
                  <a:cxn ang="0">
                    <a:pos x="100" y="44"/>
                  </a:cxn>
                  <a:cxn ang="0">
                    <a:pos x="86" y="38"/>
                  </a:cxn>
                  <a:cxn ang="0">
                    <a:pos x="108" y="30"/>
                  </a:cxn>
                  <a:cxn ang="0">
                    <a:pos x="108" y="26"/>
                  </a:cxn>
                  <a:cxn ang="0">
                    <a:pos x="104" y="22"/>
                  </a:cxn>
                  <a:cxn ang="0">
                    <a:pos x="98" y="16"/>
                  </a:cxn>
                  <a:cxn ang="0">
                    <a:pos x="92" y="10"/>
                  </a:cxn>
                  <a:cxn ang="0">
                    <a:pos x="90" y="6"/>
                  </a:cxn>
                  <a:cxn ang="0">
                    <a:pos x="88" y="4"/>
                  </a:cxn>
                  <a:cxn ang="0">
                    <a:pos x="84" y="0"/>
                  </a:cxn>
                  <a:cxn ang="0">
                    <a:pos x="78" y="2"/>
                  </a:cxn>
                  <a:cxn ang="0">
                    <a:pos x="72" y="4"/>
                  </a:cxn>
                  <a:cxn ang="0">
                    <a:pos x="66" y="10"/>
                  </a:cxn>
                  <a:cxn ang="0">
                    <a:pos x="58" y="14"/>
                  </a:cxn>
                  <a:cxn ang="0">
                    <a:pos x="48" y="38"/>
                  </a:cxn>
                  <a:cxn ang="0">
                    <a:pos x="42" y="40"/>
                  </a:cxn>
                  <a:cxn ang="0">
                    <a:pos x="36" y="46"/>
                  </a:cxn>
                  <a:cxn ang="0">
                    <a:pos x="30" y="48"/>
                  </a:cxn>
                  <a:cxn ang="0">
                    <a:pos x="24" y="54"/>
                  </a:cxn>
                  <a:cxn ang="0">
                    <a:pos x="18" y="60"/>
                  </a:cxn>
                  <a:cxn ang="0">
                    <a:pos x="16" y="64"/>
                  </a:cxn>
                  <a:cxn ang="0">
                    <a:pos x="0" y="88"/>
                  </a:cxn>
                  <a:cxn ang="0">
                    <a:pos x="2" y="90"/>
                  </a:cxn>
                  <a:cxn ang="0">
                    <a:pos x="10" y="94"/>
                  </a:cxn>
                  <a:cxn ang="0">
                    <a:pos x="16" y="96"/>
                  </a:cxn>
                  <a:cxn ang="0">
                    <a:pos x="22" y="90"/>
                  </a:cxn>
                  <a:cxn ang="0">
                    <a:pos x="24" y="86"/>
                  </a:cxn>
                  <a:cxn ang="0">
                    <a:pos x="28" y="82"/>
                  </a:cxn>
                  <a:cxn ang="0">
                    <a:pos x="32" y="80"/>
                  </a:cxn>
                  <a:cxn ang="0">
                    <a:pos x="46" y="74"/>
                  </a:cxn>
                  <a:cxn ang="0">
                    <a:pos x="62" y="56"/>
                  </a:cxn>
                </a:cxnLst>
                <a:rect l="0" t="0" r="r" b="b"/>
                <a:pathLst>
                  <a:path w="108" h="96">
                    <a:moveTo>
                      <a:pt x="62" y="56"/>
                    </a:moveTo>
                    <a:lnTo>
                      <a:pt x="70" y="46"/>
                    </a:lnTo>
                    <a:lnTo>
                      <a:pt x="84" y="46"/>
                    </a:lnTo>
                    <a:lnTo>
                      <a:pt x="90" y="46"/>
                    </a:lnTo>
                    <a:lnTo>
                      <a:pt x="96" y="44"/>
                    </a:lnTo>
                    <a:lnTo>
                      <a:pt x="100" y="44"/>
                    </a:lnTo>
                    <a:lnTo>
                      <a:pt x="102" y="42"/>
                    </a:lnTo>
                    <a:lnTo>
                      <a:pt x="86" y="38"/>
                    </a:lnTo>
                    <a:lnTo>
                      <a:pt x="108" y="32"/>
                    </a:lnTo>
                    <a:lnTo>
                      <a:pt x="108" y="30"/>
                    </a:lnTo>
                    <a:lnTo>
                      <a:pt x="108" y="28"/>
                    </a:lnTo>
                    <a:lnTo>
                      <a:pt x="108" y="26"/>
                    </a:lnTo>
                    <a:lnTo>
                      <a:pt x="104" y="24"/>
                    </a:lnTo>
                    <a:lnTo>
                      <a:pt x="104" y="22"/>
                    </a:lnTo>
                    <a:lnTo>
                      <a:pt x="102" y="20"/>
                    </a:lnTo>
                    <a:lnTo>
                      <a:pt x="98" y="16"/>
                    </a:lnTo>
                    <a:lnTo>
                      <a:pt x="96" y="14"/>
                    </a:lnTo>
                    <a:lnTo>
                      <a:pt x="92" y="10"/>
                    </a:lnTo>
                    <a:lnTo>
                      <a:pt x="90" y="8"/>
                    </a:lnTo>
                    <a:lnTo>
                      <a:pt x="90" y="6"/>
                    </a:lnTo>
                    <a:lnTo>
                      <a:pt x="88" y="6"/>
                    </a:lnTo>
                    <a:lnTo>
                      <a:pt x="88" y="4"/>
                    </a:lnTo>
                    <a:lnTo>
                      <a:pt x="86" y="2"/>
                    </a:lnTo>
                    <a:lnTo>
                      <a:pt x="84" y="0"/>
                    </a:lnTo>
                    <a:lnTo>
                      <a:pt x="82" y="0"/>
                    </a:lnTo>
                    <a:lnTo>
                      <a:pt x="78" y="2"/>
                    </a:lnTo>
                    <a:lnTo>
                      <a:pt x="74" y="4"/>
                    </a:lnTo>
                    <a:lnTo>
                      <a:pt x="72" y="4"/>
                    </a:lnTo>
                    <a:lnTo>
                      <a:pt x="70" y="6"/>
                    </a:lnTo>
                    <a:lnTo>
                      <a:pt x="66" y="10"/>
                    </a:lnTo>
                    <a:lnTo>
                      <a:pt x="62" y="12"/>
                    </a:lnTo>
                    <a:lnTo>
                      <a:pt x="58" y="14"/>
                    </a:lnTo>
                    <a:lnTo>
                      <a:pt x="48" y="36"/>
                    </a:lnTo>
                    <a:lnTo>
                      <a:pt x="48" y="38"/>
                    </a:lnTo>
                    <a:lnTo>
                      <a:pt x="46" y="38"/>
                    </a:lnTo>
                    <a:lnTo>
                      <a:pt x="42" y="40"/>
                    </a:lnTo>
                    <a:lnTo>
                      <a:pt x="38" y="44"/>
                    </a:lnTo>
                    <a:lnTo>
                      <a:pt x="36" y="46"/>
                    </a:lnTo>
                    <a:lnTo>
                      <a:pt x="32" y="48"/>
                    </a:lnTo>
                    <a:lnTo>
                      <a:pt x="30" y="48"/>
                    </a:lnTo>
                    <a:lnTo>
                      <a:pt x="26" y="52"/>
                    </a:lnTo>
                    <a:lnTo>
                      <a:pt x="24" y="54"/>
                    </a:lnTo>
                    <a:lnTo>
                      <a:pt x="20" y="58"/>
                    </a:lnTo>
                    <a:lnTo>
                      <a:pt x="18" y="60"/>
                    </a:lnTo>
                    <a:lnTo>
                      <a:pt x="16" y="62"/>
                    </a:lnTo>
                    <a:lnTo>
                      <a:pt x="16" y="64"/>
                    </a:lnTo>
                    <a:lnTo>
                      <a:pt x="8" y="84"/>
                    </a:lnTo>
                    <a:lnTo>
                      <a:pt x="0" y="88"/>
                    </a:lnTo>
                    <a:lnTo>
                      <a:pt x="0" y="88"/>
                    </a:lnTo>
                    <a:lnTo>
                      <a:pt x="2" y="90"/>
                    </a:lnTo>
                    <a:lnTo>
                      <a:pt x="6" y="92"/>
                    </a:lnTo>
                    <a:lnTo>
                      <a:pt x="10" y="94"/>
                    </a:lnTo>
                    <a:lnTo>
                      <a:pt x="14" y="96"/>
                    </a:lnTo>
                    <a:lnTo>
                      <a:pt x="16" y="96"/>
                    </a:lnTo>
                    <a:lnTo>
                      <a:pt x="18" y="94"/>
                    </a:lnTo>
                    <a:lnTo>
                      <a:pt x="22" y="90"/>
                    </a:lnTo>
                    <a:lnTo>
                      <a:pt x="24" y="86"/>
                    </a:lnTo>
                    <a:lnTo>
                      <a:pt x="24" y="86"/>
                    </a:lnTo>
                    <a:lnTo>
                      <a:pt x="26" y="84"/>
                    </a:lnTo>
                    <a:lnTo>
                      <a:pt x="28" y="82"/>
                    </a:lnTo>
                    <a:lnTo>
                      <a:pt x="28" y="82"/>
                    </a:lnTo>
                    <a:lnTo>
                      <a:pt x="32" y="80"/>
                    </a:lnTo>
                    <a:lnTo>
                      <a:pt x="38" y="78"/>
                    </a:lnTo>
                    <a:lnTo>
                      <a:pt x="46" y="74"/>
                    </a:lnTo>
                    <a:lnTo>
                      <a:pt x="54" y="70"/>
                    </a:lnTo>
                    <a:lnTo>
                      <a:pt x="62" y="56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" name="Freeform 316"/>
              <p:cNvSpPr>
                <a:spLocks/>
              </p:cNvSpPr>
              <p:nvPr/>
            </p:nvSpPr>
            <p:spPr bwMode="gray">
              <a:xfrm>
                <a:off x="2284" y="2796"/>
                <a:ext cx="120" cy="110"/>
              </a:xfrm>
              <a:custGeom>
                <a:avLst/>
                <a:gdLst/>
                <a:ahLst/>
                <a:cxnLst>
                  <a:cxn ang="0">
                    <a:pos x="102" y="32"/>
                  </a:cxn>
                  <a:cxn ang="0">
                    <a:pos x="104" y="34"/>
                  </a:cxn>
                  <a:cxn ang="0">
                    <a:pos x="112" y="36"/>
                  </a:cxn>
                  <a:cxn ang="0">
                    <a:pos x="120" y="42"/>
                  </a:cxn>
                  <a:cxn ang="0">
                    <a:pos x="116" y="46"/>
                  </a:cxn>
                  <a:cxn ang="0">
                    <a:pos x="114" y="48"/>
                  </a:cxn>
                  <a:cxn ang="0">
                    <a:pos x="106" y="50"/>
                  </a:cxn>
                  <a:cxn ang="0">
                    <a:pos x="102" y="54"/>
                  </a:cxn>
                  <a:cxn ang="0">
                    <a:pos x="100" y="56"/>
                  </a:cxn>
                  <a:cxn ang="0">
                    <a:pos x="94" y="70"/>
                  </a:cxn>
                  <a:cxn ang="0">
                    <a:pos x="88" y="76"/>
                  </a:cxn>
                  <a:cxn ang="0">
                    <a:pos x="86" y="80"/>
                  </a:cxn>
                  <a:cxn ang="0">
                    <a:pos x="84" y="84"/>
                  </a:cxn>
                  <a:cxn ang="0">
                    <a:pos x="82" y="94"/>
                  </a:cxn>
                  <a:cxn ang="0">
                    <a:pos x="78" y="102"/>
                  </a:cxn>
                  <a:cxn ang="0">
                    <a:pos x="74" y="106"/>
                  </a:cxn>
                  <a:cxn ang="0">
                    <a:pos x="66" y="108"/>
                  </a:cxn>
                  <a:cxn ang="0">
                    <a:pos x="60" y="100"/>
                  </a:cxn>
                  <a:cxn ang="0">
                    <a:pos x="50" y="98"/>
                  </a:cxn>
                  <a:cxn ang="0">
                    <a:pos x="46" y="96"/>
                  </a:cxn>
                  <a:cxn ang="0">
                    <a:pos x="40" y="96"/>
                  </a:cxn>
                  <a:cxn ang="0">
                    <a:pos x="34" y="96"/>
                  </a:cxn>
                  <a:cxn ang="0">
                    <a:pos x="26" y="94"/>
                  </a:cxn>
                  <a:cxn ang="0">
                    <a:pos x="22" y="90"/>
                  </a:cxn>
                  <a:cxn ang="0">
                    <a:pos x="16" y="86"/>
                  </a:cxn>
                  <a:cxn ang="0">
                    <a:pos x="6" y="82"/>
                  </a:cxn>
                  <a:cxn ang="0">
                    <a:pos x="0" y="78"/>
                  </a:cxn>
                  <a:cxn ang="0">
                    <a:pos x="0" y="74"/>
                  </a:cxn>
                  <a:cxn ang="0">
                    <a:pos x="4" y="72"/>
                  </a:cxn>
                  <a:cxn ang="0">
                    <a:pos x="2" y="60"/>
                  </a:cxn>
                  <a:cxn ang="0">
                    <a:pos x="2" y="52"/>
                  </a:cxn>
                  <a:cxn ang="0">
                    <a:pos x="6" y="44"/>
                  </a:cxn>
                  <a:cxn ang="0">
                    <a:pos x="8" y="42"/>
                  </a:cxn>
                  <a:cxn ang="0">
                    <a:pos x="20" y="46"/>
                  </a:cxn>
                  <a:cxn ang="0">
                    <a:pos x="22" y="48"/>
                  </a:cxn>
                  <a:cxn ang="0">
                    <a:pos x="28" y="52"/>
                  </a:cxn>
                  <a:cxn ang="0">
                    <a:pos x="36" y="52"/>
                  </a:cxn>
                  <a:cxn ang="0">
                    <a:pos x="44" y="44"/>
                  </a:cxn>
                  <a:cxn ang="0">
                    <a:pos x="48" y="42"/>
                  </a:cxn>
                  <a:cxn ang="0">
                    <a:pos x="56" y="38"/>
                  </a:cxn>
                  <a:cxn ang="0">
                    <a:pos x="62" y="34"/>
                  </a:cxn>
                  <a:cxn ang="0">
                    <a:pos x="70" y="30"/>
                  </a:cxn>
                  <a:cxn ang="0">
                    <a:pos x="74" y="28"/>
                  </a:cxn>
                  <a:cxn ang="0">
                    <a:pos x="90" y="4"/>
                  </a:cxn>
                  <a:cxn ang="0">
                    <a:pos x="94" y="4"/>
                  </a:cxn>
                  <a:cxn ang="0">
                    <a:pos x="106" y="4"/>
                  </a:cxn>
                  <a:cxn ang="0">
                    <a:pos x="116" y="2"/>
                  </a:cxn>
                  <a:cxn ang="0">
                    <a:pos x="120" y="2"/>
                  </a:cxn>
                  <a:cxn ang="0">
                    <a:pos x="116" y="6"/>
                  </a:cxn>
                  <a:cxn ang="0">
                    <a:pos x="108" y="12"/>
                  </a:cxn>
                  <a:cxn ang="0">
                    <a:pos x="102" y="28"/>
                  </a:cxn>
                </a:cxnLst>
                <a:rect l="0" t="0" r="r" b="b"/>
                <a:pathLst>
                  <a:path w="120" h="110">
                    <a:moveTo>
                      <a:pt x="102" y="28"/>
                    </a:moveTo>
                    <a:lnTo>
                      <a:pt x="102" y="32"/>
                    </a:lnTo>
                    <a:lnTo>
                      <a:pt x="102" y="34"/>
                    </a:lnTo>
                    <a:lnTo>
                      <a:pt x="104" y="34"/>
                    </a:lnTo>
                    <a:lnTo>
                      <a:pt x="106" y="34"/>
                    </a:lnTo>
                    <a:lnTo>
                      <a:pt x="112" y="36"/>
                    </a:lnTo>
                    <a:lnTo>
                      <a:pt x="116" y="38"/>
                    </a:lnTo>
                    <a:lnTo>
                      <a:pt x="120" y="42"/>
                    </a:lnTo>
                    <a:lnTo>
                      <a:pt x="118" y="44"/>
                    </a:lnTo>
                    <a:lnTo>
                      <a:pt x="116" y="46"/>
                    </a:lnTo>
                    <a:lnTo>
                      <a:pt x="114" y="48"/>
                    </a:lnTo>
                    <a:lnTo>
                      <a:pt x="114" y="48"/>
                    </a:lnTo>
                    <a:lnTo>
                      <a:pt x="108" y="48"/>
                    </a:lnTo>
                    <a:lnTo>
                      <a:pt x="106" y="50"/>
                    </a:lnTo>
                    <a:lnTo>
                      <a:pt x="102" y="52"/>
                    </a:lnTo>
                    <a:lnTo>
                      <a:pt x="102" y="54"/>
                    </a:lnTo>
                    <a:lnTo>
                      <a:pt x="100" y="56"/>
                    </a:lnTo>
                    <a:lnTo>
                      <a:pt x="100" y="56"/>
                    </a:lnTo>
                    <a:lnTo>
                      <a:pt x="98" y="70"/>
                    </a:lnTo>
                    <a:lnTo>
                      <a:pt x="94" y="70"/>
                    </a:lnTo>
                    <a:lnTo>
                      <a:pt x="90" y="74"/>
                    </a:lnTo>
                    <a:lnTo>
                      <a:pt x="88" y="76"/>
                    </a:lnTo>
                    <a:lnTo>
                      <a:pt x="86" y="78"/>
                    </a:lnTo>
                    <a:lnTo>
                      <a:pt x="86" y="80"/>
                    </a:lnTo>
                    <a:lnTo>
                      <a:pt x="84" y="82"/>
                    </a:lnTo>
                    <a:lnTo>
                      <a:pt x="84" y="84"/>
                    </a:lnTo>
                    <a:lnTo>
                      <a:pt x="82" y="90"/>
                    </a:lnTo>
                    <a:lnTo>
                      <a:pt x="82" y="94"/>
                    </a:lnTo>
                    <a:lnTo>
                      <a:pt x="80" y="98"/>
                    </a:lnTo>
                    <a:lnTo>
                      <a:pt x="78" y="102"/>
                    </a:lnTo>
                    <a:lnTo>
                      <a:pt x="76" y="104"/>
                    </a:lnTo>
                    <a:lnTo>
                      <a:pt x="74" y="106"/>
                    </a:lnTo>
                    <a:lnTo>
                      <a:pt x="70" y="108"/>
                    </a:lnTo>
                    <a:lnTo>
                      <a:pt x="66" y="108"/>
                    </a:lnTo>
                    <a:lnTo>
                      <a:pt x="64" y="110"/>
                    </a:lnTo>
                    <a:lnTo>
                      <a:pt x="60" y="100"/>
                    </a:lnTo>
                    <a:lnTo>
                      <a:pt x="50" y="100"/>
                    </a:lnTo>
                    <a:lnTo>
                      <a:pt x="50" y="98"/>
                    </a:lnTo>
                    <a:lnTo>
                      <a:pt x="50" y="96"/>
                    </a:lnTo>
                    <a:lnTo>
                      <a:pt x="46" y="96"/>
                    </a:lnTo>
                    <a:lnTo>
                      <a:pt x="42" y="96"/>
                    </a:lnTo>
                    <a:lnTo>
                      <a:pt x="40" y="96"/>
                    </a:lnTo>
                    <a:lnTo>
                      <a:pt x="38" y="96"/>
                    </a:lnTo>
                    <a:lnTo>
                      <a:pt x="34" y="96"/>
                    </a:lnTo>
                    <a:lnTo>
                      <a:pt x="30" y="96"/>
                    </a:lnTo>
                    <a:lnTo>
                      <a:pt x="26" y="94"/>
                    </a:lnTo>
                    <a:lnTo>
                      <a:pt x="24" y="92"/>
                    </a:lnTo>
                    <a:lnTo>
                      <a:pt x="22" y="90"/>
                    </a:lnTo>
                    <a:lnTo>
                      <a:pt x="20" y="88"/>
                    </a:lnTo>
                    <a:lnTo>
                      <a:pt x="16" y="86"/>
                    </a:lnTo>
                    <a:lnTo>
                      <a:pt x="12" y="84"/>
                    </a:lnTo>
                    <a:lnTo>
                      <a:pt x="6" y="82"/>
                    </a:lnTo>
                    <a:lnTo>
                      <a:pt x="2" y="80"/>
                    </a:lnTo>
                    <a:lnTo>
                      <a:pt x="0" y="78"/>
                    </a:lnTo>
                    <a:lnTo>
                      <a:pt x="0" y="76"/>
                    </a:lnTo>
                    <a:lnTo>
                      <a:pt x="0" y="74"/>
                    </a:lnTo>
                    <a:lnTo>
                      <a:pt x="2" y="74"/>
                    </a:lnTo>
                    <a:lnTo>
                      <a:pt x="4" y="72"/>
                    </a:lnTo>
                    <a:lnTo>
                      <a:pt x="4" y="72"/>
                    </a:lnTo>
                    <a:lnTo>
                      <a:pt x="2" y="60"/>
                    </a:lnTo>
                    <a:lnTo>
                      <a:pt x="2" y="56"/>
                    </a:lnTo>
                    <a:lnTo>
                      <a:pt x="2" y="52"/>
                    </a:lnTo>
                    <a:lnTo>
                      <a:pt x="4" y="48"/>
                    </a:lnTo>
                    <a:lnTo>
                      <a:pt x="6" y="44"/>
                    </a:lnTo>
                    <a:lnTo>
                      <a:pt x="8" y="42"/>
                    </a:lnTo>
                    <a:lnTo>
                      <a:pt x="8" y="42"/>
                    </a:lnTo>
                    <a:lnTo>
                      <a:pt x="28" y="42"/>
                    </a:lnTo>
                    <a:lnTo>
                      <a:pt x="20" y="46"/>
                    </a:lnTo>
                    <a:lnTo>
                      <a:pt x="20" y="46"/>
                    </a:lnTo>
                    <a:lnTo>
                      <a:pt x="22" y="48"/>
                    </a:lnTo>
                    <a:lnTo>
                      <a:pt x="26" y="50"/>
                    </a:lnTo>
                    <a:lnTo>
                      <a:pt x="28" y="52"/>
                    </a:lnTo>
                    <a:lnTo>
                      <a:pt x="32" y="54"/>
                    </a:lnTo>
                    <a:lnTo>
                      <a:pt x="36" y="52"/>
                    </a:lnTo>
                    <a:lnTo>
                      <a:pt x="40" y="50"/>
                    </a:lnTo>
                    <a:lnTo>
                      <a:pt x="44" y="44"/>
                    </a:lnTo>
                    <a:lnTo>
                      <a:pt x="44" y="44"/>
                    </a:lnTo>
                    <a:lnTo>
                      <a:pt x="48" y="42"/>
                    </a:lnTo>
                    <a:lnTo>
                      <a:pt x="50" y="38"/>
                    </a:lnTo>
                    <a:lnTo>
                      <a:pt x="56" y="38"/>
                    </a:lnTo>
                    <a:lnTo>
                      <a:pt x="58" y="36"/>
                    </a:lnTo>
                    <a:lnTo>
                      <a:pt x="62" y="34"/>
                    </a:lnTo>
                    <a:lnTo>
                      <a:pt x="66" y="32"/>
                    </a:lnTo>
                    <a:lnTo>
                      <a:pt x="70" y="30"/>
                    </a:lnTo>
                    <a:lnTo>
                      <a:pt x="72" y="28"/>
                    </a:lnTo>
                    <a:lnTo>
                      <a:pt x="74" y="28"/>
                    </a:lnTo>
                    <a:lnTo>
                      <a:pt x="82" y="14"/>
                    </a:lnTo>
                    <a:lnTo>
                      <a:pt x="90" y="4"/>
                    </a:lnTo>
                    <a:lnTo>
                      <a:pt x="90" y="4"/>
                    </a:lnTo>
                    <a:lnTo>
                      <a:pt x="94" y="4"/>
                    </a:lnTo>
                    <a:lnTo>
                      <a:pt x="100" y="4"/>
                    </a:lnTo>
                    <a:lnTo>
                      <a:pt x="106" y="4"/>
                    </a:lnTo>
                    <a:lnTo>
                      <a:pt x="112" y="4"/>
                    </a:lnTo>
                    <a:lnTo>
                      <a:pt x="116" y="2"/>
                    </a:lnTo>
                    <a:lnTo>
                      <a:pt x="120" y="0"/>
                    </a:lnTo>
                    <a:lnTo>
                      <a:pt x="120" y="2"/>
                    </a:lnTo>
                    <a:lnTo>
                      <a:pt x="118" y="4"/>
                    </a:lnTo>
                    <a:lnTo>
                      <a:pt x="116" y="6"/>
                    </a:lnTo>
                    <a:lnTo>
                      <a:pt x="112" y="8"/>
                    </a:lnTo>
                    <a:lnTo>
                      <a:pt x="108" y="12"/>
                    </a:lnTo>
                    <a:lnTo>
                      <a:pt x="102" y="14"/>
                    </a:lnTo>
                    <a:lnTo>
                      <a:pt x="102" y="28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" name="Freeform 317"/>
              <p:cNvSpPr>
                <a:spLocks/>
              </p:cNvSpPr>
              <p:nvPr/>
            </p:nvSpPr>
            <p:spPr bwMode="gray">
              <a:xfrm>
                <a:off x="2688" y="2880"/>
                <a:ext cx="128" cy="108"/>
              </a:xfrm>
              <a:custGeom>
                <a:avLst/>
                <a:gdLst/>
                <a:ahLst/>
                <a:cxnLst>
                  <a:cxn ang="0">
                    <a:pos x="78" y="40"/>
                  </a:cxn>
                  <a:cxn ang="0">
                    <a:pos x="78" y="38"/>
                  </a:cxn>
                  <a:cxn ang="0">
                    <a:pos x="76" y="36"/>
                  </a:cxn>
                  <a:cxn ang="0">
                    <a:pos x="72" y="36"/>
                  </a:cxn>
                  <a:cxn ang="0">
                    <a:pos x="70" y="34"/>
                  </a:cxn>
                  <a:cxn ang="0">
                    <a:pos x="68" y="32"/>
                  </a:cxn>
                  <a:cxn ang="0">
                    <a:pos x="62" y="28"/>
                  </a:cxn>
                  <a:cxn ang="0">
                    <a:pos x="58" y="24"/>
                  </a:cxn>
                  <a:cxn ang="0">
                    <a:pos x="52" y="20"/>
                  </a:cxn>
                  <a:cxn ang="0">
                    <a:pos x="46" y="16"/>
                  </a:cxn>
                  <a:cxn ang="0">
                    <a:pos x="42" y="12"/>
                  </a:cxn>
                  <a:cxn ang="0">
                    <a:pos x="40" y="10"/>
                  </a:cxn>
                  <a:cxn ang="0">
                    <a:pos x="38" y="10"/>
                  </a:cxn>
                  <a:cxn ang="0">
                    <a:pos x="34" y="10"/>
                  </a:cxn>
                  <a:cxn ang="0">
                    <a:pos x="26" y="8"/>
                  </a:cxn>
                  <a:cxn ang="0">
                    <a:pos x="14" y="4"/>
                  </a:cxn>
                  <a:cxn ang="0">
                    <a:pos x="4" y="0"/>
                  </a:cxn>
                  <a:cxn ang="0">
                    <a:pos x="0" y="80"/>
                  </a:cxn>
                  <a:cxn ang="0">
                    <a:pos x="12" y="86"/>
                  </a:cxn>
                  <a:cxn ang="0">
                    <a:pos x="28" y="80"/>
                  </a:cxn>
                  <a:cxn ang="0">
                    <a:pos x="28" y="78"/>
                  </a:cxn>
                  <a:cxn ang="0">
                    <a:pos x="28" y="76"/>
                  </a:cxn>
                  <a:cxn ang="0">
                    <a:pos x="30" y="74"/>
                  </a:cxn>
                  <a:cxn ang="0">
                    <a:pos x="34" y="72"/>
                  </a:cxn>
                  <a:cxn ang="0">
                    <a:pos x="38" y="68"/>
                  </a:cxn>
                  <a:cxn ang="0">
                    <a:pos x="42" y="68"/>
                  </a:cxn>
                  <a:cxn ang="0">
                    <a:pos x="46" y="66"/>
                  </a:cxn>
                  <a:cxn ang="0">
                    <a:pos x="52" y="68"/>
                  </a:cxn>
                  <a:cxn ang="0">
                    <a:pos x="76" y="82"/>
                  </a:cxn>
                  <a:cxn ang="0">
                    <a:pos x="86" y="94"/>
                  </a:cxn>
                  <a:cxn ang="0">
                    <a:pos x="104" y="102"/>
                  </a:cxn>
                  <a:cxn ang="0">
                    <a:pos x="126" y="108"/>
                  </a:cxn>
                  <a:cxn ang="0">
                    <a:pos x="128" y="108"/>
                  </a:cxn>
                  <a:cxn ang="0">
                    <a:pos x="128" y="106"/>
                  </a:cxn>
                  <a:cxn ang="0">
                    <a:pos x="128" y="104"/>
                  </a:cxn>
                  <a:cxn ang="0">
                    <a:pos x="128" y="100"/>
                  </a:cxn>
                  <a:cxn ang="0">
                    <a:pos x="126" y="98"/>
                  </a:cxn>
                  <a:cxn ang="0">
                    <a:pos x="124" y="94"/>
                  </a:cxn>
                  <a:cxn ang="0">
                    <a:pos x="120" y="92"/>
                  </a:cxn>
                  <a:cxn ang="0">
                    <a:pos x="116" y="88"/>
                  </a:cxn>
                  <a:cxn ang="0">
                    <a:pos x="110" y="84"/>
                  </a:cxn>
                  <a:cxn ang="0">
                    <a:pos x="106" y="80"/>
                  </a:cxn>
                  <a:cxn ang="0">
                    <a:pos x="102" y="76"/>
                  </a:cxn>
                  <a:cxn ang="0">
                    <a:pos x="98" y="72"/>
                  </a:cxn>
                  <a:cxn ang="0">
                    <a:pos x="96" y="70"/>
                  </a:cxn>
                  <a:cxn ang="0">
                    <a:pos x="96" y="70"/>
                  </a:cxn>
                  <a:cxn ang="0">
                    <a:pos x="80" y="60"/>
                  </a:cxn>
                  <a:cxn ang="0">
                    <a:pos x="96" y="54"/>
                  </a:cxn>
                  <a:cxn ang="0">
                    <a:pos x="92" y="46"/>
                  </a:cxn>
                  <a:cxn ang="0">
                    <a:pos x="90" y="46"/>
                  </a:cxn>
                  <a:cxn ang="0">
                    <a:pos x="88" y="44"/>
                  </a:cxn>
                  <a:cxn ang="0">
                    <a:pos x="84" y="44"/>
                  </a:cxn>
                  <a:cxn ang="0">
                    <a:pos x="80" y="42"/>
                  </a:cxn>
                  <a:cxn ang="0">
                    <a:pos x="78" y="42"/>
                  </a:cxn>
                  <a:cxn ang="0">
                    <a:pos x="78" y="40"/>
                  </a:cxn>
                </a:cxnLst>
                <a:rect l="0" t="0" r="r" b="b"/>
                <a:pathLst>
                  <a:path w="128" h="108">
                    <a:moveTo>
                      <a:pt x="78" y="40"/>
                    </a:moveTo>
                    <a:lnTo>
                      <a:pt x="78" y="38"/>
                    </a:lnTo>
                    <a:lnTo>
                      <a:pt x="76" y="36"/>
                    </a:lnTo>
                    <a:lnTo>
                      <a:pt x="72" y="36"/>
                    </a:lnTo>
                    <a:lnTo>
                      <a:pt x="70" y="34"/>
                    </a:lnTo>
                    <a:lnTo>
                      <a:pt x="68" y="32"/>
                    </a:lnTo>
                    <a:lnTo>
                      <a:pt x="62" y="28"/>
                    </a:lnTo>
                    <a:lnTo>
                      <a:pt x="58" y="24"/>
                    </a:lnTo>
                    <a:lnTo>
                      <a:pt x="52" y="20"/>
                    </a:lnTo>
                    <a:lnTo>
                      <a:pt x="46" y="16"/>
                    </a:lnTo>
                    <a:lnTo>
                      <a:pt x="42" y="12"/>
                    </a:lnTo>
                    <a:lnTo>
                      <a:pt x="40" y="10"/>
                    </a:lnTo>
                    <a:lnTo>
                      <a:pt x="38" y="10"/>
                    </a:lnTo>
                    <a:lnTo>
                      <a:pt x="34" y="10"/>
                    </a:lnTo>
                    <a:lnTo>
                      <a:pt x="26" y="8"/>
                    </a:lnTo>
                    <a:lnTo>
                      <a:pt x="14" y="4"/>
                    </a:lnTo>
                    <a:lnTo>
                      <a:pt x="4" y="0"/>
                    </a:lnTo>
                    <a:lnTo>
                      <a:pt x="0" y="80"/>
                    </a:lnTo>
                    <a:lnTo>
                      <a:pt x="12" y="86"/>
                    </a:lnTo>
                    <a:lnTo>
                      <a:pt x="28" y="80"/>
                    </a:lnTo>
                    <a:lnTo>
                      <a:pt x="28" y="78"/>
                    </a:lnTo>
                    <a:lnTo>
                      <a:pt x="28" y="76"/>
                    </a:lnTo>
                    <a:lnTo>
                      <a:pt x="30" y="74"/>
                    </a:lnTo>
                    <a:lnTo>
                      <a:pt x="34" y="72"/>
                    </a:lnTo>
                    <a:lnTo>
                      <a:pt x="38" y="68"/>
                    </a:lnTo>
                    <a:lnTo>
                      <a:pt x="42" y="68"/>
                    </a:lnTo>
                    <a:lnTo>
                      <a:pt x="46" y="66"/>
                    </a:lnTo>
                    <a:lnTo>
                      <a:pt x="52" y="68"/>
                    </a:lnTo>
                    <a:lnTo>
                      <a:pt x="76" y="82"/>
                    </a:lnTo>
                    <a:lnTo>
                      <a:pt x="86" y="94"/>
                    </a:lnTo>
                    <a:lnTo>
                      <a:pt x="104" y="102"/>
                    </a:lnTo>
                    <a:lnTo>
                      <a:pt x="126" y="108"/>
                    </a:lnTo>
                    <a:lnTo>
                      <a:pt x="128" y="108"/>
                    </a:lnTo>
                    <a:lnTo>
                      <a:pt x="128" y="106"/>
                    </a:lnTo>
                    <a:lnTo>
                      <a:pt x="128" y="104"/>
                    </a:lnTo>
                    <a:lnTo>
                      <a:pt x="128" y="100"/>
                    </a:lnTo>
                    <a:lnTo>
                      <a:pt x="126" y="98"/>
                    </a:lnTo>
                    <a:lnTo>
                      <a:pt x="124" y="94"/>
                    </a:lnTo>
                    <a:lnTo>
                      <a:pt x="120" y="92"/>
                    </a:lnTo>
                    <a:lnTo>
                      <a:pt x="116" y="88"/>
                    </a:lnTo>
                    <a:lnTo>
                      <a:pt x="110" y="84"/>
                    </a:lnTo>
                    <a:lnTo>
                      <a:pt x="106" y="80"/>
                    </a:lnTo>
                    <a:lnTo>
                      <a:pt x="102" y="76"/>
                    </a:lnTo>
                    <a:lnTo>
                      <a:pt x="98" y="72"/>
                    </a:lnTo>
                    <a:lnTo>
                      <a:pt x="96" y="70"/>
                    </a:lnTo>
                    <a:lnTo>
                      <a:pt x="96" y="70"/>
                    </a:lnTo>
                    <a:lnTo>
                      <a:pt x="80" y="60"/>
                    </a:lnTo>
                    <a:lnTo>
                      <a:pt x="96" y="54"/>
                    </a:lnTo>
                    <a:lnTo>
                      <a:pt x="92" y="46"/>
                    </a:lnTo>
                    <a:lnTo>
                      <a:pt x="90" y="46"/>
                    </a:lnTo>
                    <a:lnTo>
                      <a:pt x="88" y="44"/>
                    </a:lnTo>
                    <a:lnTo>
                      <a:pt x="84" y="44"/>
                    </a:lnTo>
                    <a:lnTo>
                      <a:pt x="80" y="42"/>
                    </a:lnTo>
                    <a:lnTo>
                      <a:pt x="78" y="42"/>
                    </a:lnTo>
                    <a:lnTo>
                      <a:pt x="78" y="4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" name="Freeform 318"/>
              <p:cNvSpPr>
                <a:spLocks/>
              </p:cNvSpPr>
              <p:nvPr/>
            </p:nvSpPr>
            <p:spPr bwMode="gray">
              <a:xfrm>
                <a:off x="2568" y="2852"/>
                <a:ext cx="122" cy="108"/>
              </a:xfrm>
              <a:custGeom>
                <a:avLst/>
                <a:gdLst/>
                <a:ahLst/>
                <a:cxnLst>
                  <a:cxn ang="0">
                    <a:pos x="122" y="28"/>
                  </a:cxn>
                  <a:cxn ang="0">
                    <a:pos x="114" y="24"/>
                  </a:cxn>
                  <a:cxn ang="0">
                    <a:pos x="102" y="18"/>
                  </a:cxn>
                  <a:cxn ang="0">
                    <a:pos x="92" y="14"/>
                  </a:cxn>
                  <a:cxn ang="0">
                    <a:pos x="80" y="14"/>
                  </a:cxn>
                  <a:cxn ang="0">
                    <a:pos x="72" y="20"/>
                  </a:cxn>
                  <a:cxn ang="0">
                    <a:pos x="72" y="20"/>
                  </a:cxn>
                  <a:cxn ang="0">
                    <a:pos x="72" y="24"/>
                  </a:cxn>
                  <a:cxn ang="0">
                    <a:pos x="72" y="28"/>
                  </a:cxn>
                  <a:cxn ang="0">
                    <a:pos x="70" y="32"/>
                  </a:cxn>
                  <a:cxn ang="0">
                    <a:pos x="70" y="36"/>
                  </a:cxn>
                  <a:cxn ang="0">
                    <a:pos x="66" y="40"/>
                  </a:cxn>
                  <a:cxn ang="0">
                    <a:pos x="64" y="42"/>
                  </a:cxn>
                  <a:cxn ang="0">
                    <a:pos x="58" y="42"/>
                  </a:cxn>
                  <a:cxn ang="0">
                    <a:pos x="52" y="42"/>
                  </a:cxn>
                  <a:cxn ang="0">
                    <a:pos x="48" y="40"/>
                  </a:cxn>
                  <a:cxn ang="0">
                    <a:pos x="42" y="38"/>
                  </a:cxn>
                  <a:cxn ang="0">
                    <a:pos x="40" y="32"/>
                  </a:cxn>
                  <a:cxn ang="0">
                    <a:pos x="38" y="28"/>
                  </a:cxn>
                  <a:cxn ang="0">
                    <a:pos x="34" y="22"/>
                  </a:cxn>
                  <a:cxn ang="0">
                    <a:pos x="34" y="18"/>
                  </a:cxn>
                  <a:cxn ang="0">
                    <a:pos x="32" y="14"/>
                  </a:cxn>
                  <a:cxn ang="0">
                    <a:pos x="32" y="12"/>
                  </a:cxn>
                  <a:cxn ang="0">
                    <a:pos x="30" y="12"/>
                  </a:cxn>
                  <a:cxn ang="0">
                    <a:pos x="28" y="10"/>
                  </a:cxn>
                  <a:cxn ang="0">
                    <a:pos x="26" y="6"/>
                  </a:cxn>
                  <a:cxn ang="0">
                    <a:pos x="22" y="4"/>
                  </a:cxn>
                  <a:cxn ang="0">
                    <a:pos x="18" y="2"/>
                  </a:cxn>
                  <a:cxn ang="0">
                    <a:pos x="12" y="0"/>
                  </a:cxn>
                  <a:cxn ang="0">
                    <a:pos x="8" y="2"/>
                  </a:cxn>
                  <a:cxn ang="0">
                    <a:pos x="2" y="4"/>
                  </a:cxn>
                  <a:cxn ang="0">
                    <a:pos x="2" y="6"/>
                  </a:cxn>
                  <a:cxn ang="0">
                    <a:pos x="0" y="8"/>
                  </a:cxn>
                  <a:cxn ang="0">
                    <a:pos x="0" y="10"/>
                  </a:cxn>
                  <a:cxn ang="0">
                    <a:pos x="2" y="14"/>
                  </a:cxn>
                  <a:cxn ang="0">
                    <a:pos x="6" y="18"/>
                  </a:cxn>
                  <a:cxn ang="0">
                    <a:pos x="10" y="26"/>
                  </a:cxn>
                  <a:cxn ang="0">
                    <a:pos x="12" y="32"/>
                  </a:cxn>
                  <a:cxn ang="0">
                    <a:pos x="14" y="38"/>
                  </a:cxn>
                  <a:cxn ang="0">
                    <a:pos x="14" y="42"/>
                  </a:cxn>
                  <a:cxn ang="0">
                    <a:pos x="16" y="46"/>
                  </a:cxn>
                  <a:cxn ang="0">
                    <a:pos x="18" y="48"/>
                  </a:cxn>
                  <a:cxn ang="0">
                    <a:pos x="20" y="50"/>
                  </a:cxn>
                  <a:cxn ang="0">
                    <a:pos x="24" y="50"/>
                  </a:cxn>
                  <a:cxn ang="0">
                    <a:pos x="28" y="48"/>
                  </a:cxn>
                  <a:cxn ang="0">
                    <a:pos x="34" y="48"/>
                  </a:cxn>
                  <a:cxn ang="0">
                    <a:pos x="38" y="50"/>
                  </a:cxn>
                  <a:cxn ang="0">
                    <a:pos x="42" y="52"/>
                  </a:cxn>
                  <a:cxn ang="0">
                    <a:pos x="46" y="54"/>
                  </a:cxn>
                  <a:cxn ang="0">
                    <a:pos x="50" y="54"/>
                  </a:cxn>
                  <a:cxn ang="0">
                    <a:pos x="56" y="56"/>
                  </a:cxn>
                  <a:cxn ang="0">
                    <a:pos x="62" y="56"/>
                  </a:cxn>
                  <a:cxn ang="0">
                    <a:pos x="68" y="58"/>
                  </a:cxn>
                  <a:cxn ang="0">
                    <a:pos x="70" y="58"/>
                  </a:cxn>
                  <a:cxn ang="0">
                    <a:pos x="72" y="58"/>
                  </a:cxn>
                  <a:cxn ang="0">
                    <a:pos x="88" y="72"/>
                  </a:cxn>
                  <a:cxn ang="0">
                    <a:pos x="98" y="90"/>
                  </a:cxn>
                  <a:cxn ang="0">
                    <a:pos x="114" y="104"/>
                  </a:cxn>
                  <a:cxn ang="0">
                    <a:pos x="118" y="108"/>
                  </a:cxn>
                  <a:cxn ang="0">
                    <a:pos x="122" y="28"/>
                  </a:cxn>
                </a:cxnLst>
                <a:rect l="0" t="0" r="r" b="b"/>
                <a:pathLst>
                  <a:path w="122" h="108">
                    <a:moveTo>
                      <a:pt x="122" y="28"/>
                    </a:moveTo>
                    <a:lnTo>
                      <a:pt x="114" y="24"/>
                    </a:lnTo>
                    <a:lnTo>
                      <a:pt x="102" y="18"/>
                    </a:lnTo>
                    <a:lnTo>
                      <a:pt x="92" y="14"/>
                    </a:lnTo>
                    <a:lnTo>
                      <a:pt x="80" y="14"/>
                    </a:lnTo>
                    <a:lnTo>
                      <a:pt x="72" y="20"/>
                    </a:lnTo>
                    <a:lnTo>
                      <a:pt x="72" y="20"/>
                    </a:lnTo>
                    <a:lnTo>
                      <a:pt x="72" y="24"/>
                    </a:lnTo>
                    <a:lnTo>
                      <a:pt x="72" y="28"/>
                    </a:lnTo>
                    <a:lnTo>
                      <a:pt x="70" y="32"/>
                    </a:lnTo>
                    <a:lnTo>
                      <a:pt x="70" y="36"/>
                    </a:lnTo>
                    <a:lnTo>
                      <a:pt x="66" y="40"/>
                    </a:lnTo>
                    <a:lnTo>
                      <a:pt x="64" y="42"/>
                    </a:lnTo>
                    <a:lnTo>
                      <a:pt x="58" y="42"/>
                    </a:lnTo>
                    <a:lnTo>
                      <a:pt x="52" y="42"/>
                    </a:lnTo>
                    <a:lnTo>
                      <a:pt x="48" y="40"/>
                    </a:lnTo>
                    <a:lnTo>
                      <a:pt x="42" y="38"/>
                    </a:lnTo>
                    <a:lnTo>
                      <a:pt x="40" y="32"/>
                    </a:lnTo>
                    <a:lnTo>
                      <a:pt x="38" y="28"/>
                    </a:lnTo>
                    <a:lnTo>
                      <a:pt x="34" y="22"/>
                    </a:lnTo>
                    <a:lnTo>
                      <a:pt x="34" y="18"/>
                    </a:lnTo>
                    <a:lnTo>
                      <a:pt x="32" y="14"/>
                    </a:lnTo>
                    <a:lnTo>
                      <a:pt x="32" y="12"/>
                    </a:lnTo>
                    <a:lnTo>
                      <a:pt x="30" y="12"/>
                    </a:lnTo>
                    <a:lnTo>
                      <a:pt x="28" y="10"/>
                    </a:lnTo>
                    <a:lnTo>
                      <a:pt x="26" y="6"/>
                    </a:lnTo>
                    <a:lnTo>
                      <a:pt x="22" y="4"/>
                    </a:lnTo>
                    <a:lnTo>
                      <a:pt x="18" y="2"/>
                    </a:lnTo>
                    <a:lnTo>
                      <a:pt x="12" y="0"/>
                    </a:lnTo>
                    <a:lnTo>
                      <a:pt x="8" y="2"/>
                    </a:lnTo>
                    <a:lnTo>
                      <a:pt x="2" y="4"/>
                    </a:lnTo>
                    <a:lnTo>
                      <a:pt x="2" y="6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2" y="14"/>
                    </a:lnTo>
                    <a:lnTo>
                      <a:pt x="6" y="18"/>
                    </a:lnTo>
                    <a:lnTo>
                      <a:pt x="10" y="26"/>
                    </a:lnTo>
                    <a:lnTo>
                      <a:pt x="12" y="32"/>
                    </a:lnTo>
                    <a:lnTo>
                      <a:pt x="14" y="38"/>
                    </a:lnTo>
                    <a:lnTo>
                      <a:pt x="14" y="42"/>
                    </a:lnTo>
                    <a:lnTo>
                      <a:pt x="16" y="46"/>
                    </a:lnTo>
                    <a:lnTo>
                      <a:pt x="18" y="48"/>
                    </a:lnTo>
                    <a:lnTo>
                      <a:pt x="20" y="50"/>
                    </a:lnTo>
                    <a:lnTo>
                      <a:pt x="24" y="50"/>
                    </a:lnTo>
                    <a:lnTo>
                      <a:pt x="28" y="48"/>
                    </a:lnTo>
                    <a:lnTo>
                      <a:pt x="34" y="48"/>
                    </a:lnTo>
                    <a:lnTo>
                      <a:pt x="38" y="50"/>
                    </a:lnTo>
                    <a:lnTo>
                      <a:pt x="42" y="52"/>
                    </a:lnTo>
                    <a:lnTo>
                      <a:pt x="46" y="54"/>
                    </a:lnTo>
                    <a:lnTo>
                      <a:pt x="50" y="54"/>
                    </a:lnTo>
                    <a:lnTo>
                      <a:pt x="56" y="56"/>
                    </a:lnTo>
                    <a:lnTo>
                      <a:pt x="62" y="56"/>
                    </a:lnTo>
                    <a:lnTo>
                      <a:pt x="68" y="58"/>
                    </a:lnTo>
                    <a:lnTo>
                      <a:pt x="70" y="58"/>
                    </a:lnTo>
                    <a:lnTo>
                      <a:pt x="72" y="58"/>
                    </a:lnTo>
                    <a:lnTo>
                      <a:pt x="88" y="72"/>
                    </a:lnTo>
                    <a:lnTo>
                      <a:pt x="98" y="90"/>
                    </a:lnTo>
                    <a:lnTo>
                      <a:pt x="114" y="104"/>
                    </a:lnTo>
                    <a:lnTo>
                      <a:pt x="118" y="108"/>
                    </a:lnTo>
                    <a:lnTo>
                      <a:pt x="122" y="28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" name="Freeform 319"/>
              <p:cNvSpPr>
                <a:spLocks/>
              </p:cNvSpPr>
              <p:nvPr/>
            </p:nvSpPr>
            <p:spPr bwMode="gray">
              <a:xfrm>
                <a:off x="2340" y="3030"/>
                <a:ext cx="508" cy="408"/>
              </a:xfrm>
              <a:custGeom>
                <a:avLst/>
                <a:gdLst/>
                <a:ahLst/>
                <a:cxnLst>
                  <a:cxn ang="0">
                    <a:pos x="98" y="124"/>
                  </a:cxn>
                  <a:cxn ang="0">
                    <a:pos x="110" y="100"/>
                  </a:cxn>
                  <a:cxn ang="0">
                    <a:pos x="128" y="86"/>
                  </a:cxn>
                  <a:cxn ang="0">
                    <a:pos x="134" y="70"/>
                  </a:cxn>
                  <a:cxn ang="0">
                    <a:pos x="170" y="48"/>
                  </a:cxn>
                  <a:cxn ang="0">
                    <a:pos x="190" y="60"/>
                  </a:cxn>
                  <a:cxn ang="0">
                    <a:pos x="202" y="56"/>
                  </a:cxn>
                  <a:cxn ang="0">
                    <a:pos x="196" y="44"/>
                  </a:cxn>
                  <a:cxn ang="0">
                    <a:pos x="204" y="28"/>
                  </a:cxn>
                  <a:cxn ang="0">
                    <a:pos x="230" y="18"/>
                  </a:cxn>
                  <a:cxn ang="0">
                    <a:pos x="222" y="8"/>
                  </a:cxn>
                  <a:cxn ang="0">
                    <a:pos x="238" y="0"/>
                  </a:cxn>
                  <a:cxn ang="0">
                    <a:pos x="246" y="8"/>
                  </a:cxn>
                  <a:cxn ang="0">
                    <a:pos x="252" y="12"/>
                  </a:cxn>
                  <a:cxn ang="0">
                    <a:pos x="256" y="4"/>
                  </a:cxn>
                  <a:cxn ang="0">
                    <a:pos x="268" y="20"/>
                  </a:cxn>
                  <a:cxn ang="0">
                    <a:pos x="298" y="18"/>
                  </a:cxn>
                  <a:cxn ang="0">
                    <a:pos x="300" y="32"/>
                  </a:cxn>
                  <a:cxn ang="0">
                    <a:pos x="286" y="52"/>
                  </a:cxn>
                  <a:cxn ang="0">
                    <a:pos x="326" y="82"/>
                  </a:cxn>
                  <a:cxn ang="0">
                    <a:pos x="344" y="78"/>
                  </a:cxn>
                  <a:cxn ang="0">
                    <a:pos x="358" y="10"/>
                  </a:cxn>
                  <a:cxn ang="0">
                    <a:pos x="364" y="0"/>
                  </a:cxn>
                  <a:cxn ang="0">
                    <a:pos x="378" y="20"/>
                  </a:cxn>
                  <a:cxn ang="0">
                    <a:pos x="376" y="36"/>
                  </a:cxn>
                  <a:cxn ang="0">
                    <a:pos x="390" y="42"/>
                  </a:cxn>
                  <a:cxn ang="0">
                    <a:pos x="404" y="66"/>
                  </a:cxn>
                  <a:cxn ang="0">
                    <a:pos x="412" y="80"/>
                  </a:cxn>
                  <a:cxn ang="0">
                    <a:pos x="424" y="100"/>
                  </a:cxn>
                  <a:cxn ang="0">
                    <a:pos x="454" y="136"/>
                  </a:cxn>
                  <a:cxn ang="0">
                    <a:pos x="506" y="210"/>
                  </a:cxn>
                  <a:cxn ang="0">
                    <a:pos x="508" y="272"/>
                  </a:cxn>
                  <a:cxn ang="0">
                    <a:pos x="488" y="294"/>
                  </a:cxn>
                  <a:cxn ang="0">
                    <a:pos x="472" y="332"/>
                  </a:cxn>
                  <a:cxn ang="0">
                    <a:pos x="460" y="352"/>
                  </a:cxn>
                  <a:cxn ang="0">
                    <a:pos x="460" y="384"/>
                  </a:cxn>
                  <a:cxn ang="0">
                    <a:pos x="414" y="408"/>
                  </a:cxn>
                  <a:cxn ang="0">
                    <a:pos x="394" y="392"/>
                  </a:cxn>
                  <a:cxn ang="0">
                    <a:pos x="376" y="396"/>
                  </a:cxn>
                  <a:cxn ang="0">
                    <a:pos x="344" y="388"/>
                  </a:cxn>
                  <a:cxn ang="0">
                    <a:pos x="274" y="318"/>
                  </a:cxn>
                  <a:cxn ang="0">
                    <a:pos x="214" y="294"/>
                  </a:cxn>
                  <a:cxn ang="0">
                    <a:pos x="134" y="326"/>
                  </a:cxn>
                  <a:cxn ang="0">
                    <a:pos x="120" y="340"/>
                  </a:cxn>
                  <a:cxn ang="0">
                    <a:pos x="80" y="338"/>
                  </a:cxn>
                  <a:cxn ang="0">
                    <a:pos x="64" y="352"/>
                  </a:cxn>
                  <a:cxn ang="0">
                    <a:pos x="36" y="350"/>
                  </a:cxn>
                  <a:cxn ang="0">
                    <a:pos x="30" y="340"/>
                  </a:cxn>
                  <a:cxn ang="0">
                    <a:pos x="20" y="342"/>
                  </a:cxn>
                  <a:cxn ang="0">
                    <a:pos x="26" y="326"/>
                  </a:cxn>
                  <a:cxn ang="0">
                    <a:pos x="24" y="284"/>
                  </a:cxn>
                  <a:cxn ang="0">
                    <a:pos x="4" y="228"/>
                  </a:cxn>
                  <a:cxn ang="0">
                    <a:pos x="4" y="194"/>
                  </a:cxn>
                  <a:cxn ang="0">
                    <a:pos x="12" y="154"/>
                  </a:cxn>
                  <a:cxn ang="0">
                    <a:pos x="30" y="138"/>
                  </a:cxn>
                </a:cxnLst>
                <a:rect l="0" t="0" r="r" b="b"/>
                <a:pathLst>
                  <a:path w="508" h="408">
                    <a:moveTo>
                      <a:pt x="30" y="138"/>
                    </a:moveTo>
                    <a:lnTo>
                      <a:pt x="60" y="136"/>
                    </a:lnTo>
                    <a:lnTo>
                      <a:pt x="92" y="130"/>
                    </a:lnTo>
                    <a:lnTo>
                      <a:pt x="92" y="130"/>
                    </a:lnTo>
                    <a:lnTo>
                      <a:pt x="94" y="128"/>
                    </a:lnTo>
                    <a:lnTo>
                      <a:pt x="98" y="124"/>
                    </a:lnTo>
                    <a:lnTo>
                      <a:pt x="100" y="120"/>
                    </a:lnTo>
                    <a:lnTo>
                      <a:pt x="104" y="116"/>
                    </a:lnTo>
                    <a:lnTo>
                      <a:pt x="106" y="112"/>
                    </a:lnTo>
                    <a:lnTo>
                      <a:pt x="108" y="108"/>
                    </a:lnTo>
                    <a:lnTo>
                      <a:pt x="110" y="104"/>
                    </a:lnTo>
                    <a:lnTo>
                      <a:pt x="110" y="100"/>
                    </a:lnTo>
                    <a:lnTo>
                      <a:pt x="110" y="96"/>
                    </a:lnTo>
                    <a:lnTo>
                      <a:pt x="112" y="92"/>
                    </a:lnTo>
                    <a:lnTo>
                      <a:pt x="114" y="88"/>
                    </a:lnTo>
                    <a:lnTo>
                      <a:pt x="118" y="86"/>
                    </a:lnTo>
                    <a:lnTo>
                      <a:pt x="122" y="86"/>
                    </a:lnTo>
                    <a:lnTo>
                      <a:pt x="128" y="86"/>
                    </a:lnTo>
                    <a:lnTo>
                      <a:pt x="128" y="84"/>
                    </a:lnTo>
                    <a:lnTo>
                      <a:pt x="128" y="82"/>
                    </a:lnTo>
                    <a:lnTo>
                      <a:pt x="128" y="80"/>
                    </a:lnTo>
                    <a:lnTo>
                      <a:pt x="130" y="76"/>
                    </a:lnTo>
                    <a:lnTo>
                      <a:pt x="130" y="72"/>
                    </a:lnTo>
                    <a:lnTo>
                      <a:pt x="134" y="70"/>
                    </a:lnTo>
                    <a:lnTo>
                      <a:pt x="136" y="70"/>
                    </a:lnTo>
                    <a:lnTo>
                      <a:pt x="140" y="66"/>
                    </a:lnTo>
                    <a:lnTo>
                      <a:pt x="146" y="56"/>
                    </a:lnTo>
                    <a:lnTo>
                      <a:pt x="156" y="48"/>
                    </a:lnTo>
                    <a:lnTo>
                      <a:pt x="170" y="48"/>
                    </a:lnTo>
                    <a:lnTo>
                      <a:pt x="170" y="48"/>
                    </a:lnTo>
                    <a:lnTo>
                      <a:pt x="172" y="50"/>
                    </a:lnTo>
                    <a:lnTo>
                      <a:pt x="176" y="52"/>
                    </a:lnTo>
                    <a:lnTo>
                      <a:pt x="180" y="54"/>
                    </a:lnTo>
                    <a:lnTo>
                      <a:pt x="182" y="56"/>
                    </a:lnTo>
                    <a:lnTo>
                      <a:pt x="186" y="58"/>
                    </a:lnTo>
                    <a:lnTo>
                      <a:pt x="190" y="60"/>
                    </a:lnTo>
                    <a:lnTo>
                      <a:pt x="194" y="60"/>
                    </a:lnTo>
                    <a:lnTo>
                      <a:pt x="196" y="60"/>
                    </a:lnTo>
                    <a:lnTo>
                      <a:pt x="198" y="62"/>
                    </a:lnTo>
                    <a:lnTo>
                      <a:pt x="198" y="60"/>
                    </a:lnTo>
                    <a:lnTo>
                      <a:pt x="200" y="58"/>
                    </a:lnTo>
                    <a:lnTo>
                      <a:pt x="202" y="56"/>
                    </a:lnTo>
                    <a:lnTo>
                      <a:pt x="202" y="54"/>
                    </a:lnTo>
                    <a:lnTo>
                      <a:pt x="202" y="52"/>
                    </a:lnTo>
                    <a:lnTo>
                      <a:pt x="200" y="50"/>
                    </a:lnTo>
                    <a:lnTo>
                      <a:pt x="198" y="48"/>
                    </a:lnTo>
                    <a:lnTo>
                      <a:pt x="196" y="46"/>
                    </a:lnTo>
                    <a:lnTo>
                      <a:pt x="196" y="44"/>
                    </a:lnTo>
                    <a:lnTo>
                      <a:pt x="198" y="42"/>
                    </a:lnTo>
                    <a:lnTo>
                      <a:pt x="202" y="40"/>
                    </a:lnTo>
                    <a:lnTo>
                      <a:pt x="204" y="32"/>
                    </a:lnTo>
                    <a:lnTo>
                      <a:pt x="202" y="32"/>
                    </a:lnTo>
                    <a:lnTo>
                      <a:pt x="204" y="30"/>
                    </a:lnTo>
                    <a:lnTo>
                      <a:pt x="204" y="28"/>
                    </a:lnTo>
                    <a:lnTo>
                      <a:pt x="206" y="24"/>
                    </a:lnTo>
                    <a:lnTo>
                      <a:pt x="208" y="22"/>
                    </a:lnTo>
                    <a:lnTo>
                      <a:pt x="212" y="20"/>
                    </a:lnTo>
                    <a:lnTo>
                      <a:pt x="228" y="20"/>
                    </a:lnTo>
                    <a:lnTo>
                      <a:pt x="228" y="18"/>
                    </a:lnTo>
                    <a:lnTo>
                      <a:pt x="230" y="18"/>
                    </a:lnTo>
                    <a:lnTo>
                      <a:pt x="232" y="16"/>
                    </a:lnTo>
                    <a:lnTo>
                      <a:pt x="232" y="14"/>
                    </a:lnTo>
                    <a:lnTo>
                      <a:pt x="232" y="10"/>
                    </a:lnTo>
                    <a:lnTo>
                      <a:pt x="222" y="10"/>
                    </a:lnTo>
                    <a:lnTo>
                      <a:pt x="222" y="10"/>
                    </a:lnTo>
                    <a:lnTo>
                      <a:pt x="222" y="8"/>
                    </a:lnTo>
                    <a:lnTo>
                      <a:pt x="224" y="6"/>
                    </a:lnTo>
                    <a:lnTo>
                      <a:pt x="224" y="4"/>
                    </a:lnTo>
                    <a:lnTo>
                      <a:pt x="228" y="2"/>
                    </a:lnTo>
                    <a:lnTo>
                      <a:pt x="232" y="0"/>
                    </a:lnTo>
                    <a:lnTo>
                      <a:pt x="234" y="0"/>
                    </a:lnTo>
                    <a:lnTo>
                      <a:pt x="238" y="0"/>
                    </a:lnTo>
                    <a:lnTo>
                      <a:pt x="242" y="0"/>
                    </a:lnTo>
                    <a:lnTo>
                      <a:pt x="244" y="0"/>
                    </a:lnTo>
                    <a:lnTo>
                      <a:pt x="246" y="2"/>
                    </a:lnTo>
                    <a:lnTo>
                      <a:pt x="248" y="2"/>
                    </a:lnTo>
                    <a:lnTo>
                      <a:pt x="246" y="6"/>
                    </a:lnTo>
                    <a:lnTo>
                      <a:pt x="246" y="8"/>
                    </a:lnTo>
                    <a:lnTo>
                      <a:pt x="244" y="8"/>
                    </a:lnTo>
                    <a:lnTo>
                      <a:pt x="244" y="10"/>
                    </a:lnTo>
                    <a:lnTo>
                      <a:pt x="244" y="10"/>
                    </a:lnTo>
                    <a:lnTo>
                      <a:pt x="246" y="10"/>
                    </a:lnTo>
                    <a:lnTo>
                      <a:pt x="248" y="12"/>
                    </a:lnTo>
                    <a:lnTo>
                      <a:pt x="252" y="12"/>
                    </a:lnTo>
                    <a:lnTo>
                      <a:pt x="252" y="12"/>
                    </a:lnTo>
                    <a:lnTo>
                      <a:pt x="254" y="10"/>
                    </a:lnTo>
                    <a:lnTo>
                      <a:pt x="254" y="8"/>
                    </a:lnTo>
                    <a:lnTo>
                      <a:pt x="254" y="6"/>
                    </a:lnTo>
                    <a:lnTo>
                      <a:pt x="254" y="4"/>
                    </a:lnTo>
                    <a:lnTo>
                      <a:pt x="256" y="4"/>
                    </a:lnTo>
                    <a:lnTo>
                      <a:pt x="258" y="4"/>
                    </a:lnTo>
                    <a:lnTo>
                      <a:pt x="262" y="6"/>
                    </a:lnTo>
                    <a:lnTo>
                      <a:pt x="264" y="12"/>
                    </a:lnTo>
                    <a:lnTo>
                      <a:pt x="266" y="16"/>
                    </a:lnTo>
                    <a:lnTo>
                      <a:pt x="268" y="18"/>
                    </a:lnTo>
                    <a:lnTo>
                      <a:pt x="268" y="20"/>
                    </a:lnTo>
                    <a:lnTo>
                      <a:pt x="280" y="14"/>
                    </a:lnTo>
                    <a:lnTo>
                      <a:pt x="282" y="14"/>
                    </a:lnTo>
                    <a:lnTo>
                      <a:pt x="284" y="14"/>
                    </a:lnTo>
                    <a:lnTo>
                      <a:pt x="290" y="14"/>
                    </a:lnTo>
                    <a:lnTo>
                      <a:pt x="294" y="16"/>
                    </a:lnTo>
                    <a:lnTo>
                      <a:pt x="298" y="18"/>
                    </a:lnTo>
                    <a:lnTo>
                      <a:pt x="300" y="20"/>
                    </a:lnTo>
                    <a:lnTo>
                      <a:pt x="302" y="24"/>
                    </a:lnTo>
                    <a:lnTo>
                      <a:pt x="304" y="28"/>
                    </a:lnTo>
                    <a:lnTo>
                      <a:pt x="302" y="30"/>
                    </a:lnTo>
                    <a:lnTo>
                      <a:pt x="302" y="32"/>
                    </a:lnTo>
                    <a:lnTo>
                      <a:pt x="300" y="32"/>
                    </a:lnTo>
                    <a:lnTo>
                      <a:pt x="298" y="34"/>
                    </a:lnTo>
                    <a:lnTo>
                      <a:pt x="294" y="36"/>
                    </a:lnTo>
                    <a:lnTo>
                      <a:pt x="292" y="40"/>
                    </a:lnTo>
                    <a:lnTo>
                      <a:pt x="290" y="44"/>
                    </a:lnTo>
                    <a:lnTo>
                      <a:pt x="288" y="48"/>
                    </a:lnTo>
                    <a:lnTo>
                      <a:pt x="286" y="52"/>
                    </a:lnTo>
                    <a:lnTo>
                      <a:pt x="286" y="54"/>
                    </a:lnTo>
                    <a:lnTo>
                      <a:pt x="290" y="56"/>
                    </a:lnTo>
                    <a:lnTo>
                      <a:pt x="298" y="62"/>
                    </a:lnTo>
                    <a:lnTo>
                      <a:pt x="308" y="70"/>
                    </a:lnTo>
                    <a:lnTo>
                      <a:pt x="318" y="76"/>
                    </a:lnTo>
                    <a:lnTo>
                      <a:pt x="326" y="82"/>
                    </a:lnTo>
                    <a:lnTo>
                      <a:pt x="330" y="82"/>
                    </a:lnTo>
                    <a:lnTo>
                      <a:pt x="330" y="84"/>
                    </a:lnTo>
                    <a:lnTo>
                      <a:pt x="334" y="84"/>
                    </a:lnTo>
                    <a:lnTo>
                      <a:pt x="336" y="84"/>
                    </a:lnTo>
                    <a:lnTo>
                      <a:pt x="340" y="82"/>
                    </a:lnTo>
                    <a:lnTo>
                      <a:pt x="344" y="78"/>
                    </a:lnTo>
                    <a:lnTo>
                      <a:pt x="348" y="70"/>
                    </a:lnTo>
                    <a:lnTo>
                      <a:pt x="352" y="58"/>
                    </a:lnTo>
                    <a:lnTo>
                      <a:pt x="354" y="48"/>
                    </a:lnTo>
                    <a:lnTo>
                      <a:pt x="356" y="42"/>
                    </a:lnTo>
                    <a:lnTo>
                      <a:pt x="358" y="12"/>
                    </a:lnTo>
                    <a:lnTo>
                      <a:pt x="358" y="10"/>
                    </a:lnTo>
                    <a:lnTo>
                      <a:pt x="358" y="10"/>
                    </a:lnTo>
                    <a:lnTo>
                      <a:pt x="358" y="6"/>
                    </a:lnTo>
                    <a:lnTo>
                      <a:pt x="358" y="4"/>
                    </a:lnTo>
                    <a:lnTo>
                      <a:pt x="360" y="2"/>
                    </a:lnTo>
                    <a:lnTo>
                      <a:pt x="360" y="0"/>
                    </a:lnTo>
                    <a:lnTo>
                      <a:pt x="364" y="0"/>
                    </a:lnTo>
                    <a:lnTo>
                      <a:pt x="368" y="0"/>
                    </a:lnTo>
                    <a:lnTo>
                      <a:pt x="372" y="4"/>
                    </a:lnTo>
                    <a:lnTo>
                      <a:pt x="376" y="6"/>
                    </a:lnTo>
                    <a:lnTo>
                      <a:pt x="376" y="12"/>
                    </a:lnTo>
                    <a:lnTo>
                      <a:pt x="378" y="16"/>
                    </a:lnTo>
                    <a:lnTo>
                      <a:pt x="378" y="20"/>
                    </a:lnTo>
                    <a:lnTo>
                      <a:pt x="378" y="22"/>
                    </a:lnTo>
                    <a:lnTo>
                      <a:pt x="378" y="24"/>
                    </a:lnTo>
                    <a:lnTo>
                      <a:pt x="376" y="24"/>
                    </a:lnTo>
                    <a:lnTo>
                      <a:pt x="376" y="28"/>
                    </a:lnTo>
                    <a:lnTo>
                      <a:pt x="376" y="32"/>
                    </a:lnTo>
                    <a:lnTo>
                      <a:pt x="376" y="36"/>
                    </a:lnTo>
                    <a:lnTo>
                      <a:pt x="378" y="40"/>
                    </a:lnTo>
                    <a:lnTo>
                      <a:pt x="378" y="42"/>
                    </a:lnTo>
                    <a:lnTo>
                      <a:pt x="382" y="42"/>
                    </a:lnTo>
                    <a:lnTo>
                      <a:pt x="384" y="42"/>
                    </a:lnTo>
                    <a:lnTo>
                      <a:pt x="388" y="42"/>
                    </a:lnTo>
                    <a:lnTo>
                      <a:pt x="390" y="42"/>
                    </a:lnTo>
                    <a:lnTo>
                      <a:pt x="392" y="44"/>
                    </a:lnTo>
                    <a:lnTo>
                      <a:pt x="394" y="46"/>
                    </a:lnTo>
                    <a:lnTo>
                      <a:pt x="396" y="50"/>
                    </a:lnTo>
                    <a:lnTo>
                      <a:pt x="398" y="56"/>
                    </a:lnTo>
                    <a:lnTo>
                      <a:pt x="402" y="62"/>
                    </a:lnTo>
                    <a:lnTo>
                      <a:pt x="404" y="66"/>
                    </a:lnTo>
                    <a:lnTo>
                      <a:pt x="408" y="68"/>
                    </a:lnTo>
                    <a:lnTo>
                      <a:pt x="408" y="68"/>
                    </a:lnTo>
                    <a:lnTo>
                      <a:pt x="408" y="70"/>
                    </a:lnTo>
                    <a:lnTo>
                      <a:pt x="410" y="72"/>
                    </a:lnTo>
                    <a:lnTo>
                      <a:pt x="410" y="76"/>
                    </a:lnTo>
                    <a:lnTo>
                      <a:pt x="412" y="80"/>
                    </a:lnTo>
                    <a:lnTo>
                      <a:pt x="414" y="84"/>
                    </a:lnTo>
                    <a:lnTo>
                      <a:pt x="416" y="88"/>
                    </a:lnTo>
                    <a:lnTo>
                      <a:pt x="416" y="92"/>
                    </a:lnTo>
                    <a:lnTo>
                      <a:pt x="418" y="94"/>
                    </a:lnTo>
                    <a:lnTo>
                      <a:pt x="420" y="98"/>
                    </a:lnTo>
                    <a:lnTo>
                      <a:pt x="424" y="100"/>
                    </a:lnTo>
                    <a:lnTo>
                      <a:pt x="426" y="104"/>
                    </a:lnTo>
                    <a:lnTo>
                      <a:pt x="430" y="108"/>
                    </a:lnTo>
                    <a:lnTo>
                      <a:pt x="434" y="112"/>
                    </a:lnTo>
                    <a:lnTo>
                      <a:pt x="436" y="114"/>
                    </a:lnTo>
                    <a:lnTo>
                      <a:pt x="436" y="114"/>
                    </a:lnTo>
                    <a:lnTo>
                      <a:pt x="454" y="136"/>
                    </a:lnTo>
                    <a:lnTo>
                      <a:pt x="454" y="144"/>
                    </a:lnTo>
                    <a:lnTo>
                      <a:pt x="488" y="170"/>
                    </a:lnTo>
                    <a:lnTo>
                      <a:pt x="490" y="174"/>
                    </a:lnTo>
                    <a:lnTo>
                      <a:pt x="496" y="182"/>
                    </a:lnTo>
                    <a:lnTo>
                      <a:pt x="502" y="194"/>
                    </a:lnTo>
                    <a:lnTo>
                      <a:pt x="506" y="210"/>
                    </a:lnTo>
                    <a:lnTo>
                      <a:pt x="506" y="224"/>
                    </a:lnTo>
                    <a:lnTo>
                      <a:pt x="508" y="240"/>
                    </a:lnTo>
                    <a:lnTo>
                      <a:pt x="508" y="256"/>
                    </a:lnTo>
                    <a:lnTo>
                      <a:pt x="508" y="268"/>
                    </a:lnTo>
                    <a:lnTo>
                      <a:pt x="508" y="272"/>
                    </a:lnTo>
                    <a:lnTo>
                      <a:pt x="508" y="272"/>
                    </a:lnTo>
                    <a:lnTo>
                      <a:pt x="508" y="276"/>
                    </a:lnTo>
                    <a:lnTo>
                      <a:pt x="504" y="280"/>
                    </a:lnTo>
                    <a:lnTo>
                      <a:pt x="502" y="284"/>
                    </a:lnTo>
                    <a:lnTo>
                      <a:pt x="498" y="288"/>
                    </a:lnTo>
                    <a:lnTo>
                      <a:pt x="494" y="292"/>
                    </a:lnTo>
                    <a:lnTo>
                      <a:pt x="488" y="294"/>
                    </a:lnTo>
                    <a:lnTo>
                      <a:pt x="480" y="312"/>
                    </a:lnTo>
                    <a:lnTo>
                      <a:pt x="480" y="312"/>
                    </a:lnTo>
                    <a:lnTo>
                      <a:pt x="478" y="316"/>
                    </a:lnTo>
                    <a:lnTo>
                      <a:pt x="476" y="322"/>
                    </a:lnTo>
                    <a:lnTo>
                      <a:pt x="474" y="326"/>
                    </a:lnTo>
                    <a:lnTo>
                      <a:pt x="472" y="332"/>
                    </a:lnTo>
                    <a:lnTo>
                      <a:pt x="470" y="336"/>
                    </a:lnTo>
                    <a:lnTo>
                      <a:pt x="466" y="338"/>
                    </a:lnTo>
                    <a:lnTo>
                      <a:pt x="462" y="340"/>
                    </a:lnTo>
                    <a:lnTo>
                      <a:pt x="460" y="344"/>
                    </a:lnTo>
                    <a:lnTo>
                      <a:pt x="460" y="346"/>
                    </a:lnTo>
                    <a:lnTo>
                      <a:pt x="460" y="352"/>
                    </a:lnTo>
                    <a:lnTo>
                      <a:pt x="462" y="358"/>
                    </a:lnTo>
                    <a:lnTo>
                      <a:pt x="464" y="364"/>
                    </a:lnTo>
                    <a:lnTo>
                      <a:pt x="466" y="370"/>
                    </a:lnTo>
                    <a:lnTo>
                      <a:pt x="466" y="376"/>
                    </a:lnTo>
                    <a:lnTo>
                      <a:pt x="464" y="380"/>
                    </a:lnTo>
                    <a:lnTo>
                      <a:pt x="460" y="384"/>
                    </a:lnTo>
                    <a:lnTo>
                      <a:pt x="452" y="388"/>
                    </a:lnTo>
                    <a:lnTo>
                      <a:pt x="440" y="394"/>
                    </a:lnTo>
                    <a:lnTo>
                      <a:pt x="430" y="402"/>
                    </a:lnTo>
                    <a:lnTo>
                      <a:pt x="420" y="406"/>
                    </a:lnTo>
                    <a:lnTo>
                      <a:pt x="416" y="408"/>
                    </a:lnTo>
                    <a:lnTo>
                      <a:pt x="414" y="408"/>
                    </a:lnTo>
                    <a:lnTo>
                      <a:pt x="412" y="406"/>
                    </a:lnTo>
                    <a:lnTo>
                      <a:pt x="408" y="404"/>
                    </a:lnTo>
                    <a:lnTo>
                      <a:pt x="402" y="400"/>
                    </a:lnTo>
                    <a:lnTo>
                      <a:pt x="398" y="396"/>
                    </a:lnTo>
                    <a:lnTo>
                      <a:pt x="396" y="392"/>
                    </a:lnTo>
                    <a:lnTo>
                      <a:pt x="394" y="392"/>
                    </a:lnTo>
                    <a:lnTo>
                      <a:pt x="392" y="392"/>
                    </a:lnTo>
                    <a:lnTo>
                      <a:pt x="390" y="392"/>
                    </a:lnTo>
                    <a:lnTo>
                      <a:pt x="386" y="394"/>
                    </a:lnTo>
                    <a:lnTo>
                      <a:pt x="384" y="396"/>
                    </a:lnTo>
                    <a:lnTo>
                      <a:pt x="380" y="396"/>
                    </a:lnTo>
                    <a:lnTo>
                      <a:pt x="376" y="396"/>
                    </a:lnTo>
                    <a:lnTo>
                      <a:pt x="372" y="396"/>
                    </a:lnTo>
                    <a:lnTo>
                      <a:pt x="368" y="394"/>
                    </a:lnTo>
                    <a:lnTo>
                      <a:pt x="366" y="394"/>
                    </a:lnTo>
                    <a:lnTo>
                      <a:pt x="364" y="392"/>
                    </a:lnTo>
                    <a:lnTo>
                      <a:pt x="346" y="392"/>
                    </a:lnTo>
                    <a:lnTo>
                      <a:pt x="344" y="388"/>
                    </a:lnTo>
                    <a:lnTo>
                      <a:pt x="338" y="380"/>
                    </a:lnTo>
                    <a:lnTo>
                      <a:pt x="334" y="366"/>
                    </a:lnTo>
                    <a:lnTo>
                      <a:pt x="330" y="354"/>
                    </a:lnTo>
                    <a:lnTo>
                      <a:pt x="318" y="334"/>
                    </a:lnTo>
                    <a:lnTo>
                      <a:pt x="292" y="332"/>
                    </a:lnTo>
                    <a:lnTo>
                      <a:pt x="274" y="318"/>
                    </a:lnTo>
                    <a:lnTo>
                      <a:pt x="272" y="316"/>
                    </a:lnTo>
                    <a:lnTo>
                      <a:pt x="266" y="310"/>
                    </a:lnTo>
                    <a:lnTo>
                      <a:pt x="256" y="304"/>
                    </a:lnTo>
                    <a:lnTo>
                      <a:pt x="240" y="296"/>
                    </a:lnTo>
                    <a:lnTo>
                      <a:pt x="220" y="292"/>
                    </a:lnTo>
                    <a:lnTo>
                      <a:pt x="214" y="294"/>
                    </a:lnTo>
                    <a:lnTo>
                      <a:pt x="204" y="296"/>
                    </a:lnTo>
                    <a:lnTo>
                      <a:pt x="190" y="300"/>
                    </a:lnTo>
                    <a:lnTo>
                      <a:pt x="178" y="304"/>
                    </a:lnTo>
                    <a:lnTo>
                      <a:pt x="144" y="324"/>
                    </a:lnTo>
                    <a:lnTo>
                      <a:pt x="136" y="324"/>
                    </a:lnTo>
                    <a:lnTo>
                      <a:pt x="134" y="326"/>
                    </a:lnTo>
                    <a:lnTo>
                      <a:pt x="134" y="328"/>
                    </a:lnTo>
                    <a:lnTo>
                      <a:pt x="132" y="332"/>
                    </a:lnTo>
                    <a:lnTo>
                      <a:pt x="130" y="334"/>
                    </a:lnTo>
                    <a:lnTo>
                      <a:pt x="128" y="338"/>
                    </a:lnTo>
                    <a:lnTo>
                      <a:pt x="124" y="340"/>
                    </a:lnTo>
                    <a:lnTo>
                      <a:pt x="120" y="340"/>
                    </a:lnTo>
                    <a:lnTo>
                      <a:pt x="116" y="340"/>
                    </a:lnTo>
                    <a:lnTo>
                      <a:pt x="110" y="340"/>
                    </a:lnTo>
                    <a:lnTo>
                      <a:pt x="106" y="340"/>
                    </a:lnTo>
                    <a:lnTo>
                      <a:pt x="104" y="338"/>
                    </a:lnTo>
                    <a:lnTo>
                      <a:pt x="102" y="338"/>
                    </a:lnTo>
                    <a:lnTo>
                      <a:pt x="80" y="338"/>
                    </a:lnTo>
                    <a:lnTo>
                      <a:pt x="78" y="338"/>
                    </a:lnTo>
                    <a:lnTo>
                      <a:pt x="76" y="340"/>
                    </a:lnTo>
                    <a:lnTo>
                      <a:pt x="74" y="342"/>
                    </a:lnTo>
                    <a:lnTo>
                      <a:pt x="70" y="344"/>
                    </a:lnTo>
                    <a:lnTo>
                      <a:pt x="68" y="346"/>
                    </a:lnTo>
                    <a:lnTo>
                      <a:pt x="64" y="352"/>
                    </a:lnTo>
                    <a:lnTo>
                      <a:pt x="60" y="352"/>
                    </a:lnTo>
                    <a:lnTo>
                      <a:pt x="52" y="352"/>
                    </a:lnTo>
                    <a:lnTo>
                      <a:pt x="48" y="352"/>
                    </a:lnTo>
                    <a:lnTo>
                      <a:pt x="44" y="352"/>
                    </a:lnTo>
                    <a:lnTo>
                      <a:pt x="40" y="352"/>
                    </a:lnTo>
                    <a:lnTo>
                      <a:pt x="36" y="350"/>
                    </a:lnTo>
                    <a:lnTo>
                      <a:pt x="34" y="350"/>
                    </a:lnTo>
                    <a:lnTo>
                      <a:pt x="32" y="348"/>
                    </a:lnTo>
                    <a:lnTo>
                      <a:pt x="32" y="346"/>
                    </a:lnTo>
                    <a:lnTo>
                      <a:pt x="32" y="342"/>
                    </a:lnTo>
                    <a:lnTo>
                      <a:pt x="32" y="342"/>
                    </a:lnTo>
                    <a:lnTo>
                      <a:pt x="30" y="340"/>
                    </a:lnTo>
                    <a:lnTo>
                      <a:pt x="30" y="342"/>
                    </a:lnTo>
                    <a:lnTo>
                      <a:pt x="28" y="342"/>
                    </a:lnTo>
                    <a:lnTo>
                      <a:pt x="26" y="344"/>
                    </a:lnTo>
                    <a:lnTo>
                      <a:pt x="24" y="344"/>
                    </a:lnTo>
                    <a:lnTo>
                      <a:pt x="22" y="344"/>
                    </a:lnTo>
                    <a:lnTo>
                      <a:pt x="20" y="342"/>
                    </a:lnTo>
                    <a:lnTo>
                      <a:pt x="18" y="342"/>
                    </a:lnTo>
                    <a:lnTo>
                      <a:pt x="16" y="338"/>
                    </a:lnTo>
                    <a:lnTo>
                      <a:pt x="16" y="336"/>
                    </a:lnTo>
                    <a:lnTo>
                      <a:pt x="16" y="332"/>
                    </a:lnTo>
                    <a:lnTo>
                      <a:pt x="20" y="330"/>
                    </a:lnTo>
                    <a:lnTo>
                      <a:pt x="26" y="326"/>
                    </a:lnTo>
                    <a:lnTo>
                      <a:pt x="30" y="300"/>
                    </a:lnTo>
                    <a:lnTo>
                      <a:pt x="30" y="300"/>
                    </a:lnTo>
                    <a:lnTo>
                      <a:pt x="28" y="296"/>
                    </a:lnTo>
                    <a:lnTo>
                      <a:pt x="28" y="292"/>
                    </a:lnTo>
                    <a:lnTo>
                      <a:pt x="26" y="288"/>
                    </a:lnTo>
                    <a:lnTo>
                      <a:pt x="24" y="284"/>
                    </a:lnTo>
                    <a:lnTo>
                      <a:pt x="22" y="280"/>
                    </a:lnTo>
                    <a:lnTo>
                      <a:pt x="22" y="278"/>
                    </a:lnTo>
                    <a:lnTo>
                      <a:pt x="18" y="272"/>
                    </a:lnTo>
                    <a:lnTo>
                      <a:pt x="12" y="258"/>
                    </a:lnTo>
                    <a:lnTo>
                      <a:pt x="8" y="242"/>
                    </a:lnTo>
                    <a:lnTo>
                      <a:pt x="4" y="228"/>
                    </a:lnTo>
                    <a:lnTo>
                      <a:pt x="4" y="218"/>
                    </a:lnTo>
                    <a:lnTo>
                      <a:pt x="8" y="214"/>
                    </a:lnTo>
                    <a:lnTo>
                      <a:pt x="8" y="208"/>
                    </a:lnTo>
                    <a:lnTo>
                      <a:pt x="8" y="202"/>
                    </a:lnTo>
                    <a:lnTo>
                      <a:pt x="6" y="196"/>
                    </a:lnTo>
                    <a:lnTo>
                      <a:pt x="4" y="194"/>
                    </a:lnTo>
                    <a:lnTo>
                      <a:pt x="2" y="188"/>
                    </a:lnTo>
                    <a:lnTo>
                      <a:pt x="0" y="178"/>
                    </a:lnTo>
                    <a:lnTo>
                      <a:pt x="0" y="168"/>
                    </a:lnTo>
                    <a:lnTo>
                      <a:pt x="4" y="160"/>
                    </a:lnTo>
                    <a:lnTo>
                      <a:pt x="8" y="158"/>
                    </a:lnTo>
                    <a:lnTo>
                      <a:pt x="12" y="154"/>
                    </a:lnTo>
                    <a:lnTo>
                      <a:pt x="16" y="150"/>
                    </a:lnTo>
                    <a:lnTo>
                      <a:pt x="20" y="148"/>
                    </a:lnTo>
                    <a:lnTo>
                      <a:pt x="24" y="144"/>
                    </a:lnTo>
                    <a:lnTo>
                      <a:pt x="28" y="140"/>
                    </a:lnTo>
                    <a:lnTo>
                      <a:pt x="30" y="138"/>
                    </a:lnTo>
                    <a:lnTo>
                      <a:pt x="30" y="138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" name="Freeform 320"/>
              <p:cNvSpPr>
                <a:spLocks/>
              </p:cNvSpPr>
              <p:nvPr/>
            </p:nvSpPr>
            <p:spPr bwMode="gray">
              <a:xfrm>
                <a:off x="2408" y="2818"/>
                <a:ext cx="82" cy="96"/>
              </a:xfrm>
              <a:custGeom>
                <a:avLst/>
                <a:gdLst/>
                <a:ahLst/>
                <a:cxnLst>
                  <a:cxn ang="0">
                    <a:pos x="10" y="92"/>
                  </a:cxn>
                  <a:cxn ang="0">
                    <a:pos x="8" y="86"/>
                  </a:cxn>
                  <a:cxn ang="0">
                    <a:pos x="8" y="78"/>
                  </a:cxn>
                  <a:cxn ang="0">
                    <a:pos x="10" y="68"/>
                  </a:cxn>
                  <a:cxn ang="0">
                    <a:pos x="12" y="62"/>
                  </a:cxn>
                  <a:cxn ang="0">
                    <a:pos x="10" y="56"/>
                  </a:cxn>
                  <a:cxn ang="0">
                    <a:pos x="6" y="52"/>
                  </a:cxn>
                  <a:cxn ang="0">
                    <a:pos x="2" y="52"/>
                  </a:cxn>
                  <a:cxn ang="0">
                    <a:pos x="0" y="46"/>
                  </a:cxn>
                  <a:cxn ang="0">
                    <a:pos x="4" y="38"/>
                  </a:cxn>
                  <a:cxn ang="0">
                    <a:pos x="8" y="32"/>
                  </a:cxn>
                  <a:cxn ang="0">
                    <a:pos x="8" y="30"/>
                  </a:cxn>
                  <a:cxn ang="0">
                    <a:pos x="8" y="24"/>
                  </a:cxn>
                  <a:cxn ang="0">
                    <a:pos x="10" y="18"/>
                  </a:cxn>
                  <a:cxn ang="0">
                    <a:pos x="14" y="18"/>
                  </a:cxn>
                  <a:cxn ang="0">
                    <a:pos x="18" y="16"/>
                  </a:cxn>
                  <a:cxn ang="0">
                    <a:pos x="20" y="12"/>
                  </a:cxn>
                  <a:cxn ang="0">
                    <a:pos x="24" y="8"/>
                  </a:cxn>
                  <a:cxn ang="0">
                    <a:pos x="34" y="2"/>
                  </a:cxn>
                  <a:cxn ang="0">
                    <a:pos x="44" y="0"/>
                  </a:cxn>
                  <a:cxn ang="0">
                    <a:pos x="52" y="0"/>
                  </a:cxn>
                  <a:cxn ang="0">
                    <a:pos x="62" y="2"/>
                  </a:cxn>
                  <a:cxn ang="0">
                    <a:pos x="68" y="4"/>
                  </a:cxn>
                  <a:cxn ang="0">
                    <a:pos x="72" y="6"/>
                  </a:cxn>
                  <a:cxn ang="0">
                    <a:pos x="76" y="6"/>
                  </a:cxn>
                  <a:cxn ang="0">
                    <a:pos x="78" y="4"/>
                  </a:cxn>
                  <a:cxn ang="0">
                    <a:pos x="82" y="10"/>
                  </a:cxn>
                  <a:cxn ang="0">
                    <a:pos x="82" y="18"/>
                  </a:cxn>
                  <a:cxn ang="0">
                    <a:pos x="74" y="22"/>
                  </a:cxn>
                  <a:cxn ang="0">
                    <a:pos x="68" y="22"/>
                  </a:cxn>
                  <a:cxn ang="0">
                    <a:pos x="64" y="16"/>
                  </a:cxn>
                  <a:cxn ang="0">
                    <a:pos x="60" y="12"/>
                  </a:cxn>
                  <a:cxn ang="0">
                    <a:pos x="54" y="8"/>
                  </a:cxn>
                  <a:cxn ang="0">
                    <a:pos x="46" y="6"/>
                  </a:cxn>
                  <a:cxn ang="0">
                    <a:pos x="36" y="10"/>
                  </a:cxn>
                  <a:cxn ang="0">
                    <a:pos x="26" y="16"/>
                  </a:cxn>
                  <a:cxn ang="0">
                    <a:pos x="22" y="22"/>
                  </a:cxn>
                  <a:cxn ang="0">
                    <a:pos x="22" y="28"/>
                  </a:cxn>
                  <a:cxn ang="0">
                    <a:pos x="20" y="34"/>
                  </a:cxn>
                  <a:cxn ang="0">
                    <a:pos x="20" y="38"/>
                  </a:cxn>
                  <a:cxn ang="0">
                    <a:pos x="24" y="38"/>
                  </a:cxn>
                  <a:cxn ang="0">
                    <a:pos x="34" y="36"/>
                  </a:cxn>
                  <a:cxn ang="0">
                    <a:pos x="42" y="34"/>
                  </a:cxn>
                  <a:cxn ang="0">
                    <a:pos x="44" y="30"/>
                  </a:cxn>
                  <a:cxn ang="0">
                    <a:pos x="50" y="28"/>
                  </a:cxn>
                  <a:cxn ang="0">
                    <a:pos x="54" y="28"/>
                  </a:cxn>
                  <a:cxn ang="0">
                    <a:pos x="54" y="32"/>
                  </a:cxn>
                  <a:cxn ang="0">
                    <a:pos x="54" y="36"/>
                  </a:cxn>
                  <a:cxn ang="0">
                    <a:pos x="50" y="38"/>
                  </a:cxn>
                  <a:cxn ang="0">
                    <a:pos x="42" y="40"/>
                  </a:cxn>
                  <a:cxn ang="0">
                    <a:pos x="36" y="44"/>
                  </a:cxn>
                  <a:cxn ang="0">
                    <a:pos x="32" y="44"/>
                  </a:cxn>
                  <a:cxn ang="0">
                    <a:pos x="32" y="46"/>
                  </a:cxn>
                  <a:cxn ang="0">
                    <a:pos x="32" y="50"/>
                  </a:cxn>
                  <a:cxn ang="0">
                    <a:pos x="36" y="52"/>
                  </a:cxn>
                  <a:cxn ang="0">
                    <a:pos x="42" y="58"/>
                  </a:cxn>
                  <a:cxn ang="0">
                    <a:pos x="46" y="66"/>
                  </a:cxn>
                  <a:cxn ang="0">
                    <a:pos x="46" y="70"/>
                  </a:cxn>
                  <a:cxn ang="0">
                    <a:pos x="62" y="90"/>
                  </a:cxn>
                  <a:cxn ang="0">
                    <a:pos x="38" y="96"/>
                  </a:cxn>
                  <a:cxn ang="0">
                    <a:pos x="34" y="64"/>
                  </a:cxn>
                  <a:cxn ang="0">
                    <a:pos x="28" y="58"/>
                  </a:cxn>
                  <a:cxn ang="0">
                    <a:pos x="24" y="78"/>
                  </a:cxn>
                </a:cxnLst>
                <a:rect l="0" t="0" r="r" b="b"/>
                <a:pathLst>
                  <a:path w="82" h="96">
                    <a:moveTo>
                      <a:pt x="16" y="88"/>
                    </a:moveTo>
                    <a:lnTo>
                      <a:pt x="10" y="92"/>
                    </a:lnTo>
                    <a:lnTo>
                      <a:pt x="10" y="90"/>
                    </a:lnTo>
                    <a:lnTo>
                      <a:pt x="8" y="86"/>
                    </a:lnTo>
                    <a:lnTo>
                      <a:pt x="8" y="82"/>
                    </a:lnTo>
                    <a:lnTo>
                      <a:pt x="8" y="78"/>
                    </a:lnTo>
                    <a:lnTo>
                      <a:pt x="8" y="72"/>
                    </a:lnTo>
                    <a:lnTo>
                      <a:pt x="10" y="68"/>
                    </a:lnTo>
                    <a:lnTo>
                      <a:pt x="12" y="64"/>
                    </a:lnTo>
                    <a:lnTo>
                      <a:pt x="12" y="62"/>
                    </a:lnTo>
                    <a:lnTo>
                      <a:pt x="12" y="58"/>
                    </a:lnTo>
                    <a:lnTo>
                      <a:pt x="10" y="56"/>
                    </a:lnTo>
                    <a:lnTo>
                      <a:pt x="8" y="54"/>
                    </a:lnTo>
                    <a:lnTo>
                      <a:pt x="6" y="52"/>
                    </a:lnTo>
                    <a:lnTo>
                      <a:pt x="2" y="52"/>
                    </a:lnTo>
                    <a:lnTo>
                      <a:pt x="2" y="52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2" y="42"/>
                    </a:lnTo>
                    <a:lnTo>
                      <a:pt x="4" y="38"/>
                    </a:lnTo>
                    <a:lnTo>
                      <a:pt x="6" y="34"/>
                    </a:lnTo>
                    <a:lnTo>
                      <a:pt x="8" y="32"/>
                    </a:lnTo>
                    <a:lnTo>
                      <a:pt x="8" y="30"/>
                    </a:lnTo>
                    <a:lnTo>
                      <a:pt x="8" y="30"/>
                    </a:lnTo>
                    <a:lnTo>
                      <a:pt x="8" y="28"/>
                    </a:lnTo>
                    <a:lnTo>
                      <a:pt x="8" y="24"/>
                    </a:lnTo>
                    <a:lnTo>
                      <a:pt x="8" y="20"/>
                    </a:lnTo>
                    <a:lnTo>
                      <a:pt x="10" y="18"/>
                    </a:lnTo>
                    <a:lnTo>
                      <a:pt x="14" y="16"/>
                    </a:lnTo>
                    <a:lnTo>
                      <a:pt x="14" y="18"/>
                    </a:lnTo>
                    <a:lnTo>
                      <a:pt x="16" y="18"/>
                    </a:lnTo>
                    <a:lnTo>
                      <a:pt x="18" y="16"/>
                    </a:lnTo>
                    <a:lnTo>
                      <a:pt x="20" y="16"/>
                    </a:lnTo>
                    <a:lnTo>
                      <a:pt x="20" y="12"/>
                    </a:lnTo>
                    <a:lnTo>
                      <a:pt x="22" y="10"/>
                    </a:lnTo>
                    <a:lnTo>
                      <a:pt x="24" y="8"/>
                    </a:lnTo>
                    <a:lnTo>
                      <a:pt x="30" y="4"/>
                    </a:lnTo>
                    <a:lnTo>
                      <a:pt x="34" y="2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52" y="0"/>
                    </a:lnTo>
                    <a:lnTo>
                      <a:pt x="56" y="0"/>
                    </a:lnTo>
                    <a:lnTo>
                      <a:pt x="62" y="2"/>
                    </a:lnTo>
                    <a:lnTo>
                      <a:pt x="68" y="4"/>
                    </a:lnTo>
                    <a:lnTo>
                      <a:pt x="68" y="4"/>
                    </a:lnTo>
                    <a:lnTo>
                      <a:pt x="70" y="6"/>
                    </a:lnTo>
                    <a:lnTo>
                      <a:pt x="72" y="6"/>
                    </a:lnTo>
                    <a:lnTo>
                      <a:pt x="74" y="6"/>
                    </a:lnTo>
                    <a:lnTo>
                      <a:pt x="76" y="6"/>
                    </a:lnTo>
                    <a:lnTo>
                      <a:pt x="76" y="4"/>
                    </a:lnTo>
                    <a:lnTo>
                      <a:pt x="78" y="4"/>
                    </a:lnTo>
                    <a:lnTo>
                      <a:pt x="80" y="6"/>
                    </a:lnTo>
                    <a:lnTo>
                      <a:pt x="82" y="10"/>
                    </a:lnTo>
                    <a:lnTo>
                      <a:pt x="82" y="14"/>
                    </a:lnTo>
                    <a:lnTo>
                      <a:pt x="82" y="18"/>
                    </a:lnTo>
                    <a:lnTo>
                      <a:pt x="78" y="20"/>
                    </a:lnTo>
                    <a:lnTo>
                      <a:pt x="74" y="22"/>
                    </a:lnTo>
                    <a:lnTo>
                      <a:pt x="72" y="22"/>
                    </a:lnTo>
                    <a:lnTo>
                      <a:pt x="68" y="22"/>
                    </a:lnTo>
                    <a:lnTo>
                      <a:pt x="66" y="20"/>
                    </a:lnTo>
                    <a:lnTo>
                      <a:pt x="64" y="16"/>
                    </a:lnTo>
                    <a:lnTo>
                      <a:pt x="62" y="14"/>
                    </a:lnTo>
                    <a:lnTo>
                      <a:pt x="60" y="12"/>
                    </a:lnTo>
                    <a:lnTo>
                      <a:pt x="58" y="10"/>
                    </a:lnTo>
                    <a:lnTo>
                      <a:pt x="54" y="8"/>
                    </a:lnTo>
                    <a:lnTo>
                      <a:pt x="50" y="8"/>
                    </a:lnTo>
                    <a:lnTo>
                      <a:pt x="46" y="6"/>
                    </a:lnTo>
                    <a:lnTo>
                      <a:pt x="40" y="8"/>
                    </a:lnTo>
                    <a:lnTo>
                      <a:pt x="36" y="10"/>
                    </a:lnTo>
                    <a:lnTo>
                      <a:pt x="30" y="14"/>
                    </a:lnTo>
                    <a:lnTo>
                      <a:pt x="26" y="16"/>
                    </a:lnTo>
                    <a:lnTo>
                      <a:pt x="24" y="18"/>
                    </a:lnTo>
                    <a:lnTo>
                      <a:pt x="22" y="22"/>
                    </a:lnTo>
                    <a:lnTo>
                      <a:pt x="22" y="24"/>
                    </a:lnTo>
                    <a:lnTo>
                      <a:pt x="22" y="28"/>
                    </a:lnTo>
                    <a:lnTo>
                      <a:pt x="22" y="30"/>
                    </a:lnTo>
                    <a:lnTo>
                      <a:pt x="20" y="34"/>
                    </a:lnTo>
                    <a:lnTo>
                      <a:pt x="20" y="36"/>
                    </a:lnTo>
                    <a:lnTo>
                      <a:pt x="20" y="38"/>
                    </a:lnTo>
                    <a:lnTo>
                      <a:pt x="20" y="38"/>
                    </a:lnTo>
                    <a:lnTo>
                      <a:pt x="24" y="38"/>
                    </a:lnTo>
                    <a:lnTo>
                      <a:pt x="28" y="36"/>
                    </a:lnTo>
                    <a:lnTo>
                      <a:pt x="34" y="36"/>
                    </a:lnTo>
                    <a:lnTo>
                      <a:pt x="40" y="36"/>
                    </a:lnTo>
                    <a:lnTo>
                      <a:pt x="42" y="34"/>
                    </a:lnTo>
                    <a:lnTo>
                      <a:pt x="44" y="32"/>
                    </a:lnTo>
                    <a:lnTo>
                      <a:pt x="44" y="30"/>
                    </a:lnTo>
                    <a:lnTo>
                      <a:pt x="48" y="28"/>
                    </a:lnTo>
                    <a:lnTo>
                      <a:pt x="50" y="28"/>
                    </a:lnTo>
                    <a:lnTo>
                      <a:pt x="52" y="28"/>
                    </a:lnTo>
                    <a:lnTo>
                      <a:pt x="54" y="28"/>
                    </a:lnTo>
                    <a:lnTo>
                      <a:pt x="54" y="30"/>
                    </a:lnTo>
                    <a:lnTo>
                      <a:pt x="54" y="32"/>
                    </a:lnTo>
                    <a:lnTo>
                      <a:pt x="54" y="34"/>
                    </a:lnTo>
                    <a:lnTo>
                      <a:pt x="54" y="36"/>
                    </a:lnTo>
                    <a:lnTo>
                      <a:pt x="52" y="38"/>
                    </a:lnTo>
                    <a:lnTo>
                      <a:pt x="50" y="38"/>
                    </a:lnTo>
                    <a:lnTo>
                      <a:pt x="46" y="40"/>
                    </a:lnTo>
                    <a:lnTo>
                      <a:pt x="42" y="40"/>
                    </a:lnTo>
                    <a:lnTo>
                      <a:pt x="38" y="42"/>
                    </a:lnTo>
                    <a:lnTo>
                      <a:pt x="36" y="44"/>
                    </a:lnTo>
                    <a:lnTo>
                      <a:pt x="32" y="44"/>
                    </a:lnTo>
                    <a:lnTo>
                      <a:pt x="32" y="44"/>
                    </a:lnTo>
                    <a:lnTo>
                      <a:pt x="32" y="46"/>
                    </a:lnTo>
                    <a:lnTo>
                      <a:pt x="32" y="46"/>
                    </a:lnTo>
                    <a:lnTo>
                      <a:pt x="30" y="48"/>
                    </a:lnTo>
                    <a:lnTo>
                      <a:pt x="32" y="50"/>
                    </a:lnTo>
                    <a:lnTo>
                      <a:pt x="32" y="50"/>
                    </a:lnTo>
                    <a:lnTo>
                      <a:pt x="36" y="52"/>
                    </a:lnTo>
                    <a:lnTo>
                      <a:pt x="40" y="54"/>
                    </a:lnTo>
                    <a:lnTo>
                      <a:pt x="42" y="58"/>
                    </a:lnTo>
                    <a:lnTo>
                      <a:pt x="44" y="62"/>
                    </a:lnTo>
                    <a:lnTo>
                      <a:pt x="46" y="66"/>
                    </a:lnTo>
                    <a:lnTo>
                      <a:pt x="46" y="68"/>
                    </a:lnTo>
                    <a:lnTo>
                      <a:pt x="46" y="70"/>
                    </a:lnTo>
                    <a:lnTo>
                      <a:pt x="58" y="76"/>
                    </a:lnTo>
                    <a:lnTo>
                      <a:pt x="62" y="90"/>
                    </a:lnTo>
                    <a:lnTo>
                      <a:pt x="46" y="92"/>
                    </a:lnTo>
                    <a:lnTo>
                      <a:pt x="38" y="96"/>
                    </a:lnTo>
                    <a:lnTo>
                      <a:pt x="34" y="80"/>
                    </a:lnTo>
                    <a:lnTo>
                      <a:pt x="34" y="64"/>
                    </a:lnTo>
                    <a:lnTo>
                      <a:pt x="32" y="62"/>
                    </a:lnTo>
                    <a:lnTo>
                      <a:pt x="28" y="58"/>
                    </a:lnTo>
                    <a:lnTo>
                      <a:pt x="24" y="58"/>
                    </a:lnTo>
                    <a:lnTo>
                      <a:pt x="24" y="78"/>
                    </a:lnTo>
                    <a:lnTo>
                      <a:pt x="16" y="88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" name="Freeform 321"/>
              <p:cNvSpPr>
                <a:spLocks/>
              </p:cNvSpPr>
              <p:nvPr/>
            </p:nvSpPr>
            <p:spPr bwMode="gray">
              <a:xfrm>
                <a:off x="2102" y="2776"/>
                <a:ext cx="136" cy="148"/>
              </a:xfrm>
              <a:custGeom>
                <a:avLst/>
                <a:gdLst/>
                <a:ahLst/>
                <a:cxnLst>
                  <a:cxn ang="0">
                    <a:pos x="2" y="2"/>
                  </a:cxn>
                  <a:cxn ang="0">
                    <a:pos x="8" y="4"/>
                  </a:cxn>
                  <a:cxn ang="0">
                    <a:pos x="18" y="2"/>
                  </a:cxn>
                  <a:cxn ang="0">
                    <a:pos x="24" y="0"/>
                  </a:cxn>
                  <a:cxn ang="0">
                    <a:pos x="32" y="4"/>
                  </a:cxn>
                  <a:cxn ang="0">
                    <a:pos x="38" y="14"/>
                  </a:cxn>
                  <a:cxn ang="0">
                    <a:pos x="42" y="18"/>
                  </a:cxn>
                  <a:cxn ang="0">
                    <a:pos x="42" y="20"/>
                  </a:cxn>
                  <a:cxn ang="0">
                    <a:pos x="66" y="42"/>
                  </a:cxn>
                  <a:cxn ang="0">
                    <a:pos x="72" y="42"/>
                  </a:cxn>
                  <a:cxn ang="0">
                    <a:pos x="92" y="60"/>
                  </a:cxn>
                  <a:cxn ang="0">
                    <a:pos x="110" y="74"/>
                  </a:cxn>
                  <a:cxn ang="0">
                    <a:pos x="108" y="74"/>
                  </a:cxn>
                  <a:cxn ang="0">
                    <a:pos x="104" y="76"/>
                  </a:cxn>
                  <a:cxn ang="0">
                    <a:pos x="104" y="78"/>
                  </a:cxn>
                  <a:cxn ang="0">
                    <a:pos x="114" y="88"/>
                  </a:cxn>
                  <a:cxn ang="0">
                    <a:pos x="126" y="100"/>
                  </a:cxn>
                  <a:cxn ang="0">
                    <a:pos x="128" y="102"/>
                  </a:cxn>
                  <a:cxn ang="0">
                    <a:pos x="132" y="108"/>
                  </a:cxn>
                  <a:cxn ang="0">
                    <a:pos x="136" y="116"/>
                  </a:cxn>
                  <a:cxn ang="0">
                    <a:pos x="134" y="116"/>
                  </a:cxn>
                  <a:cxn ang="0">
                    <a:pos x="134" y="120"/>
                  </a:cxn>
                  <a:cxn ang="0">
                    <a:pos x="136" y="128"/>
                  </a:cxn>
                  <a:cxn ang="0">
                    <a:pos x="136" y="132"/>
                  </a:cxn>
                  <a:cxn ang="0">
                    <a:pos x="136" y="140"/>
                  </a:cxn>
                  <a:cxn ang="0">
                    <a:pos x="132" y="146"/>
                  </a:cxn>
                  <a:cxn ang="0">
                    <a:pos x="126" y="148"/>
                  </a:cxn>
                  <a:cxn ang="0">
                    <a:pos x="122" y="148"/>
                  </a:cxn>
                  <a:cxn ang="0">
                    <a:pos x="100" y="138"/>
                  </a:cxn>
                  <a:cxn ang="0">
                    <a:pos x="82" y="116"/>
                  </a:cxn>
                  <a:cxn ang="0">
                    <a:pos x="62" y="88"/>
                  </a:cxn>
                  <a:cxn ang="0">
                    <a:pos x="52" y="68"/>
                  </a:cxn>
                  <a:cxn ang="0">
                    <a:pos x="44" y="60"/>
                  </a:cxn>
                  <a:cxn ang="0">
                    <a:pos x="40" y="54"/>
                  </a:cxn>
                  <a:cxn ang="0">
                    <a:pos x="34" y="46"/>
                  </a:cxn>
                  <a:cxn ang="0">
                    <a:pos x="14" y="18"/>
                  </a:cxn>
                  <a:cxn ang="0">
                    <a:pos x="12" y="16"/>
                  </a:cxn>
                  <a:cxn ang="0">
                    <a:pos x="6" y="12"/>
                  </a:cxn>
                  <a:cxn ang="0">
                    <a:pos x="0" y="6"/>
                  </a:cxn>
                  <a:cxn ang="0">
                    <a:pos x="0" y="0"/>
                  </a:cxn>
                </a:cxnLst>
                <a:rect l="0" t="0" r="r" b="b"/>
                <a:pathLst>
                  <a:path w="136" h="148">
                    <a:moveTo>
                      <a:pt x="0" y="0"/>
                    </a:moveTo>
                    <a:lnTo>
                      <a:pt x="2" y="2"/>
                    </a:lnTo>
                    <a:lnTo>
                      <a:pt x="4" y="2"/>
                    </a:lnTo>
                    <a:lnTo>
                      <a:pt x="8" y="4"/>
                    </a:lnTo>
                    <a:lnTo>
                      <a:pt x="12" y="4"/>
                    </a:lnTo>
                    <a:lnTo>
                      <a:pt x="18" y="2"/>
                    </a:lnTo>
                    <a:lnTo>
                      <a:pt x="20" y="2"/>
                    </a:lnTo>
                    <a:lnTo>
                      <a:pt x="24" y="0"/>
                    </a:lnTo>
                    <a:lnTo>
                      <a:pt x="28" y="2"/>
                    </a:lnTo>
                    <a:lnTo>
                      <a:pt x="32" y="4"/>
                    </a:lnTo>
                    <a:lnTo>
                      <a:pt x="36" y="8"/>
                    </a:lnTo>
                    <a:lnTo>
                      <a:pt x="38" y="14"/>
                    </a:lnTo>
                    <a:lnTo>
                      <a:pt x="40" y="16"/>
                    </a:lnTo>
                    <a:lnTo>
                      <a:pt x="42" y="18"/>
                    </a:lnTo>
                    <a:lnTo>
                      <a:pt x="42" y="20"/>
                    </a:lnTo>
                    <a:lnTo>
                      <a:pt x="42" y="20"/>
                    </a:lnTo>
                    <a:lnTo>
                      <a:pt x="42" y="20"/>
                    </a:lnTo>
                    <a:lnTo>
                      <a:pt x="66" y="42"/>
                    </a:lnTo>
                    <a:lnTo>
                      <a:pt x="68" y="40"/>
                    </a:lnTo>
                    <a:lnTo>
                      <a:pt x="72" y="42"/>
                    </a:lnTo>
                    <a:lnTo>
                      <a:pt x="82" y="50"/>
                    </a:lnTo>
                    <a:lnTo>
                      <a:pt x="92" y="60"/>
                    </a:lnTo>
                    <a:lnTo>
                      <a:pt x="104" y="68"/>
                    </a:lnTo>
                    <a:lnTo>
                      <a:pt x="110" y="74"/>
                    </a:lnTo>
                    <a:lnTo>
                      <a:pt x="108" y="74"/>
                    </a:lnTo>
                    <a:lnTo>
                      <a:pt x="108" y="74"/>
                    </a:lnTo>
                    <a:lnTo>
                      <a:pt x="106" y="74"/>
                    </a:lnTo>
                    <a:lnTo>
                      <a:pt x="104" y="76"/>
                    </a:lnTo>
                    <a:lnTo>
                      <a:pt x="102" y="76"/>
                    </a:lnTo>
                    <a:lnTo>
                      <a:pt x="104" y="78"/>
                    </a:lnTo>
                    <a:lnTo>
                      <a:pt x="106" y="82"/>
                    </a:lnTo>
                    <a:lnTo>
                      <a:pt x="114" y="88"/>
                    </a:lnTo>
                    <a:lnTo>
                      <a:pt x="114" y="100"/>
                    </a:lnTo>
                    <a:lnTo>
                      <a:pt x="126" y="100"/>
                    </a:lnTo>
                    <a:lnTo>
                      <a:pt x="126" y="100"/>
                    </a:lnTo>
                    <a:lnTo>
                      <a:pt x="128" y="102"/>
                    </a:lnTo>
                    <a:lnTo>
                      <a:pt x="130" y="104"/>
                    </a:lnTo>
                    <a:lnTo>
                      <a:pt x="132" y="108"/>
                    </a:lnTo>
                    <a:lnTo>
                      <a:pt x="134" y="112"/>
                    </a:lnTo>
                    <a:lnTo>
                      <a:pt x="136" y="116"/>
                    </a:lnTo>
                    <a:lnTo>
                      <a:pt x="136" y="116"/>
                    </a:lnTo>
                    <a:lnTo>
                      <a:pt x="134" y="116"/>
                    </a:lnTo>
                    <a:lnTo>
                      <a:pt x="134" y="118"/>
                    </a:lnTo>
                    <a:lnTo>
                      <a:pt x="134" y="120"/>
                    </a:lnTo>
                    <a:lnTo>
                      <a:pt x="134" y="124"/>
                    </a:lnTo>
                    <a:lnTo>
                      <a:pt x="136" y="128"/>
                    </a:lnTo>
                    <a:lnTo>
                      <a:pt x="136" y="130"/>
                    </a:lnTo>
                    <a:lnTo>
                      <a:pt x="136" y="132"/>
                    </a:lnTo>
                    <a:lnTo>
                      <a:pt x="136" y="136"/>
                    </a:lnTo>
                    <a:lnTo>
                      <a:pt x="136" y="140"/>
                    </a:lnTo>
                    <a:lnTo>
                      <a:pt x="134" y="144"/>
                    </a:lnTo>
                    <a:lnTo>
                      <a:pt x="132" y="146"/>
                    </a:lnTo>
                    <a:lnTo>
                      <a:pt x="128" y="148"/>
                    </a:lnTo>
                    <a:lnTo>
                      <a:pt x="126" y="148"/>
                    </a:lnTo>
                    <a:lnTo>
                      <a:pt x="122" y="148"/>
                    </a:lnTo>
                    <a:lnTo>
                      <a:pt x="122" y="148"/>
                    </a:lnTo>
                    <a:lnTo>
                      <a:pt x="102" y="142"/>
                    </a:lnTo>
                    <a:lnTo>
                      <a:pt x="100" y="138"/>
                    </a:lnTo>
                    <a:lnTo>
                      <a:pt x="92" y="128"/>
                    </a:lnTo>
                    <a:lnTo>
                      <a:pt x="82" y="116"/>
                    </a:lnTo>
                    <a:lnTo>
                      <a:pt x="72" y="102"/>
                    </a:lnTo>
                    <a:lnTo>
                      <a:pt x="62" y="88"/>
                    </a:lnTo>
                    <a:lnTo>
                      <a:pt x="56" y="78"/>
                    </a:lnTo>
                    <a:lnTo>
                      <a:pt x="52" y="68"/>
                    </a:lnTo>
                    <a:lnTo>
                      <a:pt x="44" y="62"/>
                    </a:lnTo>
                    <a:lnTo>
                      <a:pt x="44" y="60"/>
                    </a:lnTo>
                    <a:lnTo>
                      <a:pt x="42" y="58"/>
                    </a:lnTo>
                    <a:lnTo>
                      <a:pt x="40" y="54"/>
                    </a:lnTo>
                    <a:lnTo>
                      <a:pt x="38" y="50"/>
                    </a:lnTo>
                    <a:lnTo>
                      <a:pt x="34" y="46"/>
                    </a:lnTo>
                    <a:lnTo>
                      <a:pt x="32" y="42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12" y="16"/>
                    </a:lnTo>
                    <a:lnTo>
                      <a:pt x="8" y="14"/>
                    </a:lnTo>
                    <a:lnTo>
                      <a:pt x="6" y="12"/>
                    </a:lnTo>
                    <a:lnTo>
                      <a:pt x="2" y="8"/>
                    </a:lnTo>
                    <a:lnTo>
                      <a:pt x="0" y="6"/>
                    </a:lnTo>
                    <a:lnTo>
                      <a:pt x="0" y="2"/>
                    </a:lnTo>
                    <a:lnTo>
                      <a:pt x="0" y="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" name="Freeform 322"/>
              <p:cNvSpPr>
                <a:spLocks/>
              </p:cNvSpPr>
              <p:nvPr/>
            </p:nvSpPr>
            <p:spPr bwMode="gray">
              <a:xfrm>
                <a:off x="2234" y="2928"/>
                <a:ext cx="116" cy="32"/>
              </a:xfrm>
              <a:custGeom>
                <a:avLst/>
                <a:gdLst/>
                <a:ahLst/>
                <a:cxnLst>
                  <a:cxn ang="0">
                    <a:pos x="50" y="22"/>
                  </a:cxn>
                  <a:cxn ang="0">
                    <a:pos x="22" y="22"/>
                  </a:cxn>
                  <a:cxn ang="0">
                    <a:pos x="0" y="10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6" y="2"/>
                  </a:cxn>
                  <a:cxn ang="0">
                    <a:pos x="10" y="0"/>
                  </a:cxn>
                  <a:cxn ang="0">
                    <a:pos x="14" y="0"/>
                  </a:cxn>
                  <a:cxn ang="0">
                    <a:pos x="20" y="0"/>
                  </a:cxn>
                  <a:cxn ang="0">
                    <a:pos x="26" y="0"/>
                  </a:cxn>
                  <a:cxn ang="0">
                    <a:pos x="56" y="8"/>
                  </a:cxn>
                  <a:cxn ang="0">
                    <a:pos x="58" y="8"/>
                  </a:cxn>
                  <a:cxn ang="0">
                    <a:pos x="62" y="6"/>
                  </a:cxn>
                  <a:cxn ang="0">
                    <a:pos x="66" y="6"/>
                  </a:cxn>
                  <a:cxn ang="0">
                    <a:pos x="72" y="6"/>
                  </a:cxn>
                  <a:cxn ang="0">
                    <a:pos x="80" y="6"/>
                  </a:cxn>
                  <a:cxn ang="0">
                    <a:pos x="84" y="8"/>
                  </a:cxn>
                  <a:cxn ang="0">
                    <a:pos x="90" y="12"/>
                  </a:cxn>
                  <a:cxn ang="0">
                    <a:pos x="96" y="14"/>
                  </a:cxn>
                  <a:cxn ang="0">
                    <a:pos x="102" y="16"/>
                  </a:cxn>
                  <a:cxn ang="0">
                    <a:pos x="108" y="18"/>
                  </a:cxn>
                  <a:cxn ang="0">
                    <a:pos x="110" y="20"/>
                  </a:cxn>
                  <a:cxn ang="0">
                    <a:pos x="112" y="20"/>
                  </a:cxn>
                  <a:cxn ang="0">
                    <a:pos x="112" y="20"/>
                  </a:cxn>
                  <a:cxn ang="0">
                    <a:pos x="114" y="22"/>
                  </a:cxn>
                  <a:cxn ang="0">
                    <a:pos x="114" y="24"/>
                  </a:cxn>
                  <a:cxn ang="0">
                    <a:pos x="116" y="28"/>
                  </a:cxn>
                  <a:cxn ang="0">
                    <a:pos x="114" y="30"/>
                  </a:cxn>
                  <a:cxn ang="0">
                    <a:pos x="114" y="32"/>
                  </a:cxn>
                  <a:cxn ang="0">
                    <a:pos x="110" y="32"/>
                  </a:cxn>
                  <a:cxn ang="0">
                    <a:pos x="100" y="32"/>
                  </a:cxn>
                  <a:cxn ang="0">
                    <a:pos x="88" y="30"/>
                  </a:cxn>
                  <a:cxn ang="0">
                    <a:pos x="76" y="30"/>
                  </a:cxn>
                  <a:cxn ang="0">
                    <a:pos x="72" y="28"/>
                  </a:cxn>
                  <a:cxn ang="0">
                    <a:pos x="50" y="22"/>
                  </a:cxn>
                </a:cxnLst>
                <a:rect l="0" t="0" r="r" b="b"/>
                <a:pathLst>
                  <a:path w="116" h="32">
                    <a:moveTo>
                      <a:pt x="50" y="22"/>
                    </a:moveTo>
                    <a:lnTo>
                      <a:pt x="22" y="22"/>
                    </a:lnTo>
                    <a:lnTo>
                      <a:pt x="0" y="10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6" y="2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20" y="0"/>
                    </a:lnTo>
                    <a:lnTo>
                      <a:pt x="26" y="0"/>
                    </a:lnTo>
                    <a:lnTo>
                      <a:pt x="56" y="8"/>
                    </a:lnTo>
                    <a:lnTo>
                      <a:pt x="58" y="8"/>
                    </a:lnTo>
                    <a:lnTo>
                      <a:pt x="62" y="6"/>
                    </a:lnTo>
                    <a:lnTo>
                      <a:pt x="66" y="6"/>
                    </a:lnTo>
                    <a:lnTo>
                      <a:pt x="72" y="6"/>
                    </a:lnTo>
                    <a:lnTo>
                      <a:pt x="80" y="6"/>
                    </a:lnTo>
                    <a:lnTo>
                      <a:pt x="84" y="8"/>
                    </a:lnTo>
                    <a:lnTo>
                      <a:pt x="90" y="12"/>
                    </a:lnTo>
                    <a:lnTo>
                      <a:pt x="96" y="14"/>
                    </a:lnTo>
                    <a:lnTo>
                      <a:pt x="102" y="16"/>
                    </a:lnTo>
                    <a:lnTo>
                      <a:pt x="108" y="18"/>
                    </a:lnTo>
                    <a:lnTo>
                      <a:pt x="110" y="20"/>
                    </a:lnTo>
                    <a:lnTo>
                      <a:pt x="112" y="20"/>
                    </a:lnTo>
                    <a:lnTo>
                      <a:pt x="112" y="20"/>
                    </a:lnTo>
                    <a:lnTo>
                      <a:pt x="114" y="22"/>
                    </a:lnTo>
                    <a:lnTo>
                      <a:pt x="114" y="24"/>
                    </a:lnTo>
                    <a:lnTo>
                      <a:pt x="116" y="28"/>
                    </a:lnTo>
                    <a:lnTo>
                      <a:pt x="114" y="30"/>
                    </a:lnTo>
                    <a:lnTo>
                      <a:pt x="114" y="32"/>
                    </a:lnTo>
                    <a:lnTo>
                      <a:pt x="110" y="32"/>
                    </a:lnTo>
                    <a:lnTo>
                      <a:pt x="100" y="32"/>
                    </a:lnTo>
                    <a:lnTo>
                      <a:pt x="88" y="30"/>
                    </a:lnTo>
                    <a:lnTo>
                      <a:pt x="76" y="30"/>
                    </a:lnTo>
                    <a:lnTo>
                      <a:pt x="72" y="28"/>
                    </a:lnTo>
                    <a:lnTo>
                      <a:pt x="50" y="22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" name="Freeform 323"/>
              <p:cNvSpPr>
                <a:spLocks/>
              </p:cNvSpPr>
              <p:nvPr/>
            </p:nvSpPr>
            <p:spPr bwMode="gray">
              <a:xfrm>
                <a:off x="4607" y="2992"/>
                <a:ext cx="176" cy="204"/>
              </a:xfrm>
              <a:custGeom>
                <a:avLst/>
                <a:gdLst/>
                <a:ahLst/>
                <a:cxnLst>
                  <a:cxn ang="0">
                    <a:pos x="2" y="94"/>
                  </a:cxn>
                  <a:cxn ang="0">
                    <a:pos x="8" y="90"/>
                  </a:cxn>
                  <a:cxn ang="0">
                    <a:pos x="22" y="84"/>
                  </a:cxn>
                  <a:cxn ang="0">
                    <a:pos x="28" y="80"/>
                  </a:cxn>
                  <a:cxn ang="0">
                    <a:pos x="26" y="70"/>
                  </a:cxn>
                  <a:cxn ang="0">
                    <a:pos x="24" y="66"/>
                  </a:cxn>
                  <a:cxn ang="0">
                    <a:pos x="24" y="52"/>
                  </a:cxn>
                  <a:cxn ang="0">
                    <a:pos x="28" y="44"/>
                  </a:cxn>
                  <a:cxn ang="0">
                    <a:pos x="26" y="36"/>
                  </a:cxn>
                  <a:cxn ang="0">
                    <a:pos x="34" y="18"/>
                  </a:cxn>
                  <a:cxn ang="0">
                    <a:pos x="42" y="16"/>
                  </a:cxn>
                  <a:cxn ang="0">
                    <a:pos x="48" y="8"/>
                  </a:cxn>
                  <a:cxn ang="0">
                    <a:pos x="58" y="4"/>
                  </a:cxn>
                  <a:cxn ang="0">
                    <a:pos x="64" y="6"/>
                  </a:cxn>
                  <a:cxn ang="0">
                    <a:pos x="68" y="0"/>
                  </a:cxn>
                  <a:cxn ang="0">
                    <a:pos x="74" y="2"/>
                  </a:cxn>
                  <a:cxn ang="0">
                    <a:pos x="72" y="20"/>
                  </a:cxn>
                  <a:cxn ang="0">
                    <a:pos x="98" y="46"/>
                  </a:cxn>
                  <a:cxn ang="0">
                    <a:pos x="110" y="48"/>
                  </a:cxn>
                  <a:cxn ang="0">
                    <a:pos x="118" y="60"/>
                  </a:cxn>
                  <a:cxn ang="0">
                    <a:pos x="128" y="66"/>
                  </a:cxn>
                  <a:cxn ang="0">
                    <a:pos x="140" y="78"/>
                  </a:cxn>
                  <a:cxn ang="0">
                    <a:pos x="166" y="90"/>
                  </a:cxn>
                  <a:cxn ang="0">
                    <a:pos x="166" y="98"/>
                  </a:cxn>
                  <a:cxn ang="0">
                    <a:pos x="168" y="104"/>
                  </a:cxn>
                  <a:cxn ang="0">
                    <a:pos x="174" y="108"/>
                  </a:cxn>
                  <a:cxn ang="0">
                    <a:pos x="176" y="120"/>
                  </a:cxn>
                  <a:cxn ang="0">
                    <a:pos x="174" y="156"/>
                  </a:cxn>
                  <a:cxn ang="0">
                    <a:pos x="162" y="152"/>
                  </a:cxn>
                  <a:cxn ang="0">
                    <a:pos x="132" y="150"/>
                  </a:cxn>
                  <a:cxn ang="0">
                    <a:pos x="112" y="180"/>
                  </a:cxn>
                  <a:cxn ang="0">
                    <a:pos x="106" y="190"/>
                  </a:cxn>
                  <a:cxn ang="0">
                    <a:pos x="98" y="186"/>
                  </a:cxn>
                  <a:cxn ang="0">
                    <a:pos x="84" y="200"/>
                  </a:cxn>
                  <a:cxn ang="0">
                    <a:pos x="82" y="194"/>
                  </a:cxn>
                  <a:cxn ang="0">
                    <a:pos x="76" y="188"/>
                  </a:cxn>
                  <a:cxn ang="0">
                    <a:pos x="56" y="188"/>
                  </a:cxn>
                  <a:cxn ang="0">
                    <a:pos x="50" y="198"/>
                  </a:cxn>
                  <a:cxn ang="0">
                    <a:pos x="46" y="202"/>
                  </a:cxn>
                  <a:cxn ang="0">
                    <a:pos x="40" y="204"/>
                  </a:cxn>
                  <a:cxn ang="0">
                    <a:pos x="30" y="160"/>
                  </a:cxn>
                  <a:cxn ang="0">
                    <a:pos x="30" y="150"/>
                  </a:cxn>
                  <a:cxn ang="0">
                    <a:pos x="24" y="138"/>
                  </a:cxn>
                  <a:cxn ang="0">
                    <a:pos x="10" y="118"/>
                  </a:cxn>
                  <a:cxn ang="0">
                    <a:pos x="2" y="102"/>
                  </a:cxn>
                </a:cxnLst>
                <a:rect l="0" t="0" r="r" b="b"/>
                <a:pathLst>
                  <a:path w="176" h="204">
                    <a:moveTo>
                      <a:pt x="0" y="96"/>
                    </a:moveTo>
                    <a:lnTo>
                      <a:pt x="2" y="94"/>
                    </a:lnTo>
                    <a:lnTo>
                      <a:pt x="2" y="94"/>
                    </a:lnTo>
                    <a:lnTo>
                      <a:pt x="4" y="94"/>
                    </a:lnTo>
                    <a:lnTo>
                      <a:pt x="6" y="92"/>
                    </a:lnTo>
                    <a:lnTo>
                      <a:pt x="8" y="90"/>
                    </a:lnTo>
                    <a:lnTo>
                      <a:pt x="12" y="88"/>
                    </a:lnTo>
                    <a:lnTo>
                      <a:pt x="18" y="86"/>
                    </a:lnTo>
                    <a:lnTo>
                      <a:pt x="22" y="84"/>
                    </a:lnTo>
                    <a:lnTo>
                      <a:pt x="24" y="84"/>
                    </a:lnTo>
                    <a:lnTo>
                      <a:pt x="26" y="82"/>
                    </a:lnTo>
                    <a:lnTo>
                      <a:pt x="28" y="80"/>
                    </a:lnTo>
                    <a:lnTo>
                      <a:pt x="28" y="76"/>
                    </a:lnTo>
                    <a:lnTo>
                      <a:pt x="28" y="74"/>
                    </a:lnTo>
                    <a:lnTo>
                      <a:pt x="26" y="70"/>
                    </a:lnTo>
                    <a:lnTo>
                      <a:pt x="26" y="68"/>
                    </a:lnTo>
                    <a:lnTo>
                      <a:pt x="24" y="68"/>
                    </a:lnTo>
                    <a:lnTo>
                      <a:pt x="24" y="66"/>
                    </a:lnTo>
                    <a:lnTo>
                      <a:pt x="24" y="62"/>
                    </a:lnTo>
                    <a:lnTo>
                      <a:pt x="24" y="56"/>
                    </a:lnTo>
                    <a:lnTo>
                      <a:pt x="24" y="52"/>
                    </a:lnTo>
                    <a:lnTo>
                      <a:pt x="26" y="48"/>
                    </a:lnTo>
                    <a:lnTo>
                      <a:pt x="26" y="46"/>
                    </a:lnTo>
                    <a:lnTo>
                      <a:pt x="28" y="44"/>
                    </a:lnTo>
                    <a:lnTo>
                      <a:pt x="28" y="40"/>
                    </a:lnTo>
                    <a:lnTo>
                      <a:pt x="26" y="38"/>
                    </a:lnTo>
                    <a:lnTo>
                      <a:pt x="26" y="36"/>
                    </a:lnTo>
                    <a:lnTo>
                      <a:pt x="26" y="36"/>
                    </a:lnTo>
                    <a:lnTo>
                      <a:pt x="16" y="20"/>
                    </a:lnTo>
                    <a:lnTo>
                      <a:pt x="34" y="18"/>
                    </a:lnTo>
                    <a:lnTo>
                      <a:pt x="36" y="18"/>
                    </a:lnTo>
                    <a:lnTo>
                      <a:pt x="38" y="18"/>
                    </a:lnTo>
                    <a:lnTo>
                      <a:pt x="42" y="16"/>
                    </a:lnTo>
                    <a:lnTo>
                      <a:pt x="44" y="12"/>
                    </a:lnTo>
                    <a:lnTo>
                      <a:pt x="46" y="10"/>
                    </a:lnTo>
                    <a:lnTo>
                      <a:pt x="48" y="8"/>
                    </a:lnTo>
                    <a:lnTo>
                      <a:pt x="52" y="6"/>
                    </a:lnTo>
                    <a:lnTo>
                      <a:pt x="54" y="4"/>
                    </a:lnTo>
                    <a:lnTo>
                      <a:pt x="58" y="4"/>
                    </a:lnTo>
                    <a:lnTo>
                      <a:pt x="60" y="6"/>
                    </a:lnTo>
                    <a:lnTo>
                      <a:pt x="62" y="6"/>
                    </a:lnTo>
                    <a:lnTo>
                      <a:pt x="64" y="6"/>
                    </a:lnTo>
                    <a:lnTo>
                      <a:pt x="66" y="4"/>
                    </a:lnTo>
                    <a:lnTo>
                      <a:pt x="66" y="2"/>
                    </a:lnTo>
                    <a:lnTo>
                      <a:pt x="68" y="0"/>
                    </a:lnTo>
                    <a:lnTo>
                      <a:pt x="70" y="0"/>
                    </a:lnTo>
                    <a:lnTo>
                      <a:pt x="72" y="0"/>
                    </a:lnTo>
                    <a:lnTo>
                      <a:pt x="74" y="2"/>
                    </a:lnTo>
                    <a:lnTo>
                      <a:pt x="74" y="6"/>
                    </a:lnTo>
                    <a:lnTo>
                      <a:pt x="72" y="10"/>
                    </a:lnTo>
                    <a:lnTo>
                      <a:pt x="72" y="20"/>
                    </a:lnTo>
                    <a:lnTo>
                      <a:pt x="76" y="32"/>
                    </a:lnTo>
                    <a:lnTo>
                      <a:pt x="86" y="42"/>
                    </a:lnTo>
                    <a:lnTo>
                      <a:pt x="98" y="46"/>
                    </a:lnTo>
                    <a:lnTo>
                      <a:pt x="108" y="44"/>
                    </a:lnTo>
                    <a:lnTo>
                      <a:pt x="108" y="46"/>
                    </a:lnTo>
                    <a:lnTo>
                      <a:pt x="110" y="48"/>
                    </a:lnTo>
                    <a:lnTo>
                      <a:pt x="112" y="52"/>
                    </a:lnTo>
                    <a:lnTo>
                      <a:pt x="114" y="56"/>
                    </a:lnTo>
                    <a:lnTo>
                      <a:pt x="118" y="60"/>
                    </a:lnTo>
                    <a:lnTo>
                      <a:pt x="124" y="62"/>
                    </a:lnTo>
                    <a:lnTo>
                      <a:pt x="124" y="62"/>
                    </a:lnTo>
                    <a:lnTo>
                      <a:pt x="128" y="66"/>
                    </a:lnTo>
                    <a:lnTo>
                      <a:pt x="132" y="68"/>
                    </a:lnTo>
                    <a:lnTo>
                      <a:pt x="136" y="72"/>
                    </a:lnTo>
                    <a:lnTo>
                      <a:pt x="140" y="78"/>
                    </a:lnTo>
                    <a:lnTo>
                      <a:pt x="142" y="82"/>
                    </a:lnTo>
                    <a:lnTo>
                      <a:pt x="144" y="88"/>
                    </a:lnTo>
                    <a:lnTo>
                      <a:pt x="166" y="90"/>
                    </a:lnTo>
                    <a:lnTo>
                      <a:pt x="166" y="92"/>
                    </a:lnTo>
                    <a:lnTo>
                      <a:pt x="166" y="94"/>
                    </a:lnTo>
                    <a:lnTo>
                      <a:pt x="166" y="98"/>
                    </a:lnTo>
                    <a:lnTo>
                      <a:pt x="166" y="102"/>
                    </a:lnTo>
                    <a:lnTo>
                      <a:pt x="168" y="104"/>
                    </a:lnTo>
                    <a:lnTo>
                      <a:pt x="168" y="104"/>
                    </a:lnTo>
                    <a:lnTo>
                      <a:pt x="170" y="106"/>
                    </a:lnTo>
                    <a:lnTo>
                      <a:pt x="172" y="106"/>
                    </a:lnTo>
                    <a:lnTo>
                      <a:pt x="174" y="108"/>
                    </a:lnTo>
                    <a:lnTo>
                      <a:pt x="176" y="112"/>
                    </a:lnTo>
                    <a:lnTo>
                      <a:pt x="176" y="116"/>
                    </a:lnTo>
                    <a:lnTo>
                      <a:pt x="176" y="120"/>
                    </a:lnTo>
                    <a:lnTo>
                      <a:pt x="176" y="132"/>
                    </a:lnTo>
                    <a:lnTo>
                      <a:pt x="176" y="144"/>
                    </a:lnTo>
                    <a:lnTo>
                      <a:pt x="174" y="156"/>
                    </a:lnTo>
                    <a:lnTo>
                      <a:pt x="172" y="162"/>
                    </a:lnTo>
                    <a:lnTo>
                      <a:pt x="170" y="160"/>
                    </a:lnTo>
                    <a:lnTo>
                      <a:pt x="162" y="152"/>
                    </a:lnTo>
                    <a:lnTo>
                      <a:pt x="150" y="148"/>
                    </a:lnTo>
                    <a:lnTo>
                      <a:pt x="136" y="148"/>
                    </a:lnTo>
                    <a:lnTo>
                      <a:pt x="132" y="150"/>
                    </a:lnTo>
                    <a:lnTo>
                      <a:pt x="126" y="158"/>
                    </a:lnTo>
                    <a:lnTo>
                      <a:pt x="116" y="168"/>
                    </a:lnTo>
                    <a:lnTo>
                      <a:pt x="112" y="180"/>
                    </a:lnTo>
                    <a:lnTo>
                      <a:pt x="108" y="192"/>
                    </a:lnTo>
                    <a:lnTo>
                      <a:pt x="108" y="190"/>
                    </a:lnTo>
                    <a:lnTo>
                      <a:pt x="106" y="190"/>
                    </a:lnTo>
                    <a:lnTo>
                      <a:pt x="104" y="188"/>
                    </a:lnTo>
                    <a:lnTo>
                      <a:pt x="102" y="186"/>
                    </a:lnTo>
                    <a:lnTo>
                      <a:pt x="98" y="186"/>
                    </a:lnTo>
                    <a:lnTo>
                      <a:pt x="94" y="188"/>
                    </a:lnTo>
                    <a:lnTo>
                      <a:pt x="88" y="192"/>
                    </a:lnTo>
                    <a:lnTo>
                      <a:pt x="84" y="200"/>
                    </a:lnTo>
                    <a:lnTo>
                      <a:pt x="84" y="200"/>
                    </a:lnTo>
                    <a:lnTo>
                      <a:pt x="82" y="196"/>
                    </a:lnTo>
                    <a:lnTo>
                      <a:pt x="82" y="194"/>
                    </a:lnTo>
                    <a:lnTo>
                      <a:pt x="80" y="192"/>
                    </a:lnTo>
                    <a:lnTo>
                      <a:pt x="78" y="188"/>
                    </a:lnTo>
                    <a:lnTo>
                      <a:pt x="76" y="188"/>
                    </a:lnTo>
                    <a:lnTo>
                      <a:pt x="58" y="184"/>
                    </a:lnTo>
                    <a:lnTo>
                      <a:pt x="58" y="186"/>
                    </a:lnTo>
                    <a:lnTo>
                      <a:pt x="56" y="188"/>
                    </a:lnTo>
                    <a:lnTo>
                      <a:pt x="54" y="192"/>
                    </a:lnTo>
                    <a:lnTo>
                      <a:pt x="52" y="194"/>
                    </a:lnTo>
                    <a:lnTo>
                      <a:pt x="50" y="198"/>
                    </a:lnTo>
                    <a:lnTo>
                      <a:pt x="48" y="198"/>
                    </a:lnTo>
                    <a:lnTo>
                      <a:pt x="46" y="200"/>
                    </a:lnTo>
                    <a:lnTo>
                      <a:pt x="46" y="202"/>
                    </a:lnTo>
                    <a:lnTo>
                      <a:pt x="44" y="202"/>
                    </a:lnTo>
                    <a:lnTo>
                      <a:pt x="42" y="204"/>
                    </a:lnTo>
                    <a:lnTo>
                      <a:pt x="40" y="204"/>
                    </a:lnTo>
                    <a:lnTo>
                      <a:pt x="38" y="202"/>
                    </a:lnTo>
                    <a:lnTo>
                      <a:pt x="34" y="180"/>
                    </a:lnTo>
                    <a:lnTo>
                      <a:pt x="30" y="160"/>
                    </a:lnTo>
                    <a:lnTo>
                      <a:pt x="30" y="158"/>
                    </a:lnTo>
                    <a:lnTo>
                      <a:pt x="30" y="154"/>
                    </a:lnTo>
                    <a:lnTo>
                      <a:pt x="30" y="150"/>
                    </a:lnTo>
                    <a:lnTo>
                      <a:pt x="28" y="144"/>
                    </a:lnTo>
                    <a:lnTo>
                      <a:pt x="26" y="140"/>
                    </a:lnTo>
                    <a:lnTo>
                      <a:pt x="24" y="138"/>
                    </a:lnTo>
                    <a:lnTo>
                      <a:pt x="12" y="122"/>
                    </a:lnTo>
                    <a:lnTo>
                      <a:pt x="12" y="120"/>
                    </a:lnTo>
                    <a:lnTo>
                      <a:pt x="10" y="118"/>
                    </a:lnTo>
                    <a:lnTo>
                      <a:pt x="6" y="114"/>
                    </a:lnTo>
                    <a:lnTo>
                      <a:pt x="4" y="108"/>
                    </a:lnTo>
                    <a:lnTo>
                      <a:pt x="2" y="102"/>
                    </a:lnTo>
                    <a:lnTo>
                      <a:pt x="0" y="96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" name="Freeform 324"/>
              <p:cNvSpPr>
                <a:spLocks/>
              </p:cNvSpPr>
              <p:nvPr/>
            </p:nvSpPr>
            <p:spPr bwMode="gray">
              <a:xfrm>
                <a:off x="4457" y="2852"/>
                <a:ext cx="178" cy="244"/>
              </a:xfrm>
              <a:custGeom>
                <a:avLst/>
                <a:gdLst/>
                <a:ahLst/>
                <a:cxnLst>
                  <a:cxn ang="0">
                    <a:pos x="72" y="216"/>
                  </a:cxn>
                  <a:cxn ang="0">
                    <a:pos x="68" y="200"/>
                  </a:cxn>
                  <a:cxn ang="0">
                    <a:pos x="58" y="176"/>
                  </a:cxn>
                  <a:cxn ang="0">
                    <a:pos x="46" y="148"/>
                  </a:cxn>
                  <a:cxn ang="0">
                    <a:pos x="18" y="108"/>
                  </a:cxn>
                  <a:cxn ang="0">
                    <a:pos x="4" y="90"/>
                  </a:cxn>
                  <a:cxn ang="0">
                    <a:pos x="6" y="84"/>
                  </a:cxn>
                  <a:cxn ang="0">
                    <a:pos x="4" y="78"/>
                  </a:cxn>
                  <a:cxn ang="0">
                    <a:pos x="0" y="74"/>
                  </a:cxn>
                  <a:cxn ang="0">
                    <a:pos x="6" y="64"/>
                  </a:cxn>
                  <a:cxn ang="0">
                    <a:pos x="14" y="64"/>
                  </a:cxn>
                  <a:cxn ang="0">
                    <a:pos x="28" y="68"/>
                  </a:cxn>
                  <a:cxn ang="0">
                    <a:pos x="36" y="66"/>
                  </a:cxn>
                  <a:cxn ang="0">
                    <a:pos x="38" y="62"/>
                  </a:cxn>
                  <a:cxn ang="0">
                    <a:pos x="42" y="54"/>
                  </a:cxn>
                  <a:cxn ang="0">
                    <a:pos x="46" y="48"/>
                  </a:cxn>
                  <a:cxn ang="0">
                    <a:pos x="60" y="44"/>
                  </a:cxn>
                  <a:cxn ang="0">
                    <a:pos x="82" y="18"/>
                  </a:cxn>
                  <a:cxn ang="0">
                    <a:pos x="82" y="8"/>
                  </a:cxn>
                  <a:cxn ang="0">
                    <a:pos x="88" y="4"/>
                  </a:cxn>
                  <a:cxn ang="0">
                    <a:pos x="100" y="8"/>
                  </a:cxn>
                  <a:cxn ang="0">
                    <a:pos x="116" y="14"/>
                  </a:cxn>
                  <a:cxn ang="0">
                    <a:pos x="124" y="22"/>
                  </a:cxn>
                  <a:cxn ang="0">
                    <a:pos x="126" y="28"/>
                  </a:cxn>
                  <a:cxn ang="0">
                    <a:pos x="134" y="36"/>
                  </a:cxn>
                  <a:cxn ang="0">
                    <a:pos x="146" y="36"/>
                  </a:cxn>
                  <a:cxn ang="0">
                    <a:pos x="158" y="38"/>
                  </a:cxn>
                  <a:cxn ang="0">
                    <a:pos x="162" y="42"/>
                  </a:cxn>
                  <a:cxn ang="0">
                    <a:pos x="162" y="60"/>
                  </a:cxn>
                  <a:cxn ang="0">
                    <a:pos x="156" y="66"/>
                  </a:cxn>
                  <a:cxn ang="0">
                    <a:pos x="148" y="64"/>
                  </a:cxn>
                  <a:cxn ang="0">
                    <a:pos x="142" y="66"/>
                  </a:cxn>
                  <a:cxn ang="0">
                    <a:pos x="128" y="72"/>
                  </a:cxn>
                  <a:cxn ang="0">
                    <a:pos x="122" y="82"/>
                  </a:cxn>
                  <a:cxn ang="0">
                    <a:pos x="118" y="92"/>
                  </a:cxn>
                  <a:cxn ang="0">
                    <a:pos x="114" y="98"/>
                  </a:cxn>
                  <a:cxn ang="0">
                    <a:pos x="110" y="116"/>
                  </a:cxn>
                  <a:cxn ang="0">
                    <a:pos x="114" y="126"/>
                  </a:cxn>
                  <a:cxn ang="0">
                    <a:pos x="116" y="134"/>
                  </a:cxn>
                  <a:cxn ang="0">
                    <a:pos x="118" y="134"/>
                  </a:cxn>
                  <a:cxn ang="0">
                    <a:pos x="126" y="134"/>
                  </a:cxn>
                  <a:cxn ang="0">
                    <a:pos x="126" y="136"/>
                  </a:cxn>
                  <a:cxn ang="0">
                    <a:pos x="138" y="140"/>
                  </a:cxn>
                  <a:cxn ang="0">
                    <a:pos x="142" y="140"/>
                  </a:cxn>
                  <a:cxn ang="0">
                    <a:pos x="150" y="134"/>
                  </a:cxn>
                  <a:cxn ang="0">
                    <a:pos x="152" y="156"/>
                  </a:cxn>
                  <a:cxn ang="0">
                    <a:pos x="156" y="158"/>
                  </a:cxn>
                  <a:cxn ang="0">
                    <a:pos x="164" y="160"/>
                  </a:cxn>
                  <a:cxn ang="0">
                    <a:pos x="176" y="176"/>
                  </a:cxn>
                  <a:cxn ang="0">
                    <a:pos x="178" y="184"/>
                  </a:cxn>
                  <a:cxn ang="0">
                    <a:pos x="174" y="192"/>
                  </a:cxn>
                  <a:cxn ang="0">
                    <a:pos x="174" y="206"/>
                  </a:cxn>
                  <a:cxn ang="0">
                    <a:pos x="176" y="210"/>
                  </a:cxn>
                  <a:cxn ang="0">
                    <a:pos x="178" y="220"/>
                  </a:cxn>
                  <a:cxn ang="0">
                    <a:pos x="170" y="224"/>
                  </a:cxn>
                  <a:cxn ang="0">
                    <a:pos x="156" y="230"/>
                  </a:cxn>
                  <a:cxn ang="0">
                    <a:pos x="148" y="238"/>
                  </a:cxn>
                  <a:cxn ang="0">
                    <a:pos x="132" y="244"/>
                  </a:cxn>
                  <a:cxn ang="0">
                    <a:pos x="120" y="244"/>
                  </a:cxn>
                  <a:cxn ang="0">
                    <a:pos x="112" y="240"/>
                  </a:cxn>
                  <a:cxn ang="0">
                    <a:pos x="98" y="234"/>
                  </a:cxn>
                  <a:cxn ang="0">
                    <a:pos x="82" y="226"/>
                  </a:cxn>
                </a:cxnLst>
                <a:rect l="0" t="0" r="r" b="b"/>
                <a:pathLst>
                  <a:path w="178" h="244">
                    <a:moveTo>
                      <a:pt x="82" y="226"/>
                    </a:moveTo>
                    <a:lnTo>
                      <a:pt x="76" y="222"/>
                    </a:lnTo>
                    <a:lnTo>
                      <a:pt x="72" y="216"/>
                    </a:lnTo>
                    <a:lnTo>
                      <a:pt x="70" y="210"/>
                    </a:lnTo>
                    <a:lnTo>
                      <a:pt x="68" y="204"/>
                    </a:lnTo>
                    <a:lnTo>
                      <a:pt x="68" y="200"/>
                    </a:lnTo>
                    <a:lnTo>
                      <a:pt x="66" y="196"/>
                    </a:lnTo>
                    <a:lnTo>
                      <a:pt x="64" y="190"/>
                    </a:lnTo>
                    <a:lnTo>
                      <a:pt x="58" y="176"/>
                    </a:lnTo>
                    <a:lnTo>
                      <a:pt x="52" y="164"/>
                    </a:lnTo>
                    <a:lnTo>
                      <a:pt x="48" y="152"/>
                    </a:lnTo>
                    <a:lnTo>
                      <a:pt x="46" y="148"/>
                    </a:lnTo>
                    <a:lnTo>
                      <a:pt x="40" y="136"/>
                    </a:lnTo>
                    <a:lnTo>
                      <a:pt x="30" y="122"/>
                    </a:lnTo>
                    <a:lnTo>
                      <a:pt x="18" y="108"/>
                    </a:lnTo>
                    <a:lnTo>
                      <a:pt x="10" y="98"/>
                    </a:lnTo>
                    <a:lnTo>
                      <a:pt x="6" y="94"/>
                    </a:lnTo>
                    <a:lnTo>
                      <a:pt x="4" y="90"/>
                    </a:lnTo>
                    <a:lnTo>
                      <a:pt x="4" y="86"/>
                    </a:lnTo>
                    <a:lnTo>
                      <a:pt x="4" y="84"/>
                    </a:lnTo>
                    <a:lnTo>
                      <a:pt x="6" y="84"/>
                    </a:lnTo>
                    <a:lnTo>
                      <a:pt x="6" y="84"/>
                    </a:lnTo>
                    <a:lnTo>
                      <a:pt x="6" y="80"/>
                    </a:lnTo>
                    <a:lnTo>
                      <a:pt x="4" y="78"/>
                    </a:lnTo>
                    <a:lnTo>
                      <a:pt x="4" y="76"/>
                    </a:lnTo>
                    <a:lnTo>
                      <a:pt x="2" y="74"/>
                    </a:lnTo>
                    <a:lnTo>
                      <a:pt x="0" y="74"/>
                    </a:lnTo>
                    <a:lnTo>
                      <a:pt x="2" y="68"/>
                    </a:lnTo>
                    <a:lnTo>
                      <a:pt x="4" y="66"/>
                    </a:lnTo>
                    <a:lnTo>
                      <a:pt x="6" y="64"/>
                    </a:lnTo>
                    <a:lnTo>
                      <a:pt x="8" y="62"/>
                    </a:lnTo>
                    <a:lnTo>
                      <a:pt x="10" y="62"/>
                    </a:lnTo>
                    <a:lnTo>
                      <a:pt x="14" y="64"/>
                    </a:lnTo>
                    <a:lnTo>
                      <a:pt x="16" y="66"/>
                    </a:lnTo>
                    <a:lnTo>
                      <a:pt x="26" y="66"/>
                    </a:lnTo>
                    <a:lnTo>
                      <a:pt x="28" y="68"/>
                    </a:lnTo>
                    <a:lnTo>
                      <a:pt x="30" y="68"/>
                    </a:lnTo>
                    <a:lnTo>
                      <a:pt x="34" y="68"/>
                    </a:lnTo>
                    <a:lnTo>
                      <a:pt x="36" y="66"/>
                    </a:lnTo>
                    <a:lnTo>
                      <a:pt x="36" y="64"/>
                    </a:lnTo>
                    <a:lnTo>
                      <a:pt x="36" y="64"/>
                    </a:lnTo>
                    <a:lnTo>
                      <a:pt x="38" y="62"/>
                    </a:lnTo>
                    <a:lnTo>
                      <a:pt x="40" y="60"/>
                    </a:lnTo>
                    <a:lnTo>
                      <a:pt x="40" y="56"/>
                    </a:lnTo>
                    <a:lnTo>
                      <a:pt x="42" y="54"/>
                    </a:lnTo>
                    <a:lnTo>
                      <a:pt x="42" y="54"/>
                    </a:lnTo>
                    <a:lnTo>
                      <a:pt x="44" y="50"/>
                    </a:lnTo>
                    <a:lnTo>
                      <a:pt x="46" y="48"/>
                    </a:lnTo>
                    <a:lnTo>
                      <a:pt x="46" y="48"/>
                    </a:lnTo>
                    <a:lnTo>
                      <a:pt x="48" y="48"/>
                    </a:lnTo>
                    <a:lnTo>
                      <a:pt x="60" y="44"/>
                    </a:lnTo>
                    <a:lnTo>
                      <a:pt x="70" y="36"/>
                    </a:lnTo>
                    <a:lnTo>
                      <a:pt x="78" y="28"/>
                    </a:lnTo>
                    <a:lnTo>
                      <a:pt x="82" y="18"/>
                    </a:lnTo>
                    <a:lnTo>
                      <a:pt x="84" y="14"/>
                    </a:lnTo>
                    <a:lnTo>
                      <a:pt x="84" y="10"/>
                    </a:lnTo>
                    <a:lnTo>
                      <a:pt x="82" y="8"/>
                    </a:lnTo>
                    <a:lnTo>
                      <a:pt x="82" y="4"/>
                    </a:lnTo>
                    <a:lnTo>
                      <a:pt x="82" y="0"/>
                    </a:lnTo>
                    <a:lnTo>
                      <a:pt x="88" y="4"/>
                    </a:lnTo>
                    <a:lnTo>
                      <a:pt x="94" y="6"/>
                    </a:lnTo>
                    <a:lnTo>
                      <a:pt x="96" y="6"/>
                    </a:lnTo>
                    <a:lnTo>
                      <a:pt x="100" y="8"/>
                    </a:lnTo>
                    <a:lnTo>
                      <a:pt x="104" y="10"/>
                    </a:lnTo>
                    <a:lnTo>
                      <a:pt x="110" y="12"/>
                    </a:lnTo>
                    <a:lnTo>
                      <a:pt x="116" y="14"/>
                    </a:lnTo>
                    <a:lnTo>
                      <a:pt x="122" y="18"/>
                    </a:lnTo>
                    <a:lnTo>
                      <a:pt x="124" y="22"/>
                    </a:lnTo>
                    <a:lnTo>
                      <a:pt x="124" y="22"/>
                    </a:lnTo>
                    <a:lnTo>
                      <a:pt x="124" y="24"/>
                    </a:lnTo>
                    <a:lnTo>
                      <a:pt x="124" y="26"/>
                    </a:lnTo>
                    <a:lnTo>
                      <a:pt x="126" y="28"/>
                    </a:lnTo>
                    <a:lnTo>
                      <a:pt x="126" y="32"/>
                    </a:lnTo>
                    <a:lnTo>
                      <a:pt x="130" y="34"/>
                    </a:lnTo>
                    <a:lnTo>
                      <a:pt x="134" y="36"/>
                    </a:lnTo>
                    <a:lnTo>
                      <a:pt x="140" y="36"/>
                    </a:lnTo>
                    <a:lnTo>
                      <a:pt x="142" y="36"/>
                    </a:lnTo>
                    <a:lnTo>
                      <a:pt x="146" y="36"/>
                    </a:lnTo>
                    <a:lnTo>
                      <a:pt x="150" y="36"/>
                    </a:lnTo>
                    <a:lnTo>
                      <a:pt x="154" y="38"/>
                    </a:lnTo>
                    <a:lnTo>
                      <a:pt x="158" y="38"/>
                    </a:lnTo>
                    <a:lnTo>
                      <a:pt x="158" y="38"/>
                    </a:lnTo>
                    <a:lnTo>
                      <a:pt x="160" y="40"/>
                    </a:lnTo>
                    <a:lnTo>
                      <a:pt x="162" y="42"/>
                    </a:lnTo>
                    <a:lnTo>
                      <a:pt x="162" y="44"/>
                    </a:lnTo>
                    <a:lnTo>
                      <a:pt x="156" y="60"/>
                    </a:lnTo>
                    <a:lnTo>
                      <a:pt x="162" y="60"/>
                    </a:lnTo>
                    <a:lnTo>
                      <a:pt x="162" y="66"/>
                    </a:lnTo>
                    <a:lnTo>
                      <a:pt x="156" y="66"/>
                    </a:lnTo>
                    <a:lnTo>
                      <a:pt x="156" y="66"/>
                    </a:lnTo>
                    <a:lnTo>
                      <a:pt x="154" y="64"/>
                    </a:lnTo>
                    <a:lnTo>
                      <a:pt x="152" y="64"/>
                    </a:lnTo>
                    <a:lnTo>
                      <a:pt x="148" y="64"/>
                    </a:lnTo>
                    <a:lnTo>
                      <a:pt x="146" y="66"/>
                    </a:lnTo>
                    <a:lnTo>
                      <a:pt x="146" y="66"/>
                    </a:lnTo>
                    <a:lnTo>
                      <a:pt x="142" y="66"/>
                    </a:lnTo>
                    <a:lnTo>
                      <a:pt x="138" y="68"/>
                    </a:lnTo>
                    <a:lnTo>
                      <a:pt x="134" y="68"/>
                    </a:lnTo>
                    <a:lnTo>
                      <a:pt x="128" y="72"/>
                    </a:lnTo>
                    <a:lnTo>
                      <a:pt x="124" y="76"/>
                    </a:lnTo>
                    <a:lnTo>
                      <a:pt x="122" y="80"/>
                    </a:lnTo>
                    <a:lnTo>
                      <a:pt x="122" y="82"/>
                    </a:lnTo>
                    <a:lnTo>
                      <a:pt x="122" y="86"/>
                    </a:lnTo>
                    <a:lnTo>
                      <a:pt x="120" y="90"/>
                    </a:lnTo>
                    <a:lnTo>
                      <a:pt x="118" y="92"/>
                    </a:lnTo>
                    <a:lnTo>
                      <a:pt x="118" y="94"/>
                    </a:lnTo>
                    <a:lnTo>
                      <a:pt x="116" y="96"/>
                    </a:lnTo>
                    <a:lnTo>
                      <a:pt x="114" y="98"/>
                    </a:lnTo>
                    <a:lnTo>
                      <a:pt x="112" y="102"/>
                    </a:lnTo>
                    <a:lnTo>
                      <a:pt x="110" y="108"/>
                    </a:lnTo>
                    <a:lnTo>
                      <a:pt x="110" y="116"/>
                    </a:lnTo>
                    <a:lnTo>
                      <a:pt x="114" y="122"/>
                    </a:lnTo>
                    <a:lnTo>
                      <a:pt x="114" y="124"/>
                    </a:lnTo>
                    <a:lnTo>
                      <a:pt x="114" y="126"/>
                    </a:lnTo>
                    <a:lnTo>
                      <a:pt x="116" y="128"/>
                    </a:lnTo>
                    <a:lnTo>
                      <a:pt x="116" y="132"/>
                    </a:lnTo>
                    <a:lnTo>
                      <a:pt x="116" y="134"/>
                    </a:lnTo>
                    <a:lnTo>
                      <a:pt x="116" y="134"/>
                    </a:lnTo>
                    <a:lnTo>
                      <a:pt x="116" y="134"/>
                    </a:lnTo>
                    <a:lnTo>
                      <a:pt x="118" y="134"/>
                    </a:lnTo>
                    <a:lnTo>
                      <a:pt x="120" y="132"/>
                    </a:lnTo>
                    <a:lnTo>
                      <a:pt x="122" y="132"/>
                    </a:lnTo>
                    <a:lnTo>
                      <a:pt x="126" y="134"/>
                    </a:lnTo>
                    <a:lnTo>
                      <a:pt x="126" y="136"/>
                    </a:lnTo>
                    <a:lnTo>
                      <a:pt x="126" y="136"/>
                    </a:lnTo>
                    <a:lnTo>
                      <a:pt x="126" y="136"/>
                    </a:lnTo>
                    <a:lnTo>
                      <a:pt x="128" y="138"/>
                    </a:lnTo>
                    <a:lnTo>
                      <a:pt x="132" y="138"/>
                    </a:lnTo>
                    <a:lnTo>
                      <a:pt x="138" y="140"/>
                    </a:lnTo>
                    <a:lnTo>
                      <a:pt x="140" y="140"/>
                    </a:lnTo>
                    <a:lnTo>
                      <a:pt x="142" y="140"/>
                    </a:lnTo>
                    <a:lnTo>
                      <a:pt x="142" y="140"/>
                    </a:lnTo>
                    <a:lnTo>
                      <a:pt x="144" y="138"/>
                    </a:lnTo>
                    <a:lnTo>
                      <a:pt x="148" y="136"/>
                    </a:lnTo>
                    <a:lnTo>
                      <a:pt x="150" y="134"/>
                    </a:lnTo>
                    <a:lnTo>
                      <a:pt x="152" y="132"/>
                    </a:lnTo>
                    <a:lnTo>
                      <a:pt x="154" y="130"/>
                    </a:lnTo>
                    <a:lnTo>
                      <a:pt x="152" y="156"/>
                    </a:lnTo>
                    <a:lnTo>
                      <a:pt x="152" y="156"/>
                    </a:lnTo>
                    <a:lnTo>
                      <a:pt x="154" y="158"/>
                    </a:lnTo>
                    <a:lnTo>
                      <a:pt x="156" y="158"/>
                    </a:lnTo>
                    <a:lnTo>
                      <a:pt x="160" y="160"/>
                    </a:lnTo>
                    <a:lnTo>
                      <a:pt x="160" y="160"/>
                    </a:lnTo>
                    <a:lnTo>
                      <a:pt x="164" y="160"/>
                    </a:lnTo>
                    <a:lnTo>
                      <a:pt x="166" y="160"/>
                    </a:lnTo>
                    <a:lnTo>
                      <a:pt x="176" y="176"/>
                    </a:lnTo>
                    <a:lnTo>
                      <a:pt x="176" y="176"/>
                    </a:lnTo>
                    <a:lnTo>
                      <a:pt x="176" y="178"/>
                    </a:lnTo>
                    <a:lnTo>
                      <a:pt x="178" y="180"/>
                    </a:lnTo>
                    <a:lnTo>
                      <a:pt x="178" y="184"/>
                    </a:lnTo>
                    <a:lnTo>
                      <a:pt x="176" y="186"/>
                    </a:lnTo>
                    <a:lnTo>
                      <a:pt x="176" y="188"/>
                    </a:lnTo>
                    <a:lnTo>
                      <a:pt x="174" y="192"/>
                    </a:lnTo>
                    <a:lnTo>
                      <a:pt x="174" y="196"/>
                    </a:lnTo>
                    <a:lnTo>
                      <a:pt x="174" y="202"/>
                    </a:lnTo>
                    <a:lnTo>
                      <a:pt x="174" y="206"/>
                    </a:lnTo>
                    <a:lnTo>
                      <a:pt x="174" y="208"/>
                    </a:lnTo>
                    <a:lnTo>
                      <a:pt x="176" y="208"/>
                    </a:lnTo>
                    <a:lnTo>
                      <a:pt x="176" y="210"/>
                    </a:lnTo>
                    <a:lnTo>
                      <a:pt x="178" y="214"/>
                    </a:lnTo>
                    <a:lnTo>
                      <a:pt x="178" y="216"/>
                    </a:lnTo>
                    <a:lnTo>
                      <a:pt x="178" y="220"/>
                    </a:lnTo>
                    <a:lnTo>
                      <a:pt x="176" y="222"/>
                    </a:lnTo>
                    <a:lnTo>
                      <a:pt x="174" y="224"/>
                    </a:lnTo>
                    <a:lnTo>
                      <a:pt x="170" y="224"/>
                    </a:lnTo>
                    <a:lnTo>
                      <a:pt x="166" y="226"/>
                    </a:lnTo>
                    <a:lnTo>
                      <a:pt x="160" y="228"/>
                    </a:lnTo>
                    <a:lnTo>
                      <a:pt x="156" y="230"/>
                    </a:lnTo>
                    <a:lnTo>
                      <a:pt x="154" y="234"/>
                    </a:lnTo>
                    <a:lnTo>
                      <a:pt x="152" y="236"/>
                    </a:lnTo>
                    <a:lnTo>
                      <a:pt x="148" y="238"/>
                    </a:lnTo>
                    <a:lnTo>
                      <a:pt x="142" y="240"/>
                    </a:lnTo>
                    <a:lnTo>
                      <a:pt x="138" y="242"/>
                    </a:lnTo>
                    <a:lnTo>
                      <a:pt x="132" y="244"/>
                    </a:lnTo>
                    <a:lnTo>
                      <a:pt x="130" y="244"/>
                    </a:lnTo>
                    <a:lnTo>
                      <a:pt x="128" y="244"/>
                    </a:lnTo>
                    <a:lnTo>
                      <a:pt x="120" y="244"/>
                    </a:lnTo>
                    <a:lnTo>
                      <a:pt x="118" y="244"/>
                    </a:lnTo>
                    <a:lnTo>
                      <a:pt x="116" y="242"/>
                    </a:lnTo>
                    <a:lnTo>
                      <a:pt x="112" y="240"/>
                    </a:lnTo>
                    <a:lnTo>
                      <a:pt x="108" y="238"/>
                    </a:lnTo>
                    <a:lnTo>
                      <a:pt x="104" y="236"/>
                    </a:lnTo>
                    <a:lnTo>
                      <a:pt x="98" y="234"/>
                    </a:lnTo>
                    <a:lnTo>
                      <a:pt x="96" y="232"/>
                    </a:lnTo>
                    <a:lnTo>
                      <a:pt x="94" y="230"/>
                    </a:lnTo>
                    <a:lnTo>
                      <a:pt x="82" y="226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" name="Freeform 325"/>
              <p:cNvSpPr>
                <a:spLocks/>
              </p:cNvSpPr>
              <p:nvPr/>
            </p:nvSpPr>
            <p:spPr bwMode="gray">
              <a:xfrm>
                <a:off x="4581" y="2672"/>
                <a:ext cx="176" cy="172"/>
              </a:xfrm>
              <a:custGeom>
                <a:avLst/>
                <a:gdLst/>
                <a:ahLst/>
                <a:cxnLst>
                  <a:cxn ang="0">
                    <a:pos x="166" y="50"/>
                  </a:cxn>
                  <a:cxn ang="0">
                    <a:pos x="162" y="46"/>
                  </a:cxn>
                  <a:cxn ang="0">
                    <a:pos x="152" y="38"/>
                  </a:cxn>
                  <a:cxn ang="0">
                    <a:pos x="142" y="34"/>
                  </a:cxn>
                  <a:cxn ang="0">
                    <a:pos x="134" y="26"/>
                  </a:cxn>
                  <a:cxn ang="0">
                    <a:pos x="126" y="22"/>
                  </a:cxn>
                  <a:cxn ang="0">
                    <a:pos x="110" y="26"/>
                  </a:cxn>
                  <a:cxn ang="0">
                    <a:pos x="100" y="30"/>
                  </a:cxn>
                  <a:cxn ang="0">
                    <a:pos x="84" y="32"/>
                  </a:cxn>
                  <a:cxn ang="0">
                    <a:pos x="72" y="30"/>
                  </a:cxn>
                  <a:cxn ang="0">
                    <a:pos x="62" y="22"/>
                  </a:cxn>
                  <a:cxn ang="0">
                    <a:pos x="54" y="14"/>
                  </a:cxn>
                  <a:cxn ang="0">
                    <a:pos x="48" y="6"/>
                  </a:cxn>
                  <a:cxn ang="0">
                    <a:pos x="42" y="4"/>
                  </a:cxn>
                  <a:cxn ang="0">
                    <a:pos x="42" y="0"/>
                  </a:cxn>
                  <a:cxn ang="0">
                    <a:pos x="40" y="2"/>
                  </a:cxn>
                  <a:cxn ang="0">
                    <a:pos x="40" y="6"/>
                  </a:cxn>
                  <a:cxn ang="0">
                    <a:pos x="38" y="8"/>
                  </a:cxn>
                  <a:cxn ang="0">
                    <a:pos x="36" y="12"/>
                  </a:cxn>
                  <a:cxn ang="0">
                    <a:pos x="36" y="16"/>
                  </a:cxn>
                  <a:cxn ang="0">
                    <a:pos x="36" y="20"/>
                  </a:cxn>
                  <a:cxn ang="0">
                    <a:pos x="32" y="18"/>
                  </a:cxn>
                  <a:cxn ang="0">
                    <a:pos x="32" y="14"/>
                  </a:cxn>
                  <a:cxn ang="0">
                    <a:pos x="34" y="10"/>
                  </a:cxn>
                  <a:cxn ang="0">
                    <a:pos x="32" y="6"/>
                  </a:cxn>
                  <a:cxn ang="0">
                    <a:pos x="24" y="10"/>
                  </a:cxn>
                  <a:cxn ang="0">
                    <a:pos x="18" y="16"/>
                  </a:cxn>
                  <a:cxn ang="0">
                    <a:pos x="10" y="20"/>
                  </a:cxn>
                  <a:cxn ang="0">
                    <a:pos x="0" y="30"/>
                  </a:cxn>
                  <a:cxn ang="0">
                    <a:pos x="0" y="36"/>
                  </a:cxn>
                  <a:cxn ang="0">
                    <a:pos x="2" y="48"/>
                  </a:cxn>
                  <a:cxn ang="0">
                    <a:pos x="4" y="54"/>
                  </a:cxn>
                  <a:cxn ang="0">
                    <a:pos x="2" y="62"/>
                  </a:cxn>
                  <a:cxn ang="0">
                    <a:pos x="0" y="72"/>
                  </a:cxn>
                  <a:cxn ang="0">
                    <a:pos x="6" y="84"/>
                  </a:cxn>
                  <a:cxn ang="0">
                    <a:pos x="48" y="98"/>
                  </a:cxn>
                  <a:cxn ang="0">
                    <a:pos x="56" y="98"/>
                  </a:cxn>
                  <a:cxn ang="0">
                    <a:pos x="62" y="96"/>
                  </a:cxn>
                  <a:cxn ang="0">
                    <a:pos x="66" y="96"/>
                  </a:cxn>
                  <a:cxn ang="0">
                    <a:pos x="66" y="102"/>
                  </a:cxn>
                  <a:cxn ang="0">
                    <a:pos x="60" y="108"/>
                  </a:cxn>
                  <a:cxn ang="0">
                    <a:pos x="60" y="122"/>
                  </a:cxn>
                  <a:cxn ang="0">
                    <a:pos x="60" y="140"/>
                  </a:cxn>
                  <a:cxn ang="0">
                    <a:pos x="64" y="148"/>
                  </a:cxn>
                  <a:cxn ang="0">
                    <a:pos x="68" y="164"/>
                  </a:cxn>
                  <a:cxn ang="0">
                    <a:pos x="116" y="152"/>
                  </a:cxn>
                  <a:cxn ang="0">
                    <a:pos x="122" y="140"/>
                  </a:cxn>
                  <a:cxn ang="0">
                    <a:pos x="116" y="140"/>
                  </a:cxn>
                  <a:cxn ang="0">
                    <a:pos x="112" y="136"/>
                  </a:cxn>
                  <a:cxn ang="0">
                    <a:pos x="108" y="126"/>
                  </a:cxn>
                  <a:cxn ang="0">
                    <a:pos x="104" y="124"/>
                  </a:cxn>
                  <a:cxn ang="0">
                    <a:pos x="106" y="118"/>
                  </a:cxn>
                  <a:cxn ang="0">
                    <a:pos x="126" y="124"/>
                  </a:cxn>
                  <a:cxn ang="0">
                    <a:pos x="144" y="124"/>
                  </a:cxn>
                  <a:cxn ang="0">
                    <a:pos x="156" y="122"/>
                  </a:cxn>
                  <a:cxn ang="0">
                    <a:pos x="162" y="120"/>
                  </a:cxn>
                  <a:cxn ang="0">
                    <a:pos x="156" y="100"/>
                  </a:cxn>
                  <a:cxn ang="0">
                    <a:pos x="154" y="90"/>
                  </a:cxn>
                  <a:cxn ang="0">
                    <a:pos x="166" y="76"/>
                  </a:cxn>
                  <a:cxn ang="0">
                    <a:pos x="168" y="62"/>
                  </a:cxn>
                  <a:cxn ang="0">
                    <a:pos x="176" y="58"/>
                  </a:cxn>
                </a:cxnLst>
                <a:rect l="0" t="0" r="r" b="b"/>
                <a:pathLst>
                  <a:path w="176" h="172">
                    <a:moveTo>
                      <a:pt x="176" y="58"/>
                    </a:moveTo>
                    <a:lnTo>
                      <a:pt x="170" y="54"/>
                    </a:lnTo>
                    <a:lnTo>
                      <a:pt x="166" y="50"/>
                    </a:lnTo>
                    <a:lnTo>
                      <a:pt x="166" y="50"/>
                    </a:lnTo>
                    <a:lnTo>
                      <a:pt x="164" y="48"/>
                    </a:lnTo>
                    <a:lnTo>
                      <a:pt x="162" y="46"/>
                    </a:lnTo>
                    <a:lnTo>
                      <a:pt x="160" y="44"/>
                    </a:lnTo>
                    <a:lnTo>
                      <a:pt x="156" y="40"/>
                    </a:lnTo>
                    <a:lnTo>
                      <a:pt x="152" y="38"/>
                    </a:lnTo>
                    <a:lnTo>
                      <a:pt x="146" y="36"/>
                    </a:lnTo>
                    <a:lnTo>
                      <a:pt x="144" y="34"/>
                    </a:lnTo>
                    <a:lnTo>
                      <a:pt x="142" y="34"/>
                    </a:lnTo>
                    <a:lnTo>
                      <a:pt x="138" y="32"/>
                    </a:lnTo>
                    <a:lnTo>
                      <a:pt x="136" y="28"/>
                    </a:lnTo>
                    <a:lnTo>
                      <a:pt x="134" y="26"/>
                    </a:lnTo>
                    <a:lnTo>
                      <a:pt x="132" y="24"/>
                    </a:lnTo>
                    <a:lnTo>
                      <a:pt x="132" y="24"/>
                    </a:lnTo>
                    <a:lnTo>
                      <a:pt x="126" y="22"/>
                    </a:lnTo>
                    <a:lnTo>
                      <a:pt x="120" y="24"/>
                    </a:lnTo>
                    <a:lnTo>
                      <a:pt x="116" y="24"/>
                    </a:lnTo>
                    <a:lnTo>
                      <a:pt x="110" y="26"/>
                    </a:lnTo>
                    <a:lnTo>
                      <a:pt x="108" y="26"/>
                    </a:lnTo>
                    <a:lnTo>
                      <a:pt x="106" y="28"/>
                    </a:lnTo>
                    <a:lnTo>
                      <a:pt x="100" y="30"/>
                    </a:lnTo>
                    <a:lnTo>
                      <a:pt x="94" y="32"/>
                    </a:lnTo>
                    <a:lnTo>
                      <a:pt x="88" y="32"/>
                    </a:lnTo>
                    <a:lnTo>
                      <a:pt x="84" y="32"/>
                    </a:lnTo>
                    <a:lnTo>
                      <a:pt x="80" y="32"/>
                    </a:lnTo>
                    <a:lnTo>
                      <a:pt x="78" y="32"/>
                    </a:lnTo>
                    <a:lnTo>
                      <a:pt x="72" y="30"/>
                    </a:lnTo>
                    <a:lnTo>
                      <a:pt x="68" y="28"/>
                    </a:lnTo>
                    <a:lnTo>
                      <a:pt x="64" y="24"/>
                    </a:lnTo>
                    <a:lnTo>
                      <a:pt x="62" y="22"/>
                    </a:lnTo>
                    <a:lnTo>
                      <a:pt x="62" y="22"/>
                    </a:lnTo>
                    <a:lnTo>
                      <a:pt x="56" y="18"/>
                    </a:lnTo>
                    <a:lnTo>
                      <a:pt x="54" y="14"/>
                    </a:lnTo>
                    <a:lnTo>
                      <a:pt x="50" y="10"/>
                    </a:lnTo>
                    <a:lnTo>
                      <a:pt x="50" y="8"/>
                    </a:lnTo>
                    <a:lnTo>
                      <a:pt x="48" y="6"/>
                    </a:lnTo>
                    <a:lnTo>
                      <a:pt x="46" y="4"/>
                    </a:lnTo>
                    <a:lnTo>
                      <a:pt x="44" y="4"/>
                    </a:lnTo>
                    <a:lnTo>
                      <a:pt x="42" y="4"/>
                    </a:lnTo>
                    <a:lnTo>
                      <a:pt x="42" y="2"/>
                    </a:lnTo>
                    <a:lnTo>
                      <a:pt x="42" y="2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40" y="0"/>
                    </a:lnTo>
                    <a:lnTo>
                      <a:pt x="40" y="2"/>
                    </a:lnTo>
                    <a:lnTo>
                      <a:pt x="42" y="4"/>
                    </a:lnTo>
                    <a:lnTo>
                      <a:pt x="40" y="4"/>
                    </a:lnTo>
                    <a:lnTo>
                      <a:pt x="40" y="6"/>
                    </a:lnTo>
                    <a:lnTo>
                      <a:pt x="40" y="8"/>
                    </a:lnTo>
                    <a:lnTo>
                      <a:pt x="38" y="8"/>
                    </a:lnTo>
                    <a:lnTo>
                      <a:pt x="38" y="8"/>
                    </a:lnTo>
                    <a:lnTo>
                      <a:pt x="38" y="10"/>
                    </a:lnTo>
                    <a:lnTo>
                      <a:pt x="36" y="12"/>
                    </a:lnTo>
                    <a:lnTo>
                      <a:pt x="36" y="12"/>
                    </a:lnTo>
                    <a:lnTo>
                      <a:pt x="36" y="12"/>
                    </a:lnTo>
                    <a:lnTo>
                      <a:pt x="36" y="14"/>
                    </a:lnTo>
                    <a:lnTo>
                      <a:pt x="36" y="16"/>
                    </a:lnTo>
                    <a:lnTo>
                      <a:pt x="36" y="16"/>
                    </a:lnTo>
                    <a:lnTo>
                      <a:pt x="36" y="18"/>
                    </a:lnTo>
                    <a:lnTo>
                      <a:pt x="36" y="20"/>
                    </a:lnTo>
                    <a:lnTo>
                      <a:pt x="34" y="20"/>
                    </a:lnTo>
                    <a:lnTo>
                      <a:pt x="34" y="20"/>
                    </a:lnTo>
                    <a:lnTo>
                      <a:pt x="32" y="18"/>
                    </a:lnTo>
                    <a:lnTo>
                      <a:pt x="32" y="16"/>
                    </a:lnTo>
                    <a:lnTo>
                      <a:pt x="32" y="16"/>
                    </a:lnTo>
                    <a:lnTo>
                      <a:pt x="32" y="14"/>
                    </a:lnTo>
                    <a:lnTo>
                      <a:pt x="34" y="14"/>
                    </a:lnTo>
                    <a:lnTo>
                      <a:pt x="34" y="12"/>
                    </a:lnTo>
                    <a:lnTo>
                      <a:pt x="34" y="10"/>
                    </a:lnTo>
                    <a:lnTo>
                      <a:pt x="32" y="8"/>
                    </a:lnTo>
                    <a:lnTo>
                      <a:pt x="32" y="6"/>
                    </a:lnTo>
                    <a:lnTo>
                      <a:pt x="32" y="6"/>
                    </a:lnTo>
                    <a:lnTo>
                      <a:pt x="32" y="4"/>
                    </a:lnTo>
                    <a:lnTo>
                      <a:pt x="28" y="6"/>
                    </a:lnTo>
                    <a:lnTo>
                      <a:pt x="24" y="10"/>
                    </a:lnTo>
                    <a:lnTo>
                      <a:pt x="22" y="14"/>
                    </a:lnTo>
                    <a:lnTo>
                      <a:pt x="20" y="16"/>
                    </a:lnTo>
                    <a:lnTo>
                      <a:pt x="18" y="16"/>
                    </a:lnTo>
                    <a:lnTo>
                      <a:pt x="18" y="18"/>
                    </a:lnTo>
                    <a:lnTo>
                      <a:pt x="14" y="18"/>
                    </a:lnTo>
                    <a:lnTo>
                      <a:pt x="10" y="20"/>
                    </a:lnTo>
                    <a:lnTo>
                      <a:pt x="6" y="24"/>
                    </a:lnTo>
                    <a:lnTo>
                      <a:pt x="2" y="26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0" y="32"/>
                    </a:lnTo>
                    <a:lnTo>
                      <a:pt x="0" y="36"/>
                    </a:lnTo>
                    <a:lnTo>
                      <a:pt x="0" y="42"/>
                    </a:lnTo>
                    <a:lnTo>
                      <a:pt x="0" y="46"/>
                    </a:lnTo>
                    <a:lnTo>
                      <a:pt x="2" y="48"/>
                    </a:lnTo>
                    <a:lnTo>
                      <a:pt x="2" y="48"/>
                    </a:lnTo>
                    <a:lnTo>
                      <a:pt x="2" y="50"/>
                    </a:lnTo>
                    <a:lnTo>
                      <a:pt x="4" y="54"/>
                    </a:lnTo>
                    <a:lnTo>
                      <a:pt x="4" y="58"/>
                    </a:lnTo>
                    <a:lnTo>
                      <a:pt x="2" y="60"/>
                    </a:lnTo>
                    <a:lnTo>
                      <a:pt x="2" y="62"/>
                    </a:lnTo>
                    <a:lnTo>
                      <a:pt x="2" y="64"/>
                    </a:lnTo>
                    <a:lnTo>
                      <a:pt x="0" y="68"/>
                    </a:lnTo>
                    <a:lnTo>
                      <a:pt x="0" y="72"/>
                    </a:lnTo>
                    <a:lnTo>
                      <a:pt x="2" y="76"/>
                    </a:lnTo>
                    <a:lnTo>
                      <a:pt x="2" y="80"/>
                    </a:lnTo>
                    <a:lnTo>
                      <a:pt x="6" y="84"/>
                    </a:lnTo>
                    <a:lnTo>
                      <a:pt x="12" y="86"/>
                    </a:lnTo>
                    <a:lnTo>
                      <a:pt x="44" y="90"/>
                    </a:lnTo>
                    <a:lnTo>
                      <a:pt x="48" y="98"/>
                    </a:lnTo>
                    <a:lnTo>
                      <a:pt x="48" y="98"/>
                    </a:lnTo>
                    <a:lnTo>
                      <a:pt x="52" y="98"/>
                    </a:lnTo>
                    <a:lnTo>
                      <a:pt x="56" y="98"/>
                    </a:lnTo>
                    <a:lnTo>
                      <a:pt x="60" y="98"/>
                    </a:lnTo>
                    <a:lnTo>
                      <a:pt x="60" y="98"/>
                    </a:lnTo>
                    <a:lnTo>
                      <a:pt x="62" y="96"/>
                    </a:lnTo>
                    <a:lnTo>
                      <a:pt x="62" y="96"/>
                    </a:lnTo>
                    <a:lnTo>
                      <a:pt x="64" y="96"/>
                    </a:lnTo>
                    <a:lnTo>
                      <a:pt x="66" y="96"/>
                    </a:lnTo>
                    <a:lnTo>
                      <a:pt x="66" y="98"/>
                    </a:lnTo>
                    <a:lnTo>
                      <a:pt x="66" y="102"/>
                    </a:lnTo>
                    <a:lnTo>
                      <a:pt x="66" y="102"/>
                    </a:lnTo>
                    <a:lnTo>
                      <a:pt x="64" y="104"/>
                    </a:lnTo>
                    <a:lnTo>
                      <a:pt x="62" y="106"/>
                    </a:lnTo>
                    <a:lnTo>
                      <a:pt x="60" y="108"/>
                    </a:lnTo>
                    <a:lnTo>
                      <a:pt x="60" y="112"/>
                    </a:lnTo>
                    <a:lnTo>
                      <a:pt x="58" y="116"/>
                    </a:lnTo>
                    <a:lnTo>
                      <a:pt x="60" y="122"/>
                    </a:lnTo>
                    <a:lnTo>
                      <a:pt x="62" y="128"/>
                    </a:lnTo>
                    <a:lnTo>
                      <a:pt x="68" y="132"/>
                    </a:lnTo>
                    <a:lnTo>
                      <a:pt x="60" y="140"/>
                    </a:lnTo>
                    <a:lnTo>
                      <a:pt x="62" y="140"/>
                    </a:lnTo>
                    <a:lnTo>
                      <a:pt x="62" y="144"/>
                    </a:lnTo>
                    <a:lnTo>
                      <a:pt x="64" y="148"/>
                    </a:lnTo>
                    <a:lnTo>
                      <a:pt x="66" y="154"/>
                    </a:lnTo>
                    <a:lnTo>
                      <a:pt x="68" y="160"/>
                    </a:lnTo>
                    <a:lnTo>
                      <a:pt x="68" y="164"/>
                    </a:lnTo>
                    <a:lnTo>
                      <a:pt x="80" y="166"/>
                    </a:lnTo>
                    <a:lnTo>
                      <a:pt x="98" y="172"/>
                    </a:lnTo>
                    <a:lnTo>
                      <a:pt x="116" y="152"/>
                    </a:lnTo>
                    <a:lnTo>
                      <a:pt x="124" y="148"/>
                    </a:lnTo>
                    <a:lnTo>
                      <a:pt x="124" y="140"/>
                    </a:lnTo>
                    <a:lnTo>
                      <a:pt x="122" y="140"/>
                    </a:lnTo>
                    <a:lnTo>
                      <a:pt x="122" y="140"/>
                    </a:lnTo>
                    <a:lnTo>
                      <a:pt x="118" y="140"/>
                    </a:lnTo>
                    <a:lnTo>
                      <a:pt x="116" y="140"/>
                    </a:lnTo>
                    <a:lnTo>
                      <a:pt x="114" y="140"/>
                    </a:lnTo>
                    <a:lnTo>
                      <a:pt x="112" y="138"/>
                    </a:lnTo>
                    <a:lnTo>
                      <a:pt x="112" y="136"/>
                    </a:lnTo>
                    <a:lnTo>
                      <a:pt x="112" y="130"/>
                    </a:lnTo>
                    <a:lnTo>
                      <a:pt x="110" y="128"/>
                    </a:lnTo>
                    <a:lnTo>
                      <a:pt x="108" y="126"/>
                    </a:lnTo>
                    <a:lnTo>
                      <a:pt x="106" y="124"/>
                    </a:lnTo>
                    <a:lnTo>
                      <a:pt x="104" y="124"/>
                    </a:lnTo>
                    <a:lnTo>
                      <a:pt x="104" y="124"/>
                    </a:lnTo>
                    <a:lnTo>
                      <a:pt x="104" y="122"/>
                    </a:lnTo>
                    <a:lnTo>
                      <a:pt x="104" y="118"/>
                    </a:lnTo>
                    <a:lnTo>
                      <a:pt x="106" y="118"/>
                    </a:lnTo>
                    <a:lnTo>
                      <a:pt x="108" y="120"/>
                    </a:lnTo>
                    <a:lnTo>
                      <a:pt x="114" y="122"/>
                    </a:lnTo>
                    <a:lnTo>
                      <a:pt x="126" y="124"/>
                    </a:lnTo>
                    <a:lnTo>
                      <a:pt x="128" y="130"/>
                    </a:lnTo>
                    <a:lnTo>
                      <a:pt x="144" y="128"/>
                    </a:lnTo>
                    <a:lnTo>
                      <a:pt x="144" y="124"/>
                    </a:lnTo>
                    <a:lnTo>
                      <a:pt x="152" y="120"/>
                    </a:lnTo>
                    <a:lnTo>
                      <a:pt x="154" y="120"/>
                    </a:lnTo>
                    <a:lnTo>
                      <a:pt x="156" y="122"/>
                    </a:lnTo>
                    <a:lnTo>
                      <a:pt x="158" y="122"/>
                    </a:lnTo>
                    <a:lnTo>
                      <a:pt x="160" y="120"/>
                    </a:lnTo>
                    <a:lnTo>
                      <a:pt x="162" y="120"/>
                    </a:lnTo>
                    <a:lnTo>
                      <a:pt x="164" y="118"/>
                    </a:lnTo>
                    <a:lnTo>
                      <a:pt x="164" y="116"/>
                    </a:lnTo>
                    <a:lnTo>
                      <a:pt x="156" y="100"/>
                    </a:lnTo>
                    <a:lnTo>
                      <a:pt x="156" y="98"/>
                    </a:lnTo>
                    <a:lnTo>
                      <a:pt x="154" y="96"/>
                    </a:lnTo>
                    <a:lnTo>
                      <a:pt x="154" y="90"/>
                    </a:lnTo>
                    <a:lnTo>
                      <a:pt x="154" y="84"/>
                    </a:lnTo>
                    <a:lnTo>
                      <a:pt x="156" y="78"/>
                    </a:lnTo>
                    <a:lnTo>
                      <a:pt x="166" y="76"/>
                    </a:lnTo>
                    <a:lnTo>
                      <a:pt x="164" y="64"/>
                    </a:lnTo>
                    <a:lnTo>
                      <a:pt x="164" y="64"/>
                    </a:lnTo>
                    <a:lnTo>
                      <a:pt x="168" y="62"/>
                    </a:lnTo>
                    <a:lnTo>
                      <a:pt x="170" y="62"/>
                    </a:lnTo>
                    <a:lnTo>
                      <a:pt x="174" y="60"/>
                    </a:lnTo>
                    <a:lnTo>
                      <a:pt x="176" y="58"/>
                    </a:lnTo>
                    <a:lnTo>
                      <a:pt x="176" y="58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" name="Freeform 326"/>
              <p:cNvSpPr>
                <a:spLocks/>
              </p:cNvSpPr>
              <p:nvPr/>
            </p:nvSpPr>
            <p:spPr bwMode="gray">
              <a:xfrm>
                <a:off x="4735" y="2730"/>
                <a:ext cx="52" cy="86"/>
              </a:xfrm>
              <a:custGeom>
                <a:avLst/>
                <a:gdLst/>
                <a:ahLst/>
                <a:cxnLst>
                  <a:cxn ang="0">
                    <a:pos x="52" y="28"/>
                  </a:cxn>
                  <a:cxn ang="0">
                    <a:pos x="52" y="28"/>
                  </a:cxn>
                  <a:cxn ang="0">
                    <a:pos x="48" y="26"/>
                  </a:cxn>
                  <a:cxn ang="0">
                    <a:pos x="46" y="22"/>
                  </a:cxn>
                  <a:cxn ang="0">
                    <a:pos x="40" y="16"/>
                  </a:cxn>
                  <a:cxn ang="0">
                    <a:pos x="34" y="12"/>
                  </a:cxn>
                  <a:cxn ang="0">
                    <a:pos x="28" y="6"/>
                  </a:cxn>
                  <a:cxn ang="0">
                    <a:pos x="22" y="0"/>
                  </a:cxn>
                  <a:cxn ang="0">
                    <a:pos x="22" y="0"/>
                  </a:cxn>
                  <a:cxn ang="0">
                    <a:pos x="20" y="2"/>
                  </a:cxn>
                  <a:cxn ang="0">
                    <a:pos x="16" y="4"/>
                  </a:cxn>
                  <a:cxn ang="0">
                    <a:pos x="14" y="4"/>
                  </a:cxn>
                  <a:cxn ang="0">
                    <a:pos x="10" y="6"/>
                  </a:cxn>
                  <a:cxn ang="0">
                    <a:pos x="10" y="6"/>
                  </a:cxn>
                  <a:cxn ang="0">
                    <a:pos x="12" y="18"/>
                  </a:cxn>
                  <a:cxn ang="0">
                    <a:pos x="2" y="20"/>
                  </a:cxn>
                  <a:cxn ang="0">
                    <a:pos x="0" y="26"/>
                  </a:cxn>
                  <a:cxn ang="0">
                    <a:pos x="0" y="32"/>
                  </a:cxn>
                  <a:cxn ang="0">
                    <a:pos x="0" y="38"/>
                  </a:cxn>
                  <a:cxn ang="0">
                    <a:pos x="2" y="40"/>
                  </a:cxn>
                  <a:cxn ang="0">
                    <a:pos x="2" y="42"/>
                  </a:cxn>
                  <a:cxn ang="0">
                    <a:pos x="10" y="58"/>
                  </a:cxn>
                  <a:cxn ang="0">
                    <a:pos x="14" y="58"/>
                  </a:cxn>
                  <a:cxn ang="0">
                    <a:pos x="16" y="60"/>
                  </a:cxn>
                  <a:cxn ang="0">
                    <a:pos x="16" y="62"/>
                  </a:cxn>
                  <a:cxn ang="0">
                    <a:pos x="18" y="66"/>
                  </a:cxn>
                  <a:cxn ang="0">
                    <a:pos x="18" y="70"/>
                  </a:cxn>
                  <a:cxn ang="0">
                    <a:pos x="18" y="72"/>
                  </a:cxn>
                  <a:cxn ang="0">
                    <a:pos x="16" y="74"/>
                  </a:cxn>
                  <a:cxn ang="0">
                    <a:pos x="16" y="78"/>
                  </a:cxn>
                  <a:cxn ang="0">
                    <a:pos x="16" y="80"/>
                  </a:cxn>
                  <a:cxn ang="0">
                    <a:pos x="16" y="84"/>
                  </a:cxn>
                  <a:cxn ang="0">
                    <a:pos x="18" y="86"/>
                  </a:cxn>
                  <a:cxn ang="0">
                    <a:pos x="24" y="84"/>
                  </a:cxn>
                  <a:cxn ang="0">
                    <a:pos x="26" y="84"/>
                  </a:cxn>
                  <a:cxn ang="0">
                    <a:pos x="36" y="82"/>
                  </a:cxn>
                  <a:cxn ang="0">
                    <a:pos x="40" y="82"/>
                  </a:cxn>
                  <a:cxn ang="0">
                    <a:pos x="46" y="82"/>
                  </a:cxn>
                  <a:cxn ang="0">
                    <a:pos x="46" y="82"/>
                  </a:cxn>
                  <a:cxn ang="0">
                    <a:pos x="44" y="80"/>
                  </a:cxn>
                  <a:cxn ang="0">
                    <a:pos x="42" y="78"/>
                  </a:cxn>
                  <a:cxn ang="0">
                    <a:pos x="42" y="74"/>
                  </a:cxn>
                  <a:cxn ang="0">
                    <a:pos x="40" y="64"/>
                  </a:cxn>
                  <a:cxn ang="0">
                    <a:pos x="36" y="62"/>
                  </a:cxn>
                  <a:cxn ang="0">
                    <a:pos x="36" y="62"/>
                  </a:cxn>
                  <a:cxn ang="0">
                    <a:pos x="34" y="58"/>
                  </a:cxn>
                  <a:cxn ang="0">
                    <a:pos x="32" y="54"/>
                  </a:cxn>
                  <a:cxn ang="0">
                    <a:pos x="32" y="50"/>
                  </a:cxn>
                  <a:cxn ang="0">
                    <a:pos x="32" y="44"/>
                  </a:cxn>
                  <a:cxn ang="0">
                    <a:pos x="34" y="40"/>
                  </a:cxn>
                  <a:cxn ang="0">
                    <a:pos x="38" y="40"/>
                  </a:cxn>
                  <a:cxn ang="0">
                    <a:pos x="40" y="40"/>
                  </a:cxn>
                  <a:cxn ang="0">
                    <a:pos x="42" y="42"/>
                  </a:cxn>
                  <a:cxn ang="0">
                    <a:pos x="44" y="42"/>
                  </a:cxn>
                  <a:cxn ang="0">
                    <a:pos x="44" y="40"/>
                  </a:cxn>
                  <a:cxn ang="0">
                    <a:pos x="46" y="38"/>
                  </a:cxn>
                  <a:cxn ang="0">
                    <a:pos x="46" y="38"/>
                  </a:cxn>
                  <a:cxn ang="0">
                    <a:pos x="46" y="36"/>
                  </a:cxn>
                  <a:cxn ang="0">
                    <a:pos x="48" y="34"/>
                  </a:cxn>
                  <a:cxn ang="0">
                    <a:pos x="48" y="32"/>
                  </a:cxn>
                  <a:cxn ang="0">
                    <a:pos x="52" y="28"/>
                  </a:cxn>
                </a:cxnLst>
                <a:rect l="0" t="0" r="r" b="b"/>
                <a:pathLst>
                  <a:path w="52" h="86">
                    <a:moveTo>
                      <a:pt x="52" y="28"/>
                    </a:moveTo>
                    <a:lnTo>
                      <a:pt x="52" y="28"/>
                    </a:lnTo>
                    <a:lnTo>
                      <a:pt x="48" y="26"/>
                    </a:lnTo>
                    <a:lnTo>
                      <a:pt x="46" y="22"/>
                    </a:lnTo>
                    <a:lnTo>
                      <a:pt x="40" y="16"/>
                    </a:lnTo>
                    <a:lnTo>
                      <a:pt x="34" y="12"/>
                    </a:lnTo>
                    <a:lnTo>
                      <a:pt x="28" y="6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20" y="2"/>
                    </a:lnTo>
                    <a:lnTo>
                      <a:pt x="16" y="4"/>
                    </a:lnTo>
                    <a:lnTo>
                      <a:pt x="14" y="4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2" y="18"/>
                    </a:lnTo>
                    <a:lnTo>
                      <a:pt x="2" y="20"/>
                    </a:lnTo>
                    <a:lnTo>
                      <a:pt x="0" y="26"/>
                    </a:lnTo>
                    <a:lnTo>
                      <a:pt x="0" y="32"/>
                    </a:lnTo>
                    <a:lnTo>
                      <a:pt x="0" y="38"/>
                    </a:lnTo>
                    <a:lnTo>
                      <a:pt x="2" y="40"/>
                    </a:lnTo>
                    <a:lnTo>
                      <a:pt x="2" y="42"/>
                    </a:lnTo>
                    <a:lnTo>
                      <a:pt x="10" y="58"/>
                    </a:lnTo>
                    <a:lnTo>
                      <a:pt x="14" y="58"/>
                    </a:lnTo>
                    <a:lnTo>
                      <a:pt x="16" y="60"/>
                    </a:lnTo>
                    <a:lnTo>
                      <a:pt x="16" y="62"/>
                    </a:lnTo>
                    <a:lnTo>
                      <a:pt x="18" y="66"/>
                    </a:lnTo>
                    <a:lnTo>
                      <a:pt x="18" y="70"/>
                    </a:lnTo>
                    <a:lnTo>
                      <a:pt x="18" y="72"/>
                    </a:lnTo>
                    <a:lnTo>
                      <a:pt x="16" y="74"/>
                    </a:lnTo>
                    <a:lnTo>
                      <a:pt x="16" y="78"/>
                    </a:lnTo>
                    <a:lnTo>
                      <a:pt x="16" y="80"/>
                    </a:lnTo>
                    <a:lnTo>
                      <a:pt x="16" y="84"/>
                    </a:lnTo>
                    <a:lnTo>
                      <a:pt x="18" y="86"/>
                    </a:lnTo>
                    <a:lnTo>
                      <a:pt x="24" y="84"/>
                    </a:lnTo>
                    <a:lnTo>
                      <a:pt x="26" y="84"/>
                    </a:lnTo>
                    <a:lnTo>
                      <a:pt x="36" y="82"/>
                    </a:lnTo>
                    <a:lnTo>
                      <a:pt x="40" y="82"/>
                    </a:lnTo>
                    <a:lnTo>
                      <a:pt x="46" y="82"/>
                    </a:lnTo>
                    <a:lnTo>
                      <a:pt x="46" y="82"/>
                    </a:lnTo>
                    <a:lnTo>
                      <a:pt x="44" y="80"/>
                    </a:lnTo>
                    <a:lnTo>
                      <a:pt x="42" y="78"/>
                    </a:lnTo>
                    <a:lnTo>
                      <a:pt x="42" y="74"/>
                    </a:lnTo>
                    <a:lnTo>
                      <a:pt x="40" y="64"/>
                    </a:lnTo>
                    <a:lnTo>
                      <a:pt x="36" y="62"/>
                    </a:lnTo>
                    <a:lnTo>
                      <a:pt x="36" y="62"/>
                    </a:lnTo>
                    <a:lnTo>
                      <a:pt x="34" y="58"/>
                    </a:lnTo>
                    <a:lnTo>
                      <a:pt x="32" y="54"/>
                    </a:lnTo>
                    <a:lnTo>
                      <a:pt x="32" y="50"/>
                    </a:lnTo>
                    <a:lnTo>
                      <a:pt x="32" y="44"/>
                    </a:lnTo>
                    <a:lnTo>
                      <a:pt x="34" y="40"/>
                    </a:lnTo>
                    <a:lnTo>
                      <a:pt x="38" y="40"/>
                    </a:lnTo>
                    <a:lnTo>
                      <a:pt x="40" y="40"/>
                    </a:lnTo>
                    <a:lnTo>
                      <a:pt x="42" y="42"/>
                    </a:lnTo>
                    <a:lnTo>
                      <a:pt x="44" y="42"/>
                    </a:lnTo>
                    <a:lnTo>
                      <a:pt x="44" y="40"/>
                    </a:lnTo>
                    <a:lnTo>
                      <a:pt x="46" y="38"/>
                    </a:lnTo>
                    <a:lnTo>
                      <a:pt x="46" y="38"/>
                    </a:lnTo>
                    <a:lnTo>
                      <a:pt x="46" y="36"/>
                    </a:lnTo>
                    <a:lnTo>
                      <a:pt x="48" y="34"/>
                    </a:lnTo>
                    <a:lnTo>
                      <a:pt x="48" y="32"/>
                    </a:lnTo>
                    <a:lnTo>
                      <a:pt x="52" y="28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" name="Freeform 327"/>
              <p:cNvSpPr>
                <a:spLocks/>
              </p:cNvSpPr>
              <p:nvPr/>
            </p:nvSpPr>
            <p:spPr bwMode="gray">
              <a:xfrm>
                <a:off x="4767" y="2758"/>
                <a:ext cx="46" cy="56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28" y="4"/>
                  </a:cxn>
                  <a:cxn ang="0">
                    <a:pos x="36" y="8"/>
                  </a:cxn>
                  <a:cxn ang="0">
                    <a:pos x="46" y="10"/>
                  </a:cxn>
                  <a:cxn ang="0">
                    <a:pos x="44" y="16"/>
                  </a:cxn>
                  <a:cxn ang="0">
                    <a:pos x="44" y="16"/>
                  </a:cxn>
                  <a:cxn ang="0">
                    <a:pos x="42" y="18"/>
                  </a:cxn>
                  <a:cxn ang="0">
                    <a:pos x="40" y="20"/>
                  </a:cxn>
                  <a:cxn ang="0">
                    <a:pos x="38" y="22"/>
                  </a:cxn>
                  <a:cxn ang="0">
                    <a:pos x="38" y="24"/>
                  </a:cxn>
                  <a:cxn ang="0">
                    <a:pos x="36" y="26"/>
                  </a:cxn>
                  <a:cxn ang="0">
                    <a:pos x="36" y="28"/>
                  </a:cxn>
                  <a:cxn ang="0">
                    <a:pos x="38" y="30"/>
                  </a:cxn>
                  <a:cxn ang="0">
                    <a:pos x="38" y="30"/>
                  </a:cxn>
                  <a:cxn ang="0">
                    <a:pos x="40" y="32"/>
                  </a:cxn>
                  <a:cxn ang="0">
                    <a:pos x="42" y="36"/>
                  </a:cxn>
                  <a:cxn ang="0">
                    <a:pos x="42" y="38"/>
                  </a:cxn>
                  <a:cxn ang="0">
                    <a:pos x="42" y="38"/>
                  </a:cxn>
                  <a:cxn ang="0">
                    <a:pos x="40" y="42"/>
                  </a:cxn>
                  <a:cxn ang="0">
                    <a:pos x="40" y="44"/>
                  </a:cxn>
                  <a:cxn ang="0">
                    <a:pos x="40" y="46"/>
                  </a:cxn>
                  <a:cxn ang="0">
                    <a:pos x="40" y="48"/>
                  </a:cxn>
                  <a:cxn ang="0">
                    <a:pos x="40" y="50"/>
                  </a:cxn>
                  <a:cxn ang="0">
                    <a:pos x="38" y="52"/>
                  </a:cxn>
                  <a:cxn ang="0">
                    <a:pos x="36" y="52"/>
                  </a:cxn>
                  <a:cxn ang="0">
                    <a:pos x="34" y="52"/>
                  </a:cxn>
                  <a:cxn ang="0">
                    <a:pos x="34" y="52"/>
                  </a:cxn>
                  <a:cxn ang="0">
                    <a:pos x="32" y="50"/>
                  </a:cxn>
                  <a:cxn ang="0">
                    <a:pos x="28" y="50"/>
                  </a:cxn>
                  <a:cxn ang="0">
                    <a:pos x="26" y="52"/>
                  </a:cxn>
                  <a:cxn ang="0">
                    <a:pos x="24" y="52"/>
                  </a:cxn>
                  <a:cxn ang="0">
                    <a:pos x="20" y="50"/>
                  </a:cxn>
                  <a:cxn ang="0">
                    <a:pos x="20" y="50"/>
                  </a:cxn>
                  <a:cxn ang="0">
                    <a:pos x="18" y="54"/>
                  </a:cxn>
                  <a:cxn ang="0">
                    <a:pos x="20" y="56"/>
                  </a:cxn>
                  <a:cxn ang="0">
                    <a:pos x="14" y="54"/>
                  </a:cxn>
                  <a:cxn ang="0">
                    <a:pos x="14" y="54"/>
                  </a:cxn>
                  <a:cxn ang="0">
                    <a:pos x="12" y="52"/>
                  </a:cxn>
                  <a:cxn ang="0">
                    <a:pos x="10" y="50"/>
                  </a:cxn>
                  <a:cxn ang="0">
                    <a:pos x="10" y="46"/>
                  </a:cxn>
                  <a:cxn ang="0">
                    <a:pos x="8" y="36"/>
                  </a:cxn>
                  <a:cxn ang="0">
                    <a:pos x="4" y="34"/>
                  </a:cxn>
                  <a:cxn ang="0">
                    <a:pos x="4" y="34"/>
                  </a:cxn>
                  <a:cxn ang="0">
                    <a:pos x="2" y="30"/>
                  </a:cxn>
                  <a:cxn ang="0">
                    <a:pos x="0" y="26"/>
                  </a:cxn>
                  <a:cxn ang="0">
                    <a:pos x="0" y="22"/>
                  </a:cxn>
                  <a:cxn ang="0">
                    <a:pos x="0" y="16"/>
                  </a:cxn>
                  <a:cxn ang="0">
                    <a:pos x="2" y="12"/>
                  </a:cxn>
                  <a:cxn ang="0">
                    <a:pos x="6" y="12"/>
                  </a:cxn>
                  <a:cxn ang="0">
                    <a:pos x="8" y="12"/>
                  </a:cxn>
                  <a:cxn ang="0">
                    <a:pos x="10" y="14"/>
                  </a:cxn>
                  <a:cxn ang="0">
                    <a:pos x="12" y="14"/>
                  </a:cxn>
                  <a:cxn ang="0">
                    <a:pos x="12" y="12"/>
                  </a:cxn>
                  <a:cxn ang="0">
                    <a:pos x="14" y="10"/>
                  </a:cxn>
                  <a:cxn ang="0">
                    <a:pos x="14" y="10"/>
                  </a:cxn>
                  <a:cxn ang="0">
                    <a:pos x="14" y="8"/>
                  </a:cxn>
                  <a:cxn ang="0">
                    <a:pos x="16" y="6"/>
                  </a:cxn>
                  <a:cxn ang="0">
                    <a:pos x="16" y="4"/>
                  </a:cxn>
                  <a:cxn ang="0">
                    <a:pos x="20" y="0"/>
                  </a:cxn>
                </a:cxnLst>
                <a:rect l="0" t="0" r="r" b="b"/>
                <a:pathLst>
                  <a:path w="46" h="56">
                    <a:moveTo>
                      <a:pt x="20" y="0"/>
                    </a:moveTo>
                    <a:lnTo>
                      <a:pt x="28" y="4"/>
                    </a:lnTo>
                    <a:lnTo>
                      <a:pt x="36" y="8"/>
                    </a:lnTo>
                    <a:lnTo>
                      <a:pt x="46" y="10"/>
                    </a:lnTo>
                    <a:lnTo>
                      <a:pt x="44" y="16"/>
                    </a:lnTo>
                    <a:lnTo>
                      <a:pt x="44" y="16"/>
                    </a:lnTo>
                    <a:lnTo>
                      <a:pt x="42" y="18"/>
                    </a:lnTo>
                    <a:lnTo>
                      <a:pt x="40" y="20"/>
                    </a:lnTo>
                    <a:lnTo>
                      <a:pt x="38" y="22"/>
                    </a:lnTo>
                    <a:lnTo>
                      <a:pt x="38" y="24"/>
                    </a:lnTo>
                    <a:lnTo>
                      <a:pt x="36" y="26"/>
                    </a:lnTo>
                    <a:lnTo>
                      <a:pt x="36" y="28"/>
                    </a:lnTo>
                    <a:lnTo>
                      <a:pt x="38" y="30"/>
                    </a:lnTo>
                    <a:lnTo>
                      <a:pt x="38" y="30"/>
                    </a:lnTo>
                    <a:lnTo>
                      <a:pt x="40" y="32"/>
                    </a:lnTo>
                    <a:lnTo>
                      <a:pt x="42" y="36"/>
                    </a:lnTo>
                    <a:lnTo>
                      <a:pt x="42" y="38"/>
                    </a:lnTo>
                    <a:lnTo>
                      <a:pt x="42" y="38"/>
                    </a:lnTo>
                    <a:lnTo>
                      <a:pt x="40" y="42"/>
                    </a:lnTo>
                    <a:lnTo>
                      <a:pt x="40" y="44"/>
                    </a:lnTo>
                    <a:lnTo>
                      <a:pt x="40" y="46"/>
                    </a:lnTo>
                    <a:lnTo>
                      <a:pt x="40" y="48"/>
                    </a:lnTo>
                    <a:lnTo>
                      <a:pt x="40" y="50"/>
                    </a:lnTo>
                    <a:lnTo>
                      <a:pt x="38" y="52"/>
                    </a:lnTo>
                    <a:lnTo>
                      <a:pt x="36" y="52"/>
                    </a:lnTo>
                    <a:lnTo>
                      <a:pt x="34" y="52"/>
                    </a:lnTo>
                    <a:lnTo>
                      <a:pt x="34" y="52"/>
                    </a:lnTo>
                    <a:lnTo>
                      <a:pt x="32" y="50"/>
                    </a:lnTo>
                    <a:lnTo>
                      <a:pt x="28" y="50"/>
                    </a:lnTo>
                    <a:lnTo>
                      <a:pt x="26" y="52"/>
                    </a:lnTo>
                    <a:lnTo>
                      <a:pt x="24" y="52"/>
                    </a:lnTo>
                    <a:lnTo>
                      <a:pt x="20" y="50"/>
                    </a:lnTo>
                    <a:lnTo>
                      <a:pt x="20" y="50"/>
                    </a:lnTo>
                    <a:lnTo>
                      <a:pt x="18" y="54"/>
                    </a:lnTo>
                    <a:lnTo>
                      <a:pt x="20" y="56"/>
                    </a:lnTo>
                    <a:lnTo>
                      <a:pt x="14" y="54"/>
                    </a:lnTo>
                    <a:lnTo>
                      <a:pt x="14" y="54"/>
                    </a:lnTo>
                    <a:lnTo>
                      <a:pt x="12" y="52"/>
                    </a:lnTo>
                    <a:lnTo>
                      <a:pt x="10" y="50"/>
                    </a:lnTo>
                    <a:lnTo>
                      <a:pt x="10" y="46"/>
                    </a:lnTo>
                    <a:lnTo>
                      <a:pt x="8" y="36"/>
                    </a:lnTo>
                    <a:lnTo>
                      <a:pt x="4" y="34"/>
                    </a:lnTo>
                    <a:lnTo>
                      <a:pt x="4" y="34"/>
                    </a:lnTo>
                    <a:lnTo>
                      <a:pt x="2" y="30"/>
                    </a:lnTo>
                    <a:lnTo>
                      <a:pt x="0" y="26"/>
                    </a:lnTo>
                    <a:lnTo>
                      <a:pt x="0" y="22"/>
                    </a:lnTo>
                    <a:lnTo>
                      <a:pt x="0" y="16"/>
                    </a:lnTo>
                    <a:lnTo>
                      <a:pt x="2" y="12"/>
                    </a:lnTo>
                    <a:lnTo>
                      <a:pt x="6" y="12"/>
                    </a:lnTo>
                    <a:lnTo>
                      <a:pt x="8" y="12"/>
                    </a:lnTo>
                    <a:lnTo>
                      <a:pt x="10" y="14"/>
                    </a:lnTo>
                    <a:lnTo>
                      <a:pt x="12" y="14"/>
                    </a:lnTo>
                    <a:lnTo>
                      <a:pt x="12" y="12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4" y="8"/>
                    </a:lnTo>
                    <a:lnTo>
                      <a:pt x="16" y="6"/>
                    </a:lnTo>
                    <a:lnTo>
                      <a:pt x="16" y="4"/>
                    </a:lnTo>
                    <a:lnTo>
                      <a:pt x="20" y="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" name="Freeform 328"/>
              <p:cNvSpPr>
                <a:spLocks/>
              </p:cNvSpPr>
              <p:nvPr/>
            </p:nvSpPr>
            <p:spPr bwMode="gray">
              <a:xfrm>
                <a:off x="4803" y="2768"/>
                <a:ext cx="46" cy="42"/>
              </a:xfrm>
              <a:custGeom>
                <a:avLst/>
                <a:gdLst/>
                <a:ahLst/>
                <a:cxnLst>
                  <a:cxn ang="0">
                    <a:pos x="46" y="18"/>
                  </a:cxn>
                  <a:cxn ang="0">
                    <a:pos x="38" y="12"/>
                  </a:cxn>
                  <a:cxn ang="0">
                    <a:pos x="32" y="8"/>
                  </a:cxn>
                  <a:cxn ang="0">
                    <a:pos x="20" y="4"/>
                  </a:cxn>
                  <a:cxn ang="0">
                    <a:pos x="10" y="0"/>
                  </a:cxn>
                  <a:cxn ang="0">
                    <a:pos x="8" y="2"/>
                  </a:cxn>
                  <a:cxn ang="0">
                    <a:pos x="8" y="6"/>
                  </a:cxn>
                  <a:cxn ang="0">
                    <a:pos x="8" y="6"/>
                  </a:cxn>
                  <a:cxn ang="0">
                    <a:pos x="6" y="8"/>
                  </a:cxn>
                  <a:cxn ang="0">
                    <a:pos x="4" y="10"/>
                  </a:cxn>
                  <a:cxn ang="0">
                    <a:pos x="2" y="12"/>
                  </a:cxn>
                  <a:cxn ang="0">
                    <a:pos x="2" y="14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2" y="20"/>
                  </a:cxn>
                  <a:cxn ang="0">
                    <a:pos x="2" y="20"/>
                  </a:cxn>
                  <a:cxn ang="0">
                    <a:pos x="4" y="22"/>
                  </a:cxn>
                  <a:cxn ang="0">
                    <a:pos x="6" y="26"/>
                  </a:cxn>
                  <a:cxn ang="0">
                    <a:pos x="6" y="28"/>
                  </a:cxn>
                  <a:cxn ang="0">
                    <a:pos x="6" y="28"/>
                  </a:cxn>
                  <a:cxn ang="0">
                    <a:pos x="4" y="32"/>
                  </a:cxn>
                  <a:cxn ang="0">
                    <a:pos x="4" y="34"/>
                  </a:cxn>
                  <a:cxn ang="0">
                    <a:pos x="4" y="36"/>
                  </a:cxn>
                  <a:cxn ang="0">
                    <a:pos x="4" y="38"/>
                  </a:cxn>
                  <a:cxn ang="0">
                    <a:pos x="4" y="40"/>
                  </a:cxn>
                  <a:cxn ang="0">
                    <a:pos x="2" y="40"/>
                  </a:cxn>
                  <a:cxn ang="0">
                    <a:pos x="2" y="42"/>
                  </a:cxn>
                  <a:cxn ang="0">
                    <a:pos x="4" y="42"/>
                  </a:cxn>
                  <a:cxn ang="0">
                    <a:pos x="8" y="42"/>
                  </a:cxn>
                  <a:cxn ang="0">
                    <a:pos x="8" y="42"/>
                  </a:cxn>
                  <a:cxn ang="0">
                    <a:pos x="10" y="40"/>
                  </a:cxn>
                  <a:cxn ang="0">
                    <a:pos x="10" y="40"/>
                  </a:cxn>
                  <a:cxn ang="0">
                    <a:pos x="12" y="40"/>
                  </a:cxn>
                  <a:cxn ang="0">
                    <a:pos x="14" y="40"/>
                  </a:cxn>
                  <a:cxn ang="0">
                    <a:pos x="16" y="40"/>
                  </a:cxn>
                  <a:cxn ang="0">
                    <a:pos x="16" y="40"/>
                  </a:cxn>
                  <a:cxn ang="0">
                    <a:pos x="18" y="40"/>
                  </a:cxn>
                  <a:cxn ang="0">
                    <a:pos x="20" y="40"/>
                  </a:cxn>
                  <a:cxn ang="0">
                    <a:pos x="22" y="42"/>
                  </a:cxn>
                  <a:cxn ang="0">
                    <a:pos x="24" y="42"/>
                  </a:cxn>
                  <a:cxn ang="0">
                    <a:pos x="26" y="42"/>
                  </a:cxn>
                  <a:cxn ang="0">
                    <a:pos x="26" y="42"/>
                  </a:cxn>
                  <a:cxn ang="0">
                    <a:pos x="28" y="42"/>
                  </a:cxn>
                  <a:cxn ang="0">
                    <a:pos x="28" y="40"/>
                  </a:cxn>
                  <a:cxn ang="0">
                    <a:pos x="30" y="38"/>
                  </a:cxn>
                  <a:cxn ang="0">
                    <a:pos x="30" y="36"/>
                  </a:cxn>
                  <a:cxn ang="0">
                    <a:pos x="32" y="32"/>
                  </a:cxn>
                  <a:cxn ang="0">
                    <a:pos x="34" y="28"/>
                  </a:cxn>
                  <a:cxn ang="0">
                    <a:pos x="36" y="26"/>
                  </a:cxn>
                  <a:cxn ang="0">
                    <a:pos x="40" y="26"/>
                  </a:cxn>
                  <a:cxn ang="0">
                    <a:pos x="42" y="22"/>
                  </a:cxn>
                  <a:cxn ang="0">
                    <a:pos x="46" y="18"/>
                  </a:cxn>
                </a:cxnLst>
                <a:rect l="0" t="0" r="r" b="b"/>
                <a:pathLst>
                  <a:path w="46" h="42">
                    <a:moveTo>
                      <a:pt x="46" y="18"/>
                    </a:moveTo>
                    <a:lnTo>
                      <a:pt x="38" y="12"/>
                    </a:lnTo>
                    <a:lnTo>
                      <a:pt x="32" y="8"/>
                    </a:lnTo>
                    <a:lnTo>
                      <a:pt x="20" y="4"/>
                    </a:lnTo>
                    <a:lnTo>
                      <a:pt x="10" y="0"/>
                    </a:lnTo>
                    <a:lnTo>
                      <a:pt x="8" y="2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6" y="8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2" y="14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4" y="22"/>
                    </a:lnTo>
                    <a:lnTo>
                      <a:pt x="6" y="26"/>
                    </a:lnTo>
                    <a:lnTo>
                      <a:pt x="6" y="28"/>
                    </a:lnTo>
                    <a:lnTo>
                      <a:pt x="6" y="28"/>
                    </a:lnTo>
                    <a:lnTo>
                      <a:pt x="4" y="32"/>
                    </a:lnTo>
                    <a:lnTo>
                      <a:pt x="4" y="34"/>
                    </a:lnTo>
                    <a:lnTo>
                      <a:pt x="4" y="36"/>
                    </a:lnTo>
                    <a:lnTo>
                      <a:pt x="4" y="38"/>
                    </a:lnTo>
                    <a:lnTo>
                      <a:pt x="4" y="40"/>
                    </a:lnTo>
                    <a:lnTo>
                      <a:pt x="2" y="40"/>
                    </a:lnTo>
                    <a:lnTo>
                      <a:pt x="2" y="42"/>
                    </a:lnTo>
                    <a:lnTo>
                      <a:pt x="4" y="42"/>
                    </a:lnTo>
                    <a:lnTo>
                      <a:pt x="8" y="42"/>
                    </a:lnTo>
                    <a:lnTo>
                      <a:pt x="8" y="42"/>
                    </a:lnTo>
                    <a:lnTo>
                      <a:pt x="10" y="40"/>
                    </a:lnTo>
                    <a:lnTo>
                      <a:pt x="10" y="40"/>
                    </a:lnTo>
                    <a:lnTo>
                      <a:pt x="12" y="40"/>
                    </a:lnTo>
                    <a:lnTo>
                      <a:pt x="14" y="40"/>
                    </a:lnTo>
                    <a:lnTo>
                      <a:pt x="16" y="40"/>
                    </a:lnTo>
                    <a:lnTo>
                      <a:pt x="16" y="40"/>
                    </a:lnTo>
                    <a:lnTo>
                      <a:pt x="18" y="40"/>
                    </a:lnTo>
                    <a:lnTo>
                      <a:pt x="20" y="40"/>
                    </a:lnTo>
                    <a:lnTo>
                      <a:pt x="22" y="42"/>
                    </a:lnTo>
                    <a:lnTo>
                      <a:pt x="24" y="42"/>
                    </a:lnTo>
                    <a:lnTo>
                      <a:pt x="26" y="42"/>
                    </a:lnTo>
                    <a:lnTo>
                      <a:pt x="26" y="42"/>
                    </a:lnTo>
                    <a:lnTo>
                      <a:pt x="28" y="42"/>
                    </a:lnTo>
                    <a:lnTo>
                      <a:pt x="28" y="40"/>
                    </a:lnTo>
                    <a:lnTo>
                      <a:pt x="30" y="38"/>
                    </a:lnTo>
                    <a:lnTo>
                      <a:pt x="30" y="36"/>
                    </a:lnTo>
                    <a:lnTo>
                      <a:pt x="32" y="32"/>
                    </a:lnTo>
                    <a:lnTo>
                      <a:pt x="34" y="28"/>
                    </a:lnTo>
                    <a:lnTo>
                      <a:pt x="36" y="26"/>
                    </a:lnTo>
                    <a:lnTo>
                      <a:pt x="40" y="26"/>
                    </a:lnTo>
                    <a:lnTo>
                      <a:pt x="42" y="22"/>
                    </a:lnTo>
                    <a:lnTo>
                      <a:pt x="46" y="18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" name="Freeform 329"/>
              <p:cNvSpPr>
                <a:spLocks/>
              </p:cNvSpPr>
              <p:nvPr/>
            </p:nvSpPr>
            <p:spPr bwMode="gray">
              <a:xfrm>
                <a:off x="4501" y="2670"/>
                <a:ext cx="148" cy="242"/>
              </a:xfrm>
              <a:custGeom>
                <a:avLst/>
                <a:gdLst/>
                <a:ahLst/>
                <a:cxnLst>
                  <a:cxn ang="0">
                    <a:pos x="128" y="204"/>
                  </a:cxn>
                  <a:cxn ang="0">
                    <a:pos x="126" y="212"/>
                  </a:cxn>
                  <a:cxn ang="0">
                    <a:pos x="114" y="240"/>
                  </a:cxn>
                  <a:cxn ang="0">
                    <a:pos x="118" y="226"/>
                  </a:cxn>
                  <a:cxn ang="0">
                    <a:pos x="114" y="220"/>
                  </a:cxn>
                  <a:cxn ang="0">
                    <a:pos x="106" y="218"/>
                  </a:cxn>
                  <a:cxn ang="0">
                    <a:pos x="96" y="218"/>
                  </a:cxn>
                  <a:cxn ang="0">
                    <a:pos x="82" y="214"/>
                  </a:cxn>
                  <a:cxn ang="0">
                    <a:pos x="80" y="206"/>
                  </a:cxn>
                  <a:cxn ang="0">
                    <a:pos x="78" y="200"/>
                  </a:cxn>
                  <a:cxn ang="0">
                    <a:pos x="60" y="192"/>
                  </a:cxn>
                  <a:cxn ang="0">
                    <a:pos x="50" y="188"/>
                  </a:cxn>
                  <a:cxn ang="0">
                    <a:pos x="36" y="180"/>
                  </a:cxn>
                  <a:cxn ang="0">
                    <a:pos x="26" y="172"/>
                  </a:cxn>
                  <a:cxn ang="0">
                    <a:pos x="26" y="172"/>
                  </a:cxn>
                  <a:cxn ang="0">
                    <a:pos x="14" y="168"/>
                  </a:cxn>
                  <a:cxn ang="0">
                    <a:pos x="2" y="166"/>
                  </a:cxn>
                  <a:cxn ang="0">
                    <a:pos x="4" y="160"/>
                  </a:cxn>
                  <a:cxn ang="0">
                    <a:pos x="14" y="142"/>
                  </a:cxn>
                  <a:cxn ang="0">
                    <a:pos x="18" y="122"/>
                  </a:cxn>
                  <a:cxn ang="0">
                    <a:pos x="18" y="92"/>
                  </a:cxn>
                  <a:cxn ang="0">
                    <a:pos x="20" y="72"/>
                  </a:cxn>
                  <a:cxn ang="0">
                    <a:pos x="18" y="66"/>
                  </a:cxn>
                  <a:cxn ang="0">
                    <a:pos x="18" y="56"/>
                  </a:cxn>
                  <a:cxn ang="0">
                    <a:pos x="34" y="50"/>
                  </a:cxn>
                  <a:cxn ang="0">
                    <a:pos x="68" y="22"/>
                  </a:cxn>
                  <a:cxn ang="0">
                    <a:pos x="78" y="12"/>
                  </a:cxn>
                  <a:cxn ang="0">
                    <a:pos x="86" y="8"/>
                  </a:cxn>
                  <a:cxn ang="0">
                    <a:pos x="94" y="6"/>
                  </a:cxn>
                  <a:cxn ang="0">
                    <a:pos x="102" y="2"/>
                  </a:cxn>
                  <a:cxn ang="0">
                    <a:pos x="112" y="0"/>
                  </a:cxn>
                  <a:cxn ang="0">
                    <a:pos x="116" y="2"/>
                  </a:cxn>
                  <a:cxn ang="0">
                    <a:pos x="114" y="6"/>
                  </a:cxn>
                  <a:cxn ang="0">
                    <a:pos x="106" y="10"/>
                  </a:cxn>
                  <a:cxn ang="0">
                    <a:pos x="98" y="20"/>
                  </a:cxn>
                  <a:cxn ang="0">
                    <a:pos x="86" y="26"/>
                  </a:cxn>
                  <a:cxn ang="0">
                    <a:pos x="80" y="32"/>
                  </a:cxn>
                  <a:cxn ang="0">
                    <a:pos x="80" y="44"/>
                  </a:cxn>
                  <a:cxn ang="0">
                    <a:pos x="82" y="50"/>
                  </a:cxn>
                  <a:cxn ang="0">
                    <a:pos x="84" y="60"/>
                  </a:cxn>
                  <a:cxn ang="0">
                    <a:pos x="82" y="66"/>
                  </a:cxn>
                  <a:cxn ang="0">
                    <a:pos x="82" y="78"/>
                  </a:cxn>
                  <a:cxn ang="0">
                    <a:pos x="92" y="88"/>
                  </a:cxn>
                  <a:cxn ang="0">
                    <a:pos x="128" y="100"/>
                  </a:cxn>
                  <a:cxn ang="0">
                    <a:pos x="140" y="100"/>
                  </a:cxn>
                  <a:cxn ang="0">
                    <a:pos x="142" y="98"/>
                  </a:cxn>
                  <a:cxn ang="0">
                    <a:pos x="146" y="100"/>
                  </a:cxn>
                  <a:cxn ang="0">
                    <a:pos x="144" y="106"/>
                  </a:cxn>
                  <a:cxn ang="0">
                    <a:pos x="140" y="114"/>
                  </a:cxn>
                  <a:cxn ang="0">
                    <a:pos x="142" y="130"/>
                  </a:cxn>
                  <a:cxn ang="0">
                    <a:pos x="142" y="142"/>
                  </a:cxn>
                  <a:cxn ang="0">
                    <a:pos x="146" y="156"/>
                  </a:cxn>
                  <a:cxn ang="0">
                    <a:pos x="146" y="166"/>
                  </a:cxn>
                  <a:cxn ang="0">
                    <a:pos x="144" y="160"/>
                  </a:cxn>
                  <a:cxn ang="0">
                    <a:pos x="120" y="168"/>
                  </a:cxn>
                  <a:cxn ang="0">
                    <a:pos x="128" y="178"/>
                  </a:cxn>
                  <a:cxn ang="0">
                    <a:pos x="122" y="174"/>
                  </a:cxn>
                  <a:cxn ang="0">
                    <a:pos x="120" y="186"/>
                  </a:cxn>
                  <a:cxn ang="0">
                    <a:pos x="124" y="194"/>
                  </a:cxn>
                </a:cxnLst>
                <a:rect l="0" t="0" r="r" b="b"/>
                <a:pathLst>
                  <a:path w="148" h="242">
                    <a:moveTo>
                      <a:pt x="124" y="194"/>
                    </a:moveTo>
                    <a:lnTo>
                      <a:pt x="126" y="200"/>
                    </a:lnTo>
                    <a:lnTo>
                      <a:pt x="128" y="204"/>
                    </a:lnTo>
                    <a:lnTo>
                      <a:pt x="128" y="208"/>
                    </a:lnTo>
                    <a:lnTo>
                      <a:pt x="126" y="212"/>
                    </a:lnTo>
                    <a:lnTo>
                      <a:pt x="126" y="212"/>
                    </a:lnTo>
                    <a:lnTo>
                      <a:pt x="118" y="242"/>
                    </a:lnTo>
                    <a:lnTo>
                      <a:pt x="116" y="240"/>
                    </a:lnTo>
                    <a:lnTo>
                      <a:pt x="114" y="240"/>
                    </a:lnTo>
                    <a:lnTo>
                      <a:pt x="112" y="242"/>
                    </a:lnTo>
                    <a:lnTo>
                      <a:pt x="112" y="242"/>
                    </a:lnTo>
                    <a:lnTo>
                      <a:pt x="118" y="226"/>
                    </a:lnTo>
                    <a:lnTo>
                      <a:pt x="118" y="224"/>
                    </a:lnTo>
                    <a:lnTo>
                      <a:pt x="116" y="222"/>
                    </a:lnTo>
                    <a:lnTo>
                      <a:pt x="114" y="220"/>
                    </a:lnTo>
                    <a:lnTo>
                      <a:pt x="114" y="220"/>
                    </a:lnTo>
                    <a:lnTo>
                      <a:pt x="110" y="220"/>
                    </a:lnTo>
                    <a:lnTo>
                      <a:pt x="106" y="218"/>
                    </a:lnTo>
                    <a:lnTo>
                      <a:pt x="102" y="218"/>
                    </a:lnTo>
                    <a:lnTo>
                      <a:pt x="98" y="218"/>
                    </a:lnTo>
                    <a:lnTo>
                      <a:pt x="96" y="218"/>
                    </a:lnTo>
                    <a:lnTo>
                      <a:pt x="90" y="218"/>
                    </a:lnTo>
                    <a:lnTo>
                      <a:pt x="86" y="216"/>
                    </a:lnTo>
                    <a:lnTo>
                      <a:pt x="82" y="214"/>
                    </a:lnTo>
                    <a:lnTo>
                      <a:pt x="82" y="210"/>
                    </a:lnTo>
                    <a:lnTo>
                      <a:pt x="80" y="208"/>
                    </a:lnTo>
                    <a:lnTo>
                      <a:pt x="80" y="206"/>
                    </a:lnTo>
                    <a:lnTo>
                      <a:pt x="80" y="204"/>
                    </a:lnTo>
                    <a:lnTo>
                      <a:pt x="80" y="204"/>
                    </a:lnTo>
                    <a:lnTo>
                      <a:pt x="78" y="200"/>
                    </a:lnTo>
                    <a:lnTo>
                      <a:pt x="72" y="196"/>
                    </a:lnTo>
                    <a:lnTo>
                      <a:pt x="66" y="194"/>
                    </a:lnTo>
                    <a:lnTo>
                      <a:pt x="60" y="192"/>
                    </a:lnTo>
                    <a:lnTo>
                      <a:pt x="56" y="190"/>
                    </a:lnTo>
                    <a:lnTo>
                      <a:pt x="52" y="188"/>
                    </a:lnTo>
                    <a:lnTo>
                      <a:pt x="50" y="188"/>
                    </a:lnTo>
                    <a:lnTo>
                      <a:pt x="46" y="186"/>
                    </a:lnTo>
                    <a:lnTo>
                      <a:pt x="40" y="184"/>
                    </a:lnTo>
                    <a:lnTo>
                      <a:pt x="36" y="180"/>
                    </a:lnTo>
                    <a:lnTo>
                      <a:pt x="32" y="178"/>
                    </a:lnTo>
                    <a:lnTo>
                      <a:pt x="28" y="174"/>
                    </a:lnTo>
                    <a:lnTo>
                      <a:pt x="26" y="172"/>
                    </a:lnTo>
                    <a:lnTo>
                      <a:pt x="26" y="172"/>
                    </a:lnTo>
                    <a:lnTo>
                      <a:pt x="26" y="172"/>
                    </a:lnTo>
                    <a:lnTo>
                      <a:pt x="26" y="172"/>
                    </a:lnTo>
                    <a:lnTo>
                      <a:pt x="26" y="172"/>
                    </a:lnTo>
                    <a:lnTo>
                      <a:pt x="20" y="170"/>
                    </a:lnTo>
                    <a:lnTo>
                      <a:pt x="14" y="168"/>
                    </a:lnTo>
                    <a:lnTo>
                      <a:pt x="10" y="168"/>
                    </a:lnTo>
                    <a:lnTo>
                      <a:pt x="4" y="166"/>
                    </a:lnTo>
                    <a:lnTo>
                      <a:pt x="2" y="166"/>
                    </a:lnTo>
                    <a:lnTo>
                      <a:pt x="0" y="166"/>
                    </a:lnTo>
                    <a:lnTo>
                      <a:pt x="2" y="162"/>
                    </a:lnTo>
                    <a:lnTo>
                      <a:pt x="4" y="160"/>
                    </a:lnTo>
                    <a:lnTo>
                      <a:pt x="4" y="160"/>
                    </a:lnTo>
                    <a:lnTo>
                      <a:pt x="10" y="154"/>
                    </a:lnTo>
                    <a:lnTo>
                      <a:pt x="14" y="142"/>
                    </a:lnTo>
                    <a:lnTo>
                      <a:pt x="16" y="136"/>
                    </a:lnTo>
                    <a:lnTo>
                      <a:pt x="18" y="130"/>
                    </a:lnTo>
                    <a:lnTo>
                      <a:pt x="18" y="122"/>
                    </a:lnTo>
                    <a:lnTo>
                      <a:pt x="18" y="114"/>
                    </a:lnTo>
                    <a:lnTo>
                      <a:pt x="18" y="104"/>
                    </a:lnTo>
                    <a:lnTo>
                      <a:pt x="18" y="92"/>
                    </a:lnTo>
                    <a:lnTo>
                      <a:pt x="18" y="80"/>
                    </a:lnTo>
                    <a:lnTo>
                      <a:pt x="20" y="74"/>
                    </a:lnTo>
                    <a:lnTo>
                      <a:pt x="20" y="72"/>
                    </a:lnTo>
                    <a:lnTo>
                      <a:pt x="20" y="70"/>
                    </a:lnTo>
                    <a:lnTo>
                      <a:pt x="18" y="68"/>
                    </a:lnTo>
                    <a:lnTo>
                      <a:pt x="18" y="66"/>
                    </a:lnTo>
                    <a:lnTo>
                      <a:pt x="20" y="62"/>
                    </a:lnTo>
                    <a:lnTo>
                      <a:pt x="18" y="58"/>
                    </a:lnTo>
                    <a:lnTo>
                      <a:pt x="18" y="56"/>
                    </a:lnTo>
                    <a:lnTo>
                      <a:pt x="20" y="56"/>
                    </a:lnTo>
                    <a:lnTo>
                      <a:pt x="20" y="54"/>
                    </a:lnTo>
                    <a:lnTo>
                      <a:pt x="34" y="50"/>
                    </a:lnTo>
                    <a:lnTo>
                      <a:pt x="44" y="34"/>
                    </a:lnTo>
                    <a:lnTo>
                      <a:pt x="50" y="24"/>
                    </a:lnTo>
                    <a:lnTo>
                      <a:pt x="68" y="22"/>
                    </a:lnTo>
                    <a:lnTo>
                      <a:pt x="76" y="14"/>
                    </a:lnTo>
                    <a:lnTo>
                      <a:pt x="76" y="14"/>
                    </a:lnTo>
                    <a:lnTo>
                      <a:pt x="78" y="12"/>
                    </a:lnTo>
                    <a:lnTo>
                      <a:pt x="80" y="10"/>
                    </a:lnTo>
                    <a:lnTo>
                      <a:pt x="84" y="8"/>
                    </a:lnTo>
                    <a:lnTo>
                      <a:pt x="86" y="8"/>
                    </a:lnTo>
                    <a:lnTo>
                      <a:pt x="88" y="8"/>
                    </a:lnTo>
                    <a:lnTo>
                      <a:pt x="92" y="8"/>
                    </a:lnTo>
                    <a:lnTo>
                      <a:pt x="94" y="6"/>
                    </a:lnTo>
                    <a:lnTo>
                      <a:pt x="96" y="6"/>
                    </a:lnTo>
                    <a:lnTo>
                      <a:pt x="98" y="4"/>
                    </a:lnTo>
                    <a:lnTo>
                      <a:pt x="102" y="2"/>
                    </a:lnTo>
                    <a:lnTo>
                      <a:pt x="106" y="2"/>
                    </a:lnTo>
                    <a:lnTo>
                      <a:pt x="110" y="0"/>
                    </a:lnTo>
                    <a:lnTo>
                      <a:pt x="112" y="0"/>
                    </a:lnTo>
                    <a:lnTo>
                      <a:pt x="114" y="0"/>
                    </a:lnTo>
                    <a:lnTo>
                      <a:pt x="114" y="2"/>
                    </a:lnTo>
                    <a:lnTo>
                      <a:pt x="116" y="2"/>
                    </a:lnTo>
                    <a:lnTo>
                      <a:pt x="116" y="4"/>
                    </a:lnTo>
                    <a:lnTo>
                      <a:pt x="114" y="4"/>
                    </a:lnTo>
                    <a:lnTo>
                      <a:pt x="114" y="6"/>
                    </a:lnTo>
                    <a:lnTo>
                      <a:pt x="112" y="6"/>
                    </a:lnTo>
                    <a:lnTo>
                      <a:pt x="110" y="8"/>
                    </a:lnTo>
                    <a:lnTo>
                      <a:pt x="106" y="10"/>
                    </a:lnTo>
                    <a:lnTo>
                      <a:pt x="102" y="14"/>
                    </a:lnTo>
                    <a:lnTo>
                      <a:pt x="98" y="18"/>
                    </a:lnTo>
                    <a:lnTo>
                      <a:pt x="98" y="20"/>
                    </a:lnTo>
                    <a:lnTo>
                      <a:pt x="94" y="20"/>
                    </a:lnTo>
                    <a:lnTo>
                      <a:pt x="90" y="22"/>
                    </a:lnTo>
                    <a:lnTo>
                      <a:pt x="86" y="26"/>
                    </a:lnTo>
                    <a:lnTo>
                      <a:pt x="82" y="28"/>
                    </a:lnTo>
                    <a:lnTo>
                      <a:pt x="80" y="32"/>
                    </a:lnTo>
                    <a:lnTo>
                      <a:pt x="80" y="32"/>
                    </a:lnTo>
                    <a:lnTo>
                      <a:pt x="80" y="34"/>
                    </a:lnTo>
                    <a:lnTo>
                      <a:pt x="80" y="38"/>
                    </a:lnTo>
                    <a:lnTo>
                      <a:pt x="80" y="44"/>
                    </a:lnTo>
                    <a:lnTo>
                      <a:pt x="80" y="48"/>
                    </a:lnTo>
                    <a:lnTo>
                      <a:pt x="82" y="50"/>
                    </a:lnTo>
                    <a:lnTo>
                      <a:pt x="82" y="50"/>
                    </a:lnTo>
                    <a:lnTo>
                      <a:pt x="82" y="52"/>
                    </a:lnTo>
                    <a:lnTo>
                      <a:pt x="84" y="56"/>
                    </a:lnTo>
                    <a:lnTo>
                      <a:pt x="84" y="60"/>
                    </a:lnTo>
                    <a:lnTo>
                      <a:pt x="82" y="62"/>
                    </a:lnTo>
                    <a:lnTo>
                      <a:pt x="82" y="64"/>
                    </a:lnTo>
                    <a:lnTo>
                      <a:pt x="82" y="66"/>
                    </a:lnTo>
                    <a:lnTo>
                      <a:pt x="80" y="70"/>
                    </a:lnTo>
                    <a:lnTo>
                      <a:pt x="80" y="74"/>
                    </a:lnTo>
                    <a:lnTo>
                      <a:pt x="82" y="78"/>
                    </a:lnTo>
                    <a:lnTo>
                      <a:pt x="82" y="82"/>
                    </a:lnTo>
                    <a:lnTo>
                      <a:pt x="86" y="86"/>
                    </a:lnTo>
                    <a:lnTo>
                      <a:pt x="92" y="88"/>
                    </a:lnTo>
                    <a:lnTo>
                      <a:pt x="124" y="92"/>
                    </a:lnTo>
                    <a:lnTo>
                      <a:pt x="128" y="100"/>
                    </a:lnTo>
                    <a:lnTo>
                      <a:pt x="128" y="100"/>
                    </a:lnTo>
                    <a:lnTo>
                      <a:pt x="132" y="100"/>
                    </a:lnTo>
                    <a:lnTo>
                      <a:pt x="136" y="100"/>
                    </a:lnTo>
                    <a:lnTo>
                      <a:pt x="140" y="100"/>
                    </a:lnTo>
                    <a:lnTo>
                      <a:pt x="140" y="100"/>
                    </a:lnTo>
                    <a:lnTo>
                      <a:pt x="142" y="98"/>
                    </a:lnTo>
                    <a:lnTo>
                      <a:pt x="142" y="98"/>
                    </a:lnTo>
                    <a:lnTo>
                      <a:pt x="144" y="98"/>
                    </a:lnTo>
                    <a:lnTo>
                      <a:pt x="146" y="98"/>
                    </a:lnTo>
                    <a:lnTo>
                      <a:pt x="146" y="100"/>
                    </a:lnTo>
                    <a:lnTo>
                      <a:pt x="146" y="104"/>
                    </a:lnTo>
                    <a:lnTo>
                      <a:pt x="146" y="104"/>
                    </a:lnTo>
                    <a:lnTo>
                      <a:pt x="144" y="106"/>
                    </a:lnTo>
                    <a:lnTo>
                      <a:pt x="142" y="108"/>
                    </a:lnTo>
                    <a:lnTo>
                      <a:pt x="140" y="110"/>
                    </a:lnTo>
                    <a:lnTo>
                      <a:pt x="140" y="114"/>
                    </a:lnTo>
                    <a:lnTo>
                      <a:pt x="138" y="118"/>
                    </a:lnTo>
                    <a:lnTo>
                      <a:pt x="140" y="124"/>
                    </a:lnTo>
                    <a:lnTo>
                      <a:pt x="142" y="130"/>
                    </a:lnTo>
                    <a:lnTo>
                      <a:pt x="148" y="134"/>
                    </a:lnTo>
                    <a:lnTo>
                      <a:pt x="140" y="142"/>
                    </a:lnTo>
                    <a:lnTo>
                      <a:pt x="142" y="142"/>
                    </a:lnTo>
                    <a:lnTo>
                      <a:pt x="142" y="146"/>
                    </a:lnTo>
                    <a:lnTo>
                      <a:pt x="144" y="150"/>
                    </a:lnTo>
                    <a:lnTo>
                      <a:pt x="146" y="156"/>
                    </a:lnTo>
                    <a:lnTo>
                      <a:pt x="148" y="162"/>
                    </a:lnTo>
                    <a:lnTo>
                      <a:pt x="148" y="166"/>
                    </a:lnTo>
                    <a:lnTo>
                      <a:pt x="146" y="166"/>
                    </a:lnTo>
                    <a:lnTo>
                      <a:pt x="146" y="166"/>
                    </a:lnTo>
                    <a:lnTo>
                      <a:pt x="146" y="164"/>
                    </a:lnTo>
                    <a:lnTo>
                      <a:pt x="144" y="160"/>
                    </a:lnTo>
                    <a:lnTo>
                      <a:pt x="142" y="156"/>
                    </a:lnTo>
                    <a:lnTo>
                      <a:pt x="118" y="160"/>
                    </a:lnTo>
                    <a:lnTo>
                      <a:pt x="120" y="168"/>
                    </a:lnTo>
                    <a:lnTo>
                      <a:pt x="126" y="168"/>
                    </a:lnTo>
                    <a:lnTo>
                      <a:pt x="130" y="178"/>
                    </a:lnTo>
                    <a:lnTo>
                      <a:pt x="128" y="178"/>
                    </a:lnTo>
                    <a:lnTo>
                      <a:pt x="126" y="176"/>
                    </a:lnTo>
                    <a:lnTo>
                      <a:pt x="124" y="176"/>
                    </a:lnTo>
                    <a:lnTo>
                      <a:pt x="122" y="174"/>
                    </a:lnTo>
                    <a:lnTo>
                      <a:pt x="120" y="174"/>
                    </a:lnTo>
                    <a:lnTo>
                      <a:pt x="120" y="176"/>
                    </a:lnTo>
                    <a:lnTo>
                      <a:pt x="120" y="186"/>
                    </a:lnTo>
                    <a:lnTo>
                      <a:pt x="120" y="186"/>
                    </a:lnTo>
                    <a:lnTo>
                      <a:pt x="122" y="188"/>
                    </a:lnTo>
                    <a:lnTo>
                      <a:pt x="124" y="194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" name="Freeform 330"/>
              <p:cNvSpPr>
                <a:spLocks/>
              </p:cNvSpPr>
              <p:nvPr/>
            </p:nvSpPr>
            <p:spPr bwMode="gray">
              <a:xfrm>
                <a:off x="4461" y="2836"/>
                <a:ext cx="80" cy="84"/>
              </a:xfrm>
              <a:custGeom>
                <a:avLst/>
                <a:gdLst/>
                <a:ahLst/>
                <a:cxnLst>
                  <a:cxn ang="0">
                    <a:pos x="10" y="80"/>
                  </a:cxn>
                  <a:cxn ang="0">
                    <a:pos x="10" y="74"/>
                  </a:cxn>
                  <a:cxn ang="0">
                    <a:pos x="6" y="74"/>
                  </a:cxn>
                  <a:cxn ang="0">
                    <a:pos x="4" y="72"/>
                  </a:cxn>
                  <a:cxn ang="0">
                    <a:pos x="2" y="70"/>
                  </a:cxn>
                  <a:cxn ang="0">
                    <a:pos x="0" y="68"/>
                  </a:cxn>
                  <a:cxn ang="0">
                    <a:pos x="0" y="66"/>
                  </a:cxn>
                  <a:cxn ang="0">
                    <a:pos x="6" y="54"/>
                  </a:cxn>
                  <a:cxn ang="0">
                    <a:pos x="14" y="44"/>
                  </a:cxn>
                  <a:cxn ang="0">
                    <a:pos x="24" y="36"/>
                  </a:cxn>
                  <a:cxn ang="0">
                    <a:pos x="28" y="34"/>
                  </a:cxn>
                  <a:cxn ang="0">
                    <a:pos x="30" y="22"/>
                  </a:cxn>
                  <a:cxn ang="0">
                    <a:pos x="32" y="20"/>
                  </a:cxn>
                  <a:cxn ang="0">
                    <a:pos x="34" y="18"/>
                  </a:cxn>
                  <a:cxn ang="0">
                    <a:pos x="36" y="18"/>
                  </a:cxn>
                  <a:cxn ang="0">
                    <a:pos x="38" y="16"/>
                  </a:cxn>
                  <a:cxn ang="0">
                    <a:pos x="38" y="12"/>
                  </a:cxn>
                  <a:cxn ang="0">
                    <a:pos x="38" y="8"/>
                  </a:cxn>
                  <a:cxn ang="0">
                    <a:pos x="38" y="6"/>
                  </a:cxn>
                  <a:cxn ang="0">
                    <a:pos x="40" y="2"/>
                  </a:cxn>
                  <a:cxn ang="0">
                    <a:pos x="40" y="0"/>
                  </a:cxn>
                  <a:cxn ang="0">
                    <a:pos x="42" y="0"/>
                  </a:cxn>
                  <a:cxn ang="0">
                    <a:pos x="44" y="0"/>
                  </a:cxn>
                  <a:cxn ang="0">
                    <a:pos x="50" y="2"/>
                  </a:cxn>
                  <a:cxn ang="0">
                    <a:pos x="54" y="2"/>
                  </a:cxn>
                  <a:cxn ang="0">
                    <a:pos x="60" y="4"/>
                  </a:cxn>
                  <a:cxn ang="0">
                    <a:pos x="66" y="6"/>
                  </a:cxn>
                  <a:cxn ang="0">
                    <a:pos x="66" y="6"/>
                  </a:cxn>
                  <a:cxn ang="0">
                    <a:pos x="66" y="6"/>
                  </a:cxn>
                  <a:cxn ang="0">
                    <a:pos x="66" y="6"/>
                  </a:cxn>
                  <a:cxn ang="0">
                    <a:pos x="68" y="6"/>
                  </a:cxn>
                  <a:cxn ang="0">
                    <a:pos x="70" y="10"/>
                  </a:cxn>
                  <a:cxn ang="0">
                    <a:pos x="74" y="12"/>
                  </a:cxn>
                  <a:cxn ang="0">
                    <a:pos x="78" y="16"/>
                  </a:cxn>
                  <a:cxn ang="0">
                    <a:pos x="78" y="18"/>
                  </a:cxn>
                  <a:cxn ang="0">
                    <a:pos x="78" y="20"/>
                  </a:cxn>
                  <a:cxn ang="0">
                    <a:pos x="78" y="24"/>
                  </a:cxn>
                  <a:cxn ang="0">
                    <a:pos x="80" y="26"/>
                  </a:cxn>
                  <a:cxn ang="0">
                    <a:pos x="80" y="30"/>
                  </a:cxn>
                  <a:cxn ang="0">
                    <a:pos x="78" y="34"/>
                  </a:cxn>
                  <a:cxn ang="0">
                    <a:pos x="74" y="44"/>
                  </a:cxn>
                  <a:cxn ang="0">
                    <a:pos x="66" y="52"/>
                  </a:cxn>
                  <a:cxn ang="0">
                    <a:pos x="56" y="60"/>
                  </a:cxn>
                  <a:cxn ang="0">
                    <a:pos x="44" y="64"/>
                  </a:cxn>
                  <a:cxn ang="0">
                    <a:pos x="42" y="64"/>
                  </a:cxn>
                  <a:cxn ang="0">
                    <a:pos x="42" y="64"/>
                  </a:cxn>
                  <a:cxn ang="0">
                    <a:pos x="40" y="66"/>
                  </a:cxn>
                  <a:cxn ang="0">
                    <a:pos x="38" y="70"/>
                  </a:cxn>
                  <a:cxn ang="0">
                    <a:pos x="38" y="70"/>
                  </a:cxn>
                  <a:cxn ang="0">
                    <a:pos x="36" y="72"/>
                  </a:cxn>
                  <a:cxn ang="0">
                    <a:pos x="36" y="76"/>
                  </a:cxn>
                  <a:cxn ang="0">
                    <a:pos x="34" y="78"/>
                  </a:cxn>
                  <a:cxn ang="0">
                    <a:pos x="32" y="80"/>
                  </a:cxn>
                  <a:cxn ang="0">
                    <a:pos x="32" y="80"/>
                  </a:cxn>
                  <a:cxn ang="0">
                    <a:pos x="32" y="82"/>
                  </a:cxn>
                  <a:cxn ang="0">
                    <a:pos x="30" y="84"/>
                  </a:cxn>
                  <a:cxn ang="0">
                    <a:pos x="26" y="84"/>
                  </a:cxn>
                  <a:cxn ang="0">
                    <a:pos x="24" y="84"/>
                  </a:cxn>
                  <a:cxn ang="0">
                    <a:pos x="22" y="82"/>
                  </a:cxn>
                  <a:cxn ang="0">
                    <a:pos x="12" y="82"/>
                  </a:cxn>
                  <a:cxn ang="0">
                    <a:pos x="10" y="80"/>
                  </a:cxn>
                </a:cxnLst>
                <a:rect l="0" t="0" r="r" b="b"/>
                <a:pathLst>
                  <a:path w="80" h="84">
                    <a:moveTo>
                      <a:pt x="10" y="80"/>
                    </a:moveTo>
                    <a:lnTo>
                      <a:pt x="10" y="74"/>
                    </a:lnTo>
                    <a:lnTo>
                      <a:pt x="6" y="74"/>
                    </a:lnTo>
                    <a:lnTo>
                      <a:pt x="4" y="72"/>
                    </a:lnTo>
                    <a:lnTo>
                      <a:pt x="2" y="70"/>
                    </a:lnTo>
                    <a:lnTo>
                      <a:pt x="0" y="68"/>
                    </a:lnTo>
                    <a:lnTo>
                      <a:pt x="0" y="66"/>
                    </a:lnTo>
                    <a:lnTo>
                      <a:pt x="6" y="54"/>
                    </a:lnTo>
                    <a:lnTo>
                      <a:pt x="14" y="44"/>
                    </a:lnTo>
                    <a:lnTo>
                      <a:pt x="24" y="36"/>
                    </a:lnTo>
                    <a:lnTo>
                      <a:pt x="28" y="34"/>
                    </a:lnTo>
                    <a:lnTo>
                      <a:pt x="30" y="22"/>
                    </a:lnTo>
                    <a:lnTo>
                      <a:pt x="32" y="20"/>
                    </a:lnTo>
                    <a:lnTo>
                      <a:pt x="34" y="18"/>
                    </a:lnTo>
                    <a:lnTo>
                      <a:pt x="36" y="18"/>
                    </a:lnTo>
                    <a:lnTo>
                      <a:pt x="38" y="16"/>
                    </a:lnTo>
                    <a:lnTo>
                      <a:pt x="38" y="12"/>
                    </a:lnTo>
                    <a:lnTo>
                      <a:pt x="38" y="8"/>
                    </a:lnTo>
                    <a:lnTo>
                      <a:pt x="38" y="6"/>
                    </a:lnTo>
                    <a:lnTo>
                      <a:pt x="40" y="2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50" y="2"/>
                    </a:lnTo>
                    <a:lnTo>
                      <a:pt x="54" y="2"/>
                    </a:lnTo>
                    <a:lnTo>
                      <a:pt x="60" y="4"/>
                    </a:lnTo>
                    <a:lnTo>
                      <a:pt x="66" y="6"/>
                    </a:lnTo>
                    <a:lnTo>
                      <a:pt x="66" y="6"/>
                    </a:lnTo>
                    <a:lnTo>
                      <a:pt x="66" y="6"/>
                    </a:lnTo>
                    <a:lnTo>
                      <a:pt x="66" y="6"/>
                    </a:lnTo>
                    <a:lnTo>
                      <a:pt x="68" y="6"/>
                    </a:lnTo>
                    <a:lnTo>
                      <a:pt x="70" y="10"/>
                    </a:lnTo>
                    <a:lnTo>
                      <a:pt x="74" y="12"/>
                    </a:lnTo>
                    <a:lnTo>
                      <a:pt x="78" y="16"/>
                    </a:lnTo>
                    <a:lnTo>
                      <a:pt x="78" y="18"/>
                    </a:lnTo>
                    <a:lnTo>
                      <a:pt x="78" y="20"/>
                    </a:lnTo>
                    <a:lnTo>
                      <a:pt x="78" y="24"/>
                    </a:lnTo>
                    <a:lnTo>
                      <a:pt x="80" y="26"/>
                    </a:lnTo>
                    <a:lnTo>
                      <a:pt x="80" y="30"/>
                    </a:lnTo>
                    <a:lnTo>
                      <a:pt x="78" y="34"/>
                    </a:lnTo>
                    <a:lnTo>
                      <a:pt x="74" y="44"/>
                    </a:lnTo>
                    <a:lnTo>
                      <a:pt x="66" y="52"/>
                    </a:lnTo>
                    <a:lnTo>
                      <a:pt x="56" y="60"/>
                    </a:lnTo>
                    <a:lnTo>
                      <a:pt x="44" y="64"/>
                    </a:lnTo>
                    <a:lnTo>
                      <a:pt x="42" y="64"/>
                    </a:lnTo>
                    <a:lnTo>
                      <a:pt x="42" y="64"/>
                    </a:lnTo>
                    <a:lnTo>
                      <a:pt x="40" y="66"/>
                    </a:lnTo>
                    <a:lnTo>
                      <a:pt x="38" y="70"/>
                    </a:lnTo>
                    <a:lnTo>
                      <a:pt x="38" y="70"/>
                    </a:lnTo>
                    <a:lnTo>
                      <a:pt x="36" y="72"/>
                    </a:lnTo>
                    <a:lnTo>
                      <a:pt x="36" y="76"/>
                    </a:lnTo>
                    <a:lnTo>
                      <a:pt x="34" y="78"/>
                    </a:lnTo>
                    <a:lnTo>
                      <a:pt x="32" y="80"/>
                    </a:lnTo>
                    <a:lnTo>
                      <a:pt x="32" y="80"/>
                    </a:lnTo>
                    <a:lnTo>
                      <a:pt x="32" y="82"/>
                    </a:lnTo>
                    <a:lnTo>
                      <a:pt x="30" y="84"/>
                    </a:lnTo>
                    <a:lnTo>
                      <a:pt x="26" y="84"/>
                    </a:lnTo>
                    <a:lnTo>
                      <a:pt x="24" y="84"/>
                    </a:lnTo>
                    <a:lnTo>
                      <a:pt x="22" y="82"/>
                    </a:lnTo>
                    <a:lnTo>
                      <a:pt x="12" y="82"/>
                    </a:lnTo>
                    <a:lnTo>
                      <a:pt x="10" y="8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" name="Freeform 331"/>
              <p:cNvSpPr>
                <a:spLocks/>
              </p:cNvSpPr>
              <p:nvPr/>
            </p:nvSpPr>
            <p:spPr bwMode="gray">
              <a:xfrm>
                <a:off x="4571" y="3176"/>
                <a:ext cx="268" cy="660"/>
              </a:xfrm>
              <a:custGeom>
                <a:avLst/>
                <a:gdLst/>
                <a:ahLst/>
                <a:cxnLst>
                  <a:cxn ang="0">
                    <a:pos x="82" y="28"/>
                  </a:cxn>
                  <a:cxn ang="0">
                    <a:pos x="78" y="38"/>
                  </a:cxn>
                  <a:cxn ang="0">
                    <a:pos x="68" y="58"/>
                  </a:cxn>
                  <a:cxn ang="0">
                    <a:pos x="52" y="90"/>
                  </a:cxn>
                  <a:cxn ang="0">
                    <a:pos x="46" y="126"/>
                  </a:cxn>
                  <a:cxn ang="0">
                    <a:pos x="44" y="238"/>
                  </a:cxn>
                  <a:cxn ang="0">
                    <a:pos x="32" y="256"/>
                  </a:cxn>
                  <a:cxn ang="0">
                    <a:pos x="22" y="282"/>
                  </a:cxn>
                  <a:cxn ang="0">
                    <a:pos x="24" y="310"/>
                  </a:cxn>
                  <a:cxn ang="0">
                    <a:pos x="20" y="332"/>
                  </a:cxn>
                  <a:cxn ang="0">
                    <a:pos x="20" y="370"/>
                  </a:cxn>
                  <a:cxn ang="0">
                    <a:pos x="18" y="382"/>
                  </a:cxn>
                  <a:cxn ang="0">
                    <a:pos x="22" y="390"/>
                  </a:cxn>
                  <a:cxn ang="0">
                    <a:pos x="20" y="428"/>
                  </a:cxn>
                  <a:cxn ang="0">
                    <a:pos x="10" y="438"/>
                  </a:cxn>
                  <a:cxn ang="0">
                    <a:pos x="2" y="466"/>
                  </a:cxn>
                  <a:cxn ang="0">
                    <a:pos x="2" y="530"/>
                  </a:cxn>
                  <a:cxn ang="0">
                    <a:pos x="2" y="554"/>
                  </a:cxn>
                  <a:cxn ang="0">
                    <a:pos x="54" y="570"/>
                  </a:cxn>
                  <a:cxn ang="0">
                    <a:pos x="56" y="588"/>
                  </a:cxn>
                  <a:cxn ang="0">
                    <a:pos x="114" y="660"/>
                  </a:cxn>
                  <a:cxn ang="0">
                    <a:pos x="106" y="624"/>
                  </a:cxn>
                  <a:cxn ang="0">
                    <a:pos x="82" y="616"/>
                  </a:cxn>
                  <a:cxn ang="0">
                    <a:pos x="56" y="568"/>
                  </a:cxn>
                  <a:cxn ang="0">
                    <a:pos x="54" y="534"/>
                  </a:cxn>
                  <a:cxn ang="0">
                    <a:pos x="78" y="506"/>
                  </a:cxn>
                  <a:cxn ang="0">
                    <a:pos x="92" y="492"/>
                  </a:cxn>
                  <a:cxn ang="0">
                    <a:pos x="96" y="482"/>
                  </a:cxn>
                  <a:cxn ang="0">
                    <a:pos x="96" y="466"/>
                  </a:cxn>
                  <a:cxn ang="0">
                    <a:pos x="82" y="456"/>
                  </a:cxn>
                  <a:cxn ang="0">
                    <a:pos x="74" y="436"/>
                  </a:cxn>
                  <a:cxn ang="0">
                    <a:pos x="82" y="424"/>
                  </a:cxn>
                  <a:cxn ang="0">
                    <a:pos x="88" y="424"/>
                  </a:cxn>
                  <a:cxn ang="0">
                    <a:pos x="124" y="368"/>
                  </a:cxn>
                  <a:cxn ang="0">
                    <a:pos x="112" y="346"/>
                  </a:cxn>
                  <a:cxn ang="0">
                    <a:pos x="112" y="334"/>
                  </a:cxn>
                  <a:cxn ang="0">
                    <a:pos x="142" y="314"/>
                  </a:cxn>
                  <a:cxn ang="0">
                    <a:pos x="148" y="300"/>
                  </a:cxn>
                  <a:cxn ang="0">
                    <a:pos x="164" y="294"/>
                  </a:cxn>
                  <a:cxn ang="0">
                    <a:pos x="210" y="282"/>
                  </a:cxn>
                  <a:cxn ang="0">
                    <a:pos x="218" y="250"/>
                  </a:cxn>
                  <a:cxn ang="0">
                    <a:pos x="206" y="216"/>
                  </a:cxn>
                  <a:cxn ang="0">
                    <a:pos x="200" y="202"/>
                  </a:cxn>
                  <a:cxn ang="0">
                    <a:pos x="200" y="180"/>
                  </a:cxn>
                  <a:cxn ang="0">
                    <a:pos x="214" y="134"/>
                  </a:cxn>
                  <a:cxn ang="0">
                    <a:pos x="220" y="120"/>
                  </a:cxn>
                  <a:cxn ang="0">
                    <a:pos x="230" y="110"/>
                  </a:cxn>
                  <a:cxn ang="0">
                    <a:pos x="262" y="84"/>
                  </a:cxn>
                  <a:cxn ang="0">
                    <a:pos x="268" y="68"/>
                  </a:cxn>
                  <a:cxn ang="0">
                    <a:pos x="262" y="62"/>
                  </a:cxn>
                  <a:cxn ang="0">
                    <a:pos x="258" y="58"/>
                  </a:cxn>
                  <a:cxn ang="0">
                    <a:pos x="252" y="58"/>
                  </a:cxn>
                  <a:cxn ang="0">
                    <a:pos x="250" y="72"/>
                  </a:cxn>
                  <a:cxn ang="0">
                    <a:pos x="246" y="86"/>
                  </a:cxn>
                  <a:cxn ang="0">
                    <a:pos x="176" y="34"/>
                  </a:cxn>
                  <a:cxn ang="0">
                    <a:pos x="146" y="18"/>
                  </a:cxn>
                  <a:cxn ang="0">
                    <a:pos x="144" y="6"/>
                  </a:cxn>
                  <a:cxn ang="0">
                    <a:pos x="138" y="2"/>
                  </a:cxn>
                  <a:cxn ang="0">
                    <a:pos x="120" y="16"/>
                  </a:cxn>
                  <a:cxn ang="0">
                    <a:pos x="118" y="8"/>
                  </a:cxn>
                  <a:cxn ang="0">
                    <a:pos x="94" y="0"/>
                  </a:cxn>
                  <a:cxn ang="0">
                    <a:pos x="86" y="14"/>
                  </a:cxn>
                </a:cxnLst>
                <a:rect l="0" t="0" r="r" b="b"/>
                <a:pathLst>
                  <a:path w="268" h="660">
                    <a:moveTo>
                      <a:pt x="82" y="18"/>
                    </a:moveTo>
                    <a:lnTo>
                      <a:pt x="82" y="20"/>
                    </a:lnTo>
                    <a:lnTo>
                      <a:pt x="82" y="22"/>
                    </a:lnTo>
                    <a:lnTo>
                      <a:pt x="82" y="28"/>
                    </a:lnTo>
                    <a:lnTo>
                      <a:pt x="82" y="32"/>
                    </a:lnTo>
                    <a:lnTo>
                      <a:pt x="82" y="36"/>
                    </a:lnTo>
                    <a:lnTo>
                      <a:pt x="80" y="36"/>
                    </a:lnTo>
                    <a:lnTo>
                      <a:pt x="78" y="38"/>
                    </a:lnTo>
                    <a:lnTo>
                      <a:pt x="76" y="40"/>
                    </a:lnTo>
                    <a:lnTo>
                      <a:pt x="72" y="44"/>
                    </a:lnTo>
                    <a:lnTo>
                      <a:pt x="70" y="50"/>
                    </a:lnTo>
                    <a:lnTo>
                      <a:pt x="68" y="58"/>
                    </a:lnTo>
                    <a:lnTo>
                      <a:pt x="66" y="62"/>
                    </a:lnTo>
                    <a:lnTo>
                      <a:pt x="62" y="70"/>
                    </a:lnTo>
                    <a:lnTo>
                      <a:pt x="56" y="80"/>
                    </a:lnTo>
                    <a:lnTo>
                      <a:pt x="52" y="90"/>
                    </a:lnTo>
                    <a:lnTo>
                      <a:pt x="50" y="98"/>
                    </a:lnTo>
                    <a:lnTo>
                      <a:pt x="48" y="104"/>
                    </a:lnTo>
                    <a:lnTo>
                      <a:pt x="48" y="112"/>
                    </a:lnTo>
                    <a:lnTo>
                      <a:pt x="46" y="126"/>
                    </a:lnTo>
                    <a:lnTo>
                      <a:pt x="48" y="144"/>
                    </a:lnTo>
                    <a:lnTo>
                      <a:pt x="46" y="234"/>
                    </a:lnTo>
                    <a:lnTo>
                      <a:pt x="46" y="236"/>
                    </a:lnTo>
                    <a:lnTo>
                      <a:pt x="44" y="238"/>
                    </a:lnTo>
                    <a:lnTo>
                      <a:pt x="40" y="242"/>
                    </a:lnTo>
                    <a:lnTo>
                      <a:pt x="38" y="246"/>
                    </a:lnTo>
                    <a:lnTo>
                      <a:pt x="34" y="250"/>
                    </a:lnTo>
                    <a:lnTo>
                      <a:pt x="32" y="256"/>
                    </a:lnTo>
                    <a:lnTo>
                      <a:pt x="30" y="260"/>
                    </a:lnTo>
                    <a:lnTo>
                      <a:pt x="28" y="262"/>
                    </a:lnTo>
                    <a:lnTo>
                      <a:pt x="24" y="280"/>
                    </a:lnTo>
                    <a:lnTo>
                      <a:pt x="22" y="282"/>
                    </a:lnTo>
                    <a:lnTo>
                      <a:pt x="22" y="284"/>
                    </a:lnTo>
                    <a:lnTo>
                      <a:pt x="24" y="292"/>
                    </a:lnTo>
                    <a:lnTo>
                      <a:pt x="22" y="302"/>
                    </a:lnTo>
                    <a:lnTo>
                      <a:pt x="24" y="310"/>
                    </a:lnTo>
                    <a:lnTo>
                      <a:pt x="22" y="322"/>
                    </a:lnTo>
                    <a:lnTo>
                      <a:pt x="18" y="324"/>
                    </a:lnTo>
                    <a:lnTo>
                      <a:pt x="18" y="332"/>
                    </a:lnTo>
                    <a:lnTo>
                      <a:pt x="20" y="332"/>
                    </a:lnTo>
                    <a:lnTo>
                      <a:pt x="20" y="336"/>
                    </a:lnTo>
                    <a:lnTo>
                      <a:pt x="20" y="348"/>
                    </a:lnTo>
                    <a:lnTo>
                      <a:pt x="20" y="360"/>
                    </a:lnTo>
                    <a:lnTo>
                      <a:pt x="20" y="370"/>
                    </a:lnTo>
                    <a:lnTo>
                      <a:pt x="20" y="374"/>
                    </a:lnTo>
                    <a:lnTo>
                      <a:pt x="18" y="378"/>
                    </a:lnTo>
                    <a:lnTo>
                      <a:pt x="18" y="380"/>
                    </a:lnTo>
                    <a:lnTo>
                      <a:pt x="18" y="382"/>
                    </a:lnTo>
                    <a:lnTo>
                      <a:pt x="18" y="384"/>
                    </a:lnTo>
                    <a:lnTo>
                      <a:pt x="20" y="386"/>
                    </a:lnTo>
                    <a:lnTo>
                      <a:pt x="20" y="388"/>
                    </a:lnTo>
                    <a:lnTo>
                      <a:pt x="22" y="390"/>
                    </a:lnTo>
                    <a:lnTo>
                      <a:pt x="22" y="396"/>
                    </a:lnTo>
                    <a:lnTo>
                      <a:pt x="22" y="408"/>
                    </a:lnTo>
                    <a:lnTo>
                      <a:pt x="22" y="420"/>
                    </a:lnTo>
                    <a:lnTo>
                      <a:pt x="20" y="428"/>
                    </a:lnTo>
                    <a:lnTo>
                      <a:pt x="20" y="430"/>
                    </a:lnTo>
                    <a:lnTo>
                      <a:pt x="16" y="432"/>
                    </a:lnTo>
                    <a:lnTo>
                      <a:pt x="14" y="434"/>
                    </a:lnTo>
                    <a:lnTo>
                      <a:pt x="10" y="438"/>
                    </a:lnTo>
                    <a:lnTo>
                      <a:pt x="6" y="442"/>
                    </a:lnTo>
                    <a:lnTo>
                      <a:pt x="4" y="446"/>
                    </a:lnTo>
                    <a:lnTo>
                      <a:pt x="2" y="452"/>
                    </a:lnTo>
                    <a:lnTo>
                      <a:pt x="2" y="466"/>
                    </a:lnTo>
                    <a:lnTo>
                      <a:pt x="2" y="486"/>
                    </a:lnTo>
                    <a:lnTo>
                      <a:pt x="2" y="506"/>
                    </a:lnTo>
                    <a:lnTo>
                      <a:pt x="2" y="524"/>
                    </a:lnTo>
                    <a:lnTo>
                      <a:pt x="2" y="530"/>
                    </a:lnTo>
                    <a:lnTo>
                      <a:pt x="0" y="532"/>
                    </a:lnTo>
                    <a:lnTo>
                      <a:pt x="0" y="536"/>
                    </a:lnTo>
                    <a:lnTo>
                      <a:pt x="2" y="542"/>
                    </a:lnTo>
                    <a:lnTo>
                      <a:pt x="2" y="554"/>
                    </a:lnTo>
                    <a:lnTo>
                      <a:pt x="14" y="568"/>
                    </a:lnTo>
                    <a:lnTo>
                      <a:pt x="52" y="568"/>
                    </a:lnTo>
                    <a:lnTo>
                      <a:pt x="54" y="568"/>
                    </a:lnTo>
                    <a:lnTo>
                      <a:pt x="54" y="570"/>
                    </a:lnTo>
                    <a:lnTo>
                      <a:pt x="54" y="572"/>
                    </a:lnTo>
                    <a:lnTo>
                      <a:pt x="54" y="574"/>
                    </a:lnTo>
                    <a:lnTo>
                      <a:pt x="54" y="580"/>
                    </a:lnTo>
                    <a:lnTo>
                      <a:pt x="56" y="588"/>
                    </a:lnTo>
                    <a:lnTo>
                      <a:pt x="56" y="612"/>
                    </a:lnTo>
                    <a:lnTo>
                      <a:pt x="60" y="638"/>
                    </a:lnTo>
                    <a:lnTo>
                      <a:pt x="100" y="640"/>
                    </a:lnTo>
                    <a:lnTo>
                      <a:pt x="114" y="660"/>
                    </a:lnTo>
                    <a:lnTo>
                      <a:pt x="116" y="654"/>
                    </a:lnTo>
                    <a:lnTo>
                      <a:pt x="118" y="648"/>
                    </a:lnTo>
                    <a:lnTo>
                      <a:pt x="118" y="638"/>
                    </a:lnTo>
                    <a:lnTo>
                      <a:pt x="106" y="624"/>
                    </a:lnTo>
                    <a:lnTo>
                      <a:pt x="94" y="614"/>
                    </a:lnTo>
                    <a:lnTo>
                      <a:pt x="92" y="616"/>
                    </a:lnTo>
                    <a:lnTo>
                      <a:pt x="88" y="616"/>
                    </a:lnTo>
                    <a:lnTo>
                      <a:pt x="82" y="616"/>
                    </a:lnTo>
                    <a:lnTo>
                      <a:pt x="74" y="612"/>
                    </a:lnTo>
                    <a:lnTo>
                      <a:pt x="66" y="604"/>
                    </a:lnTo>
                    <a:lnTo>
                      <a:pt x="60" y="590"/>
                    </a:lnTo>
                    <a:lnTo>
                      <a:pt x="56" y="568"/>
                    </a:lnTo>
                    <a:lnTo>
                      <a:pt x="56" y="564"/>
                    </a:lnTo>
                    <a:lnTo>
                      <a:pt x="54" y="554"/>
                    </a:lnTo>
                    <a:lnTo>
                      <a:pt x="52" y="544"/>
                    </a:lnTo>
                    <a:lnTo>
                      <a:pt x="54" y="534"/>
                    </a:lnTo>
                    <a:lnTo>
                      <a:pt x="62" y="526"/>
                    </a:lnTo>
                    <a:lnTo>
                      <a:pt x="74" y="508"/>
                    </a:lnTo>
                    <a:lnTo>
                      <a:pt x="74" y="508"/>
                    </a:lnTo>
                    <a:lnTo>
                      <a:pt x="78" y="506"/>
                    </a:lnTo>
                    <a:lnTo>
                      <a:pt x="80" y="502"/>
                    </a:lnTo>
                    <a:lnTo>
                      <a:pt x="84" y="500"/>
                    </a:lnTo>
                    <a:lnTo>
                      <a:pt x="88" y="496"/>
                    </a:lnTo>
                    <a:lnTo>
                      <a:pt x="92" y="492"/>
                    </a:lnTo>
                    <a:lnTo>
                      <a:pt x="94" y="490"/>
                    </a:lnTo>
                    <a:lnTo>
                      <a:pt x="94" y="486"/>
                    </a:lnTo>
                    <a:lnTo>
                      <a:pt x="94" y="484"/>
                    </a:lnTo>
                    <a:lnTo>
                      <a:pt x="96" y="482"/>
                    </a:lnTo>
                    <a:lnTo>
                      <a:pt x="96" y="478"/>
                    </a:lnTo>
                    <a:lnTo>
                      <a:pt x="96" y="474"/>
                    </a:lnTo>
                    <a:lnTo>
                      <a:pt x="96" y="470"/>
                    </a:lnTo>
                    <a:lnTo>
                      <a:pt x="96" y="466"/>
                    </a:lnTo>
                    <a:lnTo>
                      <a:pt x="94" y="462"/>
                    </a:lnTo>
                    <a:lnTo>
                      <a:pt x="90" y="460"/>
                    </a:lnTo>
                    <a:lnTo>
                      <a:pt x="86" y="458"/>
                    </a:lnTo>
                    <a:lnTo>
                      <a:pt x="82" y="456"/>
                    </a:lnTo>
                    <a:lnTo>
                      <a:pt x="78" y="452"/>
                    </a:lnTo>
                    <a:lnTo>
                      <a:pt x="76" y="448"/>
                    </a:lnTo>
                    <a:lnTo>
                      <a:pt x="74" y="444"/>
                    </a:lnTo>
                    <a:lnTo>
                      <a:pt x="74" y="436"/>
                    </a:lnTo>
                    <a:lnTo>
                      <a:pt x="74" y="432"/>
                    </a:lnTo>
                    <a:lnTo>
                      <a:pt x="76" y="428"/>
                    </a:lnTo>
                    <a:lnTo>
                      <a:pt x="78" y="426"/>
                    </a:lnTo>
                    <a:lnTo>
                      <a:pt x="82" y="424"/>
                    </a:lnTo>
                    <a:lnTo>
                      <a:pt x="84" y="424"/>
                    </a:lnTo>
                    <a:lnTo>
                      <a:pt x="86" y="424"/>
                    </a:lnTo>
                    <a:lnTo>
                      <a:pt x="88" y="424"/>
                    </a:lnTo>
                    <a:lnTo>
                      <a:pt x="88" y="424"/>
                    </a:lnTo>
                    <a:lnTo>
                      <a:pt x="104" y="402"/>
                    </a:lnTo>
                    <a:lnTo>
                      <a:pt x="112" y="382"/>
                    </a:lnTo>
                    <a:lnTo>
                      <a:pt x="112" y="370"/>
                    </a:lnTo>
                    <a:lnTo>
                      <a:pt x="124" y="368"/>
                    </a:lnTo>
                    <a:lnTo>
                      <a:pt x="124" y="354"/>
                    </a:lnTo>
                    <a:lnTo>
                      <a:pt x="112" y="348"/>
                    </a:lnTo>
                    <a:lnTo>
                      <a:pt x="112" y="348"/>
                    </a:lnTo>
                    <a:lnTo>
                      <a:pt x="112" y="346"/>
                    </a:lnTo>
                    <a:lnTo>
                      <a:pt x="110" y="344"/>
                    </a:lnTo>
                    <a:lnTo>
                      <a:pt x="110" y="340"/>
                    </a:lnTo>
                    <a:lnTo>
                      <a:pt x="110" y="336"/>
                    </a:lnTo>
                    <a:lnTo>
                      <a:pt x="112" y="334"/>
                    </a:lnTo>
                    <a:lnTo>
                      <a:pt x="114" y="332"/>
                    </a:lnTo>
                    <a:lnTo>
                      <a:pt x="118" y="332"/>
                    </a:lnTo>
                    <a:lnTo>
                      <a:pt x="138" y="334"/>
                    </a:lnTo>
                    <a:lnTo>
                      <a:pt x="142" y="314"/>
                    </a:lnTo>
                    <a:lnTo>
                      <a:pt x="142" y="312"/>
                    </a:lnTo>
                    <a:lnTo>
                      <a:pt x="144" y="310"/>
                    </a:lnTo>
                    <a:lnTo>
                      <a:pt x="144" y="306"/>
                    </a:lnTo>
                    <a:lnTo>
                      <a:pt x="148" y="300"/>
                    </a:lnTo>
                    <a:lnTo>
                      <a:pt x="150" y="296"/>
                    </a:lnTo>
                    <a:lnTo>
                      <a:pt x="154" y="294"/>
                    </a:lnTo>
                    <a:lnTo>
                      <a:pt x="160" y="292"/>
                    </a:lnTo>
                    <a:lnTo>
                      <a:pt x="164" y="294"/>
                    </a:lnTo>
                    <a:lnTo>
                      <a:pt x="172" y="294"/>
                    </a:lnTo>
                    <a:lnTo>
                      <a:pt x="184" y="294"/>
                    </a:lnTo>
                    <a:lnTo>
                      <a:pt x="198" y="290"/>
                    </a:lnTo>
                    <a:lnTo>
                      <a:pt x="210" y="282"/>
                    </a:lnTo>
                    <a:lnTo>
                      <a:pt x="218" y="266"/>
                    </a:lnTo>
                    <a:lnTo>
                      <a:pt x="220" y="262"/>
                    </a:lnTo>
                    <a:lnTo>
                      <a:pt x="220" y="256"/>
                    </a:lnTo>
                    <a:lnTo>
                      <a:pt x="218" y="250"/>
                    </a:lnTo>
                    <a:lnTo>
                      <a:pt x="216" y="242"/>
                    </a:lnTo>
                    <a:lnTo>
                      <a:pt x="214" y="234"/>
                    </a:lnTo>
                    <a:lnTo>
                      <a:pt x="208" y="218"/>
                    </a:lnTo>
                    <a:lnTo>
                      <a:pt x="206" y="216"/>
                    </a:lnTo>
                    <a:lnTo>
                      <a:pt x="206" y="214"/>
                    </a:lnTo>
                    <a:lnTo>
                      <a:pt x="204" y="210"/>
                    </a:lnTo>
                    <a:lnTo>
                      <a:pt x="202" y="206"/>
                    </a:lnTo>
                    <a:lnTo>
                      <a:pt x="200" y="202"/>
                    </a:lnTo>
                    <a:lnTo>
                      <a:pt x="200" y="196"/>
                    </a:lnTo>
                    <a:lnTo>
                      <a:pt x="202" y="194"/>
                    </a:lnTo>
                    <a:lnTo>
                      <a:pt x="202" y="190"/>
                    </a:lnTo>
                    <a:lnTo>
                      <a:pt x="200" y="180"/>
                    </a:lnTo>
                    <a:lnTo>
                      <a:pt x="200" y="168"/>
                    </a:lnTo>
                    <a:lnTo>
                      <a:pt x="200" y="158"/>
                    </a:lnTo>
                    <a:lnTo>
                      <a:pt x="202" y="152"/>
                    </a:lnTo>
                    <a:lnTo>
                      <a:pt x="214" y="134"/>
                    </a:lnTo>
                    <a:lnTo>
                      <a:pt x="214" y="132"/>
                    </a:lnTo>
                    <a:lnTo>
                      <a:pt x="214" y="128"/>
                    </a:lnTo>
                    <a:lnTo>
                      <a:pt x="218" y="124"/>
                    </a:lnTo>
                    <a:lnTo>
                      <a:pt x="220" y="120"/>
                    </a:lnTo>
                    <a:lnTo>
                      <a:pt x="224" y="116"/>
                    </a:lnTo>
                    <a:lnTo>
                      <a:pt x="228" y="112"/>
                    </a:lnTo>
                    <a:lnTo>
                      <a:pt x="230" y="110"/>
                    </a:lnTo>
                    <a:lnTo>
                      <a:pt x="230" y="110"/>
                    </a:lnTo>
                    <a:lnTo>
                      <a:pt x="238" y="104"/>
                    </a:lnTo>
                    <a:lnTo>
                      <a:pt x="246" y="98"/>
                    </a:lnTo>
                    <a:lnTo>
                      <a:pt x="254" y="90"/>
                    </a:lnTo>
                    <a:lnTo>
                      <a:pt x="262" y="84"/>
                    </a:lnTo>
                    <a:lnTo>
                      <a:pt x="264" y="82"/>
                    </a:lnTo>
                    <a:lnTo>
                      <a:pt x="266" y="76"/>
                    </a:lnTo>
                    <a:lnTo>
                      <a:pt x="268" y="72"/>
                    </a:lnTo>
                    <a:lnTo>
                      <a:pt x="268" y="68"/>
                    </a:lnTo>
                    <a:lnTo>
                      <a:pt x="268" y="64"/>
                    </a:lnTo>
                    <a:lnTo>
                      <a:pt x="266" y="62"/>
                    </a:lnTo>
                    <a:lnTo>
                      <a:pt x="264" y="62"/>
                    </a:lnTo>
                    <a:lnTo>
                      <a:pt x="262" y="62"/>
                    </a:lnTo>
                    <a:lnTo>
                      <a:pt x="262" y="60"/>
                    </a:lnTo>
                    <a:lnTo>
                      <a:pt x="260" y="60"/>
                    </a:lnTo>
                    <a:lnTo>
                      <a:pt x="258" y="60"/>
                    </a:lnTo>
                    <a:lnTo>
                      <a:pt x="258" y="58"/>
                    </a:lnTo>
                    <a:lnTo>
                      <a:pt x="258" y="58"/>
                    </a:lnTo>
                    <a:lnTo>
                      <a:pt x="258" y="56"/>
                    </a:lnTo>
                    <a:lnTo>
                      <a:pt x="260" y="56"/>
                    </a:lnTo>
                    <a:lnTo>
                      <a:pt x="252" y="58"/>
                    </a:lnTo>
                    <a:lnTo>
                      <a:pt x="252" y="60"/>
                    </a:lnTo>
                    <a:lnTo>
                      <a:pt x="250" y="66"/>
                    </a:lnTo>
                    <a:lnTo>
                      <a:pt x="250" y="70"/>
                    </a:lnTo>
                    <a:lnTo>
                      <a:pt x="250" y="72"/>
                    </a:lnTo>
                    <a:lnTo>
                      <a:pt x="250" y="74"/>
                    </a:lnTo>
                    <a:lnTo>
                      <a:pt x="248" y="78"/>
                    </a:lnTo>
                    <a:lnTo>
                      <a:pt x="246" y="82"/>
                    </a:lnTo>
                    <a:lnTo>
                      <a:pt x="246" y="86"/>
                    </a:lnTo>
                    <a:lnTo>
                      <a:pt x="246" y="88"/>
                    </a:lnTo>
                    <a:lnTo>
                      <a:pt x="194" y="88"/>
                    </a:lnTo>
                    <a:lnTo>
                      <a:pt x="210" y="52"/>
                    </a:lnTo>
                    <a:lnTo>
                      <a:pt x="176" y="34"/>
                    </a:lnTo>
                    <a:lnTo>
                      <a:pt x="170" y="28"/>
                    </a:lnTo>
                    <a:lnTo>
                      <a:pt x="154" y="22"/>
                    </a:lnTo>
                    <a:lnTo>
                      <a:pt x="150" y="20"/>
                    </a:lnTo>
                    <a:lnTo>
                      <a:pt x="146" y="18"/>
                    </a:lnTo>
                    <a:lnTo>
                      <a:pt x="144" y="16"/>
                    </a:lnTo>
                    <a:lnTo>
                      <a:pt x="144" y="14"/>
                    </a:lnTo>
                    <a:lnTo>
                      <a:pt x="144" y="10"/>
                    </a:lnTo>
                    <a:lnTo>
                      <a:pt x="144" y="6"/>
                    </a:lnTo>
                    <a:lnTo>
                      <a:pt x="144" y="6"/>
                    </a:lnTo>
                    <a:lnTo>
                      <a:pt x="142" y="4"/>
                    </a:lnTo>
                    <a:lnTo>
                      <a:pt x="140" y="2"/>
                    </a:lnTo>
                    <a:lnTo>
                      <a:pt x="138" y="2"/>
                    </a:lnTo>
                    <a:lnTo>
                      <a:pt x="134" y="0"/>
                    </a:lnTo>
                    <a:lnTo>
                      <a:pt x="132" y="2"/>
                    </a:lnTo>
                    <a:lnTo>
                      <a:pt x="130" y="4"/>
                    </a:lnTo>
                    <a:lnTo>
                      <a:pt x="120" y="16"/>
                    </a:lnTo>
                    <a:lnTo>
                      <a:pt x="120" y="16"/>
                    </a:lnTo>
                    <a:lnTo>
                      <a:pt x="120" y="14"/>
                    </a:lnTo>
                    <a:lnTo>
                      <a:pt x="120" y="12"/>
                    </a:lnTo>
                    <a:lnTo>
                      <a:pt x="118" y="8"/>
                    </a:lnTo>
                    <a:lnTo>
                      <a:pt x="116" y="6"/>
                    </a:lnTo>
                    <a:lnTo>
                      <a:pt x="114" y="4"/>
                    </a:lnTo>
                    <a:lnTo>
                      <a:pt x="108" y="4"/>
                    </a:lnTo>
                    <a:lnTo>
                      <a:pt x="94" y="0"/>
                    </a:lnTo>
                    <a:lnTo>
                      <a:pt x="94" y="2"/>
                    </a:lnTo>
                    <a:lnTo>
                      <a:pt x="92" y="6"/>
                    </a:lnTo>
                    <a:lnTo>
                      <a:pt x="90" y="10"/>
                    </a:lnTo>
                    <a:lnTo>
                      <a:pt x="86" y="14"/>
                    </a:lnTo>
                    <a:lnTo>
                      <a:pt x="82" y="18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" name="Freeform 332"/>
              <p:cNvSpPr>
                <a:spLocks/>
              </p:cNvSpPr>
              <p:nvPr/>
            </p:nvSpPr>
            <p:spPr bwMode="gray">
              <a:xfrm>
                <a:off x="4567" y="2786"/>
                <a:ext cx="532" cy="572"/>
              </a:xfrm>
              <a:custGeom>
                <a:avLst/>
                <a:gdLst/>
                <a:ahLst/>
                <a:cxnLst>
                  <a:cxn ang="0">
                    <a:pos x="324" y="492"/>
                  </a:cxn>
                  <a:cxn ang="0">
                    <a:pos x="418" y="404"/>
                  </a:cxn>
                  <a:cxn ang="0">
                    <a:pos x="474" y="284"/>
                  </a:cxn>
                  <a:cxn ang="0">
                    <a:pos x="532" y="162"/>
                  </a:cxn>
                  <a:cxn ang="0">
                    <a:pos x="478" y="116"/>
                  </a:cxn>
                  <a:cxn ang="0">
                    <a:pos x="382" y="96"/>
                  </a:cxn>
                  <a:cxn ang="0">
                    <a:pos x="384" y="80"/>
                  </a:cxn>
                  <a:cxn ang="0">
                    <a:pos x="366" y="76"/>
                  </a:cxn>
                  <a:cxn ang="0">
                    <a:pos x="336" y="72"/>
                  </a:cxn>
                  <a:cxn ang="0">
                    <a:pos x="306" y="84"/>
                  </a:cxn>
                  <a:cxn ang="0">
                    <a:pos x="282" y="96"/>
                  </a:cxn>
                  <a:cxn ang="0">
                    <a:pos x="300" y="76"/>
                  </a:cxn>
                  <a:cxn ang="0">
                    <a:pos x="322" y="50"/>
                  </a:cxn>
                  <a:cxn ang="0">
                    <a:pos x="282" y="0"/>
                  </a:cxn>
                  <a:cxn ang="0">
                    <a:pos x="264" y="20"/>
                  </a:cxn>
                  <a:cxn ang="0">
                    <a:pos x="254" y="22"/>
                  </a:cxn>
                  <a:cxn ang="0">
                    <a:pos x="244" y="22"/>
                  </a:cxn>
                  <a:cxn ang="0">
                    <a:pos x="234" y="24"/>
                  </a:cxn>
                  <a:cxn ang="0">
                    <a:pos x="218" y="22"/>
                  </a:cxn>
                  <a:cxn ang="0">
                    <a:pos x="202" y="26"/>
                  </a:cxn>
                  <a:cxn ang="0">
                    <a:pos x="184" y="24"/>
                  </a:cxn>
                  <a:cxn ang="0">
                    <a:pos x="176" y="2"/>
                  </a:cxn>
                  <a:cxn ang="0">
                    <a:pos x="156" y="14"/>
                  </a:cxn>
                  <a:cxn ang="0">
                    <a:pos x="120" y="6"/>
                  </a:cxn>
                  <a:cxn ang="0">
                    <a:pos x="120" y="10"/>
                  </a:cxn>
                  <a:cxn ang="0">
                    <a:pos x="130" y="26"/>
                  </a:cxn>
                  <a:cxn ang="0">
                    <a:pos x="90" y="52"/>
                  </a:cxn>
                  <a:cxn ang="0">
                    <a:pos x="76" y="44"/>
                  </a:cxn>
                  <a:cxn ang="0">
                    <a:pos x="62" y="62"/>
                  </a:cxn>
                  <a:cxn ang="0">
                    <a:pos x="52" y="70"/>
                  </a:cxn>
                  <a:cxn ang="0">
                    <a:pos x="60" y="96"/>
                  </a:cxn>
                  <a:cxn ang="0">
                    <a:pos x="36" y="132"/>
                  </a:cxn>
                  <a:cxn ang="0">
                    <a:pos x="10" y="146"/>
                  </a:cxn>
                  <a:cxn ang="0">
                    <a:pos x="2" y="164"/>
                  </a:cxn>
                  <a:cxn ang="0">
                    <a:pos x="4" y="194"/>
                  </a:cxn>
                  <a:cxn ang="0">
                    <a:pos x="12" y="198"/>
                  </a:cxn>
                  <a:cxn ang="0">
                    <a:pos x="26" y="206"/>
                  </a:cxn>
                  <a:cxn ang="0">
                    <a:pos x="42" y="198"/>
                  </a:cxn>
                  <a:cxn ang="0">
                    <a:pos x="50" y="226"/>
                  </a:cxn>
                  <a:cxn ang="0">
                    <a:pos x="78" y="224"/>
                  </a:cxn>
                  <a:cxn ang="0">
                    <a:pos x="96" y="210"/>
                  </a:cxn>
                  <a:cxn ang="0">
                    <a:pos x="110" y="206"/>
                  </a:cxn>
                  <a:cxn ang="0">
                    <a:pos x="124" y="248"/>
                  </a:cxn>
                  <a:cxn ang="0">
                    <a:pos x="156" y="266"/>
                  </a:cxn>
                  <a:cxn ang="0">
                    <a:pos x="182" y="288"/>
                  </a:cxn>
                  <a:cxn ang="0">
                    <a:pos x="206" y="310"/>
                  </a:cxn>
                  <a:cxn ang="0">
                    <a:pos x="214" y="326"/>
                  </a:cxn>
                  <a:cxn ang="0">
                    <a:pos x="214" y="372"/>
                  </a:cxn>
                  <a:cxn ang="0">
                    <a:pos x="220" y="416"/>
                  </a:cxn>
                  <a:cxn ang="0">
                    <a:pos x="242" y="422"/>
                  </a:cxn>
                  <a:cxn ang="0">
                    <a:pos x="254" y="436"/>
                  </a:cxn>
                  <a:cxn ang="0">
                    <a:pos x="264" y="450"/>
                  </a:cxn>
                  <a:cxn ang="0">
                    <a:pos x="270" y="466"/>
                  </a:cxn>
                  <a:cxn ang="0">
                    <a:pos x="232" y="500"/>
                  </a:cxn>
                  <a:cxn ang="0">
                    <a:pos x="216" y="524"/>
                  </a:cxn>
                  <a:cxn ang="0">
                    <a:pos x="240" y="538"/>
                  </a:cxn>
                  <a:cxn ang="0">
                    <a:pos x="264" y="552"/>
                  </a:cxn>
                </a:cxnLst>
                <a:rect l="0" t="0" r="r" b="b"/>
                <a:pathLst>
                  <a:path w="532" h="572">
                    <a:moveTo>
                      <a:pt x="290" y="562"/>
                    </a:moveTo>
                    <a:lnTo>
                      <a:pt x="292" y="556"/>
                    </a:lnTo>
                    <a:lnTo>
                      <a:pt x="294" y="552"/>
                    </a:lnTo>
                    <a:lnTo>
                      <a:pt x="296" y="548"/>
                    </a:lnTo>
                    <a:lnTo>
                      <a:pt x="304" y="536"/>
                    </a:lnTo>
                    <a:lnTo>
                      <a:pt x="314" y="518"/>
                    </a:lnTo>
                    <a:lnTo>
                      <a:pt x="324" y="492"/>
                    </a:lnTo>
                    <a:lnTo>
                      <a:pt x="336" y="458"/>
                    </a:lnTo>
                    <a:lnTo>
                      <a:pt x="342" y="452"/>
                    </a:lnTo>
                    <a:lnTo>
                      <a:pt x="354" y="440"/>
                    </a:lnTo>
                    <a:lnTo>
                      <a:pt x="370" y="426"/>
                    </a:lnTo>
                    <a:lnTo>
                      <a:pt x="392" y="414"/>
                    </a:lnTo>
                    <a:lnTo>
                      <a:pt x="416" y="406"/>
                    </a:lnTo>
                    <a:lnTo>
                      <a:pt x="418" y="404"/>
                    </a:lnTo>
                    <a:lnTo>
                      <a:pt x="426" y="400"/>
                    </a:lnTo>
                    <a:lnTo>
                      <a:pt x="434" y="394"/>
                    </a:lnTo>
                    <a:lnTo>
                      <a:pt x="446" y="382"/>
                    </a:lnTo>
                    <a:lnTo>
                      <a:pt x="456" y="366"/>
                    </a:lnTo>
                    <a:lnTo>
                      <a:pt x="466" y="344"/>
                    </a:lnTo>
                    <a:lnTo>
                      <a:pt x="472" y="318"/>
                    </a:lnTo>
                    <a:lnTo>
                      <a:pt x="474" y="284"/>
                    </a:lnTo>
                    <a:lnTo>
                      <a:pt x="514" y="216"/>
                    </a:lnTo>
                    <a:lnTo>
                      <a:pt x="516" y="214"/>
                    </a:lnTo>
                    <a:lnTo>
                      <a:pt x="524" y="204"/>
                    </a:lnTo>
                    <a:lnTo>
                      <a:pt x="530" y="190"/>
                    </a:lnTo>
                    <a:lnTo>
                      <a:pt x="532" y="170"/>
                    </a:lnTo>
                    <a:lnTo>
                      <a:pt x="532" y="168"/>
                    </a:lnTo>
                    <a:lnTo>
                      <a:pt x="532" y="162"/>
                    </a:lnTo>
                    <a:lnTo>
                      <a:pt x="532" y="154"/>
                    </a:lnTo>
                    <a:lnTo>
                      <a:pt x="528" y="146"/>
                    </a:lnTo>
                    <a:lnTo>
                      <a:pt x="518" y="138"/>
                    </a:lnTo>
                    <a:lnTo>
                      <a:pt x="502" y="132"/>
                    </a:lnTo>
                    <a:lnTo>
                      <a:pt x="498" y="130"/>
                    </a:lnTo>
                    <a:lnTo>
                      <a:pt x="490" y="124"/>
                    </a:lnTo>
                    <a:lnTo>
                      <a:pt x="478" y="116"/>
                    </a:lnTo>
                    <a:lnTo>
                      <a:pt x="464" y="110"/>
                    </a:lnTo>
                    <a:lnTo>
                      <a:pt x="448" y="110"/>
                    </a:lnTo>
                    <a:lnTo>
                      <a:pt x="398" y="94"/>
                    </a:lnTo>
                    <a:lnTo>
                      <a:pt x="394" y="92"/>
                    </a:lnTo>
                    <a:lnTo>
                      <a:pt x="390" y="94"/>
                    </a:lnTo>
                    <a:lnTo>
                      <a:pt x="386" y="94"/>
                    </a:lnTo>
                    <a:lnTo>
                      <a:pt x="382" y="96"/>
                    </a:lnTo>
                    <a:lnTo>
                      <a:pt x="380" y="98"/>
                    </a:lnTo>
                    <a:lnTo>
                      <a:pt x="378" y="98"/>
                    </a:lnTo>
                    <a:lnTo>
                      <a:pt x="380" y="94"/>
                    </a:lnTo>
                    <a:lnTo>
                      <a:pt x="382" y="90"/>
                    </a:lnTo>
                    <a:lnTo>
                      <a:pt x="382" y="86"/>
                    </a:lnTo>
                    <a:lnTo>
                      <a:pt x="384" y="82"/>
                    </a:lnTo>
                    <a:lnTo>
                      <a:pt x="384" y="80"/>
                    </a:lnTo>
                    <a:lnTo>
                      <a:pt x="382" y="78"/>
                    </a:lnTo>
                    <a:lnTo>
                      <a:pt x="380" y="76"/>
                    </a:lnTo>
                    <a:lnTo>
                      <a:pt x="376" y="76"/>
                    </a:lnTo>
                    <a:lnTo>
                      <a:pt x="374" y="76"/>
                    </a:lnTo>
                    <a:lnTo>
                      <a:pt x="370" y="76"/>
                    </a:lnTo>
                    <a:lnTo>
                      <a:pt x="368" y="76"/>
                    </a:lnTo>
                    <a:lnTo>
                      <a:pt x="366" y="76"/>
                    </a:lnTo>
                    <a:lnTo>
                      <a:pt x="362" y="76"/>
                    </a:lnTo>
                    <a:lnTo>
                      <a:pt x="358" y="74"/>
                    </a:lnTo>
                    <a:lnTo>
                      <a:pt x="352" y="74"/>
                    </a:lnTo>
                    <a:lnTo>
                      <a:pt x="346" y="72"/>
                    </a:lnTo>
                    <a:lnTo>
                      <a:pt x="340" y="72"/>
                    </a:lnTo>
                    <a:lnTo>
                      <a:pt x="338" y="72"/>
                    </a:lnTo>
                    <a:lnTo>
                      <a:pt x="336" y="72"/>
                    </a:lnTo>
                    <a:lnTo>
                      <a:pt x="330" y="72"/>
                    </a:lnTo>
                    <a:lnTo>
                      <a:pt x="324" y="76"/>
                    </a:lnTo>
                    <a:lnTo>
                      <a:pt x="318" y="78"/>
                    </a:lnTo>
                    <a:lnTo>
                      <a:pt x="314" y="80"/>
                    </a:lnTo>
                    <a:lnTo>
                      <a:pt x="310" y="82"/>
                    </a:lnTo>
                    <a:lnTo>
                      <a:pt x="306" y="84"/>
                    </a:lnTo>
                    <a:lnTo>
                      <a:pt x="306" y="84"/>
                    </a:lnTo>
                    <a:lnTo>
                      <a:pt x="298" y="90"/>
                    </a:lnTo>
                    <a:lnTo>
                      <a:pt x="292" y="94"/>
                    </a:lnTo>
                    <a:lnTo>
                      <a:pt x="286" y="98"/>
                    </a:lnTo>
                    <a:lnTo>
                      <a:pt x="282" y="98"/>
                    </a:lnTo>
                    <a:lnTo>
                      <a:pt x="278" y="98"/>
                    </a:lnTo>
                    <a:lnTo>
                      <a:pt x="278" y="98"/>
                    </a:lnTo>
                    <a:lnTo>
                      <a:pt x="282" y="96"/>
                    </a:lnTo>
                    <a:lnTo>
                      <a:pt x="286" y="94"/>
                    </a:lnTo>
                    <a:lnTo>
                      <a:pt x="290" y="90"/>
                    </a:lnTo>
                    <a:lnTo>
                      <a:pt x="292" y="86"/>
                    </a:lnTo>
                    <a:lnTo>
                      <a:pt x="294" y="84"/>
                    </a:lnTo>
                    <a:lnTo>
                      <a:pt x="294" y="84"/>
                    </a:lnTo>
                    <a:lnTo>
                      <a:pt x="298" y="80"/>
                    </a:lnTo>
                    <a:lnTo>
                      <a:pt x="300" y="76"/>
                    </a:lnTo>
                    <a:lnTo>
                      <a:pt x="304" y="72"/>
                    </a:lnTo>
                    <a:lnTo>
                      <a:pt x="308" y="68"/>
                    </a:lnTo>
                    <a:lnTo>
                      <a:pt x="312" y="66"/>
                    </a:lnTo>
                    <a:lnTo>
                      <a:pt x="314" y="64"/>
                    </a:lnTo>
                    <a:lnTo>
                      <a:pt x="316" y="62"/>
                    </a:lnTo>
                    <a:lnTo>
                      <a:pt x="320" y="56"/>
                    </a:lnTo>
                    <a:lnTo>
                      <a:pt x="322" y="50"/>
                    </a:lnTo>
                    <a:lnTo>
                      <a:pt x="322" y="46"/>
                    </a:lnTo>
                    <a:lnTo>
                      <a:pt x="322" y="46"/>
                    </a:lnTo>
                    <a:lnTo>
                      <a:pt x="312" y="26"/>
                    </a:lnTo>
                    <a:lnTo>
                      <a:pt x="296" y="8"/>
                    </a:lnTo>
                    <a:lnTo>
                      <a:pt x="290" y="4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4"/>
                    </a:lnTo>
                    <a:lnTo>
                      <a:pt x="274" y="8"/>
                    </a:lnTo>
                    <a:lnTo>
                      <a:pt x="270" y="8"/>
                    </a:lnTo>
                    <a:lnTo>
                      <a:pt x="270" y="10"/>
                    </a:lnTo>
                    <a:lnTo>
                      <a:pt x="268" y="14"/>
                    </a:lnTo>
                    <a:lnTo>
                      <a:pt x="266" y="18"/>
                    </a:lnTo>
                    <a:lnTo>
                      <a:pt x="264" y="20"/>
                    </a:lnTo>
                    <a:lnTo>
                      <a:pt x="264" y="22"/>
                    </a:lnTo>
                    <a:lnTo>
                      <a:pt x="262" y="24"/>
                    </a:lnTo>
                    <a:lnTo>
                      <a:pt x="260" y="24"/>
                    </a:lnTo>
                    <a:lnTo>
                      <a:pt x="260" y="24"/>
                    </a:lnTo>
                    <a:lnTo>
                      <a:pt x="258" y="24"/>
                    </a:lnTo>
                    <a:lnTo>
                      <a:pt x="256" y="24"/>
                    </a:lnTo>
                    <a:lnTo>
                      <a:pt x="254" y="22"/>
                    </a:lnTo>
                    <a:lnTo>
                      <a:pt x="252" y="22"/>
                    </a:lnTo>
                    <a:lnTo>
                      <a:pt x="252" y="22"/>
                    </a:lnTo>
                    <a:lnTo>
                      <a:pt x="250" y="22"/>
                    </a:lnTo>
                    <a:lnTo>
                      <a:pt x="248" y="22"/>
                    </a:lnTo>
                    <a:lnTo>
                      <a:pt x="248" y="22"/>
                    </a:lnTo>
                    <a:lnTo>
                      <a:pt x="246" y="22"/>
                    </a:lnTo>
                    <a:lnTo>
                      <a:pt x="244" y="22"/>
                    </a:lnTo>
                    <a:lnTo>
                      <a:pt x="242" y="24"/>
                    </a:lnTo>
                    <a:lnTo>
                      <a:pt x="242" y="24"/>
                    </a:lnTo>
                    <a:lnTo>
                      <a:pt x="240" y="24"/>
                    </a:lnTo>
                    <a:lnTo>
                      <a:pt x="238" y="24"/>
                    </a:lnTo>
                    <a:lnTo>
                      <a:pt x="236" y="24"/>
                    </a:lnTo>
                    <a:lnTo>
                      <a:pt x="236" y="24"/>
                    </a:lnTo>
                    <a:lnTo>
                      <a:pt x="234" y="24"/>
                    </a:lnTo>
                    <a:lnTo>
                      <a:pt x="232" y="22"/>
                    </a:lnTo>
                    <a:lnTo>
                      <a:pt x="230" y="22"/>
                    </a:lnTo>
                    <a:lnTo>
                      <a:pt x="230" y="22"/>
                    </a:lnTo>
                    <a:lnTo>
                      <a:pt x="228" y="22"/>
                    </a:lnTo>
                    <a:lnTo>
                      <a:pt x="226" y="24"/>
                    </a:lnTo>
                    <a:lnTo>
                      <a:pt x="224" y="24"/>
                    </a:lnTo>
                    <a:lnTo>
                      <a:pt x="218" y="22"/>
                    </a:lnTo>
                    <a:lnTo>
                      <a:pt x="218" y="26"/>
                    </a:lnTo>
                    <a:lnTo>
                      <a:pt x="218" y="28"/>
                    </a:lnTo>
                    <a:lnTo>
                      <a:pt x="218" y="28"/>
                    </a:lnTo>
                    <a:lnTo>
                      <a:pt x="214" y="28"/>
                    </a:lnTo>
                    <a:lnTo>
                      <a:pt x="212" y="26"/>
                    </a:lnTo>
                    <a:lnTo>
                      <a:pt x="206" y="26"/>
                    </a:lnTo>
                    <a:lnTo>
                      <a:pt x="202" y="26"/>
                    </a:lnTo>
                    <a:lnTo>
                      <a:pt x="194" y="28"/>
                    </a:lnTo>
                    <a:lnTo>
                      <a:pt x="192" y="28"/>
                    </a:lnTo>
                    <a:lnTo>
                      <a:pt x="184" y="30"/>
                    </a:lnTo>
                    <a:lnTo>
                      <a:pt x="184" y="30"/>
                    </a:lnTo>
                    <a:lnTo>
                      <a:pt x="184" y="30"/>
                    </a:lnTo>
                    <a:lnTo>
                      <a:pt x="184" y="28"/>
                    </a:lnTo>
                    <a:lnTo>
                      <a:pt x="184" y="24"/>
                    </a:lnTo>
                    <a:lnTo>
                      <a:pt x="184" y="20"/>
                    </a:lnTo>
                    <a:lnTo>
                      <a:pt x="184" y="18"/>
                    </a:lnTo>
                    <a:lnTo>
                      <a:pt x="184" y="14"/>
                    </a:lnTo>
                    <a:lnTo>
                      <a:pt x="184" y="10"/>
                    </a:lnTo>
                    <a:lnTo>
                      <a:pt x="184" y="6"/>
                    </a:lnTo>
                    <a:lnTo>
                      <a:pt x="182" y="2"/>
                    </a:lnTo>
                    <a:lnTo>
                      <a:pt x="176" y="2"/>
                    </a:lnTo>
                    <a:lnTo>
                      <a:pt x="176" y="2"/>
                    </a:lnTo>
                    <a:lnTo>
                      <a:pt x="176" y="4"/>
                    </a:lnTo>
                    <a:lnTo>
                      <a:pt x="174" y="6"/>
                    </a:lnTo>
                    <a:lnTo>
                      <a:pt x="172" y="8"/>
                    </a:lnTo>
                    <a:lnTo>
                      <a:pt x="166" y="6"/>
                    </a:lnTo>
                    <a:lnTo>
                      <a:pt x="156" y="10"/>
                    </a:lnTo>
                    <a:lnTo>
                      <a:pt x="156" y="14"/>
                    </a:lnTo>
                    <a:lnTo>
                      <a:pt x="142" y="16"/>
                    </a:lnTo>
                    <a:lnTo>
                      <a:pt x="138" y="10"/>
                    </a:lnTo>
                    <a:lnTo>
                      <a:pt x="136" y="10"/>
                    </a:lnTo>
                    <a:lnTo>
                      <a:pt x="134" y="10"/>
                    </a:lnTo>
                    <a:lnTo>
                      <a:pt x="128" y="8"/>
                    </a:lnTo>
                    <a:lnTo>
                      <a:pt x="124" y="8"/>
                    </a:lnTo>
                    <a:lnTo>
                      <a:pt x="120" y="6"/>
                    </a:lnTo>
                    <a:lnTo>
                      <a:pt x="116" y="4"/>
                    </a:lnTo>
                    <a:lnTo>
                      <a:pt x="116" y="6"/>
                    </a:lnTo>
                    <a:lnTo>
                      <a:pt x="116" y="8"/>
                    </a:lnTo>
                    <a:lnTo>
                      <a:pt x="116" y="8"/>
                    </a:lnTo>
                    <a:lnTo>
                      <a:pt x="116" y="10"/>
                    </a:lnTo>
                    <a:lnTo>
                      <a:pt x="118" y="10"/>
                    </a:lnTo>
                    <a:lnTo>
                      <a:pt x="120" y="10"/>
                    </a:lnTo>
                    <a:lnTo>
                      <a:pt x="122" y="12"/>
                    </a:lnTo>
                    <a:lnTo>
                      <a:pt x="124" y="14"/>
                    </a:lnTo>
                    <a:lnTo>
                      <a:pt x="124" y="18"/>
                    </a:lnTo>
                    <a:lnTo>
                      <a:pt x="124" y="22"/>
                    </a:lnTo>
                    <a:lnTo>
                      <a:pt x="126" y="24"/>
                    </a:lnTo>
                    <a:lnTo>
                      <a:pt x="128" y="26"/>
                    </a:lnTo>
                    <a:lnTo>
                      <a:pt x="130" y="26"/>
                    </a:lnTo>
                    <a:lnTo>
                      <a:pt x="134" y="26"/>
                    </a:lnTo>
                    <a:lnTo>
                      <a:pt x="136" y="26"/>
                    </a:lnTo>
                    <a:lnTo>
                      <a:pt x="136" y="34"/>
                    </a:lnTo>
                    <a:lnTo>
                      <a:pt x="128" y="38"/>
                    </a:lnTo>
                    <a:lnTo>
                      <a:pt x="110" y="58"/>
                    </a:lnTo>
                    <a:lnTo>
                      <a:pt x="92" y="52"/>
                    </a:lnTo>
                    <a:lnTo>
                      <a:pt x="90" y="52"/>
                    </a:lnTo>
                    <a:lnTo>
                      <a:pt x="88" y="52"/>
                    </a:lnTo>
                    <a:lnTo>
                      <a:pt x="84" y="50"/>
                    </a:lnTo>
                    <a:lnTo>
                      <a:pt x="80" y="50"/>
                    </a:lnTo>
                    <a:lnTo>
                      <a:pt x="78" y="50"/>
                    </a:lnTo>
                    <a:lnTo>
                      <a:pt x="78" y="50"/>
                    </a:lnTo>
                    <a:lnTo>
                      <a:pt x="78" y="46"/>
                    </a:lnTo>
                    <a:lnTo>
                      <a:pt x="76" y="44"/>
                    </a:lnTo>
                    <a:lnTo>
                      <a:pt x="76" y="42"/>
                    </a:lnTo>
                    <a:lnTo>
                      <a:pt x="76" y="42"/>
                    </a:lnTo>
                    <a:lnTo>
                      <a:pt x="74" y="40"/>
                    </a:lnTo>
                    <a:lnTo>
                      <a:pt x="52" y="44"/>
                    </a:lnTo>
                    <a:lnTo>
                      <a:pt x="52" y="52"/>
                    </a:lnTo>
                    <a:lnTo>
                      <a:pt x="60" y="52"/>
                    </a:lnTo>
                    <a:lnTo>
                      <a:pt x="62" y="62"/>
                    </a:lnTo>
                    <a:lnTo>
                      <a:pt x="62" y="62"/>
                    </a:lnTo>
                    <a:lnTo>
                      <a:pt x="60" y="60"/>
                    </a:lnTo>
                    <a:lnTo>
                      <a:pt x="58" y="60"/>
                    </a:lnTo>
                    <a:lnTo>
                      <a:pt x="56" y="58"/>
                    </a:lnTo>
                    <a:lnTo>
                      <a:pt x="54" y="58"/>
                    </a:lnTo>
                    <a:lnTo>
                      <a:pt x="52" y="60"/>
                    </a:lnTo>
                    <a:lnTo>
                      <a:pt x="52" y="70"/>
                    </a:lnTo>
                    <a:lnTo>
                      <a:pt x="54" y="70"/>
                    </a:lnTo>
                    <a:lnTo>
                      <a:pt x="54" y="72"/>
                    </a:lnTo>
                    <a:lnTo>
                      <a:pt x="56" y="76"/>
                    </a:lnTo>
                    <a:lnTo>
                      <a:pt x="58" y="80"/>
                    </a:lnTo>
                    <a:lnTo>
                      <a:pt x="60" y="86"/>
                    </a:lnTo>
                    <a:lnTo>
                      <a:pt x="60" y="92"/>
                    </a:lnTo>
                    <a:lnTo>
                      <a:pt x="60" y="96"/>
                    </a:lnTo>
                    <a:lnTo>
                      <a:pt x="52" y="126"/>
                    </a:lnTo>
                    <a:lnTo>
                      <a:pt x="50" y="132"/>
                    </a:lnTo>
                    <a:lnTo>
                      <a:pt x="44" y="132"/>
                    </a:lnTo>
                    <a:lnTo>
                      <a:pt x="44" y="132"/>
                    </a:lnTo>
                    <a:lnTo>
                      <a:pt x="42" y="130"/>
                    </a:lnTo>
                    <a:lnTo>
                      <a:pt x="38" y="130"/>
                    </a:lnTo>
                    <a:lnTo>
                      <a:pt x="36" y="132"/>
                    </a:lnTo>
                    <a:lnTo>
                      <a:pt x="34" y="132"/>
                    </a:lnTo>
                    <a:lnTo>
                      <a:pt x="32" y="132"/>
                    </a:lnTo>
                    <a:lnTo>
                      <a:pt x="28" y="134"/>
                    </a:lnTo>
                    <a:lnTo>
                      <a:pt x="22" y="134"/>
                    </a:lnTo>
                    <a:lnTo>
                      <a:pt x="18" y="138"/>
                    </a:lnTo>
                    <a:lnTo>
                      <a:pt x="14" y="142"/>
                    </a:lnTo>
                    <a:lnTo>
                      <a:pt x="10" y="146"/>
                    </a:lnTo>
                    <a:lnTo>
                      <a:pt x="10" y="148"/>
                    </a:lnTo>
                    <a:lnTo>
                      <a:pt x="10" y="152"/>
                    </a:lnTo>
                    <a:lnTo>
                      <a:pt x="8" y="156"/>
                    </a:lnTo>
                    <a:lnTo>
                      <a:pt x="6" y="158"/>
                    </a:lnTo>
                    <a:lnTo>
                      <a:pt x="6" y="160"/>
                    </a:lnTo>
                    <a:lnTo>
                      <a:pt x="4" y="162"/>
                    </a:lnTo>
                    <a:lnTo>
                      <a:pt x="2" y="164"/>
                    </a:lnTo>
                    <a:lnTo>
                      <a:pt x="0" y="168"/>
                    </a:lnTo>
                    <a:lnTo>
                      <a:pt x="0" y="174"/>
                    </a:lnTo>
                    <a:lnTo>
                      <a:pt x="0" y="182"/>
                    </a:lnTo>
                    <a:lnTo>
                      <a:pt x="2" y="188"/>
                    </a:lnTo>
                    <a:lnTo>
                      <a:pt x="2" y="190"/>
                    </a:lnTo>
                    <a:lnTo>
                      <a:pt x="4" y="192"/>
                    </a:lnTo>
                    <a:lnTo>
                      <a:pt x="4" y="194"/>
                    </a:lnTo>
                    <a:lnTo>
                      <a:pt x="6" y="198"/>
                    </a:lnTo>
                    <a:lnTo>
                      <a:pt x="6" y="200"/>
                    </a:lnTo>
                    <a:lnTo>
                      <a:pt x="4" y="200"/>
                    </a:lnTo>
                    <a:lnTo>
                      <a:pt x="4" y="200"/>
                    </a:lnTo>
                    <a:lnTo>
                      <a:pt x="6" y="200"/>
                    </a:lnTo>
                    <a:lnTo>
                      <a:pt x="10" y="198"/>
                    </a:lnTo>
                    <a:lnTo>
                      <a:pt x="12" y="198"/>
                    </a:lnTo>
                    <a:lnTo>
                      <a:pt x="14" y="200"/>
                    </a:lnTo>
                    <a:lnTo>
                      <a:pt x="16" y="202"/>
                    </a:lnTo>
                    <a:lnTo>
                      <a:pt x="16" y="202"/>
                    </a:lnTo>
                    <a:lnTo>
                      <a:pt x="16" y="202"/>
                    </a:lnTo>
                    <a:lnTo>
                      <a:pt x="18" y="204"/>
                    </a:lnTo>
                    <a:lnTo>
                      <a:pt x="22" y="204"/>
                    </a:lnTo>
                    <a:lnTo>
                      <a:pt x="26" y="206"/>
                    </a:lnTo>
                    <a:lnTo>
                      <a:pt x="30" y="206"/>
                    </a:lnTo>
                    <a:lnTo>
                      <a:pt x="30" y="206"/>
                    </a:lnTo>
                    <a:lnTo>
                      <a:pt x="30" y="206"/>
                    </a:lnTo>
                    <a:lnTo>
                      <a:pt x="34" y="204"/>
                    </a:lnTo>
                    <a:lnTo>
                      <a:pt x="36" y="202"/>
                    </a:lnTo>
                    <a:lnTo>
                      <a:pt x="38" y="200"/>
                    </a:lnTo>
                    <a:lnTo>
                      <a:pt x="42" y="198"/>
                    </a:lnTo>
                    <a:lnTo>
                      <a:pt x="42" y="196"/>
                    </a:lnTo>
                    <a:lnTo>
                      <a:pt x="42" y="222"/>
                    </a:lnTo>
                    <a:lnTo>
                      <a:pt x="42" y="222"/>
                    </a:lnTo>
                    <a:lnTo>
                      <a:pt x="42" y="224"/>
                    </a:lnTo>
                    <a:lnTo>
                      <a:pt x="44" y="224"/>
                    </a:lnTo>
                    <a:lnTo>
                      <a:pt x="48" y="226"/>
                    </a:lnTo>
                    <a:lnTo>
                      <a:pt x="50" y="226"/>
                    </a:lnTo>
                    <a:lnTo>
                      <a:pt x="54" y="226"/>
                    </a:lnTo>
                    <a:lnTo>
                      <a:pt x="58" y="226"/>
                    </a:lnTo>
                    <a:lnTo>
                      <a:pt x="64" y="226"/>
                    </a:lnTo>
                    <a:lnTo>
                      <a:pt x="70" y="226"/>
                    </a:lnTo>
                    <a:lnTo>
                      <a:pt x="74" y="224"/>
                    </a:lnTo>
                    <a:lnTo>
                      <a:pt x="74" y="224"/>
                    </a:lnTo>
                    <a:lnTo>
                      <a:pt x="78" y="224"/>
                    </a:lnTo>
                    <a:lnTo>
                      <a:pt x="80" y="222"/>
                    </a:lnTo>
                    <a:lnTo>
                      <a:pt x="84" y="218"/>
                    </a:lnTo>
                    <a:lnTo>
                      <a:pt x="86" y="216"/>
                    </a:lnTo>
                    <a:lnTo>
                      <a:pt x="86" y="214"/>
                    </a:lnTo>
                    <a:lnTo>
                      <a:pt x="90" y="212"/>
                    </a:lnTo>
                    <a:lnTo>
                      <a:pt x="94" y="210"/>
                    </a:lnTo>
                    <a:lnTo>
                      <a:pt x="96" y="210"/>
                    </a:lnTo>
                    <a:lnTo>
                      <a:pt x="100" y="212"/>
                    </a:lnTo>
                    <a:lnTo>
                      <a:pt x="102" y="212"/>
                    </a:lnTo>
                    <a:lnTo>
                      <a:pt x="102" y="212"/>
                    </a:lnTo>
                    <a:lnTo>
                      <a:pt x="104" y="210"/>
                    </a:lnTo>
                    <a:lnTo>
                      <a:pt x="106" y="208"/>
                    </a:lnTo>
                    <a:lnTo>
                      <a:pt x="108" y="206"/>
                    </a:lnTo>
                    <a:lnTo>
                      <a:pt x="110" y="206"/>
                    </a:lnTo>
                    <a:lnTo>
                      <a:pt x="112" y="206"/>
                    </a:lnTo>
                    <a:lnTo>
                      <a:pt x="112" y="208"/>
                    </a:lnTo>
                    <a:lnTo>
                      <a:pt x="112" y="212"/>
                    </a:lnTo>
                    <a:lnTo>
                      <a:pt x="112" y="216"/>
                    </a:lnTo>
                    <a:lnTo>
                      <a:pt x="112" y="226"/>
                    </a:lnTo>
                    <a:lnTo>
                      <a:pt x="114" y="238"/>
                    </a:lnTo>
                    <a:lnTo>
                      <a:pt x="124" y="248"/>
                    </a:lnTo>
                    <a:lnTo>
                      <a:pt x="136" y="252"/>
                    </a:lnTo>
                    <a:lnTo>
                      <a:pt x="146" y="250"/>
                    </a:lnTo>
                    <a:lnTo>
                      <a:pt x="148" y="252"/>
                    </a:lnTo>
                    <a:lnTo>
                      <a:pt x="148" y="254"/>
                    </a:lnTo>
                    <a:lnTo>
                      <a:pt x="150" y="258"/>
                    </a:lnTo>
                    <a:lnTo>
                      <a:pt x="152" y="262"/>
                    </a:lnTo>
                    <a:lnTo>
                      <a:pt x="156" y="266"/>
                    </a:lnTo>
                    <a:lnTo>
                      <a:pt x="162" y="268"/>
                    </a:lnTo>
                    <a:lnTo>
                      <a:pt x="164" y="268"/>
                    </a:lnTo>
                    <a:lnTo>
                      <a:pt x="166" y="272"/>
                    </a:lnTo>
                    <a:lnTo>
                      <a:pt x="170" y="274"/>
                    </a:lnTo>
                    <a:lnTo>
                      <a:pt x="174" y="278"/>
                    </a:lnTo>
                    <a:lnTo>
                      <a:pt x="178" y="284"/>
                    </a:lnTo>
                    <a:lnTo>
                      <a:pt x="182" y="288"/>
                    </a:lnTo>
                    <a:lnTo>
                      <a:pt x="182" y="294"/>
                    </a:lnTo>
                    <a:lnTo>
                      <a:pt x="206" y="296"/>
                    </a:lnTo>
                    <a:lnTo>
                      <a:pt x="206" y="298"/>
                    </a:lnTo>
                    <a:lnTo>
                      <a:pt x="204" y="300"/>
                    </a:lnTo>
                    <a:lnTo>
                      <a:pt x="204" y="304"/>
                    </a:lnTo>
                    <a:lnTo>
                      <a:pt x="204" y="308"/>
                    </a:lnTo>
                    <a:lnTo>
                      <a:pt x="206" y="310"/>
                    </a:lnTo>
                    <a:lnTo>
                      <a:pt x="206" y="310"/>
                    </a:lnTo>
                    <a:lnTo>
                      <a:pt x="208" y="312"/>
                    </a:lnTo>
                    <a:lnTo>
                      <a:pt x="210" y="312"/>
                    </a:lnTo>
                    <a:lnTo>
                      <a:pt x="212" y="314"/>
                    </a:lnTo>
                    <a:lnTo>
                      <a:pt x="214" y="318"/>
                    </a:lnTo>
                    <a:lnTo>
                      <a:pt x="214" y="322"/>
                    </a:lnTo>
                    <a:lnTo>
                      <a:pt x="214" y="326"/>
                    </a:lnTo>
                    <a:lnTo>
                      <a:pt x="214" y="338"/>
                    </a:lnTo>
                    <a:lnTo>
                      <a:pt x="214" y="350"/>
                    </a:lnTo>
                    <a:lnTo>
                      <a:pt x="214" y="362"/>
                    </a:lnTo>
                    <a:lnTo>
                      <a:pt x="210" y="368"/>
                    </a:lnTo>
                    <a:lnTo>
                      <a:pt x="212" y="368"/>
                    </a:lnTo>
                    <a:lnTo>
                      <a:pt x="212" y="370"/>
                    </a:lnTo>
                    <a:lnTo>
                      <a:pt x="214" y="372"/>
                    </a:lnTo>
                    <a:lnTo>
                      <a:pt x="214" y="374"/>
                    </a:lnTo>
                    <a:lnTo>
                      <a:pt x="214" y="380"/>
                    </a:lnTo>
                    <a:lnTo>
                      <a:pt x="216" y="384"/>
                    </a:lnTo>
                    <a:lnTo>
                      <a:pt x="216" y="396"/>
                    </a:lnTo>
                    <a:lnTo>
                      <a:pt x="218" y="408"/>
                    </a:lnTo>
                    <a:lnTo>
                      <a:pt x="218" y="416"/>
                    </a:lnTo>
                    <a:lnTo>
                      <a:pt x="220" y="416"/>
                    </a:lnTo>
                    <a:lnTo>
                      <a:pt x="220" y="418"/>
                    </a:lnTo>
                    <a:lnTo>
                      <a:pt x="222" y="420"/>
                    </a:lnTo>
                    <a:lnTo>
                      <a:pt x="226" y="420"/>
                    </a:lnTo>
                    <a:lnTo>
                      <a:pt x="236" y="424"/>
                    </a:lnTo>
                    <a:lnTo>
                      <a:pt x="238" y="422"/>
                    </a:lnTo>
                    <a:lnTo>
                      <a:pt x="240" y="422"/>
                    </a:lnTo>
                    <a:lnTo>
                      <a:pt x="242" y="422"/>
                    </a:lnTo>
                    <a:lnTo>
                      <a:pt x="244" y="422"/>
                    </a:lnTo>
                    <a:lnTo>
                      <a:pt x="246" y="422"/>
                    </a:lnTo>
                    <a:lnTo>
                      <a:pt x="248" y="424"/>
                    </a:lnTo>
                    <a:lnTo>
                      <a:pt x="248" y="424"/>
                    </a:lnTo>
                    <a:lnTo>
                      <a:pt x="250" y="428"/>
                    </a:lnTo>
                    <a:lnTo>
                      <a:pt x="252" y="432"/>
                    </a:lnTo>
                    <a:lnTo>
                      <a:pt x="254" y="436"/>
                    </a:lnTo>
                    <a:lnTo>
                      <a:pt x="256" y="442"/>
                    </a:lnTo>
                    <a:lnTo>
                      <a:pt x="256" y="446"/>
                    </a:lnTo>
                    <a:lnTo>
                      <a:pt x="256" y="448"/>
                    </a:lnTo>
                    <a:lnTo>
                      <a:pt x="256" y="448"/>
                    </a:lnTo>
                    <a:lnTo>
                      <a:pt x="260" y="450"/>
                    </a:lnTo>
                    <a:lnTo>
                      <a:pt x="264" y="450"/>
                    </a:lnTo>
                    <a:lnTo>
                      <a:pt x="264" y="450"/>
                    </a:lnTo>
                    <a:lnTo>
                      <a:pt x="266" y="452"/>
                    </a:lnTo>
                    <a:lnTo>
                      <a:pt x="266" y="452"/>
                    </a:lnTo>
                    <a:lnTo>
                      <a:pt x="268" y="452"/>
                    </a:lnTo>
                    <a:lnTo>
                      <a:pt x="270" y="454"/>
                    </a:lnTo>
                    <a:lnTo>
                      <a:pt x="270" y="458"/>
                    </a:lnTo>
                    <a:lnTo>
                      <a:pt x="270" y="462"/>
                    </a:lnTo>
                    <a:lnTo>
                      <a:pt x="270" y="466"/>
                    </a:lnTo>
                    <a:lnTo>
                      <a:pt x="266" y="472"/>
                    </a:lnTo>
                    <a:lnTo>
                      <a:pt x="264" y="474"/>
                    </a:lnTo>
                    <a:lnTo>
                      <a:pt x="258" y="480"/>
                    </a:lnTo>
                    <a:lnTo>
                      <a:pt x="248" y="488"/>
                    </a:lnTo>
                    <a:lnTo>
                      <a:pt x="240" y="494"/>
                    </a:lnTo>
                    <a:lnTo>
                      <a:pt x="234" y="500"/>
                    </a:lnTo>
                    <a:lnTo>
                      <a:pt x="232" y="500"/>
                    </a:lnTo>
                    <a:lnTo>
                      <a:pt x="230" y="502"/>
                    </a:lnTo>
                    <a:lnTo>
                      <a:pt x="228" y="506"/>
                    </a:lnTo>
                    <a:lnTo>
                      <a:pt x="224" y="510"/>
                    </a:lnTo>
                    <a:lnTo>
                      <a:pt x="220" y="514"/>
                    </a:lnTo>
                    <a:lnTo>
                      <a:pt x="218" y="518"/>
                    </a:lnTo>
                    <a:lnTo>
                      <a:pt x="216" y="522"/>
                    </a:lnTo>
                    <a:lnTo>
                      <a:pt x="216" y="524"/>
                    </a:lnTo>
                    <a:lnTo>
                      <a:pt x="216" y="524"/>
                    </a:lnTo>
                    <a:lnTo>
                      <a:pt x="218" y="524"/>
                    </a:lnTo>
                    <a:lnTo>
                      <a:pt x="220" y="522"/>
                    </a:lnTo>
                    <a:lnTo>
                      <a:pt x="224" y="524"/>
                    </a:lnTo>
                    <a:lnTo>
                      <a:pt x="226" y="526"/>
                    </a:lnTo>
                    <a:lnTo>
                      <a:pt x="230" y="530"/>
                    </a:lnTo>
                    <a:lnTo>
                      <a:pt x="240" y="538"/>
                    </a:lnTo>
                    <a:lnTo>
                      <a:pt x="240" y="540"/>
                    </a:lnTo>
                    <a:lnTo>
                      <a:pt x="244" y="540"/>
                    </a:lnTo>
                    <a:lnTo>
                      <a:pt x="248" y="542"/>
                    </a:lnTo>
                    <a:lnTo>
                      <a:pt x="254" y="544"/>
                    </a:lnTo>
                    <a:lnTo>
                      <a:pt x="258" y="546"/>
                    </a:lnTo>
                    <a:lnTo>
                      <a:pt x="262" y="548"/>
                    </a:lnTo>
                    <a:lnTo>
                      <a:pt x="264" y="552"/>
                    </a:lnTo>
                    <a:lnTo>
                      <a:pt x="278" y="568"/>
                    </a:lnTo>
                    <a:lnTo>
                      <a:pt x="282" y="572"/>
                    </a:lnTo>
                    <a:lnTo>
                      <a:pt x="290" y="562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" name="Freeform 333"/>
              <p:cNvSpPr>
                <a:spLocks/>
              </p:cNvSpPr>
              <p:nvPr/>
            </p:nvSpPr>
            <p:spPr bwMode="gray">
              <a:xfrm>
                <a:off x="4535" y="3088"/>
                <a:ext cx="150" cy="756"/>
              </a:xfrm>
              <a:custGeom>
                <a:avLst/>
                <a:gdLst/>
                <a:ahLst/>
                <a:cxnLst>
                  <a:cxn ang="0">
                    <a:pos x="130" y="742"/>
                  </a:cxn>
                  <a:cxn ang="0">
                    <a:pos x="102" y="748"/>
                  </a:cxn>
                  <a:cxn ang="0">
                    <a:pos x="92" y="748"/>
                  </a:cxn>
                  <a:cxn ang="0">
                    <a:pos x="54" y="716"/>
                  </a:cxn>
                  <a:cxn ang="0">
                    <a:pos x="70" y="688"/>
                  </a:cxn>
                  <a:cxn ang="0">
                    <a:pos x="58" y="678"/>
                  </a:cxn>
                  <a:cxn ang="0">
                    <a:pos x="42" y="678"/>
                  </a:cxn>
                  <a:cxn ang="0">
                    <a:pos x="34" y="686"/>
                  </a:cxn>
                  <a:cxn ang="0">
                    <a:pos x="0" y="622"/>
                  </a:cxn>
                  <a:cxn ang="0">
                    <a:pos x="8" y="540"/>
                  </a:cxn>
                  <a:cxn ang="0">
                    <a:pos x="30" y="452"/>
                  </a:cxn>
                  <a:cxn ang="0">
                    <a:pos x="28" y="398"/>
                  </a:cxn>
                  <a:cxn ang="0">
                    <a:pos x="48" y="368"/>
                  </a:cxn>
                  <a:cxn ang="0">
                    <a:pos x="46" y="336"/>
                  </a:cxn>
                  <a:cxn ang="0">
                    <a:pos x="38" y="352"/>
                  </a:cxn>
                  <a:cxn ang="0">
                    <a:pos x="36" y="372"/>
                  </a:cxn>
                  <a:cxn ang="0">
                    <a:pos x="30" y="380"/>
                  </a:cxn>
                  <a:cxn ang="0">
                    <a:pos x="50" y="260"/>
                  </a:cxn>
                  <a:cxn ang="0">
                    <a:pos x="56" y="214"/>
                  </a:cxn>
                  <a:cxn ang="0">
                    <a:pos x="66" y="184"/>
                  </a:cxn>
                  <a:cxn ang="0">
                    <a:pos x="66" y="166"/>
                  </a:cxn>
                  <a:cxn ang="0">
                    <a:pos x="68" y="150"/>
                  </a:cxn>
                  <a:cxn ang="0">
                    <a:pos x="70" y="134"/>
                  </a:cxn>
                  <a:cxn ang="0">
                    <a:pos x="68" y="110"/>
                  </a:cxn>
                  <a:cxn ang="0">
                    <a:pos x="72" y="88"/>
                  </a:cxn>
                  <a:cxn ang="0">
                    <a:pos x="64" y="30"/>
                  </a:cxn>
                  <a:cxn ang="0">
                    <a:pos x="46" y="10"/>
                  </a:cxn>
                  <a:cxn ang="0">
                    <a:pos x="60" y="6"/>
                  </a:cxn>
                  <a:cxn ang="0">
                    <a:pos x="74" y="8"/>
                  </a:cxn>
                  <a:cxn ang="0">
                    <a:pos x="100" y="46"/>
                  </a:cxn>
                  <a:cxn ang="0">
                    <a:pos x="110" y="106"/>
                  </a:cxn>
                  <a:cxn ang="0">
                    <a:pos x="116" y="108"/>
                  </a:cxn>
                  <a:cxn ang="0">
                    <a:pos x="118" y="116"/>
                  </a:cxn>
                  <a:cxn ang="0">
                    <a:pos x="114" y="126"/>
                  </a:cxn>
                  <a:cxn ang="0">
                    <a:pos x="104" y="146"/>
                  </a:cxn>
                  <a:cxn ang="0">
                    <a:pos x="88" y="178"/>
                  </a:cxn>
                  <a:cxn ang="0">
                    <a:pos x="82" y="214"/>
                  </a:cxn>
                  <a:cxn ang="0">
                    <a:pos x="80" y="326"/>
                  </a:cxn>
                  <a:cxn ang="0">
                    <a:pos x="68" y="344"/>
                  </a:cxn>
                  <a:cxn ang="0">
                    <a:pos x="58" y="370"/>
                  </a:cxn>
                  <a:cxn ang="0">
                    <a:pos x="60" y="398"/>
                  </a:cxn>
                  <a:cxn ang="0">
                    <a:pos x="56" y="420"/>
                  </a:cxn>
                  <a:cxn ang="0">
                    <a:pos x="56" y="458"/>
                  </a:cxn>
                  <a:cxn ang="0">
                    <a:pos x="54" y="470"/>
                  </a:cxn>
                  <a:cxn ang="0">
                    <a:pos x="58" y="478"/>
                  </a:cxn>
                  <a:cxn ang="0">
                    <a:pos x="56" y="516"/>
                  </a:cxn>
                  <a:cxn ang="0">
                    <a:pos x="46" y="526"/>
                  </a:cxn>
                  <a:cxn ang="0">
                    <a:pos x="38" y="554"/>
                  </a:cxn>
                  <a:cxn ang="0">
                    <a:pos x="38" y="618"/>
                  </a:cxn>
                  <a:cxn ang="0">
                    <a:pos x="38" y="642"/>
                  </a:cxn>
                  <a:cxn ang="0">
                    <a:pos x="90" y="658"/>
                  </a:cxn>
                  <a:cxn ang="0">
                    <a:pos x="92" y="676"/>
                  </a:cxn>
                  <a:cxn ang="0">
                    <a:pos x="150" y="748"/>
                  </a:cxn>
                </a:cxnLst>
                <a:rect l="0" t="0" r="r" b="b"/>
                <a:pathLst>
                  <a:path w="150" h="756">
                    <a:moveTo>
                      <a:pt x="150" y="748"/>
                    </a:moveTo>
                    <a:lnTo>
                      <a:pt x="144" y="752"/>
                    </a:lnTo>
                    <a:lnTo>
                      <a:pt x="136" y="748"/>
                    </a:lnTo>
                    <a:lnTo>
                      <a:pt x="130" y="742"/>
                    </a:lnTo>
                    <a:lnTo>
                      <a:pt x="122" y="744"/>
                    </a:lnTo>
                    <a:lnTo>
                      <a:pt x="112" y="750"/>
                    </a:lnTo>
                    <a:lnTo>
                      <a:pt x="106" y="756"/>
                    </a:lnTo>
                    <a:lnTo>
                      <a:pt x="102" y="748"/>
                    </a:lnTo>
                    <a:lnTo>
                      <a:pt x="104" y="738"/>
                    </a:lnTo>
                    <a:lnTo>
                      <a:pt x="102" y="732"/>
                    </a:lnTo>
                    <a:lnTo>
                      <a:pt x="92" y="736"/>
                    </a:lnTo>
                    <a:lnTo>
                      <a:pt x="92" y="748"/>
                    </a:lnTo>
                    <a:lnTo>
                      <a:pt x="76" y="748"/>
                    </a:lnTo>
                    <a:lnTo>
                      <a:pt x="70" y="728"/>
                    </a:lnTo>
                    <a:lnTo>
                      <a:pt x="54" y="730"/>
                    </a:lnTo>
                    <a:lnTo>
                      <a:pt x="54" y="716"/>
                    </a:lnTo>
                    <a:lnTo>
                      <a:pt x="66" y="712"/>
                    </a:lnTo>
                    <a:lnTo>
                      <a:pt x="72" y="694"/>
                    </a:lnTo>
                    <a:lnTo>
                      <a:pt x="72" y="690"/>
                    </a:lnTo>
                    <a:lnTo>
                      <a:pt x="70" y="688"/>
                    </a:lnTo>
                    <a:lnTo>
                      <a:pt x="66" y="684"/>
                    </a:lnTo>
                    <a:lnTo>
                      <a:pt x="62" y="682"/>
                    </a:lnTo>
                    <a:lnTo>
                      <a:pt x="60" y="680"/>
                    </a:lnTo>
                    <a:lnTo>
                      <a:pt x="58" y="678"/>
                    </a:lnTo>
                    <a:lnTo>
                      <a:pt x="56" y="676"/>
                    </a:lnTo>
                    <a:lnTo>
                      <a:pt x="50" y="676"/>
                    </a:lnTo>
                    <a:lnTo>
                      <a:pt x="46" y="676"/>
                    </a:lnTo>
                    <a:lnTo>
                      <a:pt x="42" y="678"/>
                    </a:lnTo>
                    <a:lnTo>
                      <a:pt x="38" y="680"/>
                    </a:lnTo>
                    <a:lnTo>
                      <a:pt x="36" y="682"/>
                    </a:lnTo>
                    <a:lnTo>
                      <a:pt x="34" y="684"/>
                    </a:lnTo>
                    <a:lnTo>
                      <a:pt x="34" y="686"/>
                    </a:lnTo>
                    <a:lnTo>
                      <a:pt x="34" y="686"/>
                    </a:lnTo>
                    <a:lnTo>
                      <a:pt x="2" y="654"/>
                    </a:lnTo>
                    <a:lnTo>
                      <a:pt x="0" y="642"/>
                    </a:lnTo>
                    <a:lnTo>
                      <a:pt x="0" y="622"/>
                    </a:lnTo>
                    <a:lnTo>
                      <a:pt x="0" y="600"/>
                    </a:lnTo>
                    <a:lnTo>
                      <a:pt x="4" y="576"/>
                    </a:lnTo>
                    <a:lnTo>
                      <a:pt x="6" y="554"/>
                    </a:lnTo>
                    <a:lnTo>
                      <a:pt x="8" y="540"/>
                    </a:lnTo>
                    <a:lnTo>
                      <a:pt x="8" y="534"/>
                    </a:lnTo>
                    <a:lnTo>
                      <a:pt x="26" y="510"/>
                    </a:lnTo>
                    <a:lnTo>
                      <a:pt x="30" y="484"/>
                    </a:lnTo>
                    <a:lnTo>
                      <a:pt x="30" y="452"/>
                    </a:lnTo>
                    <a:lnTo>
                      <a:pt x="16" y="432"/>
                    </a:lnTo>
                    <a:lnTo>
                      <a:pt x="34" y="414"/>
                    </a:lnTo>
                    <a:lnTo>
                      <a:pt x="36" y="398"/>
                    </a:lnTo>
                    <a:lnTo>
                      <a:pt x="28" y="398"/>
                    </a:lnTo>
                    <a:lnTo>
                      <a:pt x="32" y="388"/>
                    </a:lnTo>
                    <a:lnTo>
                      <a:pt x="38" y="388"/>
                    </a:lnTo>
                    <a:lnTo>
                      <a:pt x="46" y="384"/>
                    </a:lnTo>
                    <a:lnTo>
                      <a:pt x="48" y="368"/>
                    </a:lnTo>
                    <a:lnTo>
                      <a:pt x="48" y="358"/>
                    </a:lnTo>
                    <a:lnTo>
                      <a:pt x="50" y="348"/>
                    </a:lnTo>
                    <a:lnTo>
                      <a:pt x="54" y="332"/>
                    </a:lnTo>
                    <a:lnTo>
                      <a:pt x="46" y="336"/>
                    </a:lnTo>
                    <a:lnTo>
                      <a:pt x="42" y="344"/>
                    </a:lnTo>
                    <a:lnTo>
                      <a:pt x="40" y="346"/>
                    </a:lnTo>
                    <a:lnTo>
                      <a:pt x="40" y="348"/>
                    </a:lnTo>
                    <a:lnTo>
                      <a:pt x="38" y="352"/>
                    </a:lnTo>
                    <a:lnTo>
                      <a:pt x="38" y="356"/>
                    </a:lnTo>
                    <a:lnTo>
                      <a:pt x="38" y="362"/>
                    </a:lnTo>
                    <a:lnTo>
                      <a:pt x="38" y="368"/>
                    </a:lnTo>
                    <a:lnTo>
                      <a:pt x="36" y="372"/>
                    </a:lnTo>
                    <a:lnTo>
                      <a:pt x="34" y="376"/>
                    </a:lnTo>
                    <a:lnTo>
                      <a:pt x="32" y="378"/>
                    </a:lnTo>
                    <a:lnTo>
                      <a:pt x="30" y="378"/>
                    </a:lnTo>
                    <a:lnTo>
                      <a:pt x="30" y="380"/>
                    </a:lnTo>
                    <a:lnTo>
                      <a:pt x="28" y="352"/>
                    </a:lnTo>
                    <a:lnTo>
                      <a:pt x="40" y="314"/>
                    </a:lnTo>
                    <a:lnTo>
                      <a:pt x="46" y="282"/>
                    </a:lnTo>
                    <a:lnTo>
                      <a:pt x="50" y="260"/>
                    </a:lnTo>
                    <a:lnTo>
                      <a:pt x="50" y="244"/>
                    </a:lnTo>
                    <a:lnTo>
                      <a:pt x="50" y="240"/>
                    </a:lnTo>
                    <a:lnTo>
                      <a:pt x="50" y="228"/>
                    </a:lnTo>
                    <a:lnTo>
                      <a:pt x="56" y="214"/>
                    </a:lnTo>
                    <a:lnTo>
                      <a:pt x="60" y="200"/>
                    </a:lnTo>
                    <a:lnTo>
                      <a:pt x="64" y="190"/>
                    </a:lnTo>
                    <a:lnTo>
                      <a:pt x="66" y="186"/>
                    </a:lnTo>
                    <a:lnTo>
                      <a:pt x="66" y="184"/>
                    </a:lnTo>
                    <a:lnTo>
                      <a:pt x="66" y="182"/>
                    </a:lnTo>
                    <a:lnTo>
                      <a:pt x="66" y="176"/>
                    </a:lnTo>
                    <a:lnTo>
                      <a:pt x="66" y="172"/>
                    </a:lnTo>
                    <a:lnTo>
                      <a:pt x="66" y="166"/>
                    </a:lnTo>
                    <a:lnTo>
                      <a:pt x="66" y="164"/>
                    </a:lnTo>
                    <a:lnTo>
                      <a:pt x="68" y="160"/>
                    </a:lnTo>
                    <a:lnTo>
                      <a:pt x="68" y="154"/>
                    </a:lnTo>
                    <a:lnTo>
                      <a:pt x="68" y="150"/>
                    </a:lnTo>
                    <a:lnTo>
                      <a:pt x="70" y="146"/>
                    </a:lnTo>
                    <a:lnTo>
                      <a:pt x="70" y="142"/>
                    </a:lnTo>
                    <a:lnTo>
                      <a:pt x="70" y="140"/>
                    </a:lnTo>
                    <a:lnTo>
                      <a:pt x="70" y="134"/>
                    </a:lnTo>
                    <a:lnTo>
                      <a:pt x="70" y="128"/>
                    </a:lnTo>
                    <a:lnTo>
                      <a:pt x="70" y="122"/>
                    </a:lnTo>
                    <a:lnTo>
                      <a:pt x="70" y="116"/>
                    </a:lnTo>
                    <a:lnTo>
                      <a:pt x="68" y="110"/>
                    </a:lnTo>
                    <a:lnTo>
                      <a:pt x="70" y="106"/>
                    </a:lnTo>
                    <a:lnTo>
                      <a:pt x="70" y="100"/>
                    </a:lnTo>
                    <a:lnTo>
                      <a:pt x="72" y="96"/>
                    </a:lnTo>
                    <a:lnTo>
                      <a:pt x="72" y="88"/>
                    </a:lnTo>
                    <a:lnTo>
                      <a:pt x="74" y="74"/>
                    </a:lnTo>
                    <a:lnTo>
                      <a:pt x="72" y="56"/>
                    </a:lnTo>
                    <a:lnTo>
                      <a:pt x="68" y="36"/>
                    </a:lnTo>
                    <a:lnTo>
                      <a:pt x="64" y="30"/>
                    </a:lnTo>
                    <a:lnTo>
                      <a:pt x="60" y="22"/>
                    </a:lnTo>
                    <a:lnTo>
                      <a:pt x="54" y="16"/>
                    </a:lnTo>
                    <a:lnTo>
                      <a:pt x="48" y="12"/>
                    </a:lnTo>
                    <a:lnTo>
                      <a:pt x="46" y="10"/>
                    </a:lnTo>
                    <a:lnTo>
                      <a:pt x="46" y="10"/>
                    </a:lnTo>
                    <a:lnTo>
                      <a:pt x="50" y="8"/>
                    </a:lnTo>
                    <a:lnTo>
                      <a:pt x="54" y="8"/>
                    </a:lnTo>
                    <a:lnTo>
                      <a:pt x="60" y="6"/>
                    </a:lnTo>
                    <a:lnTo>
                      <a:pt x="66" y="2"/>
                    </a:lnTo>
                    <a:lnTo>
                      <a:pt x="72" y="0"/>
                    </a:lnTo>
                    <a:lnTo>
                      <a:pt x="72" y="2"/>
                    </a:lnTo>
                    <a:lnTo>
                      <a:pt x="74" y="8"/>
                    </a:lnTo>
                    <a:lnTo>
                      <a:pt x="80" y="18"/>
                    </a:lnTo>
                    <a:lnTo>
                      <a:pt x="90" y="34"/>
                    </a:lnTo>
                    <a:lnTo>
                      <a:pt x="98" y="46"/>
                    </a:lnTo>
                    <a:lnTo>
                      <a:pt x="100" y="46"/>
                    </a:lnTo>
                    <a:lnTo>
                      <a:pt x="100" y="48"/>
                    </a:lnTo>
                    <a:lnTo>
                      <a:pt x="102" y="52"/>
                    </a:lnTo>
                    <a:lnTo>
                      <a:pt x="102" y="60"/>
                    </a:lnTo>
                    <a:lnTo>
                      <a:pt x="110" y="106"/>
                    </a:lnTo>
                    <a:lnTo>
                      <a:pt x="112" y="106"/>
                    </a:lnTo>
                    <a:lnTo>
                      <a:pt x="112" y="106"/>
                    </a:lnTo>
                    <a:lnTo>
                      <a:pt x="114" y="108"/>
                    </a:lnTo>
                    <a:lnTo>
                      <a:pt x="116" y="108"/>
                    </a:lnTo>
                    <a:lnTo>
                      <a:pt x="118" y="106"/>
                    </a:lnTo>
                    <a:lnTo>
                      <a:pt x="118" y="108"/>
                    </a:lnTo>
                    <a:lnTo>
                      <a:pt x="118" y="110"/>
                    </a:lnTo>
                    <a:lnTo>
                      <a:pt x="118" y="116"/>
                    </a:lnTo>
                    <a:lnTo>
                      <a:pt x="118" y="120"/>
                    </a:lnTo>
                    <a:lnTo>
                      <a:pt x="118" y="124"/>
                    </a:lnTo>
                    <a:lnTo>
                      <a:pt x="116" y="124"/>
                    </a:lnTo>
                    <a:lnTo>
                      <a:pt x="114" y="126"/>
                    </a:lnTo>
                    <a:lnTo>
                      <a:pt x="112" y="128"/>
                    </a:lnTo>
                    <a:lnTo>
                      <a:pt x="108" y="132"/>
                    </a:lnTo>
                    <a:lnTo>
                      <a:pt x="106" y="138"/>
                    </a:lnTo>
                    <a:lnTo>
                      <a:pt x="104" y="146"/>
                    </a:lnTo>
                    <a:lnTo>
                      <a:pt x="102" y="150"/>
                    </a:lnTo>
                    <a:lnTo>
                      <a:pt x="98" y="158"/>
                    </a:lnTo>
                    <a:lnTo>
                      <a:pt x="92" y="168"/>
                    </a:lnTo>
                    <a:lnTo>
                      <a:pt x="88" y="178"/>
                    </a:lnTo>
                    <a:lnTo>
                      <a:pt x="86" y="186"/>
                    </a:lnTo>
                    <a:lnTo>
                      <a:pt x="84" y="192"/>
                    </a:lnTo>
                    <a:lnTo>
                      <a:pt x="84" y="200"/>
                    </a:lnTo>
                    <a:lnTo>
                      <a:pt x="82" y="214"/>
                    </a:lnTo>
                    <a:lnTo>
                      <a:pt x="84" y="232"/>
                    </a:lnTo>
                    <a:lnTo>
                      <a:pt x="82" y="322"/>
                    </a:lnTo>
                    <a:lnTo>
                      <a:pt x="82" y="324"/>
                    </a:lnTo>
                    <a:lnTo>
                      <a:pt x="80" y="326"/>
                    </a:lnTo>
                    <a:lnTo>
                      <a:pt x="76" y="330"/>
                    </a:lnTo>
                    <a:lnTo>
                      <a:pt x="74" y="334"/>
                    </a:lnTo>
                    <a:lnTo>
                      <a:pt x="70" y="338"/>
                    </a:lnTo>
                    <a:lnTo>
                      <a:pt x="68" y="344"/>
                    </a:lnTo>
                    <a:lnTo>
                      <a:pt x="66" y="348"/>
                    </a:lnTo>
                    <a:lnTo>
                      <a:pt x="64" y="350"/>
                    </a:lnTo>
                    <a:lnTo>
                      <a:pt x="60" y="368"/>
                    </a:lnTo>
                    <a:lnTo>
                      <a:pt x="58" y="370"/>
                    </a:lnTo>
                    <a:lnTo>
                      <a:pt x="58" y="372"/>
                    </a:lnTo>
                    <a:lnTo>
                      <a:pt x="60" y="380"/>
                    </a:lnTo>
                    <a:lnTo>
                      <a:pt x="58" y="390"/>
                    </a:lnTo>
                    <a:lnTo>
                      <a:pt x="60" y="398"/>
                    </a:lnTo>
                    <a:lnTo>
                      <a:pt x="58" y="410"/>
                    </a:lnTo>
                    <a:lnTo>
                      <a:pt x="54" y="412"/>
                    </a:lnTo>
                    <a:lnTo>
                      <a:pt x="54" y="420"/>
                    </a:lnTo>
                    <a:lnTo>
                      <a:pt x="56" y="420"/>
                    </a:lnTo>
                    <a:lnTo>
                      <a:pt x="56" y="424"/>
                    </a:lnTo>
                    <a:lnTo>
                      <a:pt x="56" y="436"/>
                    </a:lnTo>
                    <a:lnTo>
                      <a:pt x="56" y="448"/>
                    </a:lnTo>
                    <a:lnTo>
                      <a:pt x="56" y="458"/>
                    </a:lnTo>
                    <a:lnTo>
                      <a:pt x="56" y="462"/>
                    </a:lnTo>
                    <a:lnTo>
                      <a:pt x="54" y="466"/>
                    </a:lnTo>
                    <a:lnTo>
                      <a:pt x="54" y="468"/>
                    </a:lnTo>
                    <a:lnTo>
                      <a:pt x="54" y="470"/>
                    </a:lnTo>
                    <a:lnTo>
                      <a:pt x="54" y="472"/>
                    </a:lnTo>
                    <a:lnTo>
                      <a:pt x="56" y="474"/>
                    </a:lnTo>
                    <a:lnTo>
                      <a:pt x="56" y="476"/>
                    </a:lnTo>
                    <a:lnTo>
                      <a:pt x="58" y="478"/>
                    </a:lnTo>
                    <a:lnTo>
                      <a:pt x="58" y="484"/>
                    </a:lnTo>
                    <a:lnTo>
                      <a:pt x="58" y="496"/>
                    </a:lnTo>
                    <a:lnTo>
                      <a:pt x="58" y="508"/>
                    </a:lnTo>
                    <a:lnTo>
                      <a:pt x="56" y="516"/>
                    </a:lnTo>
                    <a:lnTo>
                      <a:pt x="56" y="518"/>
                    </a:lnTo>
                    <a:lnTo>
                      <a:pt x="52" y="520"/>
                    </a:lnTo>
                    <a:lnTo>
                      <a:pt x="50" y="522"/>
                    </a:lnTo>
                    <a:lnTo>
                      <a:pt x="46" y="526"/>
                    </a:lnTo>
                    <a:lnTo>
                      <a:pt x="42" y="530"/>
                    </a:lnTo>
                    <a:lnTo>
                      <a:pt x="40" y="534"/>
                    </a:lnTo>
                    <a:lnTo>
                      <a:pt x="38" y="540"/>
                    </a:lnTo>
                    <a:lnTo>
                      <a:pt x="38" y="554"/>
                    </a:lnTo>
                    <a:lnTo>
                      <a:pt x="38" y="574"/>
                    </a:lnTo>
                    <a:lnTo>
                      <a:pt x="38" y="594"/>
                    </a:lnTo>
                    <a:lnTo>
                      <a:pt x="38" y="612"/>
                    </a:lnTo>
                    <a:lnTo>
                      <a:pt x="38" y="618"/>
                    </a:lnTo>
                    <a:lnTo>
                      <a:pt x="36" y="620"/>
                    </a:lnTo>
                    <a:lnTo>
                      <a:pt x="36" y="624"/>
                    </a:lnTo>
                    <a:lnTo>
                      <a:pt x="38" y="630"/>
                    </a:lnTo>
                    <a:lnTo>
                      <a:pt x="38" y="642"/>
                    </a:lnTo>
                    <a:lnTo>
                      <a:pt x="50" y="656"/>
                    </a:lnTo>
                    <a:lnTo>
                      <a:pt x="88" y="656"/>
                    </a:lnTo>
                    <a:lnTo>
                      <a:pt x="90" y="656"/>
                    </a:lnTo>
                    <a:lnTo>
                      <a:pt x="90" y="658"/>
                    </a:lnTo>
                    <a:lnTo>
                      <a:pt x="90" y="660"/>
                    </a:lnTo>
                    <a:lnTo>
                      <a:pt x="90" y="662"/>
                    </a:lnTo>
                    <a:lnTo>
                      <a:pt x="90" y="668"/>
                    </a:lnTo>
                    <a:lnTo>
                      <a:pt x="92" y="676"/>
                    </a:lnTo>
                    <a:lnTo>
                      <a:pt x="92" y="700"/>
                    </a:lnTo>
                    <a:lnTo>
                      <a:pt x="96" y="726"/>
                    </a:lnTo>
                    <a:lnTo>
                      <a:pt x="136" y="728"/>
                    </a:lnTo>
                    <a:lnTo>
                      <a:pt x="150" y="748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" name="Freeform 334"/>
              <p:cNvSpPr>
                <a:spLocks/>
              </p:cNvSpPr>
              <p:nvPr/>
            </p:nvSpPr>
            <p:spPr bwMode="gray">
              <a:xfrm>
                <a:off x="4715" y="3138"/>
                <a:ext cx="110" cy="126"/>
              </a:xfrm>
              <a:custGeom>
                <a:avLst/>
                <a:gdLst/>
                <a:ahLst/>
                <a:cxnLst>
                  <a:cxn ang="0">
                    <a:pos x="110" y="94"/>
                  </a:cxn>
                  <a:cxn ang="0">
                    <a:pos x="108" y="84"/>
                  </a:cxn>
                  <a:cxn ang="0">
                    <a:pos x="104" y="76"/>
                  </a:cxn>
                  <a:cxn ang="0">
                    <a:pos x="102" y="72"/>
                  </a:cxn>
                  <a:cxn ang="0">
                    <a:pos x="98" y="70"/>
                  </a:cxn>
                  <a:cxn ang="0">
                    <a:pos x="92" y="70"/>
                  </a:cxn>
                  <a:cxn ang="0">
                    <a:pos x="90" y="72"/>
                  </a:cxn>
                  <a:cxn ang="0">
                    <a:pos x="76" y="68"/>
                  </a:cxn>
                  <a:cxn ang="0">
                    <a:pos x="72" y="64"/>
                  </a:cxn>
                  <a:cxn ang="0">
                    <a:pos x="72" y="54"/>
                  </a:cxn>
                  <a:cxn ang="0">
                    <a:pos x="68" y="32"/>
                  </a:cxn>
                  <a:cxn ang="0">
                    <a:pos x="68" y="24"/>
                  </a:cxn>
                  <a:cxn ang="0">
                    <a:pos x="68" y="18"/>
                  </a:cxn>
                  <a:cxn ang="0">
                    <a:pos x="68" y="18"/>
                  </a:cxn>
                  <a:cxn ang="0">
                    <a:pos x="64" y="16"/>
                  </a:cxn>
                  <a:cxn ang="0">
                    <a:pos x="56" y="8"/>
                  </a:cxn>
                  <a:cxn ang="0">
                    <a:pos x="46" y="2"/>
                  </a:cxn>
                  <a:cxn ang="0">
                    <a:pos x="36" y="0"/>
                  </a:cxn>
                  <a:cxn ang="0">
                    <a:pos x="30" y="4"/>
                  </a:cxn>
                  <a:cxn ang="0">
                    <a:pos x="18" y="10"/>
                  </a:cxn>
                  <a:cxn ang="0">
                    <a:pos x="8" y="24"/>
                  </a:cxn>
                  <a:cxn ang="0">
                    <a:pos x="6" y="28"/>
                  </a:cxn>
                  <a:cxn ang="0">
                    <a:pos x="2" y="38"/>
                  </a:cxn>
                  <a:cxn ang="0">
                    <a:pos x="0" y="52"/>
                  </a:cxn>
                  <a:cxn ang="0">
                    <a:pos x="2" y="56"/>
                  </a:cxn>
                  <a:cxn ang="0">
                    <a:pos x="10" y="60"/>
                  </a:cxn>
                  <a:cxn ang="0">
                    <a:pos x="32" y="72"/>
                  </a:cxn>
                  <a:cxn ang="0">
                    <a:pos x="50" y="126"/>
                  </a:cxn>
                  <a:cxn ang="0">
                    <a:pos x="102" y="124"/>
                  </a:cxn>
                  <a:cxn ang="0">
                    <a:pos x="104" y="116"/>
                  </a:cxn>
                  <a:cxn ang="0">
                    <a:pos x="106" y="110"/>
                  </a:cxn>
                  <a:cxn ang="0">
                    <a:pos x="106" y="104"/>
                  </a:cxn>
                  <a:cxn ang="0">
                    <a:pos x="108" y="96"/>
                  </a:cxn>
                </a:cxnLst>
                <a:rect l="0" t="0" r="r" b="b"/>
                <a:pathLst>
                  <a:path w="110" h="126">
                    <a:moveTo>
                      <a:pt x="108" y="96"/>
                    </a:moveTo>
                    <a:lnTo>
                      <a:pt x="110" y="94"/>
                    </a:lnTo>
                    <a:lnTo>
                      <a:pt x="108" y="90"/>
                    </a:lnTo>
                    <a:lnTo>
                      <a:pt x="108" y="84"/>
                    </a:lnTo>
                    <a:lnTo>
                      <a:pt x="106" y="80"/>
                    </a:lnTo>
                    <a:lnTo>
                      <a:pt x="104" y="76"/>
                    </a:lnTo>
                    <a:lnTo>
                      <a:pt x="102" y="72"/>
                    </a:lnTo>
                    <a:lnTo>
                      <a:pt x="102" y="72"/>
                    </a:lnTo>
                    <a:lnTo>
                      <a:pt x="100" y="70"/>
                    </a:lnTo>
                    <a:lnTo>
                      <a:pt x="98" y="70"/>
                    </a:lnTo>
                    <a:lnTo>
                      <a:pt x="94" y="70"/>
                    </a:lnTo>
                    <a:lnTo>
                      <a:pt x="92" y="70"/>
                    </a:lnTo>
                    <a:lnTo>
                      <a:pt x="90" y="70"/>
                    </a:lnTo>
                    <a:lnTo>
                      <a:pt x="90" y="72"/>
                    </a:lnTo>
                    <a:lnTo>
                      <a:pt x="78" y="68"/>
                    </a:lnTo>
                    <a:lnTo>
                      <a:pt x="76" y="68"/>
                    </a:lnTo>
                    <a:lnTo>
                      <a:pt x="74" y="66"/>
                    </a:lnTo>
                    <a:lnTo>
                      <a:pt x="72" y="64"/>
                    </a:lnTo>
                    <a:lnTo>
                      <a:pt x="72" y="64"/>
                    </a:lnTo>
                    <a:lnTo>
                      <a:pt x="72" y="54"/>
                    </a:lnTo>
                    <a:lnTo>
                      <a:pt x="70" y="42"/>
                    </a:lnTo>
                    <a:lnTo>
                      <a:pt x="68" y="32"/>
                    </a:lnTo>
                    <a:lnTo>
                      <a:pt x="68" y="28"/>
                    </a:lnTo>
                    <a:lnTo>
                      <a:pt x="68" y="24"/>
                    </a:lnTo>
                    <a:lnTo>
                      <a:pt x="68" y="20"/>
                    </a:lnTo>
                    <a:lnTo>
                      <a:pt x="68" y="18"/>
                    </a:lnTo>
                    <a:lnTo>
                      <a:pt x="68" y="18"/>
                    </a:lnTo>
                    <a:lnTo>
                      <a:pt x="68" y="18"/>
                    </a:lnTo>
                    <a:lnTo>
                      <a:pt x="66" y="18"/>
                    </a:lnTo>
                    <a:lnTo>
                      <a:pt x="64" y="16"/>
                    </a:lnTo>
                    <a:lnTo>
                      <a:pt x="60" y="12"/>
                    </a:lnTo>
                    <a:lnTo>
                      <a:pt x="56" y="8"/>
                    </a:lnTo>
                    <a:lnTo>
                      <a:pt x="52" y="6"/>
                    </a:lnTo>
                    <a:lnTo>
                      <a:pt x="46" y="2"/>
                    </a:lnTo>
                    <a:lnTo>
                      <a:pt x="42" y="2"/>
                    </a:lnTo>
                    <a:lnTo>
                      <a:pt x="36" y="0"/>
                    </a:lnTo>
                    <a:lnTo>
                      <a:pt x="34" y="2"/>
                    </a:lnTo>
                    <a:lnTo>
                      <a:pt x="30" y="4"/>
                    </a:lnTo>
                    <a:lnTo>
                      <a:pt x="24" y="6"/>
                    </a:lnTo>
                    <a:lnTo>
                      <a:pt x="18" y="10"/>
                    </a:lnTo>
                    <a:lnTo>
                      <a:pt x="12" y="16"/>
                    </a:lnTo>
                    <a:lnTo>
                      <a:pt x="8" y="24"/>
                    </a:lnTo>
                    <a:lnTo>
                      <a:pt x="6" y="24"/>
                    </a:lnTo>
                    <a:lnTo>
                      <a:pt x="6" y="28"/>
                    </a:lnTo>
                    <a:lnTo>
                      <a:pt x="4" y="32"/>
                    </a:lnTo>
                    <a:lnTo>
                      <a:pt x="2" y="38"/>
                    </a:lnTo>
                    <a:lnTo>
                      <a:pt x="0" y="46"/>
                    </a:lnTo>
                    <a:lnTo>
                      <a:pt x="0" y="52"/>
                    </a:lnTo>
                    <a:lnTo>
                      <a:pt x="0" y="54"/>
                    </a:lnTo>
                    <a:lnTo>
                      <a:pt x="2" y="56"/>
                    </a:lnTo>
                    <a:lnTo>
                      <a:pt x="6" y="58"/>
                    </a:lnTo>
                    <a:lnTo>
                      <a:pt x="10" y="60"/>
                    </a:lnTo>
                    <a:lnTo>
                      <a:pt x="26" y="66"/>
                    </a:lnTo>
                    <a:lnTo>
                      <a:pt x="32" y="72"/>
                    </a:lnTo>
                    <a:lnTo>
                      <a:pt x="66" y="90"/>
                    </a:lnTo>
                    <a:lnTo>
                      <a:pt x="50" y="126"/>
                    </a:lnTo>
                    <a:lnTo>
                      <a:pt x="102" y="126"/>
                    </a:lnTo>
                    <a:lnTo>
                      <a:pt x="102" y="124"/>
                    </a:lnTo>
                    <a:lnTo>
                      <a:pt x="102" y="120"/>
                    </a:lnTo>
                    <a:lnTo>
                      <a:pt x="104" y="116"/>
                    </a:lnTo>
                    <a:lnTo>
                      <a:pt x="106" y="112"/>
                    </a:lnTo>
                    <a:lnTo>
                      <a:pt x="106" y="110"/>
                    </a:lnTo>
                    <a:lnTo>
                      <a:pt x="106" y="108"/>
                    </a:lnTo>
                    <a:lnTo>
                      <a:pt x="106" y="104"/>
                    </a:lnTo>
                    <a:lnTo>
                      <a:pt x="108" y="98"/>
                    </a:lnTo>
                    <a:lnTo>
                      <a:pt x="108" y="96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" name="Freeform 335"/>
              <p:cNvSpPr>
                <a:spLocks/>
              </p:cNvSpPr>
              <p:nvPr/>
            </p:nvSpPr>
            <p:spPr bwMode="gray">
              <a:xfrm>
                <a:off x="4391" y="2662"/>
                <a:ext cx="52" cy="70"/>
              </a:xfrm>
              <a:custGeom>
                <a:avLst/>
                <a:gdLst/>
                <a:ahLst/>
                <a:cxnLst>
                  <a:cxn ang="0">
                    <a:pos x="50" y="64"/>
                  </a:cxn>
                  <a:cxn ang="0">
                    <a:pos x="46" y="60"/>
                  </a:cxn>
                  <a:cxn ang="0">
                    <a:pos x="44" y="54"/>
                  </a:cxn>
                  <a:cxn ang="0">
                    <a:pos x="46" y="46"/>
                  </a:cxn>
                  <a:cxn ang="0">
                    <a:pos x="48" y="42"/>
                  </a:cxn>
                  <a:cxn ang="0">
                    <a:pos x="48" y="36"/>
                  </a:cxn>
                  <a:cxn ang="0">
                    <a:pos x="48" y="32"/>
                  </a:cxn>
                  <a:cxn ang="0">
                    <a:pos x="50" y="20"/>
                  </a:cxn>
                  <a:cxn ang="0">
                    <a:pos x="52" y="10"/>
                  </a:cxn>
                  <a:cxn ang="0">
                    <a:pos x="52" y="6"/>
                  </a:cxn>
                  <a:cxn ang="0">
                    <a:pos x="52" y="0"/>
                  </a:cxn>
                  <a:cxn ang="0">
                    <a:pos x="48" y="0"/>
                  </a:cxn>
                  <a:cxn ang="0">
                    <a:pos x="44" y="0"/>
                  </a:cxn>
                  <a:cxn ang="0">
                    <a:pos x="40" y="2"/>
                  </a:cxn>
                  <a:cxn ang="0">
                    <a:pos x="36" y="0"/>
                  </a:cxn>
                  <a:cxn ang="0">
                    <a:pos x="34" y="2"/>
                  </a:cxn>
                  <a:cxn ang="0">
                    <a:pos x="30" y="10"/>
                  </a:cxn>
                  <a:cxn ang="0">
                    <a:pos x="28" y="14"/>
                  </a:cxn>
                  <a:cxn ang="0">
                    <a:pos x="24" y="20"/>
                  </a:cxn>
                  <a:cxn ang="0">
                    <a:pos x="20" y="22"/>
                  </a:cxn>
                  <a:cxn ang="0">
                    <a:pos x="16" y="24"/>
                  </a:cxn>
                  <a:cxn ang="0">
                    <a:pos x="14" y="28"/>
                  </a:cxn>
                  <a:cxn ang="0">
                    <a:pos x="14" y="32"/>
                  </a:cxn>
                  <a:cxn ang="0">
                    <a:pos x="10" y="36"/>
                  </a:cxn>
                  <a:cxn ang="0">
                    <a:pos x="8" y="38"/>
                  </a:cxn>
                  <a:cxn ang="0">
                    <a:pos x="6" y="40"/>
                  </a:cxn>
                  <a:cxn ang="0">
                    <a:pos x="6" y="42"/>
                  </a:cxn>
                  <a:cxn ang="0">
                    <a:pos x="4" y="44"/>
                  </a:cxn>
                  <a:cxn ang="0">
                    <a:pos x="2" y="44"/>
                  </a:cxn>
                  <a:cxn ang="0">
                    <a:pos x="0" y="42"/>
                  </a:cxn>
                  <a:cxn ang="0">
                    <a:pos x="0" y="44"/>
                  </a:cxn>
                  <a:cxn ang="0">
                    <a:pos x="8" y="52"/>
                  </a:cxn>
                  <a:cxn ang="0">
                    <a:pos x="12" y="60"/>
                  </a:cxn>
                  <a:cxn ang="0">
                    <a:pos x="16" y="64"/>
                  </a:cxn>
                  <a:cxn ang="0">
                    <a:pos x="20" y="62"/>
                  </a:cxn>
                  <a:cxn ang="0">
                    <a:pos x="26" y="66"/>
                  </a:cxn>
                  <a:cxn ang="0">
                    <a:pos x="30" y="66"/>
                  </a:cxn>
                  <a:cxn ang="0">
                    <a:pos x="36" y="66"/>
                  </a:cxn>
                  <a:cxn ang="0">
                    <a:pos x="40" y="66"/>
                  </a:cxn>
                  <a:cxn ang="0">
                    <a:pos x="44" y="68"/>
                  </a:cxn>
                  <a:cxn ang="0">
                    <a:pos x="48" y="70"/>
                  </a:cxn>
                  <a:cxn ang="0">
                    <a:pos x="50" y="70"/>
                  </a:cxn>
                  <a:cxn ang="0">
                    <a:pos x="52" y="70"/>
                  </a:cxn>
                </a:cxnLst>
                <a:rect l="0" t="0" r="r" b="b"/>
                <a:pathLst>
                  <a:path w="52" h="70">
                    <a:moveTo>
                      <a:pt x="52" y="70"/>
                    </a:moveTo>
                    <a:lnTo>
                      <a:pt x="50" y="64"/>
                    </a:lnTo>
                    <a:lnTo>
                      <a:pt x="46" y="60"/>
                    </a:lnTo>
                    <a:lnTo>
                      <a:pt x="46" y="60"/>
                    </a:lnTo>
                    <a:lnTo>
                      <a:pt x="44" y="58"/>
                    </a:lnTo>
                    <a:lnTo>
                      <a:pt x="44" y="54"/>
                    </a:lnTo>
                    <a:lnTo>
                      <a:pt x="44" y="50"/>
                    </a:lnTo>
                    <a:lnTo>
                      <a:pt x="46" y="46"/>
                    </a:lnTo>
                    <a:lnTo>
                      <a:pt x="46" y="46"/>
                    </a:lnTo>
                    <a:lnTo>
                      <a:pt x="48" y="42"/>
                    </a:lnTo>
                    <a:lnTo>
                      <a:pt x="48" y="40"/>
                    </a:lnTo>
                    <a:lnTo>
                      <a:pt x="48" y="36"/>
                    </a:lnTo>
                    <a:lnTo>
                      <a:pt x="48" y="34"/>
                    </a:lnTo>
                    <a:lnTo>
                      <a:pt x="48" y="32"/>
                    </a:lnTo>
                    <a:lnTo>
                      <a:pt x="48" y="26"/>
                    </a:lnTo>
                    <a:lnTo>
                      <a:pt x="50" y="20"/>
                    </a:lnTo>
                    <a:lnTo>
                      <a:pt x="50" y="14"/>
                    </a:lnTo>
                    <a:lnTo>
                      <a:pt x="52" y="10"/>
                    </a:lnTo>
                    <a:lnTo>
                      <a:pt x="52" y="8"/>
                    </a:lnTo>
                    <a:lnTo>
                      <a:pt x="52" y="6"/>
                    </a:lnTo>
                    <a:lnTo>
                      <a:pt x="52" y="2"/>
                    </a:lnTo>
                    <a:lnTo>
                      <a:pt x="52" y="0"/>
                    </a:lnTo>
                    <a:lnTo>
                      <a:pt x="50" y="0"/>
                    </a:lnTo>
                    <a:lnTo>
                      <a:pt x="48" y="0"/>
                    </a:lnTo>
                    <a:lnTo>
                      <a:pt x="46" y="0"/>
                    </a:lnTo>
                    <a:lnTo>
                      <a:pt x="44" y="0"/>
                    </a:lnTo>
                    <a:lnTo>
                      <a:pt x="42" y="0"/>
                    </a:lnTo>
                    <a:lnTo>
                      <a:pt x="40" y="2"/>
                    </a:lnTo>
                    <a:lnTo>
                      <a:pt x="38" y="0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34" y="2"/>
                    </a:lnTo>
                    <a:lnTo>
                      <a:pt x="32" y="4"/>
                    </a:lnTo>
                    <a:lnTo>
                      <a:pt x="30" y="10"/>
                    </a:lnTo>
                    <a:lnTo>
                      <a:pt x="30" y="10"/>
                    </a:lnTo>
                    <a:lnTo>
                      <a:pt x="28" y="14"/>
                    </a:lnTo>
                    <a:lnTo>
                      <a:pt x="26" y="16"/>
                    </a:lnTo>
                    <a:lnTo>
                      <a:pt x="24" y="20"/>
                    </a:lnTo>
                    <a:lnTo>
                      <a:pt x="20" y="22"/>
                    </a:lnTo>
                    <a:lnTo>
                      <a:pt x="20" y="22"/>
                    </a:lnTo>
                    <a:lnTo>
                      <a:pt x="18" y="22"/>
                    </a:lnTo>
                    <a:lnTo>
                      <a:pt x="16" y="24"/>
                    </a:lnTo>
                    <a:lnTo>
                      <a:pt x="14" y="26"/>
                    </a:lnTo>
                    <a:lnTo>
                      <a:pt x="14" y="28"/>
                    </a:lnTo>
                    <a:lnTo>
                      <a:pt x="14" y="30"/>
                    </a:lnTo>
                    <a:lnTo>
                      <a:pt x="14" y="32"/>
                    </a:lnTo>
                    <a:lnTo>
                      <a:pt x="12" y="34"/>
                    </a:lnTo>
                    <a:lnTo>
                      <a:pt x="10" y="36"/>
                    </a:lnTo>
                    <a:lnTo>
                      <a:pt x="8" y="36"/>
                    </a:lnTo>
                    <a:lnTo>
                      <a:pt x="8" y="38"/>
                    </a:lnTo>
                    <a:lnTo>
                      <a:pt x="6" y="40"/>
                    </a:lnTo>
                    <a:lnTo>
                      <a:pt x="6" y="40"/>
                    </a:lnTo>
                    <a:lnTo>
                      <a:pt x="6" y="40"/>
                    </a:lnTo>
                    <a:lnTo>
                      <a:pt x="6" y="42"/>
                    </a:lnTo>
                    <a:lnTo>
                      <a:pt x="6" y="42"/>
                    </a:lnTo>
                    <a:lnTo>
                      <a:pt x="4" y="44"/>
                    </a:lnTo>
                    <a:lnTo>
                      <a:pt x="2" y="44"/>
                    </a:lnTo>
                    <a:lnTo>
                      <a:pt x="2" y="44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8" y="52"/>
                    </a:lnTo>
                    <a:lnTo>
                      <a:pt x="8" y="52"/>
                    </a:lnTo>
                    <a:lnTo>
                      <a:pt x="10" y="56"/>
                    </a:lnTo>
                    <a:lnTo>
                      <a:pt x="12" y="60"/>
                    </a:lnTo>
                    <a:lnTo>
                      <a:pt x="14" y="64"/>
                    </a:lnTo>
                    <a:lnTo>
                      <a:pt x="16" y="64"/>
                    </a:lnTo>
                    <a:lnTo>
                      <a:pt x="18" y="62"/>
                    </a:lnTo>
                    <a:lnTo>
                      <a:pt x="20" y="62"/>
                    </a:lnTo>
                    <a:lnTo>
                      <a:pt x="24" y="64"/>
                    </a:lnTo>
                    <a:lnTo>
                      <a:pt x="26" y="66"/>
                    </a:lnTo>
                    <a:lnTo>
                      <a:pt x="28" y="66"/>
                    </a:lnTo>
                    <a:lnTo>
                      <a:pt x="30" y="66"/>
                    </a:lnTo>
                    <a:lnTo>
                      <a:pt x="34" y="66"/>
                    </a:lnTo>
                    <a:lnTo>
                      <a:pt x="36" y="66"/>
                    </a:lnTo>
                    <a:lnTo>
                      <a:pt x="40" y="66"/>
                    </a:lnTo>
                    <a:lnTo>
                      <a:pt x="40" y="66"/>
                    </a:lnTo>
                    <a:lnTo>
                      <a:pt x="42" y="66"/>
                    </a:lnTo>
                    <a:lnTo>
                      <a:pt x="44" y="68"/>
                    </a:lnTo>
                    <a:lnTo>
                      <a:pt x="48" y="68"/>
                    </a:lnTo>
                    <a:lnTo>
                      <a:pt x="48" y="70"/>
                    </a:lnTo>
                    <a:lnTo>
                      <a:pt x="50" y="70"/>
                    </a:lnTo>
                    <a:lnTo>
                      <a:pt x="50" y="70"/>
                    </a:lnTo>
                    <a:lnTo>
                      <a:pt x="52" y="70"/>
                    </a:lnTo>
                    <a:lnTo>
                      <a:pt x="52" y="7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" name="Freeform 336"/>
              <p:cNvSpPr>
                <a:spLocks/>
              </p:cNvSpPr>
              <p:nvPr/>
            </p:nvSpPr>
            <p:spPr bwMode="gray">
              <a:xfrm>
                <a:off x="4331" y="2614"/>
                <a:ext cx="60" cy="74"/>
              </a:xfrm>
              <a:custGeom>
                <a:avLst/>
                <a:gdLst/>
                <a:ahLst/>
                <a:cxnLst>
                  <a:cxn ang="0">
                    <a:pos x="60" y="40"/>
                  </a:cxn>
                  <a:cxn ang="0">
                    <a:pos x="60" y="40"/>
                  </a:cxn>
                  <a:cxn ang="0">
                    <a:pos x="58" y="42"/>
                  </a:cxn>
                  <a:cxn ang="0">
                    <a:pos x="56" y="46"/>
                  </a:cxn>
                  <a:cxn ang="0">
                    <a:pos x="54" y="48"/>
                  </a:cxn>
                  <a:cxn ang="0">
                    <a:pos x="50" y="50"/>
                  </a:cxn>
                  <a:cxn ang="0">
                    <a:pos x="46" y="52"/>
                  </a:cxn>
                  <a:cxn ang="0">
                    <a:pos x="46" y="52"/>
                  </a:cxn>
                  <a:cxn ang="0">
                    <a:pos x="44" y="52"/>
                  </a:cxn>
                  <a:cxn ang="0">
                    <a:pos x="42" y="54"/>
                  </a:cxn>
                  <a:cxn ang="0">
                    <a:pos x="40" y="58"/>
                  </a:cxn>
                  <a:cxn ang="0">
                    <a:pos x="40" y="58"/>
                  </a:cxn>
                  <a:cxn ang="0">
                    <a:pos x="38" y="60"/>
                  </a:cxn>
                  <a:cxn ang="0">
                    <a:pos x="36" y="62"/>
                  </a:cxn>
                  <a:cxn ang="0">
                    <a:pos x="32" y="62"/>
                  </a:cxn>
                  <a:cxn ang="0">
                    <a:pos x="32" y="62"/>
                  </a:cxn>
                  <a:cxn ang="0">
                    <a:pos x="30" y="64"/>
                  </a:cxn>
                  <a:cxn ang="0">
                    <a:pos x="26" y="66"/>
                  </a:cxn>
                  <a:cxn ang="0">
                    <a:pos x="24" y="68"/>
                  </a:cxn>
                  <a:cxn ang="0">
                    <a:pos x="16" y="74"/>
                  </a:cxn>
                  <a:cxn ang="0">
                    <a:pos x="10" y="70"/>
                  </a:cxn>
                  <a:cxn ang="0">
                    <a:pos x="6" y="66"/>
                  </a:cxn>
                  <a:cxn ang="0">
                    <a:pos x="4" y="62"/>
                  </a:cxn>
                  <a:cxn ang="0">
                    <a:pos x="0" y="54"/>
                  </a:cxn>
                  <a:cxn ang="0">
                    <a:pos x="2" y="54"/>
                  </a:cxn>
                  <a:cxn ang="0">
                    <a:pos x="2" y="50"/>
                  </a:cxn>
                  <a:cxn ang="0">
                    <a:pos x="4" y="48"/>
                  </a:cxn>
                  <a:cxn ang="0">
                    <a:pos x="6" y="44"/>
                  </a:cxn>
                  <a:cxn ang="0">
                    <a:pos x="8" y="42"/>
                  </a:cxn>
                  <a:cxn ang="0">
                    <a:pos x="8" y="40"/>
                  </a:cxn>
                  <a:cxn ang="0">
                    <a:pos x="8" y="38"/>
                  </a:cxn>
                  <a:cxn ang="0">
                    <a:pos x="8" y="36"/>
                  </a:cxn>
                  <a:cxn ang="0">
                    <a:pos x="6" y="34"/>
                  </a:cxn>
                  <a:cxn ang="0">
                    <a:pos x="6" y="32"/>
                  </a:cxn>
                  <a:cxn ang="0">
                    <a:pos x="6" y="32"/>
                  </a:cxn>
                  <a:cxn ang="0">
                    <a:pos x="6" y="30"/>
                  </a:cxn>
                  <a:cxn ang="0">
                    <a:pos x="6" y="28"/>
                  </a:cxn>
                  <a:cxn ang="0">
                    <a:pos x="8" y="28"/>
                  </a:cxn>
                  <a:cxn ang="0">
                    <a:pos x="32" y="28"/>
                  </a:cxn>
                  <a:cxn ang="0">
                    <a:pos x="32" y="18"/>
                  </a:cxn>
                  <a:cxn ang="0">
                    <a:pos x="22" y="8"/>
                  </a:cxn>
                  <a:cxn ang="0">
                    <a:pos x="26" y="8"/>
                  </a:cxn>
                  <a:cxn ang="0">
                    <a:pos x="26" y="0"/>
                  </a:cxn>
                  <a:cxn ang="0">
                    <a:pos x="46" y="0"/>
                  </a:cxn>
                  <a:cxn ang="0">
                    <a:pos x="46" y="2"/>
                  </a:cxn>
                  <a:cxn ang="0">
                    <a:pos x="46" y="32"/>
                  </a:cxn>
                  <a:cxn ang="0">
                    <a:pos x="54" y="32"/>
                  </a:cxn>
                  <a:cxn ang="0">
                    <a:pos x="54" y="34"/>
                  </a:cxn>
                  <a:cxn ang="0">
                    <a:pos x="54" y="34"/>
                  </a:cxn>
                  <a:cxn ang="0">
                    <a:pos x="54" y="36"/>
                  </a:cxn>
                  <a:cxn ang="0">
                    <a:pos x="56" y="38"/>
                  </a:cxn>
                  <a:cxn ang="0">
                    <a:pos x="60" y="40"/>
                  </a:cxn>
                </a:cxnLst>
                <a:rect l="0" t="0" r="r" b="b"/>
                <a:pathLst>
                  <a:path w="60" h="74">
                    <a:moveTo>
                      <a:pt x="60" y="40"/>
                    </a:moveTo>
                    <a:lnTo>
                      <a:pt x="60" y="40"/>
                    </a:lnTo>
                    <a:lnTo>
                      <a:pt x="58" y="42"/>
                    </a:lnTo>
                    <a:lnTo>
                      <a:pt x="56" y="46"/>
                    </a:lnTo>
                    <a:lnTo>
                      <a:pt x="54" y="48"/>
                    </a:lnTo>
                    <a:lnTo>
                      <a:pt x="50" y="50"/>
                    </a:lnTo>
                    <a:lnTo>
                      <a:pt x="46" y="52"/>
                    </a:lnTo>
                    <a:lnTo>
                      <a:pt x="46" y="52"/>
                    </a:lnTo>
                    <a:lnTo>
                      <a:pt x="44" y="52"/>
                    </a:lnTo>
                    <a:lnTo>
                      <a:pt x="42" y="54"/>
                    </a:lnTo>
                    <a:lnTo>
                      <a:pt x="40" y="58"/>
                    </a:lnTo>
                    <a:lnTo>
                      <a:pt x="40" y="58"/>
                    </a:lnTo>
                    <a:lnTo>
                      <a:pt x="38" y="60"/>
                    </a:lnTo>
                    <a:lnTo>
                      <a:pt x="36" y="62"/>
                    </a:lnTo>
                    <a:lnTo>
                      <a:pt x="32" y="62"/>
                    </a:lnTo>
                    <a:lnTo>
                      <a:pt x="32" y="62"/>
                    </a:lnTo>
                    <a:lnTo>
                      <a:pt x="30" y="64"/>
                    </a:lnTo>
                    <a:lnTo>
                      <a:pt x="26" y="66"/>
                    </a:lnTo>
                    <a:lnTo>
                      <a:pt x="24" y="68"/>
                    </a:lnTo>
                    <a:lnTo>
                      <a:pt x="16" y="74"/>
                    </a:lnTo>
                    <a:lnTo>
                      <a:pt x="10" y="70"/>
                    </a:lnTo>
                    <a:lnTo>
                      <a:pt x="6" y="66"/>
                    </a:lnTo>
                    <a:lnTo>
                      <a:pt x="4" y="62"/>
                    </a:lnTo>
                    <a:lnTo>
                      <a:pt x="0" y="54"/>
                    </a:lnTo>
                    <a:lnTo>
                      <a:pt x="2" y="54"/>
                    </a:lnTo>
                    <a:lnTo>
                      <a:pt x="2" y="50"/>
                    </a:lnTo>
                    <a:lnTo>
                      <a:pt x="4" y="48"/>
                    </a:lnTo>
                    <a:lnTo>
                      <a:pt x="6" y="44"/>
                    </a:lnTo>
                    <a:lnTo>
                      <a:pt x="8" y="42"/>
                    </a:lnTo>
                    <a:lnTo>
                      <a:pt x="8" y="40"/>
                    </a:lnTo>
                    <a:lnTo>
                      <a:pt x="8" y="38"/>
                    </a:lnTo>
                    <a:lnTo>
                      <a:pt x="8" y="36"/>
                    </a:lnTo>
                    <a:lnTo>
                      <a:pt x="6" y="34"/>
                    </a:lnTo>
                    <a:lnTo>
                      <a:pt x="6" y="32"/>
                    </a:lnTo>
                    <a:lnTo>
                      <a:pt x="6" y="32"/>
                    </a:lnTo>
                    <a:lnTo>
                      <a:pt x="6" y="30"/>
                    </a:lnTo>
                    <a:lnTo>
                      <a:pt x="6" y="28"/>
                    </a:lnTo>
                    <a:lnTo>
                      <a:pt x="8" y="28"/>
                    </a:lnTo>
                    <a:lnTo>
                      <a:pt x="32" y="28"/>
                    </a:lnTo>
                    <a:lnTo>
                      <a:pt x="32" y="18"/>
                    </a:lnTo>
                    <a:lnTo>
                      <a:pt x="22" y="8"/>
                    </a:lnTo>
                    <a:lnTo>
                      <a:pt x="26" y="8"/>
                    </a:lnTo>
                    <a:lnTo>
                      <a:pt x="26" y="0"/>
                    </a:lnTo>
                    <a:lnTo>
                      <a:pt x="46" y="0"/>
                    </a:lnTo>
                    <a:lnTo>
                      <a:pt x="46" y="2"/>
                    </a:lnTo>
                    <a:lnTo>
                      <a:pt x="46" y="32"/>
                    </a:lnTo>
                    <a:lnTo>
                      <a:pt x="54" y="32"/>
                    </a:lnTo>
                    <a:lnTo>
                      <a:pt x="54" y="34"/>
                    </a:lnTo>
                    <a:lnTo>
                      <a:pt x="54" y="34"/>
                    </a:lnTo>
                    <a:lnTo>
                      <a:pt x="54" y="36"/>
                    </a:lnTo>
                    <a:lnTo>
                      <a:pt x="56" y="38"/>
                    </a:lnTo>
                    <a:lnTo>
                      <a:pt x="60" y="4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" name="Freeform 337"/>
              <p:cNvSpPr>
                <a:spLocks/>
              </p:cNvSpPr>
              <p:nvPr/>
            </p:nvSpPr>
            <p:spPr bwMode="gray">
              <a:xfrm>
                <a:off x="4377" y="2606"/>
                <a:ext cx="14" cy="40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4" y="0"/>
                  </a:cxn>
                  <a:cxn ang="0">
                    <a:pos x="12" y="0"/>
                  </a:cxn>
                  <a:cxn ang="0">
                    <a:pos x="10" y="0"/>
                  </a:cxn>
                  <a:cxn ang="0">
                    <a:pos x="10" y="2"/>
                  </a:cxn>
                  <a:cxn ang="0">
                    <a:pos x="8" y="2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4" y="6"/>
                  </a:cxn>
                  <a:cxn ang="0">
                    <a:pos x="2" y="4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40"/>
                  </a:cxn>
                  <a:cxn ang="0">
                    <a:pos x="8" y="40"/>
                  </a:cxn>
                  <a:cxn ang="0">
                    <a:pos x="8" y="40"/>
                  </a:cxn>
                  <a:cxn ang="0">
                    <a:pos x="8" y="38"/>
                  </a:cxn>
                  <a:cxn ang="0">
                    <a:pos x="10" y="36"/>
                  </a:cxn>
                  <a:cxn ang="0">
                    <a:pos x="12" y="34"/>
                  </a:cxn>
                  <a:cxn ang="0">
                    <a:pos x="12" y="32"/>
                  </a:cxn>
                  <a:cxn ang="0">
                    <a:pos x="12" y="30"/>
                  </a:cxn>
                  <a:cxn ang="0">
                    <a:pos x="12" y="28"/>
                  </a:cxn>
                  <a:cxn ang="0">
                    <a:pos x="10" y="24"/>
                  </a:cxn>
                  <a:cxn ang="0">
                    <a:pos x="10" y="18"/>
                  </a:cxn>
                  <a:cxn ang="0">
                    <a:pos x="10" y="14"/>
                  </a:cxn>
                  <a:cxn ang="0">
                    <a:pos x="10" y="12"/>
                  </a:cxn>
                  <a:cxn ang="0">
                    <a:pos x="12" y="10"/>
                  </a:cxn>
                  <a:cxn ang="0">
                    <a:pos x="12" y="8"/>
                  </a:cxn>
                  <a:cxn ang="0">
                    <a:pos x="14" y="4"/>
                  </a:cxn>
                  <a:cxn ang="0">
                    <a:pos x="14" y="0"/>
                  </a:cxn>
                </a:cxnLst>
                <a:rect l="0" t="0" r="r" b="b"/>
                <a:pathLst>
                  <a:path w="14" h="40">
                    <a:moveTo>
                      <a:pt x="14" y="0"/>
                    </a:moveTo>
                    <a:lnTo>
                      <a:pt x="14" y="0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10" y="2"/>
                    </a:lnTo>
                    <a:lnTo>
                      <a:pt x="8" y="2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4" y="6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40"/>
                    </a:lnTo>
                    <a:lnTo>
                      <a:pt x="8" y="40"/>
                    </a:lnTo>
                    <a:lnTo>
                      <a:pt x="8" y="40"/>
                    </a:lnTo>
                    <a:lnTo>
                      <a:pt x="8" y="38"/>
                    </a:lnTo>
                    <a:lnTo>
                      <a:pt x="10" y="36"/>
                    </a:lnTo>
                    <a:lnTo>
                      <a:pt x="12" y="34"/>
                    </a:lnTo>
                    <a:lnTo>
                      <a:pt x="12" y="32"/>
                    </a:lnTo>
                    <a:lnTo>
                      <a:pt x="12" y="30"/>
                    </a:lnTo>
                    <a:lnTo>
                      <a:pt x="12" y="28"/>
                    </a:lnTo>
                    <a:lnTo>
                      <a:pt x="10" y="24"/>
                    </a:lnTo>
                    <a:lnTo>
                      <a:pt x="10" y="18"/>
                    </a:lnTo>
                    <a:lnTo>
                      <a:pt x="10" y="14"/>
                    </a:lnTo>
                    <a:lnTo>
                      <a:pt x="10" y="12"/>
                    </a:lnTo>
                    <a:lnTo>
                      <a:pt x="12" y="10"/>
                    </a:lnTo>
                    <a:lnTo>
                      <a:pt x="12" y="8"/>
                    </a:lnTo>
                    <a:lnTo>
                      <a:pt x="14" y="4"/>
                    </a:lnTo>
                    <a:lnTo>
                      <a:pt x="14" y="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" name="Freeform 338"/>
              <p:cNvSpPr>
                <a:spLocks/>
              </p:cNvSpPr>
              <p:nvPr/>
            </p:nvSpPr>
            <p:spPr bwMode="gray">
              <a:xfrm>
                <a:off x="4405" y="2726"/>
                <a:ext cx="48" cy="40"/>
              </a:xfrm>
              <a:custGeom>
                <a:avLst/>
                <a:gdLst/>
                <a:ahLst/>
                <a:cxnLst>
                  <a:cxn ang="0">
                    <a:pos x="48" y="16"/>
                  </a:cxn>
                  <a:cxn ang="0">
                    <a:pos x="46" y="14"/>
                  </a:cxn>
                  <a:cxn ang="0">
                    <a:pos x="42" y="12"/>
                  </a:cxn>
                  <a:cxn ang="0">
                    <a:pos x="40" y="8"/>
                  </a:cxn>
                  <a:cxn ang="0">
                    <a:pos x="38" y="6"/>
                  </a:cxn>
                  <a:cxn ang="0">
                    <a:pos x="36" y="6"/>
                  </a:cxn>
                  <a:cxn ang="0">
                    <a:pos x="34" y="6"/>
                  </a:cxn>
                  <a:cxn ang="0">
                    <a:pos x="30" y="4"/>
                  </a:cxn>
                  <a:cxn ang="0">
                    <a:pos x="26" y="2"/>
                  </a:cxn>
                  <a:cxn ang="0">
                    <a:pos x="22" y="2"/>
                  </a:cxn>
                  <a:cxn ang="0">
                    <a:pos x="16" y="2"/>
                  </a:cxn>
                  <a:cxn ang="0">
                    <a:pos x="12" y="2"/>
                  </a:cxn>
                  <a:cxn ang="0">
                    <a:pos x="6" y="0"/>
                  </a:cxn>
                  <a:cxn ang="0">
                    <a:pos x="2" y="0"/>
                  </a:cxn>
                  <a:cxn ang="0">
                    <a:pos x="2" y="2"/>
                  </a:cxn>
                  <a:cxn ang="0">
                    <a:pos x="2" y="6"/>
                  </a:cxn>
                  <a:cxn ang="0">
                    <a:pos x="2" y="10"/>
                  </a:cxn>
                  <a:cxn ang="0">
                    <a:pos x="2" y="16"/>
                  </a:cxn>
                  <a:cxn ang="0">
                    <a:pos x="8" y="24"/>
                  </a:cxn>
                  <a:cxn ang="0">
                    <a:pos x="8" y="20"/>
                  </a:cxn>
                  <a:cxn ang="0">
                    <a:pos x="6" y="18"/>
                  </a:cxn>
                  <a:cxn ang="0">
                    <a:pos x="8" y="16"/>
                  </a:cxn>
                  <a:cxn ang="0">
                    <a:pos x="14" y="20"/>
                  </a:cxn>
                  <a:cxn ang="0">
                    <a:pos x="24" y="30"/>
                  </a:cxn>
                  <a:cxn ang="0">
                    <a:pos x="22" y="3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26" y="34"/>
                  </a:cxn>
                  <a:cxn ang="0">
                    <a:pos x="26" y="34"/>
                  </a:cxn>
                  <a:cxn ang="0">
                    <a:pos x="28" y="34"/>
                  </a:cxn>
                  <a:cxn ang="0">
                    <a:pos x="28" y="36"/>
                  </a:cxn>
                  <a:cxn ang="0">
                    <a:pos x="32" y="40"/>
                  </a:cxn>
                  <a:cxn ang="0">
                    <a:pos x="36" y="38"/>
                  </a:cxn>
                  <a:cxn ang="0">
                    <a:pos x="40" y="32"/>
                  </a:cxn>
                  <a:cxn ang="0">
                    <a:pos x="40" y="28"/>
                  </a:cxn>
                  <a:cxn ang="0">
                    <a:pos x="44" y="22"/>
                  </a:cxn>
                </a:cxnLst>
                <a:rect l="0" t="0" r="r" b="b"/>
                <a:pathLst>
                  <a:path w="48" h="40">
                    <a:moveTo>
                      <a:pt x="48" y="16"/>
                    </a:moveTo>
                    <a:lnTo>
                      <a:pt x="48" y="16"/>
                    </a:lnTo>
                    <a:lnTo>
                      <a:pt x="48" y="16"/>
                    </a:lnTo>
                    <a:lnTo>
                      <a:pt x="46" y="14"/>
                    </a:lnTo>
                    <a:lnTo>
                      <a:pt x="44" y="14"/>
                    </a:lnTo>
                    <a:lnTo>
                      <a:pt x="42" y="12"/>
                    </a:lnTo>
                    <a:lnTo>
                      <a:pt x="40" y="10"/>
                    </a:lnTo>
                    <a:lnTo>
                      <a:pt x="40" y="8"/>
                    </a:lnTo>
                    <a:lnTo>
                      <a:pt x="38" y="6"/>
                    </a:lnTo>
                    <a:lnTo>
                      <a:pt x="38" y="6"/>
                    </a:lnTo>
                    <a:lnTo>
                      <a:pt x="38" y="6"/>
                    </a:lnTo>
                    <a:lnTo>
                      <a:pt x="36" y="6"/>
                    </a:lnTo>
                    <a:lnTo>
                      <a:pt x="36" y="6"/>
                    </a:lnTo>
                    <a:lnTo>
                      <a:pt x="34" y="6"/>
                    </a:lnTo>
                    <a:lnTo>
                      <a:pt x="34" y="6"/>
                    </a:lnTo>
                    <a:lnTo>
                      <a:pt x="30" y="4"/>
                    </a:lnTo>
                    <a:lnTo>
                      <a:pt x="28" y="4"/>
                    </a:lnTo>
                    <a:lnTo>
                      <a:pt x="26" y="2"/>
                    </a:lnTo>
                    <a:lnTo>
                      <a:pt x="26" y="2"/>
                    </a:lnTo>
                    <a:lnTo>
                      <a:pt x="22" y="2"/>
                    </a:lnTo>
                    <a:lnTo>
                      <a:pt x="20" y="2"/>
                    </a:lnTo>
                    <a:lnTo>
                      <a:pt x="16" y="2"/>
                    </a:lnTo>
                    <a:lnTo>
                      <a:pt x="14" y="2"/>
                    </a:lnTo>
                    <a:lnTo>
                      <a:pt x="12" y="2"/>
                    </a:lnTo>
                    <a:lnTo>
                      <a:pt x="10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2" y="4"/>
                    </a:lnTo>
                    <a:lnTo>
                      <a:pt x="2" y="6"/>
                    </a:lnTo>
                    <a:lnTo>
                      <a:pt x="2" y="8"/>
                    </a:lnTo>
                    <a:lnTo>
                      <a:pt x="2" y="10"/>
                    </a:lnTo>
                    <a:lnTo>
                      <a:pt x="2" y="12"/>
                    </a:lnTo>
                    <a:lnTo>
                      <a:pt x="2" y="16"/>
                    </a:lnTo>
                    <a:lnTo>
                      <a:pt x="4" y="20"/>
                    </a:lnTo>
                    <a:lnTo>
                      <a:pt x="8" y="24"/>
                    </a:lnTo>
                    <a:lnTo>
                      <a:pt x="10" y="22"/>
                    </a:lnTo>
                    <a:lnTo>
                      <a:pt x="8" y="20"/>
                    </a:lnTo>
                    <a:lnTo>
                      <a:pt x="8" y="18"/>
                    </a:lnTo>
                    <a:lnTo>
                      <a:pt x="6" y="18"/>
                    </a:lnTo>
                    <a:lnTo>
                      <a:pt x="8" y="16"/>
                    </a:lnTo>
                    <a:lnTo>
                      <a:pt x="8" y="16"/>
                    </a:lnTo>
                    <a:lnTo>
                      <a:pt x="10" y="18"/>
                    </a:lnTo>
                    <a:lnTo>
                      <a:pt x="14" y="20"/>
                    </a:lnTo>
                    <a:lnTo>
                      <a:pt x="18" y="24"/>
                    </a:lnTo>
                    <a:lnTo>
                      <a:pt x="24" y="30"/>
                    </a:lnTo>
                    <a:lnTo>
                      <a:pt x="22" y="30"/>
                    </a:lnTo>
                    <a:lnTo>
                      <a:pt x="22" y="32"/>
                    </a:lnTo>
                    <a:lnTo>
                      <a:pt x="22" y="34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26" y="36"/>
                    </a:lnTo>
                    <a:lnTo>
                      <a:pt x="26" y="34"/>
                    </a:lnTo>
                    <a:lnTo>
                      <a:pt x="26" y="34"/>
                    </a:lnTo>
                    <a:lnTo>
                      <a:pt x="26" y="34"/>
                    </a:lnTo>
                    <a:lnTo>
                      <a:pt x="28" y="34"/>
                    </a:lnTo>
                    <a:lnTo>
                      <a:pt x="28" y="34"/>
                    </a:lnTo>
                    <a:lnTo>
                      <a:pt x="28" y="36"/>
                    </a:lnTo>
                    <a:lnTo>
                      <a:pt x="28" y="36"/>
                    </a:lnTo>
                    <a:lnTo>
                      <a:pt x="30" y="38"/>
                    </a:lnTo>
                    <a:lnTo>
                      <a:pt x="32" y="40"/>
                    </a:lnTo>
                    <a:lnTo>
                      <a:pt x="34" y="38"/>
                    </a:lnTo>
                    <a:lnTo>
                      <a:pt x="36" y="38"/>
                    </a:lnTo>
                    <a:lnTo>
                      <a:pt x="38" y="36"/>
                    </a:lnTo>
                    <a:lnTo>
                      <a:pt x="40" y="32"/>
                    </a:lnTo>
                    <a:lnTo>
                      <a:pt x="40" y="30"/>
                    </a:lnTo>
                    <a:lnTo>
                      <a:pt x="40" y="28"/>
                    </a:lnTo>
                    <a:lnTo>
                      <a:pt x="42" y="24"/>
                    </a:lnTo>
                    <a:lnTo>
                      <a:pt x="44" y="22"/>
                    </a:lnTo>
                    <a:lnTo>
                      <a:pt x="48" y="16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" name="Freeform 339"/>
              <p:cNvSpPr>
                <a:spLocks/>
              </p:cNvSpPr>
              <p:nvPr/>
            </p:nvSpPr>
            <p:spPr bwMode="gray">
              <a:xfrm>
                <a:off x="4439" y="2744"/>
                <a:ext cx="82" cy="30"/>
              </a:xfrm>
              <a:custGeom>
                <a:avLst/>
                <a:gdLst/>
                <a:ahLst/>
                <a:cxnLst>
                  <a:cxn ang="0">
                    <a:pos x="12" y="6"/>
                  </a:cxn>
                  <a:cxn ang="0">
                    <a:pos x="8" y="10"/>
                  </a:cxn>
                  <a:cxn ang="0">
                    <a:pos x="6" y="14"/>
                  </a:cxn>
                  <a:cxn ang="0">
                    <a:pos x="2" y="20"/>
                  </a:cxn>
                  <a:cxn ang="0">
                    <a:pos x="0" y="20"/>
                  </a:cxn>
                  <a:cxn ang="0">
                    <a:pos x="6" y="22"/>
                  </a:cxn>
                  <a:cxn ang="0">
                    <a:pos x="10" y="20"/>
                  </a:cxn>
                  <a:cxn ang="0">
                    <a:pos x="16" y="20"/>
                  </a:cxn>
                  <a:cxn ang="0">
                    <a:pos x="28" y="18"/>
                  </a:cxn>
                  <a:cxn ang="0">
                    <a:pos x="32" y="18"/>
                  </a:cxn>
                  <a:cxn ang="0">
                    <a:pos x="40" y="20"/>
                  </a:cxn>
                  <a:cxn ang="0">
                    <a:pos x="42" y="22"/>
                  </a:cxn>
                  <a:cxn ang="0">
                    <a:pos x="46" y="26"/>
                  </a:cxn>
                  <a:cxn ang="0">
                    <a:pos x="50" y="28"/>
                  </a:cxn>
                  <a:cxn ang="0">
                    <a:pos x="56" y="28"/>
                  </a:cxn>
                  <a:cxn ang="0">
                    <a:pos x="56" y="26"/>
                  </a:cxn>
                  <a:cxn ang="0">
                    <a:pos x="56" y="26"/>
                  </a:cxn>
                  <a:cxn ang="0">
                    <a:pos x="54" y="24"/>
                  </a:cxn>
                  <a:cxn ang="0">
                    <a:pos x="52" y="22"/>
                  </a:cxn>
                  <a:cxn ang="0">
                    <a:pos x="54" y="20"/>
                  </a:cxn>
                  <a:cxn ang="0">
                    <a:pos x="60" y="18"/>
                  </a:cxn>
                  <a:cxn ang="0">
                    <a:pos x="62" y="14"/>
                  </a:cxn>
                  <a:cxn ang="0">
                    <a:pos x="64" y="12"/>
                  </a:cxn>
                  <a:cxn ang="0">
                    <a:pos x="68" y="12"/>
                  </a:cxn>
                  <a:cxn ang="0">
                    <a:pos x="72" y="12"/>
                  </a:cxn>
                  <a:cxn ang="0">
                    <a:pos x="76" y="14"/>
                  </a:cxn>
                  <a:cxn ang="0">
                    <a:pos x="80" y="18"/>
                  </a:cxn>
                  <a:cxn ang="0">
                    <a:pos x="82" y="14"/>
                  </a:cxn>
                  <a:cxn ang="0">
                    <a:pos x="80" y="10"/>
                  </a:cxn>
                  <a:cxn ang="0">
                    <a:pos x="78" y="6"/>
                  </a:cxn>
                  <a:cxn ang="0">
                    <a:pos x="70" y="4"/>
                  </a:cxn>
                  <a:cxn ang="0">
                    <a:pos x="66" y="4"/>
                  </a:cxn>
                  <a:cxn ang="0">
                    <a:pos x="62" y="4"/>
                  </a:cxn>
                  <a:cxn ang="0">
                    <a:pos x="50" y="8"/>
                  </a:cxn>
                  <a:cxn ang="0">
                    <a:pos x="44" y="10"/>
                  </a:cxn>
                  <a:cxn ang="0">
                    <a:pos x="40" y="10"/>
                  </a:cxn>
                  <a:cxn ang="0">
                    <a:pos x="34" y="8"/>
                  </a:cxn>
                  <a:cxn ang="0">
                    <a:pos x="32" y="8"/>
                  </a:cxn>
                  <a:cxn ang="0">
                    <a:pos x="30" y="6"/>
                  </a:cxn>
                  <a:cxn ang="0">
                    <a:pos x="16" y="0"/>
                  </a:cxn>
                </a:cxnLst>
                <a:rect l="0" t="0" r="r" b="b"/>
                <a:pathLst>
                  <a:path w="82" h="30">
                    <a:moveTo>
                      <a:pt x="16" y="0"/>
                    </a:moveTo>
                    <a:lnTo>
                      <a:pt x="12" y="6"/>
                    </a:lnTo>
                    <a:lnTo>
                      <a:pt x="10" y="8"/>
                    </a:lnTo>
                    <a:lnTo>
                      <a:pt x="8" y="10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4" y="18"/>
                    </a:lnTo>
                    <a:lnTo>
                      <a:pt x="2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8" y="22"/>
                    </a:lnTo>
                    <a:lnTo>
                      <a:pt x="10" y="20"/>
                    </a:lnTo>
                    <a:lnTo>
                      <a:pt x="12" y="20"/>
                    </a:lnTo>
                    <a:lnTo>
                      <a:pt x="16" y="20"/>
                    </a:lnTo>
                    <a:lnTo>
                      <a:pt x="22" y="18"/>
                    </a:lnTo>
                    <a:lnTo>
                      <a:pt x="28" y="18"/>
                    </a:lnTo>
                    <a:lnTo>
                      <a:pt x="30" y="18"/>
                    </a:lnTo>
                    <a:lnTo>
                      <a:pt x="32" y="18"/>
                    </a:lnTo>
                    <a:lnTo>
                      <a:pt x="36" y="18"/>
                    </a:lnTo>
                    <a:lnTo>
                      <a:pt x="40" y="20"/>
                    </a:lnTo>
                    <a:lnTo>
                      <a:pt x="42" y="22"/>
                    </a:lnTo>
                    <a:lnTo>
                      <a:pt x="42" y="22"/>
                    </a:lnTo>
                    <a:lnTo>
                      <a:pt x="44" y="24"/>
                    </a:lnTo>
                    <a:lnTo>
                      <a:pt x="46" y="26"/>
                    </a:lnTo>
                    <a:lnTo>
                      <a:pt x="50" y="30"/>
                    </a:lnTo>
                    <a:lnTo>
                      <a:pt x="50" y="28"/>
                    </a:lnTo>
                    <a:lnTo>
                      <a:pt x="54" y="28"/>
                    </a:lnTo>
                    <a:lnTo>
                      <a:pt x="56" y="28"/>
                    </a:lnTo>
                    <a:lnTo>
                      <a:pt x="56" y="26"/>
                    </a:lnTo>
                    <a:lnTo>
                      <a:pt x="56" y="26"/>
                    </a:lnTo>
                    <a:lnTo>
                      <a:pt x="56" y="26"/>
                    </a:lnTo>
                    <a:lnTo>
                      <a:pt x="56" y="26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52" y="22"/>
                    </a:lnTo>
                    <a:lnTo>
                      <a:pt x="52" y="22"/>
                    </a:lnTo>
                    <a:lnTo>
                      <a:pt x="54" y="20"/>
                    </a:lnTo>
                    <a:lnTo>
                      <a:pt x="54" y="20"/>
                    </a:lnTo>
                    <a:lnTo>
                      <a:pt x="58" y="18"/>
                    </a:lnTo>
                    <a:lnTo>
                      <a:pt x="60" y="18"/>
                    </a:lnTo>
                    <a:lnTo>
                      <a:pt x="62" y="16"/>
                    </a:lnTo>
                    <a:lnTo>
                      <a:pt x="62" y="14"/>
                    </a:lnTo>
                    <a:lnTo>
                      <a:pt x="64" y="14"/>
                    </a:lnTo>
                    <a:lnTo>
                      <a:pt x="64" y="12"/>
                    </a:lnTo>
                    <a:lnTo>
                      <a:pt x="66" y="12"/>
                    </a:lnTo>
                    <a:lnTo>
                      <a:pt x="68" y="12"/>
                    </a:lnTo>
                    <a:lnTo>
                      <a:pt x="70" y="10"/>
                    </a:lnTo>
                    <a:lnTo>
                      <a:pt x="72" y="12"/>
                    </a:lnTo>
                    <a:lnTo>
                      <a:pt x="76" y="14"/>
                    </a:lnTo>
                    <a:lnTo>
                      <a:pt x="76" y="14"/>
                    </a:lnTo>
                    <a:lnTo>
                      <a:pt x="78" y="16"/>
                    </a:lnTo>
                    <a:lnTo>
                      <a:pt x="80" y="18"/>
                    </a:lnTo>
                    <a:lnTo>
                      <a:pt x="82" y="14"/>
                    </a:lnTo>
                    <a:lnTo>
                      <a:pt x="82" y="14"/>
                    </a:lnTo>
                    <a:lnTo>
                      <a:pt x="80" y="12"/>
                    </a:lnTo>
                    <a:lnTo>
                      <a:pt x="80" y="10"/>
                    </a:lnTo>
                    <a:lnTo>
                      <a:pt x="82" y="8"/>
                    </a:lnTo>
                    <a:lnTo>
                      <a:pt x="78" y="6"/>
                    </a:lnTo>
                    <a:lnTo>
                      <a:pt x="74" y="4"/>
                    </a:lnTo>
                    <a:lnTo>
                      <a:pt x="70" y="4"/>
                    </a:lnTo>
                    <a:lnTo>
                      <a:pt x="68" y="4"/>
                    </a:lnTo>
                    <a:lnTo>
                      <a:pt x="66" y="4"/>
                    </a:lnTo>
                    <a:lnTo>
                      <a:pt x="64" y="4"/>
                    </a:lnTo>
                    <a:lnTo>
                      <a:pt x="62" y="4"/>
                    </a:lnTo>
                    <a:lnTo>
                      <a:pt x="56" y="6"/>
                    </a:lnTo>
                    <a:lnTo>
                      <a:pt x="50" y="8"/>
                    </a:lnTo>
                    <a:lnTo>
                      <a:pt x="46" y="8"/>
                    </a:lnTo>
                    <a:lnTo>
                      <a:pt x="44" y="10"/>
                    </a:lnTo>
                    <a:lnTo>
                      <a:pt x="42" y="10"/>
                    </a:lnTo>
                    <a:lnTo>
                      <a:pt x="40" y="10"/>
                    </a:lnTo>
                    <a:lnTo>
                      <a:pt x="36" y="8"/>
                    </a:lnTo>
                    <a:lnTo>
                      <a:pt x="34" y="8"/>
                    </a:lnTo>
                    <a:lnTo>
                      <a:pt x="32" y="8"/>
                    </a:lnTo>
                    <a:lnTo>
                      <a:pt x="32" y="8"/>
                    </a:lnTo>
                    <a:lnTo>
                      <a:pt x="32" y="6"/>
                    </a:lnTo>
                    <a:lnTo>
                      <a:pt x="30" y="6"/>
                    </a:lnTo>
                    <a:lnTo>
                      <a:pt x="26" y="4"/>
                    </a:lnTo>
                    <a:lnTo>
                      <a:pt x="16" y="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9" name="Freeform 340"/>
              <p:cNvSpPr>
                <a:spLocks/>
              </p:cNvSpPr>
              <p:nvPr/>
            </p:nvSpPr>
            <p:spPr bwMode="gray">
              <a:xfrm>
                <a:off x="4017" y="2420"/>
                <a:ext cx="386" cy="248"/>
              </a:xfrm>
              <a:custGeom>
                <a:avLst/>
                <a:gdLst/>
                <a:ahLst/>
                <a:cxnLst>
                  <a:cxn ang="0">
                    <a:pos x="380" y="178"/>
                  </a:cxn>
                  <a:cxn ang="0">
                    <a:pos x="384" y="170"/>
                  </a:cxn>
                  <a:cxn ang="0">
                    <a:pos x="386" y="164"/>
                  </a:cxn>
                  <a:cxn ang="0">
                    <a:pos x="374" y="162"/>
                  </a:cxn>
                  <a:cxn ang="0">
                    <a:pos x="356" y="162"/>
                  </a:cxn>
                  <a:cxn ang="0">
                    <a:pos x="346" y="166"/>
                  </a:cxn>
                  <a:cxn ang="0">
                    <a:pos x="340" y="164"/>
                  </a:cxn>
                  <a:cxn ang="0">
                    <a:pos x="334" y="170"/>
                  </a:cxn>
                  <a:cxn ang="0">
                    <a:pos x="332" y="184"/>
                  </a:cxn>
                  <a:cxn ang="0">
                    <a:pos x="326" y="192"/>
                  </a:cxn>
                  <a:cxn ang="0">
                    <a:pos x="314" y="196"/>
                  </a:cxn>
                  <a:cxn ang="0">
                    <a:pos x="302" y="198"/>
                  </a:cxn>
                  <a:cxn ang="0">
                    <a:pos x="268" y="190"/>
                  </a:cxn>
                  <a:cxn ang="0">
                    <a:pos x="258" y="184"/>
                  </a:cxn>
                  <a:cxn ang="0">
                    <a:pos x="254" y="162"/>
                  </a:cxn>
                  <a:cxn ang="0">
                    <a:pos x="244" y="136"/>
                  </a:cxn>
                  <a:cxn ang="0">
                    <a:pos x="244" y="116"/>
                  </a:cxn>
                  <a:cxn ang="0">
                    <a:pos x="232" y="90"/>
                  </a:cxn>
                  <a:cxn ang="0">
                    <a:pos x="208" y="62"/>
                  </a:cxn>
                  <a:cxn ang="0">
                    <a:pos x="194" y="50"/>
                  </a:cxn>
                  <a:cxn ang="0">
                    <a:pos x="184" y="54"/>
                  </a:cxn>
                  <a:cxn ang="0">
                    <a:pos x="164" y="48"/>
                  </a:cxn>
                  <a:cxn ang="0">
                    <a:pos x="142" y="12"/>
                  </a:cxn>
                  <a:cxn ang="0">
                    <a:pos x="126" y="10"/>
                  </a:cxn>
                  <a:cxn ang="0">
                    <a:pos x="100" y="20"/>
                  </a:cxn>
                  <a:cxn ang="0">
                    <a:pos x="54" y="14"/>
                  </a:cxn>
                  <a:cxn ang="0">
                    <a:pos x="26" y="0"/>
                  </a:cxn>
                  <a:cxn ang="0">
                    <a:pos x="6" y="22"/>
                  </a:cxn>
                  <a:cxn ang="0">
                    <a:pos x="22" y="58"/>
                  </a:cxn>
                  <a:cxn ang="0">
                    <a:pos x="30" y="80"/>
                  </a:cxn>
                  <a:cxn ang="0">
                    <a:pos x="44" y="88"/>
                  </a:cxn>
                  <a:cxn ang="0">
                    <a:pos x="58" y="108"/>
                  </a:cxn>
                  <a:cxn ang="0">
                    <a:pos x="82" y="142"/>
                  </a:cxn>
                  <a:cxn ang="0">
                    <a:pos x="94" y="148"/>
                  </a:cxn>
                  <a:cxn ang="0">
                    <a:pos x="94" y="140"/>
                  </a:cxn>
                  <a:cxn ang="0">
                    <a:pos x="80" y="116"/>
                  </a:cxn>
                  <a:cxn ang="0">
                    <a:pos x="52" y="72"/>
                  </a:cxn>
                  <a:cxn ang="0">
                    <a:pos x="30" y="24"/>
                  </a:cxn>
                  <a:cxn ang="0">
                    <a:pos x="30" y="16"/>
                  </a:cxn>
                  <a:cxn ang="0">
                    <a:pos x="42" y="18"/>
                  </a:cxn>
                  <a:cxn ang="0">
                    <a:pos x="68" y="66"/>
                  </a:cxn>
                  <a:cxn ang="0">
                    <a:pos x="84" y="80"/>
                  </a:cxn>
                  <a:cxn ang="0">
                    <a:pos x="96" y="90"/>
                  </a:cxn>
                  <a:cxn ang="0">
                    <a:pos x="116" y="116"/>
                  </a:cxn>
                  <a:cxn ang="0">
                    <a:pos x="142" y="148"/>
                  </a:cxn>
                  <a:cxn ang="0">
                    <a:pos x="150" y="198"/>
                  </a:cxn>
                  <a:cxn ang="0">
                    <a:pos x="174" y="204"/>
                  </a:cxn>
                  <a:cxn ang="0">
                    <a:pos x="226" y="224"/>
                  </a:cxn>
                  <a:cxn ang="0">
                    <a:pos x="272" y="240"/>
                  </a:cxn>
                  <a:cxn ang="0">
                    <a:pos x="304" y="240"/>
                  </a:cxn>
                  <a:cxn ang="0">
                    <a:pos x="314" y="244"/>
                  </a:cxn>
                  <a:cxn ang="0">
                    <a:pos x="318" y="242"/>
                  </a:cxn>
                  <a:cxn ang="0">
                    <a:pos x="322" y="232"/>
                  </a:cxn>
                  <a:cxn ang="0">
                    <a:pos x="320" y="226"/>
                  </a:cxn>
                  <a:cxn ang="0">
                    <a:pos x="346" y="222"/>
                  </a:cxn>
                  <a:cxn ang="0">
                    <a:pos x="340" y="194"/>
                  </a:cxn>
                  <a:cxn ang="0">
                    <a:pos x="360" y="190"/>
                  </a:cxn>
                  <a:cxn ang="0">
                    <a:pos x="366" y="190"/>
                  </a:cxn>
                  <a:cxn ang="0">
                    <a:pos x="374" y="186"/>
                  </a:cxn>
                </a:cxnLst>
                <a:rect l="0" t="0" r="r" b="b"/>
                <a:pathLst>
                  <a:path w="386" h="248">
                    <a:moveTo>
                      <a:pt x="374" y="186"/>
                    </a:moveTo>
                    <a:lnTo>
                      <a:pt x="378" y="182"/>
                    </a:lnTo>
                    <a:lnTo>
                      <a:pt x="378" y="178"/>
                    </a:lnTo>
                    <a:lnTo>
                      <a:pt x="380" y="178"/>
                    </a:lnTo>
                    <a:lnTo>
                      <a:pt x="382" y="174"/>
                    </a:lnTo>
                    <a:lnTo>
                      <a:pt x="382" y="172"/>
                    </a:lnTo>
                    <a:lnTo>
                      <a:pt x="384" y="172"/>
                    </a:lnTo>
                    <a:lnTo>
                      <a:pt x="384" y="170"/>
                    </a:lnTo>
                    <a:lnTo>
                      <a:pt x="386" y="168"/>
                    </a:lnTo>
                    <a:lnTo>
                      <a:pt x="386" y="166"/>
                    </a:lnTo>
                    <a:lnTo>
                      <a:pt x="386" y="164"/>
                    </a:lnTo>
                    <a:lnTo>
                      <a:pt x="386" y="164"/>
                    </a:lnTo>
                    <a:lnTo>
                      <a:pt x="384" y="164"/>
                    </a:lnTo>
                    <a:lnTo>
                      <a:pt x="382" y="162"/>
                    </a:lnTo>
                    <a:lnTo>
                      <a:pt x="376" y="162"/>
                    </a:lnTo>
                    <a:lnTo>
                      <a:pt x="374" y="162"/>
                    </a:lnTo>
                    <a:lnTo>
                      <a:pt x="372" y="162"/>
                    </a:lnTo>
                    <a:lnTo>
                      <a:pt x="366" y="162"/>
                    </a:lnTo>
                    <a:lnTo>
                      <a:pt x="362" y="162"/>
                    </a:lnTo>
                    <a:lnTo>
                      <a:pt x="356" y="162"/>
                    </a:lnTo>
                    <a:lnTo>
                      <a:pt x="352" y="164"/>
                    </a:lnTo>
                    <a:lnTo>
                      <a:pt x="350" y="164"/>
                    </a:lnTo>
                    <a:lnTo>
                      <a:pt x="348" y="164"/>
                    </a:lnTo>
                    <a:lnTo>
                      <a:pt x="346" y="166"/>
                    </a:lnTo>
                    <a:lnTo>
                      <a:pt x="342" y="164"/>
                    </a:lnTo>
                    <a:lnTo>
                      <a:pt x="342" y="164"/>
                    </a:lnTo>
                    <a:lnTo>
                      <a:pt x="340" y="164"/>
                    </a:lnTo>
                    <a:lnTo>
                      <a:pt x="340" y="164"/>
                    </a:lnTo>
                    <a:lnTo>
                      <a:pt x="338" y="164"/>
                    </a:lnTo>
                    <a:lnTo>
                      <a:pt x="336" y="166"/>
                    </a:lnTo>
                    <a:lnTo>
                      <a:pt x="334" y="170"/>
                    </a:lnTo>
                    <a:lnTo>
                      <a:pt x="334" y="170"/>
                    </a:lnTo>
                    <a:lnTo>
                      <a:pt x="334" y="174"/>
                    </a:lnTo>
                    <a:lnTo>
                      <a:pt x="332" y="178"/>
                    </a:lnTo>
                    <a:lnTo>
                      <a:pt x="332" y="182"/>
                    </a:lnTo>
                    <a:lnTo>
                      <a:pt x="332" y="184"/>
                    </a:lnTo>
                    <a:lnTo>
                      <a:pt x="332" y="186"/>
                    </a:lnTo>
                    <a:lnTo>
                      <a:pt x="332" y="188"/>
                    </a:lnTo>
                    <a:lnTo>
                      <a:pt x="328" y="190"/>
                    </a:lnTo>
                    <a:lnTo>
                      <a:pt x="326" y="192"/>
                    </a:lnTo>
                    <a:lnTo>
                      <a:pt x="324" y="192"/>
                    </a:lnTo>
                    <a:lnTo>
                      <a:pt x="322" y="192"/>
                    </a:lnTo>
                    <a:lnTo>
                      <a:pt x="318" y="194"/>
                    </a:lnTo>
                    <a:lnTo>
                      <a:pt x="314" y="196"/>
                    </a:lnTo>
                    <a:lnTo>
                      <a:pt x="314" y="196"/>
                    </a:lnTo>
                    <a:lnTo>
                      <a:pt x="312" y="196"/>
                    </a:lnTo>
                    <a:lnTo>
                      <a:pt x="308" y="198"/>
                    </a:lnTo>
                    <a:lnTo>
                      <a:pt x="302" y="198"/>
                    </a:lnTo>
                    <a:lnTo>
                      <a:pt x="294" y="198"/>
                    </a:lnTo>
                    <a:lnTo>
                      <a:pt x="284" y="196"/>
                    </a:lnTo>
                    <a:lnTo>
                      <a:pt x="276" y="194"/>
                    </a:lnTo>
                    <a:lnTo>
                      <a:pt x="268" y="190"/>
                    </a:lnTo>
                    <a:lnTo>
                      <a:pt x="262" y="188"/>
                    </a:lnTo>
                    <a:lnTo>
                      <a:pt x="262" y="186"/>
                    </a:lnTo>
                    <a:lnTo>
                      <a:pt x="260" y="186"/>
                    </a:lnTo>
                    <a:lnTo>
                      <a:pt x="258" y="184"/>
                    </a:lnTo>
                    <a:lnTo>
                      <a:pt x="256" y="180"/>
                    </a:lnTo>
                    <a:lnTo>
                      <a:pt x="256" y="176"/>
                    </a:lnTo>
                    <a:lnTo>
                      <a:pt x="254" y="172"/>
                    </a:lnTo>
                    <a:lnTo>
                      <a:pt x="254" y="162"/>
                    </a:lnTo>
                    <a:lnTo>
                      <a:pt x="250" y="152"/>
                    </a:lnTo>
                    <a:lnTo>
                      <a:pt x="244" y="142"/>
                    </a:lnTo>
                    <a:lnTo>
                      <a:pt x="244" y="140"/>
                    </a:lnTo>
                    <a:lnTo>
                      <a:pt x="244" y="136"/>
                    </a:lnTo>
                    <a:lnTo>
                      <a:pt x="244" y="132"/>
                    </a:lnTo>
                    <a:lnTo>
                      <a:pt x="242" y="126"/>
                    </a:lnTo>
                    <a:lnTo>
                      <a:pt x="242" y="122"/>
                    </a:lnTo>
                    <a:lnTo>
                      <a:pt x="244" y="116"/>
                    </a:lnTo>
                    <a:lnTo>
                      <a:pt x="244" y="112"/>
                    </a:lnTo>
                    <a:lnTo>
                      <a:pt x="242" y="96"/>
                    </a:lnTo>
                    <a:lnTo>
                      <a:pt x="240" y="96"/>
                    </a:lnTo>
                    <a:lnTo>
                      <a:pt x="232" y="90"/>
                    </a:lnTo>
                    <a:lnTo>
                      <a:pt x="222" y="80"/>
                    </a:lnTo>
                    <a:lnTo>
                      <a:pt x="210" y="64"/>
                    </a:lnTo>
                    <a:lnTo>
                      <a:pt x="210" y="64"/>
                    </a:lnTo>
                    <a:lnTo>
                      <a:pt x="208" y="62"/>
                    </a:lnTo>
                    <a:lnTo>
                      <a:pt x="206" y="58"/>
                    </a:lnTo>
                    <a:lnTo>
                      <a:pt x="202" y="56"/>
                    </a:lnTo>
                    <a:lnTo>
                      <a:pt x="198" y="52"/>
                    </a:lnTo>
                    <a:lnTo>
                      <a:pt x="194" y="50"/>
                    </a:lnTo>
                    <a:lnTo>
                      <a:pt x="190" y="50"/>
                    </a:lnTo>
                    <a:lnTo>
                      <a:pt x="188" y="52"/>
                    </a:lnTo>
                    <a:lnTo>
                      <a:pt x="186" y="52"/>
                    </a:lnTo>
                    <a:lnTo>
                      <a:pt x="184" y="54"/>
                    </a:lnTo>
                    <a:lnTo>
                      <a:pt x="180" y="54"/>
                    </a:lnTo>
                    <a:lnTo>
                      <a:pt x="174" y="54"/>
                    </a:lnTo>
                    <a:lnTo>
                      <a:pt x="168" y="50"/>
                    </a:lnTo>
                    <a:lnTo>
                      <a:pt x="164" y="48"/>
                    </a:lnTo>
                    <a:lnTo>
                      <a:pt x="156" y="42"/>
                    </a:lnTo>
                    <a:lnTo>
                      <a:pt x="148" y="30"/>
                    </a:lnTo>
                    <a:lnTo>
                      <a:pt x="144" y="14"/>
                    </a:lnTo>
                    <a:lnTo>
                      <a:pt x="142" y="12"/>
                    </a:lnTo>
                    <a:lnTo>
                      <a:pt x="140" y="12"/>
                    </a:lnTo>
                    <a:lnTo>
                      <a:pt x="136" y="10"/>
                    </a:lnTo>
                    <a:lnTo>
                      <a:pt x="130" y="10"/>
                    </a:lnTo>
                    <a:lnTo>
                      <a:pt x="126" y="10"/>
                    </a:lnTo>
                    <a:lnTo>
                      <a:pt x="120" y="10"/>
                    </a:lnTo>
                    <a:lnTo>
                      <a:pt x="116" y="14"/>
                    </a:lnTo>
                    <a:lnTo>
                      <a:pt x="112" y="16"/>
                    </a:lnTo>
                    <a:lnTo>
                      <a:pt x="100" y="20"/>
                    </a:lnTo>
                    <a:lnTo>
                      <a:pt x="82" y="20"/>
                    </a:lnTo>
                    <a:lnTo>
                      <a:pt x="78" y="20"/>
                    </a:lnTo>
                    <a:lnTo>
                      <a:pt x="68" y="18"/>
                    </a:lnTo>
                    <a:lnTo>
                      <a:pt x="54" y="14"/>
                    </a:lnTo>
                    <a:lnTo>
                      <a:pt x="42" y="10"/>
                    </a:lnTo>
                    <a:lnTo>
                      <a:pt x="32" y="4"/>
                    </a:lnTo>
                    <a:lnTo>
                      <a:pt x="30" y="2"/>
                    </a:lnTo>
                    <a:lnTo>
                      <a:pt x="26" y="0"/>
                    </a:lnTo>
                    <a:lnTo>
                      <a:pt x="14" y="2"/>
                    </a:lnTo>
                    <a:lnTo>
                      <a:pt x="0" y="10"/>
                    </a:lnTo>
                    <a:lnTo>
                      <a:pt x="2" y="14"/>
                    </a:lnTo>
                    <a:lnTo>
                      <a:pt x="6" y="22"/>
                    </a:lnTo>
                    <a:lnTo>
                      <a:pt x="12" y="36"/>
                    </a:lnTo>
                    <a:lnTo>
                      <a:pt x="18" y="48"/>
                    </a:lnTo>
                    <a:lnTo>
                      <a:pt x="22" y="58"/>
                    </a:lnTo>
                    <a:lnTo>
                      <a:pt x="22" y="58"/>
                    </a:lnTo>
                    <a:lnTo>
                      <a:pt x="24" y="62"/>
                    </a:lnTo>
                    <a:lnTo>
                      <a:pt x="26" y="68"/>
                    </a:lnTo>
                    <a:lnTo>
                      <a:pt x="28" y="74"/>
                    </a:lnTo>
                    <a:lnTo>
                      <a:pt x="30" y="80"/>
                    </a:lnTo>
                    <a:lnTo>
                      <a:pt x="32" y="82"/>
                    </a:lnTo>
                    <a:lnTo>
                      <a:pt x="34" y="82"/>
                    </a:lnTo>
                    <a:lnTo>
                      <a:pt x="38" y="84"/>
                    </a:lnTo>
                    <a:lnTo>
                      <a:pt x="44" y="88"/>
                    </a:lnTo>
                    <a:lnTo>
                      <a:pt x="48" y="92"/>
                    </a:lnTo>
                    <a:lnTo>
                      <a:pt x="52" y="98"/>
                    </a:lnTo>
                    <a:lnTo>
                      <a:pt x="56" y="106"/>
                    </a:lnTo>
                    <a:lnTo>
                      <a:pt x="58" y="108"/>
                    </a:lnTo>
                    <a:lnTo>
                      <a:pt x="62" y="118"/>
                    </a:lnTo>
                    <a:lnTo>
                      <a:pt x="68" y="128"/>
                    </a:lnTo>
                    <a:lnTo>
                      <a:pt x="76" y="136"/>
                    </a:lnTo>
                    <a:lnTo>
                      <a:pt x="82" y="142"/>
                    </a:lnTo>
                    <a:lnTo>
                      <a:pt x="84" y="144"/>
                    </a:lnTo>
                    <a:lnTo>
                      <a:pt x="88" y="146"/>
                    </a:lnTo>
                    <a:lnTo>
                      <a:pt x="92" y="148"/>
                    </a:lnTo>
                    <a:lnTo>
                      <a:pt x="94" y="148"/>
                    </a:lnTo>
                    <a:lnTo>
                      <a:pt x="96" y="148"/>
                    </a:lnTo>
                    <a:lnTo>
                      <a:pt x="98" y="148"/>
                    </a:lnTo>
                    <a:lnTo>
                      <a:pt x="98" y="144"/>
                    </a:lnTo>
                    <a:lnTo>
                      <a:pt x="94" y="140"/>
                    </a:lnTo>
                    <a:lnTo>
                      <a:pt x="90" y="134"/>
                    </a:lnTo>
                    <a:lnTo>
                      <a:pt x="86" y="126"/>
                    </a:lnTo>
                    <a:lnTo>
                      <a:pt x="82" y="120"/>
                    </a:lnTo>
                    <a:lnTo>
                      <a:pt x="80" y="116"/>
                    </a:lnTo>
                    <a:lnTo>
                      <a:pt x="74" y="108"/>
                    </a:lnTo>
                    <a:lnTo>
                      <a:pt x="68" y="94"/>
                    </a:lnTo>
                    <a:lnTo>
                      <a:pt x="62" y="82"/>
                    </a:lnTo>
                    <a:lnTo>
                      <a:pt x="52" y="72"/>
                    </a:lnTo>
                    <a:lnTo>
                      <a:pt x="42" y="58"/>
                    </a:lnTo>
                    <a:lnTo>
                      <a:pt x="34" y="42"/>
                    </a:lnTo>
                    <a:lnTo>
                      <a:pt x="30" y="24"/>
                    </a:lnTo>
                    <a:lnTo>
                      <a:pt x="30" y="24"/>
                    </a:lnTo>
                    <a:lnTo>
                      <a:pt x="30" y="22"/>
                    </a:lnTo>
                    <a:lnTo>
                      <a:pt x="30" y="20"/>
                    </a:lnTo>
                    <a:lnTo>
                      <a:pt x="30" y="18"/>
                    </a:lnTo>
                    <a:lnTo>
                      <a:pt x="30" y="16"/>
                    </a:lnTo>
                    <a:lnTo>
                      <a:pt x="32" y="14"/>
                    </a:lnTo>
                    <a:lnTo>
                      <a:pt x="34" y="14"/>
                    </a:lnTo>
                    <a:lnTo>
                      <a:pt x="38" y="16"/>
                    </a:lnTo>
                    <a:lnTo>
                      <a:pt x="42" y="18"/>
                    </a:lnTo>
                    <a:lnTo>
                      <a:pt x="44" y="24"/>
                    </a:lnTo>
                    <a:lnTo>
                      <a:pt x="50" y="36"/>
                    </a:lnTo>
                    <a:lnTo>
                      <a:pt x="58" y="52"/>
                    </a:lnTo>
                    <a:lnTo>
                      <a:pt x="68" y="66"/>
                    </a:lnTo>
                    <a:lnTo>
                      <a:pt x="78" y="78"/>
                    </a:lnTo>
                    <a:lnTo>
                      <a:pt x="78" y="78"/>
                    </a:lnTo>
                    <a:lnTo>
                      <a:pt x="80" y="78"/>
                    </a:lnTo>
                    <a:lnTo>
                      <a:pt x="84" y="80"/>
                    </a:lnTo>
                    <a:lnTo>
                      <a:pt x="88" y="80"/>
                    </a:lnTo>
                    <a:lnTo>
                      <a:pt x="92" y="84"/>
                    </a:lnTo>
                    <a:lnTo>
                      <a:pt x="94" y="86"/>
                    </a:lnTo>
                    <a:lnTo>
                      <a:pt x="96" y="90"/>
                    </a:lnTo>
                    <a:lnTo>
                      <a:pt x="98" y="96"/>
                    </a:lnTo>
                    <a:lnTo>
                      <a:pt x="100" y="98"/>
                    </a:lnTo>
                    <a:lnTo>
                      <a:pt x="106" y="106"/>
                    </a:lnTo>
                    <a:lnTo>
                      <a:pt x="116" y="116"/>
                    </a:lnTo>
                    <a:lnTo>
                      <a:pt x="124" y="126"/>
                    </a:lnTo>
                    <a:lnTo>
                      <a:pt x="134" y="136"/>
                    </a:lnTo>
                    <a:lnTo>
                      <a:pt x="140" y="142"/>
                    </a:lnTo>
                    <a:lnTo>
                      <a:pt x="142" y="148"/>
                    </a:lnTo>
                    <a:lnTo>
                      <a:pt x="144" y="160"/>
                    </a:lnTo>
                    <a:lnTo>
                      <a:pt x="148" y="176"/>
                    </a:lnTo>
                    <a:lnTo>
                      <a:pt x="148" y="198"/>
                    </a:lnTo>
                    <a:lnTo>
                      <a:pt x="150" y="198"/>
                    </a:lnTo>
                    <a:lnTo>
                      <a:pt x="154" y="200"/>
                    </a:lnTo>
                    <a:lnTo>
                      <a:pt x="160" y="202"/>
                    </a:lnTo>
                    <a:lnTo>
                      <a:pt x="170" y="204"/>
                    </a:lnTo>
                    <a:lnTo>
                      <a:pt x="174" y="204"/>
                    </a:lnTo>
                    <a:lnTo>
                      <a:pt x="186" y="208"/>
                    </a:lnTo>
                    <a:lnTo>
                      <a:pt x="198" y="216"/>
                    </a:lnTo>
                    <a:lnTo>
                      <a:pt x="208" y="224"/>
                    </a:lnTo>
                    <a:lnTo>
                      <a:pt x="226" y="224"/>
                    </a:lnTo>
                    <a:lnTo>
                      <a:pt x="230" y="226"/>
                    </a:lnTo>
                    <a:lnTo>
                      <a:pt x="240" y="230"/>
                    </a:lnTo>
                    <a:lnTo>
                      <a:pt x="254" y="236"/>
                    </a:lnTo>
                    <a:lnTo>
                      <a:pt x="272" y="240"/>
                    </a:lnTo>
                    <a:lnTo>
                      <a:pt x="278" y="240"/>
                    </a:lnTo>
                    <a:lnTo>
                      <a:pt x="290" y="240"/>
                    </a:lnTo>
                    <a:lnTo>
                      <a:pt x="304" y="240"/>
                    </a:lnTo>
                    <a:lnTo>
                      <a:pt x="304" y="240"/>
                    </a:lnTo>
                    <a:lnTo>
                      <a:pt x="306" y="240"/>
                    </a:lnTo>
                    <a:lnTo>
                      <a:pt x="308" y="240"/>
                    </a:lnTo>
                    <a:lnTo>
                      <a:pt x="310" y="242"/>
                    </a:lnTo>
                    <a:lnTo>
                      <a:pt x="314" y="244"/>
                    </a:lnTo>
                    <a:lnTo>
                      <a:pt x="314" y="248"/>
                    </a:lnTo>
                    <a:lnTo>
                      <a:pt x="316" y="248"/>
                    </a:lnTo>
                    <a:lnTo>
                      <a:pt x="316" y="244"/>
                    </a:lnTo>
                    <a:lnTo>
                      <a:pt x="318" y="242"/>
                    </a:lnTo>
                    <a:lnTo>
                      <a:pt x="320" y="238"/>
                    </a:lnTo>
                    <a:lnTo>
                      <a:pt x="322" y="236"/>
                    </a:lnTo>
                    <a:lnTo>
                      <a:pt x="322" y="234"/>
                    </a:lnTo>
                    <a:lnTo>
                      <a:pt x="322" y="232"/>
                    </a:lnTo>
                    <a:lnTo>
                      <a:pt x="322" y="230"/>
                    </a:lnTo>
                    <a:lnTo>
                      <a:pt x="320" y="228"/>
                    </a:lnTo>
                    <a:lnTo>
                      <a:pt x="320" y="226"/>
                    </a:lnTo>
                    <a:lnTo>
                      <a:pt x="320" y="226"/>
                    </a:lnTo>
                    <a:lnTo>
                      <a:pt x="320" y="224"/>
                    </a:lnTo>
                    <a:lnTo>
                      <a:pt x="320" y="222"/>
                    </a:lnTo>
                    <a:lnTo>
                      <a:pt x="322" y="222"/>
                    </a:lnTo>
                    <a:lnTo>
                      <a:pt x="346" y="222"/>
                    </a:lnTo>
                    <a:lnTo>
                      <a:pt x="346" y="212"/>
                    </a:lnTo>
                    <a:lnTo>
                      <a:pt x="336" y="202"/>
                    </a:lnTo>
                    <a:lnTo>
                      <a:pt x="340" y="202"/>
                    </a:lnTo>
                    <a:lnTo>
                      <a:pt x="340" y="194"/>
                    </a:lnTo>
                    <a:lnTo>
                      <a:pt x="360" y="194"/>
                    </a:lnTo>
                    <a:lnTo>
                      <a:pt x="360" y="194"/>
                    </a:lnTo>
                    <a:lnTo>
                      <a:pt x="360" y="192"/>
                    </a:lnTo>
                    <a:lnTo>
                      <a:pt x="360" y="190"/>
                    </a:lnTo>
                    <a:lnTo>
                      <a:pt x="362" y="190"/>
                    </a:lnTo>
                    <a:lnTo>
                      <a:pt x="364" y="192"/>
                    </a:lnTo>
                    <a:lnTo>
                      <a:pt x="366" y="190"/>
                    </a:lnTo>
                    <a:lnTo>
                      <a:pt x="366" y="190"/>
                    </a:lnTo>
                    <a:lnTo>
                      <a:pt x="368" y="188"/>
                    </a:lnTo>
                    <a:lnTo>
                      <a:pt x="370" y="188"/>
                    </a:lnTo>
                    <a:lnTo>
                      <a:pt x="372" y="188"/>
                    </a:lnTo>
                    <a:lnTo>
                      <a:pt x="374" y="186"/>
                    </a:lnTo>
                    <a:lnTo>
                      <a:pt x="374" y="186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" name="Freeform 341"/>
              <p:cNvSpPr>
                <a:spLocks/>
              </p:cNvSpPr>
              <p:nvPr/>
            </p:nvSpPr>
            <p:spPr bwMode="gray">
              <a:xfrm>
                <a:off x="4361" y="2654"/>
                <a:ext cx="82" cy="46"/>
              </a:xfrm>
              <a:custGeom>
                <a:avLst/>
                <a:gdLst/>
                <a:ahLst/>
                <a:cxnLst>
                  <a:cxn ang="0">
                    <a:pos x="80" y="8"/>
                  </a:cxn>
                  <a:cxn ang="0">
                    <a:pos x="76" y="8"/>
                  </a:cxn>
                  <a:cxn ang="0">
                    <a:pos x="72" y="8"/>
                  </a:cxn>
                  <a:cxn ang="0">
                    <a:pos x="68" y="8"/>
                  </a:cxn>
                  <a:cxn ang="0">
                    <a:pos x="66" y="8"/>
                  </a:cxn>
                  <a:cxn ang="0">
                    <a:pos x="62" y="12"/>
                  </a:cxn>
                  <a:cxn ang="0">
                    <a:pos x="60" y="18"/>
                  </a:cxn>
                  <a:cxn ang="0">
                    <a:pos x="56" y="24"/>
                  </a:cxn>
                  <a:cxn ang="0">
                    <a:pos x="50" y="30"/>
                  </a:cxn>
                  <a:cxn ang="0">
                    <a:pos x="48" y="30"/>
                  </a:cxn>
                  <a:cxn ang="0">
                    <a:pos x="44" y="34"/>
                  </a:cxn>
                  <a:cxn ang="0">
                    <a:pos x="44" y="38"/>
                  </a:cxn>
                  <a:cxn ang="0">
                    <a:pos x="42" y="42"/>
                  </a:cxn>
                  <a:cxn ang="0">
                    <a:pos x="38" y="44"/>
                  </a:cxn>
                  <a:cxn ang="0">
                    <a:pos x="36" y="46"/>
                  </a:cxn>
                  <a:cxn ang="0">
                    <a:pos x="34" y="42"/>
                  </a:cxn>
                  <a:cxn ang="0">
                    <a:pos x="32" y="42"/>
                  </a:cxn>
                  <a:cxn ang="0">
                    <a:pos x="30" y="44"/>
                  </a:cxn>
                  <a:cxn ang="0">
                    <a:pos x="30" y="42"/>
                  </a:cxn>
                  <a:cxn ang="0">
                    <a:pos x="30" y="36"/>
                  </a:cxn>
                  <a:cxn ang="0">
                    <a:pos x="30" y="34"/>
                  </a:cxn>
                  <a:cxn ang="0">
                    <a:pos x="26" y="32"/>
                  </a:cxn>
                  <a:cxn ang="0">
                    <a:pos x="22" y="30"/>
                  </a:cxn>
                  <a:cxn ang="0">
                    <a:pos x="18" y="30"/>
                  </a:cxn>
                  <a:cxn ang="0">
                    <a:pos x="16" y="32"/>
                  </a:cxn>
                  <a:cxn ang="0">
                    <a:pos x="12" y="30"/>
                  </a:cxn>
                  <a:cxn ang="0">
                    <a:pos x="10" y="28"/>
                  </a:cxn>
                  <a:cxn ang="0">
                    <a:pos x="2" y="24"/>
                  </a:cxn>
                  <a:cxn ang="0">
                    <a:pos x="2" y="22"/>
                  </a:cxn>
                  <a:cxn ang="0">
                    <a:pos x="2" y="22"/>
                  </a:cxn>
                  <a:cxn ang="0">
                    <a:pos x="6" y="22"/>
                  </a:cxn>
                  <a:cxn ang="0">
                    <a:pos x="10" y="18"/>
                  </a:cxn>
                  <a:cxn ang="0">
                    <a:pos x="12" y="14"/>
                  </a:cxn>
                  <a:cxn ang="0">
                    <a:pos x="16" y="12"/>
                  </a:cxn>
                  <a:cxn ang="0">
                    <a:pos x="20" y="10"/>
                  </a:cxn>
                  <a:cxn ang="0">
                    <a:pos x="26" y="4"/>
                  </a:cxn>
                  <a:cxn ang="0">
                    <a:pos x="28" y="2"/>
                  </a:cxn>
                  <a:cxn ang="0">
                    <a:pos x="32" y="0"/>
                  </a:cxn>
                  <a:cxn ang="0">
                    <a:pos x="34" y="0"/>
                  </a:cxn>
                  <a:cxn ang="0">
                    <a:pos x="40" y="0"/>
                  </a:cxn>
                  <a:cxn ang="0">
                    <a:pos x="42" y="0"/>
                  </a:cxn>
                  <a:cxn ang="0">
                    <a:pos x="48" y="0"/>
                  </a:cxn>
                  <a:cxn ang="0">
                    <a:pos x="58" y="0"/>
                  </a:cxn>
                  <a:cxn ang="0">
                    <a:pos x="70" y="2"/>
                  </a:cxn>
                  <a:cxn ang="0">
                    <a:pos x="80" y="2"/>
                  </a:cxn>
                  <a:cxn ang="0">
                    <a:pos x="82" y="4"/>
                  </a:cxn>
                  <a:cxn ang="0">
                    <a:pos x="82" y="6"/>
                  </a:cxn>
                </a:cxnLst>
                <a:rect l="0" t="0" r="r" b="b"/>
                <a:pathLst>
                  <a:path w="82" h="46">
                    <a:moveTo>
                      <a:pt x="82" y="8"/>
                    </a:moveTo>
                    <a:lnTo>
                      <a:pt x="80" y="8"/>
                    </a:lnTo>
                    <a:lnTo>
                      <a:pt x="78" y="8"/>
                    </a:lnTo>
                    <a:lnTo>
                      <a:pt x="76" y="8"/>
                    </a:lnTo>
                    <a:lnTo>
                      <a:pt x="74" y="8"/>
                    </a:lnTo>
                    <a:lnTo>
                      <a:pt x="72" y="8"/>
                    </a:lnTo>
                    <a:lnTo>
                      <a:pt x="70" y="10"/>
                    </a:lnTo>
                    <a:lnTo>
                      <a:pt x="68" y="8"/>
                    </a:lnTo>
                    <a:lnTo>
                      <a:pt x="66" y="8"/>
                    </a:lnTo>
                    <a:lnTo>
                      <a:pt x="66" y="8"/>
                    </a:lnTo>
                    <a:lnTo>
                      <a:pt x="64" y="10"/>
                    </a:lnTo>
                    <a:lnTo>
                      <a:pt x="62" y="12"/>
                    </a:lnTo>
                    <a:lnTo>
                      <a:pt x="60" y="18"/>
                    </a:lnTo>
                    <a:lnTo>
                      <a:pt x="60" y="18"/>
                    </a:lnTo>
                    <a:lnTo>
                      <a:pt x="58" y="22"/>
                    </a:lnTo>
                    <a:lnTo>
                      <a:pt x="56" y="24"/>
                    </a:lnTo>
                    <a:lnTo>
                      <a:pt x="54" y="28"/>
                    </a:lnTo>
                    <a:lnTo>
                      <a:pt x="50" y="30"/>
                    </a:lnTo>
                    <a:lnTo>
                      <a:pt x="50" y="30"/>
                    </a:lnTo>
                    <a:lnTo>
                      <a:pt x="48" y="30"/>
                    </a:lnTo>
                    <a:lnTo>
                      <a:pt x="46" y="32"/>
                    </a:lnTo>
                    <a:lnTo>
                      <a:pt x="44" y="34"/>
                    </a:lnTo>
                    <a:lnTo>
                      <a:pt x="44" y="36"/>
                    </a:lnTo>
                    <a:lnTo>
                      <a:pt x="44" y="38"/>
                    </a:lnTo>
                    <a:lnTo>
                      <a:pt x="44" y="40"/>
                    </a:lnTo>
                    <a:lnTo>
                      <a:pt x="42" y="42"/>
                    </a:lnTo>
                    <a:lnTo>
                      <a:pt x="40" y="44"/>
                    </a:lnTo>
                    <a:lnTo>
                      <a:pt x="38" y="44"/>
                    </a:lnTo>
                    <a:lnTo>
                      <a:pt x="38" y="46"/>
                    </a:lnTo>
                    <a:lnTo>
                      <a:pt x="36" y="46"/>
                    </a:lnTo>
                    <a:lnTo>
                      <a:pt x="34" y="44"/>
                    </a:lnTo>
                    <a:lnTo>
                      <a:pt x="34" y="42"/>
                    </a:lnTo>
                    <a:lnTo>
                      <a:pt x="32" y="42"/>
                    </a:lnTo>
                    <a:lnTo>
                      <a:pt x="32" y="42"/>
                    </a:lnTo>
                    <a:lnTo>
                      <a:pt x="32" y="44"/>
                    </a:lnTo>
                    <a:lnTo>
                      <a:pt x="30" y="44"/>
                    </a:lnTo>
                    <a:lnTo>
                      <a:pt x="30" y="42"/>
                    </a:lnTo>
                    <a:lnTo>
                      <a:pt x="30" y="42"/>
                    </a:lnTo>
                    <a:lnTo>
                      <a:pt x="30" y="38"/>
                    </a:lnTo>
                    <a:lnTo>
                      <a:pt x="30" y="36"/>
                    </a:lnTo>
                    <a:lnTo>
                      <a:pt x="30" y="36"/>
                    </a:lnTo>
                    <a:lnTo>
                      <a:pt x="30" y="34"/>
                    </a:lnTo>
                    <a:lnTo>
                      <a:pt x="28" y="32"/>
                    </a:lnTo>
                    <a:lnTo>
                      <a:pt x="26" y="32"/>
                    </a:lnTo>
                    <a:lnTo>
                      <a:pt x="24" y="30"/>
                    </a:lnTo>
                    <a:lnTo>
                      <a:pt x="22" y="30"/>
                    </a:lnTo>
                    <a:lnTo>
                      <a:pt x="20" y="30"/>
                    </a:lnTo>
                    <a:lnTo>
                      <a:pt x="18" y="30"/>
                    </a:lnTo>
                    <a:lnTo>
                      <a:pt x="16" y="32"/>
                    </a:lnTo>
                    <a:lnTo>
                      <a:pt x="16" y="32"/>
                    </a:lnTo>
                    <a:lnTo>
                      <a:pt x="14" y="32"/>
                    </a:lnTo>
                    <a:lnTo>
                      <a:pt x="12" y="30"/>
                    </a:lnTo>
                    <a:lnTo>
                      <a:pt x="12" y="28"/>
                    </a:lnTo>
                    <a:lnTo>
                      <a:pt x="10" y="28"/>
                    </a:lnTo>
                    <a:lnTo>
                      <a:pt x="6" y="24"/>
                    </a:lnTo>
                    <a:lnTo>
                      <a:pt x="2" y="24"/>
                    </a:lnTo>
                    <a:lnTo>
                      <a:pt x="0" y="24"/>
                    </a:lnTo>
                    <a:lnTo>
                      <a:pt x="2" y="22"/>
                    </a:lnTo>
                    <a:lnTo>
                      <a:pt x="2" y="22"/>
                    </a:lnTo>
                    <a:lnTo>
                      <a:pt x="2" y="22"/>
                    </a:lnTo>
                    <a:lnTo>
                      <a:pt x="2" y="22"/>
                    </a:lnTo>
                    <a:lnTo>
                      <a:pt x="6" y="22"/>
                    </a:lnTo>
                    <a:lnTo>
                      <a:pt x="8" y="20"/>
                    </a:lnTo>
                    <a:lnTo>
                      <a:pt x="10" y="18"/>
                    </a:lnTo>
                    <a:lnTo>
                      <a:pt x="10" y="18"/>
                    </a:lnTo>
                    <a:lnTo>
                      <a:pt x="12" y="14"/>
                    </a:lnTo>
                    <a:lnTo>
                      <a:pt x="14" y="12"/>
                    </a:lnTo>
                    <a:lnTo>
                      <a:pt x="16" y="12"/>
                    </a:lnTo>
                    <a:lnTo>
                      <a:pt x="16" y="12"/>
                    </a:lnTo>
                    <a:lnTo>
                      <a:pt x="20" y="10"/>
                    </a:lnTo>
                    <a:lnTo>
                      <a:pt x="24" y="8"/>
                    </a:lnTo>
                    <a:lnTo>
                      <a:pt x="26" y="4"/>
                    </a:lnTo>
                    <a:lnTo>
                      <a:pt x="28" y="2"/>
                    </a:lnTo>
                    <a:lnTo>
                      <a:pt x="28" y="2"/>
                    </a:lnTo>
                    <a:lnTo>
                      <a:pt x="30" y="0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36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8" y="0"/>
                    </a:lnTo>
                    <a:lnTo>
                      <a:pt x="54" y="0"/>
                    </a:lnTo>
                    <a:lnTo>
                      <a:pt x="58" y="0"/>
                    </a:lnTo>
                    <a:lnTo>
                      <a:pt x="64" y="0"/>
                    </a:lnTo>
                    <a:lnTo>
                      <a:pt x="70" y="2"/>
                    </a:lnTo>
                    <a:lnTo>
                      <a:pt x="76" y="2"/>
                    </a:lnTo>
                    <a:lnTo>
                      <a:pt x="80" y="2"/>
                    </a:lnTo>
                    <a:lnTo>
                      <a:pt x="80" y="4"/>
                    </a:lnTo>
                    <a:lnTo>
                      <a:pt x="82" y="4"/>
                    </a:lnTo>
                    <a:lnTo>
                      <a:pt x="82" y="6"/>
                    </a:lnTo>
                    <a:lnTo>
                      <a:pt x="82" y="6"/>
                    </a:lnTo>
                    <a:lnTo>
                      <a:pt x="82" y="8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1" name="Freeform 342"/>
              <p:cNvSpPr>
                <a:spLocks/>
              </p:cNvSpPr>
              <p:nvPr/>
            </p:nvSpPr>
            <p:spPr bwMode="gray">
              <a:xfrm>
                <a:off x="4349" y="2678"/>
                <a:ext cx="44" cy="24"/>
              </a:xfrm>
              <a:custGeom>
                <a:avLst/>
                <a:gdLst/>
                <a:ahLst/>
                <a:cxnLst>
                  <a:cxn ang="0">
                    <a:pos x="44" y="20"/>
                  </a:cxn>
                  <a:cxn ang="0">
                    <a:pos x="42" y="22"/>
                  </a:cxn>
                  <a:cxn ang="0">
                    <a:pos x="40" y="22"/>
                  </a:cxn>
                  <a:cxn ang="0">
                    <a:pos x="40" y="24"/>
                  </a:cxn>
                  <a:cxn ang="0">
                    <a:pos x="32" y="22"/>
                  </a:cxn>
                  <a:cxn ang="0">
                    <a:pos x="26" y="22"/>
                  </a:cxn>
                  <a:cxn ang="0">
                    <a:pos x="20" y="20"/>
                  </a:cxn>
                  <a:cxn ang="0">
                    <a:pos x="16" y="18"/>
                  </a:cxn>
                  <a:cxn ang="0">
                    <a:pos x="12" y="18"/>
                  </a:cxn>
                  <a:cxn ang="0">
                    <a:pos x="12" y="16"/>
                  </a:cxn>
                  <a:cxn ang="0">
                    <a:pos x="6" y="14"/>
                  </a:cxn>
                  <a:cxn ang="0">
                    <a:pos x="2" y="12"/>
                  </a:cxn>
                  <a:cxn ang="0">
                    <a:pos x="0" y="10"/>
                  </a:cxn>
                  <a:cxn ang="0">
                    <a:pos x="8" y="4"/>
                  </a:cxn>
                  <a:cxn ang="0">
                    <a:pos x="10" y="2"/>
                  </a:cxn>
                  <a:cxn ang="0">
                    <a:pos x="12" y="0"/>
                  </a:cxn>
                  <a:cxn ang="0">
                    <a:pos x="14" y="0"/>
                  </a:cxn>
                  <a:cxn ang="0">
                    <a:pos x="16" y="0"/>
                  </a:cxn>
                  <a:cxn ang="0">
                    <a:pos x="20" y="2"/>
                  </a:cxn>
                  <a:cxn ang="0">
                    <a:pos x="24" y="4"/>
                  </a:cxn>
                  <a:cxn ang="0">
                    <a:pos x="24" y="6"/>
                  </a:cxn>
                  <a:cxn ang="0">
                    <a:pos x="26" y="6"/>
                  </a:cxn>
                  <a:cxn ang="0">
                    <a:pos x="26" y="8"/>
                  </a:cxn>
                  <a:cxn ang="0">
                    <a:pos x="30" y="8"/>
                  </a:cxn>
                  <a:cxn ang="0">
                    <a:pos x="30" y="8"/>
                  </a:cxn>
                  <a:cxn ang="0">
                    <a:pos x="32" y="6"/>
                  </a:cxn>
                  <a:cxn ang="0">
                    <a:pos x="34" y="6"/>
                  </a:cxn>
                  <a:cxn ang="0">
                    <a:pos x="38" y="6"/>
                  </a:cxn>
                  <a:cxn ang="0">
                    <a:pos x="38" y="6"/>
                  </a:cxn>
                  <a:cxn ang="0">
                    <a:pos x="40" y="8"/>
                  </a:cxn>
                  <a:cxn ang="0">
                    <a:pos x="42" y="10"/>
                  </a:cxn>
                  <a:cxn ang="0">
                    <a:pos x="44" y="12"/>
                  </a:cxn>
                  <a:cxn ang="0">
                    <a:pos x="44" y="14"/>
                  </a:cxn>
                  <a:cxn ang="0">
                    <a:pos x="44" y="16"/>
                  </a:cxn>
                  <a:cxn ang="0">
                    <a:pos x="44" y="18"/>
                  </a:cxn>
                  <a:cxn ang="0">
                    <a:pos x="44" y="20"/>
                  </a:cxn>
                </a:cxnLst>
                <a:rect l="0" t="0" r="r" b="b"/>
                <a:pathLst>
                  <a:path w="44" h="24">
                    <a:moveTo>
                      <a:pt x="44" y="20"/>
                    </a:moveTo>
                    <a:lnTo>
                      <a:pt x="42" y="22"/>
                    </a:lnTo>
                    <a:lnTo>
                      <a:pt x="40" y="22"/>
                    </a:lnTo>
                    <a:lnTo>
                      <a:pt x="40" y="24"/>
                    </a:lnTo>
                    <a:lnTo>
                      <a:pt x="32" y="22"/>
                    </a:lnTo>
                    <a:lnTo>
                      <a:pt x="26" y="22"/>
                    </a:lnTo>
                    <a:lnTo>
                      <a:pt x="20" y="20"/>
                    </a:lnTo>
                    <a:lnTo>
                      <a:pt x="16" y="18"/>
                    </a:lnTo>
                    <a:lnTo>
                      <a:pt x="12" y="18"/>
                    </a:lnTo>
                    <a:lnTo>
                      <a:pt x="12" y="16"/>
                    </a:lnTo>
                    <a:lnTo>
                      <a:pt x="6" y="14"/>
                    </a:lnTo>
                    <a:lnTo>
                      <a:pt x="2" y="12"/>
                    </a:lnTo>
                    <a:lnTo>
                      <a:pt x="0" y="10"/>
                    </a:lnTo>
                    <a:lnTo>
                      <a:pt x="8" y="4"/>
                    </a:lnTo>
                    <a:lnTo>
                      <a:pt x="10" y="2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20" y="2"/>
                    </a:lnTo>
                    <a:lnTo>
                      <a:pt x="24" y="4"/>
                    </a:lnTo>
                    <a:lnTo>
                      <a:pt x="24" y="6"/>
                    </a:lnTo>
                    <a:lnTo>
                      <a:pt x="26" y="6"/>
                    </a:lnTo>
                    <a:lnTo>
                      <a:pt x="26" y="8"/>
                    </a:lnTo>
                    <a:lnTo>
                      <a:pt x="30" y="8"/>
                    </a:lnTo>
                    <a:lnTo>
                      <a:pt x="30" y="8"/>
                    </a:lnTo>
                    <a:lnTo>
                      <a:pt x="32" y="6"/>
                    </a:lnTo>
                    <a:lnTo>
                      <a:pt x="34" y="6"/>
                    </a:lnTo>
                    <a:lnTo>
                      <a:pt x="38" y="6"/>
                    </a:lnTo>
                    <a:lnTo>
                      <a:pt x="38" y="6"/>
                    </a:lnTo>
                    <a:lnTo>
                      <a:pt x="40" y="8"/>
                    </a:lnTo>
                    <a:lnTo>
                      <a:pt x="42" y="10"/>
                    </a:lnTo>
                    <a:lnTo>
                      <a:pt x="44" y="12"/>
                    </a:lnTo>
                    <a:lnTo>
                      <a:pt x="44" y="14"/>
                    </a:lnTo>
                    <a:lnTo>
                      <a:pt x="44" y="16"/>
                    </a:lnTo>
                    <a:lnTo>
                      <a:pt x="44" y="18"/>
                    </a:lnTo>
                    <a:lnTo>
                      <a:pt x="44" y="2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" name="Freeform 343"/>
              <p:cNvSpPr>
                <a:spLocks/>
              </p:cNvSpPr>
              <p:nvPr/>
            </p:nvSpPr>
            <p:spPr bwMode="gray">
              <a:xfrm>
                <a:off x="4599" y="2606"/>
                <a:ext cx="38" cy="28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6" y="2"/>
                  </a:cxn>
                  <a:cxn ang="0">
                    <a:pos x="6" y="6"/>
                  </a:cxn>
                  <a:cxn ang="0">
                    <a:pos x="6" y="10"/>
                  </a:cxn>
                  <a:cxn ang="0">
                    <a:pos x="4" y="12"/>
                  </a:cxn>
                  <a:cxn ang="0">
                    <a:pos x="2" y="14"/>
                  </a:cxn>
                  <a:cxn ang="0">
                    <a:pos x="0" y="14"/>
                  </a:cxn>
                  <a:cxn ang="0">
                    <a:pos x="0" y="16"/>
                  </a:cxn>
                  <a:cxn ang="0">
                    <a:pos x="0" y="20"/>
                  </a:cxn>
                  <a:cxn ang="0">
                    <a:pos x="2" y="22"/>
                  </a:cxn>
                  <a:cxn ang="0">
                    <a:pos x="2" y="24"/>
                  </a:cxn>
                  <a:cxn ang="0">
                    <a:pos x="4" y="26"/>
                  </a:cxn>
                  <a:cxn ang="0">
                    <a:pos x="4" y="28"/>
                  </a:cxn>
                  <a:cxn ang="0">
                    <a:pos x="4" y="28"/>
                  </a:cxn>
                  <a:cxn ang="0">
                    <a:pos x="6" y="28"/>
                  </a:cxn>
                  <a:cxn ang="0">
                    <a:pos x="8" y="28"/>
                  </a:cxn>
                  <a:cxn ang="0">
                    <a:pos x="12" y="26"/>
                  </a:cxn>
                  <a:cxn ang="0">
                    <a:pos x="14" y="24"/>
                  </a:cxn>
                  <a:cxn ang="0">
                    <a:pos x="16" y="24"/>
                  </a:cxn>
                  <a:cxn ang="0">
                    <a:pos x="18" y="22"/>
                  </a:cxn>
                  <a:cxn ang="0">
                    <a:pos x="20" y="22"/>
                  </a:cxn>
                  <a:cxn ang="0">
                    <a:pos x="22" y="24"/>
                  </a:cxn>
                  <a:cxn ang="0">
                    <a:pos x="22" y="24"/>
                  </a:cxn>
                  <a:cxn ang="0">
                    <a:pos x="32" y="22"/>
                  </a:cxn>
                  <a:cxn ang="0">
                    <a:pos x="38" y="20"/>
                  </a:cxn>
                  <a:cxn ang="0">
                    <a:pos x="38" y="12"/>
                  </a:cxn>
                  <a:cxn ang="0">
                    <a:pos x="32" y="10"/>
                  </a:cxn>
                  <a:cxn ang="0">
                    <a:pos x="24" y="8"/>
                  </a:cxn>
                  <a:cxn ang="0">
                    <a:pos x="30" y="6"/>
                  </a:cxn>
                  <a:cxn ang="0">
                    <a:pos x="20" y="6"/>
                  </a:cxn>
                  <a:cxn ang="0">
                    <a:pos x="14" y="2"/>
                  </a:cxn>
                  <a:cxn ang="0">
                    <a:pos x="4" y="0"/>
                  </a:cxn>
                </a:cxnLst>
                <a:rect l="0" t="0" r="r" b="b"/>
                <a:pathLst>
                  <a:path w="38" h="28">
                    <a:moveTo>
                      <a:pt x="4" y="0"/>
                    </a:moveTo>
                    <a:lnTo>
                      <a:pt x="6" y="2"/>
                    </a:lnTo>
                    <a:lnTo>
                      <a:pt x="6" y="6"/>
                    </a:lnTo>
                    <a:lnTo>
                      <a:pt x="6" y="10"/>
                    </a:lnTo>
                    <a:lnTo>
                      <a:pt x="4" y="12"/>
                    </a:lnTo>
                    <a:lnTo>
                      <a:pt x="2" y="14"/>
                    </a:lnTo>
                    <a:lnTo>
                      <a:pt x="0" y="14"/>
                    </a:lnTo>
                    <a:lnTo>
                      <a:pt x="0" y="16"/>
                    </a:lnTo>
                    <a:lnTo>
                      <a:pt x="0" y="20"/>
                    </a:lnTo>
                    <a:lnTo>
                      <a:pt x="2" y="22"/>
                    </a:lnTo>
                    <a:lnTo>
                      <a:pt x="2" y="24"/>
                    </a:lnTo>
                    <a:lnTo>
                      <a:pt x="4" y="26"/>
                    </a:lnTo>
                    <a:lnTo>
                      <a:pt x="4" y="28"/>
                    </a:lnTo>
                    <a:lnTo>
                      <a:pt x="4" y="28"/>
                    </a:lnTo>
                    <a:lnTo>
                      <a:pt x="6" y="28"/>
                    </a:lnTo>
                    <a:lnTo>
                      <a:pt x="8" y="28"/>
                    </a:lnTo>
                    <a:lnTo>
                      <a:pt x="12" y="26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18" y="22"/>
                    </a:lnTo>
                    <a:lnTo>
                      <a:pt x="20" y="22"/>
                    </a:lnTo>
                    <a:lnTo>
                      <a:pt x="22" y="24"/>
                    </a:lnTo>
                    <a:lnTo>
                      <a:pt x="22" y="24"/>
                    </a:lnTo>
                    <a:lnTo>
                      <a:pt x="32" y="22"/>
                    </a:lnTo>
                    <a:lnTo>
                      <a:pt x="38" y="20"/>
                    </a:lnTo>
                    <a:lnTo>
                      <a:pt x="38" y="12"/>
                    </a:lnTo>
                    <a:lnTo>
                      <a:pt x="32" y="10"/>
                    </a:lnTo>
                    <a:lnTo>
                      <a:pt x="24" y="8"/>
                    </a:lnTo>
                    <a:lnTo>
                      <a:pt x="30" y="6"/>
                    </a:lnTo>
                    <a:lnTo>
                      <a:pt x="20" y="6"/>
                    </a:lnTo>
                    <a:lnTo>
                      <a:pt x="14" y="2"/>
                    </a:lnTo>
                    <a:lnTo>
                      <a:pt x="4" y="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3" name="Freeform 344"/>
              <p:cNvSpPr>
                <a:spLocks/>
              </p:cNvSpPr>
              <p:nvPr/>
            </p:nvSpPr>
            <p:spPr bwMode="gray">
              <a:xfrm>
                <a:off x="4561" y="2600"/>
                <a:ext cx="44" cy="36"/>
              </a:xfrm>
              <a:custGeom>
                <a:avLst/>
                <a:gdLst/>
                <a:ahLst/>
                <a:cxnLst>
                  <a:cxn ang="0">
                    <a:pos x="12" y="2"/>
                  </a:cxn>
                  <a:cxn ang="0">
                    <a:pos x="8" y="6"/>
                  </a:cxn>
                  <a:cxn ang="0">
                    <a:pos x="12" y="8"/>
                  </a:cxn>
                  <a:cxn ang="0">
                    <a:pos x="14" y="8"/>
                  </a:cxn>
                  <a:cxn ang="0">
                    <a:pos x="16" y="8"/>
                  </a:cxn>
                  <a:cxn ang="0">
                    <a:pos x="18" y="8"/>
                  </a:cxn>
                  <a:cxn ang="0">
                    <a:pos x="22" y="10"/>
                  </a:cxn>
                  <a:cxn ang="0">
                    <a:pos x="24" y="10"/>
                  </a:cxn>
                  <a:cxn ang="0">
                    <a:pos x="26" y="14"/>
                  </a:cxn>
                  <a:cxn ang="0">
                    <a:pos x="26" y="14"/>
                  </a:cxn>
                  <a:cxn ang="0">
                    <a:pos x="26" y="16"/>
                  </a:cxn>
                  <a:cxn ang="0">
                    <a:pos x="26" y="18"/>
                  </a:cxn>
                  <a:cxn ang="0">
                    <a:pos x="26" y="20"/>
                  </a:cxn>
                  <a:cxn ang="0">
                    <a:pos x="24" y="22"/>
                  </a:cxn>
                  <a:cxn ang="0">
                    <a:pos x="20" y="22"/>
                  </a:cxn>
                  <a:cxn ang="0">
                    <a:pos x="10" y="18"/>
                  </a:cxn>
                  <a:cxn ang="0">
                    <a:pos x="4" y="18"/>
                  </a:cxn>
                  <a:cxn ang="0">
                    <a:pos x="0" y="22"/>
                  </a:cxn>
                  <a:cxn ang="0">
                    <a:pos x="6" y="26"/>
                  </a:cxn>
                  <a:cxn ang="0">
                    <a:pos x="6" y="26"/>
                  </a:cxn>
                  <a:cxn ang="0">
                    <a:pos x="10" y="26"/>
                  </a:cxn>
                  <a:cxn ang="0">
                    <a:pos x="14" y="26"/>
                  </a:cxn>
                  <a:cxn ang="0">
                    <a:pos x="16" y="26"/>
                  </a:cxn>
                  <a:cxn ang="0">
                    <a:pos x="20" y="28"/>
                  </a:cxn>
                  <a:cxn ang="0">
                    <a:pos x="20" y="30"/>
                  </a:cxn>
                  <a:cxn ang="0">
                    <a:pos x="22" y="32"/>
                  </a:cxn>
                  <a:cxn ang="0">
                    <a:pos x="26" y="34"/>
                  </a:cxn>
                  <a:cxn ang="0">
                    <a:pos x="30" y="36"/>
                  </a:cxn>
                  <a:cxn ang="0">
                    <a:pos x="34" y="36"/>
                  </a:cxn>
                  <a:cxn ang="0">
                    <a:pos x="36" y="36"/>
                  </a:cxn>
                  <a:cxn ang="0">
                    <a:pos x="40" y="36"/>
                  </a:cxn>
                  <a:cxn ang="0">
                    <a:pos x="42" y="36"/>
                  </a:cxn>
                  <a:cxn ang="0">
                    <a:pos x="42" y="34"/>
                  </a:cxn>
                  <a:cxn ang="0">
                    <a:pos x="42" y="30"/>
                  </a:cxn>
                  <a:cxn ang="0">
                    <a:pos x="40" y="30"/>
                  </a:cxn>
                  <a:cxn ang="0">
                    <a:pos x="40" y="28"/>
                  </a:cxn>
                  <a:cxn ang="0">
                    <a:pos x="38" y="24"/>
                  </a:cxn>
                  <a:cxn ang="0">
                    <a:pos x="38" y="22"/>
                  </a:cxn>
                  <a:cxn ang="0">
                    <a:pos x="38" y="18"/>
                  </a:cxn>
                  <a:cxn ang="0">
                    <a:pos x="40" y="18"/>
                  </a:cxn>
                  <a:cxn ang="0">
                    <a:pos x="42" y="16"/>
                  </a:cxn>
                  <a:cxn ang="0">
                    <a:pos x="44" y="14"/>
                  </a:cxn>
                  <a:cxn ang="0">
                    <a:pos x="44" y="12"/>
                  </a:cxn>
                  <a:cxn ang="0">
                    <a:pos x="44" y="8"/>
                  </a:cxn>
                  <a:cxn ang="0">
                    <a:pos x="42" y="4"/>
                  </a:cxn>
                  <a:cxn ang="0">
                    <a:pos x="28" y="2"/>
                  </a:cxn>
                  <a:cxn ang="0">
                    <a:pos x="20" y="0"/>
                  </a:cxn>
                  <a:cxn ang="0">
                    <a:pos x="12" y="2"/>
                  </a:cxn>
                </a:cxnLst>
                <a:rect l="0" t="0" r="r" b="b"/>
                <a:pathLst>
                  <a:path w="44" h="36">
                    <a:moveTo>
                      <a:pt x="12" y="2"/>
                    </a:moveTo>
                    <a:lnTo>
                      <a:pt x="8" y="6"/>
                    </a:lnTo>
                    <a:lnTo>
                      <a:pt x="12" y="8"/>
                    </a:lnTo>
                    <a:lnTo>
                      <a:pt x="14" y="8"/>
                    </a:lnTo>
                    <a:lnTo>
                      <a:pt x="16" y="8"/>
                    </a:lnTo>
                    <a:lnTo>
                      <a:pt x="18" y="8"/>
                    </a:lnTo>
                    <a:lnTo>
                      <a:pt x="22" y="10"/>
                    </a:lnTo>
                    <a:lnTo>
                      <a:pt x="24" y="10"/>
                    </a:lnTo>
                    <a:lnTo>
                      <a:pt x="26" y="14"/>
                    </a:lnTo>
                    <a:lnTo>
                      <a:pt x="26" y="14"/>
                    </a:lnTo>
                    <a:lnTo>
                      <a:pt x="26" y="16"/>
                    </a:lnTo>
                    <a:lnTo>
                      <a:pt x="26" y="18"/>
                    </a:lnTo>
                    <a:lnTo>
                      <a:pt x="26" y="20"/>
                    </a:lnTo>
                    <a:lnTo>
                      <a:pt x="24" y="22"/>
                    </a:lnTo>
                    <a:lnTo>
                      <a:pt x="20" y="22"/>
                    </a:lnTo>
                    <a:lnTo>
                      <a:pt x="10" y="18"/>
                    </a:lnTo>
                    <a:lnTo>
                      <a:pt x="4" y="18"/>
                    </a:lnTo>
                    <a:lnTo>
                      <a:pt x="0" y="22"/>
                    </a:lnTo>
                    <a:lnTo>
                      <a:pt x="6" y="26"/>
                    </a:lnTo>
                    <a:lnTo>
                      <a:pt x="6" y="26"/>
                    </a:lnTo>
                    <a:lnTo>
                      <a:pt x="10" y="26"/>
                    </a:lnTo>
                    <a:lnTo>
                      <a:pt x="14" y="26"/>
                    </a:lnTo>
                    <a:lnTo>
                      <a:pt x="16" y="26"/>
                    </a:lnTo>
                    <a:lnTo>
                      <a:pt x="20" y="28"/>
                    </a:lnTo>
                    <a:lnTo>
                      <a:pt x="20" y="30"/>
                    </a:lnTo>
                    <a:lnTo>
                      <a:pt x="22" y="32"/>
                    </a:lnTo>
                    <a:lnTo>
                      <a:pt x="26" y="34"/>
                    </a:lnTo>
                    <a:lnTo>
                      <a:pt x="30" y="36"/>
                    </a:lnTo>
                    <a:lnTo>
                      <a:pt x="34" y="36"/>
                    </a:lnTo>
                    <a:lnTo>
                      <a:pt x="36" y="36"/>
                    </a:lnTo>
                    <a:lnTo>
                      <a:pt x="40" y="36"/>
                    </a:lnTo>
                    <a:lnTo>
                      <a:pt x="42" y="36"/>
                    </a:lnTo>
                    <a:lnTo>
                      <a:pt x="42" y="34"/>
                    </a:lnTo>
                    <a:lnTo>
                      <a:pt x="42" y="30"/>
                    </a:lnTo>
                    <a:lnTo>
                      <a:pt x="40" y="30"/>
                    </a:lnTo>
                    <a:lnTo>
                      <a:pt x="40" y="28"/>
                    </a:lnTo>
                    <a:lnTo>
                      <a:pt x="38" y="24"/>
                    </a:lnTo>
                    <a:lnTo>
                      <a:pt x="38" y="22"/>
                    </a:lnTo>
                    <a:lnTo>
                      <a:pt x="38" y="18"/>
                    </a:lnTo>
                    <a:lnTo>
                      <a:pt x="40" y="18"/>
                    </a:lnTo>
                    <a:lnTo>
                      <a:pt x="42" y="16"/>
                    </a:lnTo>
                    <a:lnTo>
                      <a:pt x="44" y="14"/>
                    </a:lnTo>
                    <a:lnTo>
                      <a:pt x="44" y="12"/>
                    </a:lnTo>
                    <a:lnTo>
                      <a:pt x="44" y="8"/>
                    </a:lnTo>
                    <a:lnTo>
                      <a:pt x="42" y="4"/>
                    </a:lnTo>
                    <a:lnTo>
                      <a:pt x="28" y="2"/>
                    </a:lnTo>
                    <a:lnTo>
                      <a:pt x="20" y="0"/>
                    </a:lnTo>
                    <a:lnTo>
                      <a:pt x="12" y="2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" name="Freeform 345"/>
              <p:cNvSpPr>
                <a:spLocks/>
              </p:cNvSpPr>
              <p:nvPr/>
            </p:nvSpPr>
            <p:spPr bwMode="gray">
              <a:xfrm>
                <a:off x="4425" y="2554"/>
                <a:ext cx="140" cy="54"/>
              </a:xfrm>
              <a:custGeom>
                <a:avLst/>
                <a:gdLst/>
                <a:ahLst/>
                <a:cxnLst>
                  <a:cxn ang="0">
                    <a:pos x="18" y="2"/>
                  </a:cxn>
                  <a:cxn ang="0">
                    <a:pos x="16" y="2"/>
                  </a:cxn>
                  <a:cxn ang="0">
                    <a:pos x="14" y="4"/>
                  </a:cxn>
                  <a:cxn ang="0">
                    <a:pos x="10" y="6"/>
                  </a:cxn>
                  <a:cxn ang="0">
                    <a:pos x="6" y="8"/>
                  </a:cxn>
                  <a:cxn ang="0">
                    <a:pos x="2" y="10"/>
                  </a:cxn>
                  <a:cxn ang="0">
                    <a:pos x="0" y="14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2" y="20"/>
                  </a:cxn>
                  <a:cxn ang="0">
                    <a:pos x="4" y="22"/>
                  </a:cxn>
                  <a:cxn ang="0">
                    <a:pos x="8" y="22"/>
                  </a:cxn>
                  <a:cxn ang="0">
                    <a:pos x="12" y="22"/>
                  </a:cxn>
                  <a:cxn ang="0">
                    <a:pos x="16" y="20"/>
                  </a:cxn>
                  <a:cxn ang="0">
                    <a:pos x="20" y="18"/>
                  </a:cxn>
                  <a:cxn ang="0">
                    <a:pos x="24" y="16"/>
                  </a:cxn>
                  <a:cxn ang="0">
                    <a:pos x="28" y="16"/>
                  </a:cxn>
                  <a:cxn ang="0">
                    <a:pos x="32" y="16"/>
                  </a:cxn>
                  <a:cxn ang="0">
                    <a:pos x="34" y="18"/>
                  </a:cxn>
                  <a:cxn ang="0">
                    <a:pos x="36" y="18"/>
                  </a:cxn>
                  <a:cxn ang="0">
                    <a:pos x="40" y="20"/>
                  </a:cxn>
                  <a:cxn ang="0">
                    <a:pos x="44" y="22"/>
                  </a:cxn>
                  <a:cxn ang="0">
                    <a:pos x="48" y="22"/>
                  </a:cxn>
                  <a:cxn ang="0">
                    <a:pos x="50" y="24"/>
                  </a:cxn>
                  <a:cxn ang="0">
                    <a:pos x="52" y="24"/>
                  </a:cxn>
                  <a:cxn ang="0">
                    <a:pos x="68" y="32"/>
                  </a:cxn>
                  <a:cxn ang="0">
                    <a:pos x="68" y="32"/>
                  </a:cxn>
                  <a:cxn ang="0">
                    <a:pos x="70" y="34"/>
                  </a:cxn>
                  <a:cxn ang="0">
                    <a:pos x="74" y="36"/>
                  </a:cxn>
                  <a:cxn ang="0">
                    <a:pos x="80" y="40"/>
                  </a:cxn>
                  <a:cxn ang="0">
                    <a:pos x="88" y="40"/>
                  </a:cxn>
                  <a:cxn ang="0">
                    <a:pos x="98" y="42"/>
                  </a:cxn>
                  <a:cxn ang="0">
                    <a:pos x="98" y="46"/>
                  </a:cxn>
                  <a:cxn ang="0">
                    <a:pos x="90" y="50"/>
                  </a:cxn>
                  <a:cxn ang="0">
                    <a:pos x="92" y="54"/>
                  </a:cxn>
                  <a:cxn ang="0">
                    <a:pos x="94" y="54"/>
                  </a:cxn>
                  <a:cxn ang="0">
                    <a:pos x="96" y="54"/>
                  </a:cxn>
                  <a:cxn ang="0">
                    <a:pos x="102" y="54"/>
                  </a:cxn>
                  <a:cxn ang="0">
                    <a:pos x="108" y="54"/>
                  </a:cxn>
                  <a:cxn ang="0">
                    <a:pos x="114" y="54"/>
                  </a:cxn>
                  <a:cxn ang="0">
                    <a:pos x="120" y="54"/>
                  </a:cxn>
                  <a:cxn ang="0">
                    <a:pos x="122" y="54"/>
                  </a:cxn>
                  <a:cxn ang="0">
                    <a:pos x="138" y="52"/>
                  </a:cxn>
                  <a:cxn ang="0">
                    <a:pos x="138" y="52"/>
                  </a:cxn>
                  <a:cxn ang="0">
                    <a:pos x="138" y="50"/>
                  </a:cxn>
                  <a:cxn ang="0">
                    <a:pos x="140" y="48"/>
                  </a:cxn>
                  <a:cxn ang="0">
                    <a:pos x="140" y="46"/>
                  </a:cxn>
                  <a:cxn ang="0">
                    <a:pos x="138" y="42"/>
                  </a:cxn>
                  <a:cxn ang="0">
                    <a:pos x="120" y="34"/>
                  </a:cxn>
                  <a:cxn ang="0">
                    <a:pos x="116" y="30"/>
                  </a:cxn>
                  <a:cxn ang="0">
                    <a:pos x="86" y="22"/>
                  </a:cxn>
                  <a:cxn ang="0">
                    <a:pos x="76" y="20"/>
                  </a:cxn>
                  <a:cxn ang="0">
                    <a:pos x="74" y="20"/>
                  </a:cxn>
                  <a:cxn ang="0">
                    <a:pos x="70" y="16"/>
                  </a:cxn>
                  <a:cxn ang="0">
                    <a:pos x="66" y="14"/>
                  </a:cxn>
                  <a:cxn ang="0">
                    <a:pos x="58" y="8"/>
                  </a:cxn>
                  <a:cxn ang="0">
                    <a:pos x="32" y="0"/>
                  </a:cxn>
                  <a:cxn ang="0">
                    <a:pos x="18" y="2"/>
                  </a:cxn>
                </a:cxnLst>
                <a:rect l="0" t="0" r="r" b="b"/>
                <a:pathLst>
                  <a:path w="140" h="54">
                    <a:moveTo>
                      <a:pt x="18" y="2"/>
                    </a:moveTo>
                    <a:lnTo>
                      <a:pt x="16" y="2"/>
                    </a:lnTo>
                    <a:lnTo>
                      <a:pt x="14" y="4"/>
                    </a:lnTo>
                    <a:lnTo>
                      <a:pt x="10" y="6"/>
                    </a:lnTo>
                    <a:lnTo>
                      <a:pt x="6" y="8"/>
                    </a:lnTo>
                    <a:lnTo>
                      <a:pt x="2" y="10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2" y="20"/>
                    </a:lnTo>
                    <a:lnTo>
                      <a:pt x="4" y="22"/>
                    </a:lnTo>
                    <a:lnTo>
                      <a:pt x="8" y="22"/>
                    </a:lnTo>
                    <a:lnTo>
                      <a:pt x="12" y="22"/>
                    </a:lnTo>
                    <a:lnTo>
                      <a:pt x="16" y="20"/>
                    </a:lnTo>
                    <a:lnTo>
                      <a:pt x="20" y="18"/>
                    </a:lnTo>
                    <a:lnTo>
                      <a:pt x="24" y="16"/>
                    </a:lnTo>
                    <a:lnTo>
                      <a:pt x="28" y="16"/>
                    </a:lnTo>
                    <a:lnTo>
                      <a:pt x="32" y="16"/>
                    </a:lnTo>
                    <a:lnTo>
                      <a:pt x="34" y="18"/>
                    </a:lnTo>
                    <a:lnTo>
                      <a:pt x="36" y="18"/>
                    </a:lnTo>
                    <a:lnTo>
                      <a:pt x="40" y="20"/>
                    </a:lnTo>
                    <a:lnTo>
                      <a:pt x="44" y="22"/>
                    </a:lnTo>
                    <a:lnTo>
                      <a:pt x="48" y="22"/>
                    </a:lnTo>
                    <a:lnTo>
                      <a:pt x="50" y="24"/>
                    </a:lnTo>
                    <a:lnTo>
                      <a:pt x="52" y="24"/>
                    </a:lnTo>
                    <a:lnTo>
                      <a:pt x="68" y="32"/>
                    </a:lnTo>
                    <a:lnTo>
                      <a:pt x="68" y="32"/>
                    </a:lnTo>
                    <a:lnTo>
                      <a:pt x="70" y="34"/>
                    </a:lnTo>
                    <a:lnTo>
                      <a:pt x="74" y="36"/>
                    </a:lnTo>
                    <a:lnTo>
                      <a:pt x="80" y="40"/>
                    </a:lnTo>
                    <a:lnTo>
                      <a:pt x="88" y="40"/>
                    </a:lnTo>
                    <a:lnTo>
                      <a:pt x="98" y="42"/>
                    </a:lnTo>
                    <a:lnTo>
                      <a:pt x="98" y="46"/>
                    </a:lnTo>
                    <a:lnTo>
                      <a:pt x="90" y="50"/>
                    </a:lnTo>
                    <a:lnTo>
                      <a:pt x="92" y="54"/>
                    </a:lnTo>
                    <a:lnTo>
                      <a:pt x="94" y="54"/>
                    </a:lnTo>
                    <a:lnTo>
                      <a:pt x="96" y="54"/>
                    </a:lnTo>
                    <a:lnTo>
                      <a:pt x="102" y="54"/>
                    </a:lnTo>
                    <a:lnTo>
                      <a:pt x="108" y="54"/>
                    </a:lnTo>
                    <a:lnTo>
                      <a:pt x="114" y="54"/>
                    </a:lnTo>
                    <a:lnTo>
                      <a:pt x="120" y="54"/>
                    </a:lnTo>
                    <a:lnTo>
                      <a:pt x="122" y="54"/>
                    </a:lnTo>
                    <a:lnTo>
                      <a:pt x="138" y="52"/>
                    </a:lnTo>
                    <a:lnTo>
                      <a:pt x="138" y="52"/>
                    </a:lnTo>
                    <a:lnTo>
                      <a:pt x="138" y="50"/>
                    </a:lnTo>
                    <a:lnTo>
                      <a:pt x="140" y="48"/>
                    </a:lnTo>
                    <a:lnTo>
                      <a:pt x="140" y="46"/>
                    </a:lnTo>
                    <a:lnTo>
                      <a:pt x="138" y="42"/>
                    </a:lnTo>
                    <a:lnTo>
                      <a:pt x="120" y="34"/>
                    </a:lnTo>
                    <a:lnTo>
                      <a:pt x="116" y="30"/>
                    </a:lnTo>
                    <a:lnTo>
                      <a:pt x="86" y="22"/>
                    </a:lnTo>
                    <a:lnTo>
                      <a:pt x="76" y="20"/>
                    </a:lnTo>
                    <a:lnTo>
                      <a:pt x="74" y="20"/>
                    </a:lnTo>
                    <a:lnTo>
                      <a:pt x="70" y="16"/>
                    </a:lnTo>
                    <a:lnTo>
                      <a:pt x="66" y="14"/>
                    </a:lnTo>
                    <a:lnTo>
                      <a:pt x="58" y="8"/>
                    </a:lnTo>
                    <a:lnTo>
                      <a:pt x="32" y="0"/>
                    </a:lnTo>
                    <a:lnTo>
                      <a:pt x="18" y="2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" name="Freeform 346"/>
              <p:cNvSpPr>
                <a:spLocks/>
              </p:cNvSpPr>
              <p:nvPr/>
            </p:nvSpPr>
            <p:spPr bwMode="gray">
              <a:xfrm>
                <a:off x="4661" y="1196"/>
                <a:ext cx="440" cy="658"/>
              </a:xfrm>
              <a:custGeom>
                <a:avLst/>
                <a:gdLst/>
                <a:ahLst/>
                <a:cxnLst>
                  <a:cxn ang="0">
                    <a:pos x="96" y="110"/>
                  </a:cxn>
                  <a:cxn ang="0">
                    <a:pos x="70" y="128"/>
                  </a:cxn>
                  <a:cxn ang="0">
                    <a:pos x="50" y="154"/>
                  </a:cxn>
                  <a:cxn ang="0">
                    <a:pos x="66" y="176"/>
                  </a:cxn>
                  <a:cxn ang="0">
                    <a:pos x="54" y="202"/>
                  </a:cxn>
                  <a:cxn ang="0">
                    <a:pos x="22" y="214"/>
                  </a:cxn>
                  <a:cxn ang="0">
                    <a:pos x="2" y="226"/>
                  </a:cxn>
                  <a:cxn ang="0">
                    <a:pos x="26" y="256"/>
                  </a:cxn>
                  <a:cxn ang="0">
                    <a:pos x="52" y="258"/>
                  </a:cxn>
                  <a:cxn ang="0">
                    <a:pos x="38" y="272"/>
                  </a:cxn>
                  <a:cxn ang="0">
                    <a:pos x="20" y="274"/>
                  </a:cxn>
                  <a:cxn ang="0">
                    <a:pos x="24" y="296"/>
                  </a:cxn>
                  <a:cxn ang="0">
                    <a:pos x="46" y="318"/>
                  </a:cxn>
                  <a:cxn ang="0">
                    <a:pos x="94" y="304"/>
                  </a:cxn>
                  <a:cxn ang="0">
                    <a:pos x="120" y="314"/>
                  </a:cxn>
                  <a:cxn ang="0">
                    <a:pos x="142" y="378"/>
                  </a:cxn>
                  <a:cxn ang="0">
                    <a:pos x="144" y="410"/>
                  </a:cxn>
                  <a:cxn ang="0">
                    <a:pos x="142" y="428"/>
                  </a:cxn>
                  <a:cxn ang="0">
                    <a:pos x="148" y="434"/>
                  </a:cxn>
                  <a:cxn ang="0">
                    <a:pos x="166" y="448"/>
                  </a:cxn>
                  <a:cxn ang="0">
                    <a:pos x="162" y="456"/>
                  </a:cxn>
                  <a:cxn ang="0">
                    <a:pos x="166" y="470"/>
                  </a:cxn>
                  <a:cxn ang="0">
                    <a:pos x="160" y="502"/>
                  </a:cxn>
                  <a:cxn ang="0">
                    <a:pos x="150" y="532"/>
                  </a:cxn>
                  <a:cxn ang="0">
                    <a:pos x="166" y="598"/>
                  </a:cxn>
                  <a:cxn ang="0">
                    <a:pos x="194" y="646"/>
                  </a:cxn>
                  <a:cxn ang="0">
                    <a:pos x="214" y="648"/>
                  </a:cxn>
                  <a:cxn ang="0">
                    <a:pos x="234" y="652"/>
                  </a:cxn>
                  <a:cxn ang="0">
                    <a:pos x="242" y="610"/>
                  </a:cxn>
                  <a:cxn ang="0">
                    <a:pos x="258" y="564"/>
                  </a:cxn>
                  <a:cxn ang="0">
                    <a:pos x="282" y="556"/>
                  </a:cxn>
                  <a:cxn ang="0">
                    <a:pos x="328" y="510"/>
                  </a:cxn>
                  <a:cxn ang="0">
                    <a:pos x="348" y="500"/>
                  </a:cxn>
                  <a:cxn ang="0">
                    <a:pos x="372" y="486"/>
                  </a:cxn>
                  <a:cxn ang="0">
                    <a:pos x="378" y="464"/>
                  </a:cxn>
                  <a:cxn ang="0">
                    <a:pos x="340" y="474"/>
                  </a:cxn>
                  <a:cxn ang="0">
                    <a:pos x="344" y="468"/>
                  </a:cxn>
                  <a:cxn ang="0">
                    <a:pos x="360" y="438"/>
                  </a:cxn>
                  <a:cxn ang="0">
                    <a:pos x="370" y="436"/>
                  </a:cxn>
                  <a:cxn ang="0">
                    <a:pos x="390" y="426"/>
                  </a:cxn>
                  <a:cxn ang="0">
                    <a:pos x="384" y="392"/>
                  </a:cxn>
                  <a:cxn ang="0">
                    <a:pos x="402" y="374"/>
                  </a:cxn>
                  <a:cxn ang="0">
                    <a:pos x="414" y="322"/>
                  </a:cxn>
                  <a:cxn ang="0">
                    <a:pos x="382" y="310"/>
                  </a:cxn>
                  <a:cxn ang="0">
                    <a:pos x="380" y="270"/>
                  </a:cxn>
                  <a:cxn ang="0">
                    <a:pos x="380" y="210"/>
                  </a:cxn>
                  <a:cxn ang="0">
                    <a:pos x="396" y="174"/>
                  </a:cxn>
                  <a:cxn ang="0">
                    <a:pos x="414" y="140"/>
                  </a:cxn>
                  <a:cxn ang="0">
                    <a:pos x="410" y="130"/>
                  </a:cxn>
                  <a:cxn ang="0">
                    <a:pos x="436" y="86"/>
                  </a:cxn>
                  <a:cxn ang="0">
                    <a:pos x="408" y="74"/>
                  </a:cxn>
                  <a:cxn ang="0">
                    <a:pos x="398" y="108"/>
                  </a:cxn>
                  <a:cxn ang="0">
                    <a:pos x="398" y="66"/>
                  </a:cxn>
                  <a:cxn ang="0">
                    <a:pos x="368" y="78"/>
                  </a:cxn>
                  <a:cxn ang="0">
                    <a:pos x="364" y="60"/>
                  </a:cxn>
                  <a:cxn ang="0">
                    <a:pos x="332" y="62"/>
                  </a:cxn>
                  <a:cxn ang="0">
                    <a:pos x="368" y="44"/>
                  </a:cxn>
                  <a:cxn ang="0">
                    <a:pos x="338" y="18"/>
                  </a:cxn>
                  <a:cxn ang="0">
                    <a:pos x="288" y="38"/>
                  </a:cxn>
                  <a:cxn ang="0">
                    <a:pos x="318" y="4"/>
                  </a:cxn>
                  <a:cxn ang="0">
                    <a:pos x="224" y="42"/>
                  </a:cxn>
                  <a:cxn ang="0">
                    <a:pos x="164" y="66"/>
                  </a:cxn>
                </a:cxnLst>
                <a:rect l="0" t="0" r="r" b="b"/>
                <a:pathLst>
                  <a:path w="440" h="658">
                    <a:moveTo>
                      <a:pt x="104" y="78"/>
                    </a:moveTo>
                    <a:lnTo>
                      <a:pt x="102" y="78"/>
                    </a:lnTo>
                    <a:lnTo>
                      <a:pt x="102" y="80"/>
                    </a:lnTo>
                    <a:lnTo>
                      <a:pt x="98" y="82"/>
                    </a:lnTo>
                    <a:lnTo>
                      <a:pt x="96" y="86"/>
                    </a:lnTo>
                    <a:lnTo>
                      <a:pt x="96" y="88"/>
                    </a:lnTo>
                    <a:lnTo>
                      <a:pt x="94" y="92"/>
                    </a:lnTo>
                    <a:lnTo>
                      <a:pt x="96" y="94"/>
                    </a:lnTo>
                    <a:lnTo>
                      <a:pt x="96" y="96"/>
                    </a:lnTo>
                    <a:lnTo>
                      <a:pt x="96" y="102"/>
                    </a:lnTo>
                    <a:lnTo>
                      <a:pt x="96" y="110"/>
                    </a:lnTo>
                    <a:lnTo>
                      <a:pt x="96" y="110"/>
                    </a:lnTo>
                    <a:lnTo>
                      <a:pt x="96" y="112"/>
                    </a:lnTo>
                    <a:lnTo>
                      <a:pt x="96" y="116"/>
                    </a:lnTo>
                    <a:lnTo>
                      <a:pt x="96" y="118"/>
                    </a:lnTo>
                    <a:lnTo>
                      <a:pt x="94" y="122"/>
                    </a:lnTo>
                    <a:lnTo>
                      <a:pt x="90" y="122"/>
                    </a:lnTo>
                    <a:lnTo>
                      <a:pt x="76" y="122"/>
                    </a:lnTo>
                    <a:lnTo>
                      <a:pt x="74" y="122"/>
                    </a:lnTo>
                    <a:lnTo>
                      <a:pt x="74" y="124"/>
                    </a:lnTo>
                    <a:lnTo>
                      <a:pt x="72" y="126"/>
                    </a:lnTo>
                    <a:lnTo>
                      <a:pt x="70" y="128"/>
                    </a:lnTo>
                    <a:lnTo>
                      <a:pt x="68" y="128"/>
                    </a:lnTo>
                    <a:lnTo>
                      <a:pt x="56" y="130"/>
                    </a:lnTo>
                    <a:lnTo>
                      <a:pt x="56" y="132"/>
                    </a:lnTo>
                    <a:lnTo>
                      <a:pt x="56" y="134"/>
                    </a:lnTo>
                    <a:lnTo>
                      <a:pt x="56" y="138"/>
                    </a:lnTo>
                    <a:lnTo>
                      <a:pt x="52" y="142"/>
                    </a:lnTo>
                    <a:lnTo>
                      <a:pt x="52" y="142"/>
                    </a:lnTo>
                    <a:lnTo>
                      <a:pt x="50" y="144"/>
                    </a:lnTo>
                    <a:lnTo>
                      <a:pt x="48" y="146"/>
                    </a:lnTo>
                    <a:lnTo>
                      <a:pt x="48" y="150"/>
                    </a:lnTo>
                    <a:lnTo>
                      <a:pt x="50" y="154"/>
                    </a:lnTo>
                    <a:lnTo>
                      <a:pt x="50" y="154"/>
                    </a:lnTo>
                    <a:lnTo>
                      <a:pt x="54" y="156"/>
                    </a:lnTo>
                    <a:lnTo>
                      <a:pt x="58" y="156"/>
                    </a:lnTo>
                    <a:lnTo>
                      <a:pt x="62" y="158"/>
                    </a:lnTo>
                    <a:lnTo>
                      <a:pt x="68" y="158"/>
                    </a:lnTo>
                    <a:lnTo>
                      <a:pt x="68" y="160"/>
                    </a:lnTo>
                    <a:lnTo>
                      <a:pt x="68" y="162"/>
                    </a:lnTo>
                    <a:lnTo>
                      <a:pt x="68" y="166"/>
                    </a:lnTo>
                    <a:lnTo>
                      <a:pt x="68" y="168"/>
                    </a:lnTo>
                    <a:lnTo>
                      <a:pt x="66" y="172"/>
                    </a:lnTo>
                    <a:lnTo>
                      <a:pt x="66" y="176"/>
                    </a:lnTo>
                    <a:lnTo>
                      <a:pt x="68" y="180"/>
                    </a:lnTo>
                    <a:lnTo>
                      <a:pt x="68" y="182"/>
                    </a:lnTo>
                    <a:lnTo>
                      <a:pt x="68" y="186"/>
                    </a:lnTo>
                    <a:lnTo>
                      <a:pt x="68" y="190"/>
                    </a:lnTo>
                    <a:lnTo>
                      <a:pt x="66" y="192"/>
                    </a:lnTo>
                    <a:lnTo>
                      <a:pt x="64" y="194"/>
                    </a:lnTo>
                    <a:lnTo>
                      <a:pt x="62" y="194"/>
                    </a:lnTo>
                    <a:lnTo>
                      <a:pt x="58" y="194"/>
                    </a:lnTo>
                    <a:lnTo>
                      <a:pt x="56" y="196"/>
                    </a:lnTo>
                    <a:lnTo>
                      <a:pt x="56" y="200"/>
                    </a:lnTo>
                    <a:lnTo>
                      <a:pt x="54" y="202"/>
                    </a:lnTo>
                    <a:lnTo>
                      <a:pt x="54" y="202"/>
                    </a:lnTo>
                    <a:lnTo>
                      <a:pt x="52" y="202"/>
                    </a:lnTo>
                    <a:lnTo>
                      <a:pt x="48" y="202"/>
                    </a:lnTo>
                    <a:lnTo>
                      <a:pt x="46" y="202"/>
                    </a:lnTo>
                    <a:lnTo>
                      <a:pt x="44" y="202"/>
                    </a:lnTo>
                    <a:lnTo>
                      <a:pt x="42" y="204"/>
                    </a:lnTo>
                    <a:lnTo>
                      <a:pt x="42" y="206"/>
                    </a:lnTo>
                    <a:lnTo>
                      <a:pt x="38" y="208"/>
                    </a:lnTo>
                    <a:lnTo>
                      <a:pt x="32" y="212"/>
                    </a:lnTo>
                    <a:lnTo>
                      <a:pt x="28" y="214"/>
                    </a:lnTo>
                    <a:lnTo>
                      <a:pt x="22" y="214"/>
                    </a:lnTo>
                    <a:lnTo>
                      <a:pt x="22" y="214"/>
                    </a:lnTo>
                    <a:lnTo>
                      <a:pt x="20" y="214"/>
                    </a:lnTo>
                    <a:lnTo>
                      <a:pt x="16" y="214"/>
                    </a:lnTo>
                    <a:lnTo>
                      <a:pt x="14" y="216"/>
                    </a:lnTo>
                    <a:lnTo>
                      <a:pt x="10" y="218"/>
                    </a:lnTo>
                    <a:lnTo>
                      <a:pt x="10" y="220"/>
                    </a:lnTo>
                    <a:lnTo>
                      <a:pt x="8" y="222"/>
                    </a:lnTo>
                    <a:lnTo>
                      <a:pt x="6" y="222"/>
                    </a:lnTo>
                    <a:lnTo>
                      <a:pt x="6" y="224"/>
                    </a:lnTo>
                    <a:lnTo>
                      <a:pt x="4" y="224"/>
                    </a:lnTo>
                    <a:lnTo>
                      <a:pt x="2" y="226"/>
                    </a:lnTo>
                    <a:lnTo>
                      <a:pt x="0" y="230"/>
                    </a:lnTo>
                    <a:lnTo>
                      <a:pt x="2" y="234"/>
                    </a:lnTo>
                    <a:lnTo>
                      <a:pt x="4" y="238"/>
                    </a:lnTo>
                    <a:lnTo>
                      <a:pt x="6" y="240"/>
                    </a:lnTo>
                    <a:lnTo>
                      <a:pt x="10" y="240"/>
                    </a:lnTo>
                    <a:lnTo>
                      <a:pt x="18" y="246"/>
                    </a:lnTo>
                    <a:lnTo>
                      <a:pt x="20" y="248"/>
                    </a:lnTo>
                    <a:lnTo>
                      <a:pt x="22" y="250"/>
                    </a:lnTo>
                    <a:lnTo>
                      <a:pt x="24" y="252"/>
                    </a:lnTo>
                    <a:lnTo>
                      <a:pt x="24" y="254"/>
                    </a:lnTo>
                    <a:lnTo>
                      <a:pt x="26" y="256"/>
                    </a:lnTo>
                    <a:lnTo>
                      <a:pt x="30" y="256"/>
                    </a:lnTo>
                    <a:lnTo>
                      <a:pt x="34" y="256"/>
                    </a:lnTo>
                    <a:lnTo>
                      <a:pt x="40" y="256"/>
                    </a:lnTo>
                    <a:lnTo>
                      <a:pt x="40" y="254"/>
                    </a:lnTo>
                    <a:lnTo>
                      <a:pt x="40" y="252"/>
                    </a:lnTo>
                    <a:lnTo>
                      <a:pt x="42" y="252"/>
                    </a:lnTo>
                    <a:lnTo>
                      <a:pt x="44" y="250"/>
                    </a:lnTo>
                    <a:lnTo>
                      <a:pt x="46" y="252"/>
                    </a:lnTo>
                    <a:lnTo>
                      <a:pt x="48" y="254"/>
                    </a:lnTo>
                    <a:lnTo>
                      <a:pt x="50" y="256"/>
                    </a:lnTo>
                    <a:lnTo>
                      <a:pt x="52" y="258"/>
                    </a:lnTo>
                    <a:lnTo>
                      <a:pt x="52" y="260"/>
                    </a:lnTo>
                    <a:lnTo>
                      <a:pt x="48" y="262"/>
                    </a:lnTo>
                    <a:lnTo>
                      <a:pt x="44" y="264"/>
                    </a:lnTo>
                    <a:lnTo>
                      <a:pt x="42" y="266"/>
                    </a:lnTo>
                    <a:lnTo>
                      <a:pt x="42" y="268"/>
                    </a:lnTo>
                    <a:lnTo>
                      <a:pt x="44" y="270"/>
                    </a:lnTo>
                    <a:lnTo>
                      <a:pt x="44" y="272"/>
                    </a:lnTo>
                    <a:lnTo>
                      <a:pt x="44" y="274"/>
                    </a:lnTo>
                    <a:lnTo>
                      <a:pt x="44" y="274"/>
                    </a:lnTo>
                    <a:lnTo>
                      <a:pt x="42" y="274"/>
                    </a:lnTo>
                    <a:lnTo>
                      <a:pt x="38" y="272"/>
                    </a:lnTo>
                    <a:lnTo>
                      <a:pt x="36" y="270"/>
                    </a:lnTo>
                    <a:lnTo>
                      <a:pt x="32" y="268"/>
                    </a:lnTo>
                    <a:lnTo>
                      <a:pt x="32" y="268"/>
                    </a:lnTo>
                    <a:lnTo>
                      <a:pt x="32" y="270"/>
                    </a:lnTo>
                    <a:lnTo>
                      <a:pt x="30" y="272"/>
                    </a:lnTo>
                    <a:lnTo>
                      <a:pt x="30" y="276"/>
                    </a:lnTo>
                    <a:lnTo>
                      <a:pt x="30" y="278"/>
                    </a:lnTo>
                    <a:lnTo>
                      <a:pt x="28" y="278"/>
                    </a:lnTo>
                    <a:lnTo>
                      <a:pt x="26" y="278"/>
                    </a:lnTo>
                    <a:lnTo>
                      <a:pt x="24" y="276"/>
                    </a:lnTo>
                    <a:lnTo>
                      <a:pt x="20" y="274"/>
                    </a:lnTo>
                    <a:lnTo>
                      <a:pt x="18" y="272"/>
                    </a:lnTo>
                    <a:lnTo>
                      <a:pt x="16" y="274"/>
                    </a:lnTo>
                    <a:lnTo>
                      <a:pt x="12" y="276"/>
                    </a:lnTo>
                    <a:lnTo>
                      <a:pt x="10" y="278"/>
                    </a:lnTo>
                    <a:lnTo>
                      <a:pt x="8" y="280"/>
                    </a:lnTo>
                    <a:lnTo>
                      <a:pt x="10" y="282"/>
                    </a:lnTo>
                    <a:lnTo>
                      <a:pt x="12" y="286"/>
                    </a:lnTo>
                    <a:lnTo>
                      <a:pt x="14" y="290"/>
                    </a:lnTo>
                    <a:lnTo>
                      <a:pt x="18" y="292"/>
                    </a:lnTo>
                    <a:lnTo>
                      <a:pt x="22" y="294"/>
                    </a:lnTo>
                    <a:lnTo>
                      <a:pt x="24" y="296"/>
                    </a:lnTo>
                    <a:lnTo>
                      <a:pt x="26" y="296"/>
                    </a:lnTo>
                    <a:lnTo>
                      <a:pt x="26" y="304"/>
                    </a:lnTo>
                    <a:lnTo>
                      <a:pt x="28" y="304"/>
                    </a:lnTo>
                    <a:lnTo>
                      <a:pt x="30" y="304"/>
                    </a:lnTo>
                    <a:lnTo>
                      <a:pt x="34" y="306"/>
                    </a:lnTo>
                    <a:lnTo>
                      <a:pt x="38" y="308"/>
                    </a:lnTo>
                    <a:lnTo>
                      <a:pt x="40" y="310"/>
                    </a:lnTo>
                    <a:lnTo>
                      <a:pt x="42" y="312"/>
                    </a:lnTo>
                    <a:lnTo>
                      <a:pt x="44" y="314"/>
                    </a:lnTo>
                    <a:lnTo>
                      <a:pt x="44" y="316"/>
                    </a:lnTo>
                    <a:lnTo>
                      <a:pt x="46" y="318"/>
                    </a:lnTo>
                    <a:lnTo>
                      <a:pt x="48" y="318"/>
                    </a:lnTo>
                    <a:lnTo>
                      <a:pt x="50" y="318"/>
                    </a:lnTo>
                    <a:lnTo>
                      <a:pt x="54" y="318"/>
                    </a:lnTo>
                    <a:lnTo>
                      <a:pt x="58" y="316"/>
                    </a:lnTo>
                    <a:lnTo>
                      <a:pt x="66" y="312"/>
                    </a:lnTo>
                    <a:lnTo>
                      <a:pt x="70" y="308"/>
                    </a:lnTo>
                    <a:lnTo>
                      <a:pt x="74" y="306"/>
                    </a:lnTo>
                    <a:lnTo>
                      <a:pt x="78" y="304"/>
                    </a:lnTo>
                    <a:lnTo>
                      <a:pt x="82" y="304"/>
                    </a:lnTo>
                    <a:lnTo>
                      <a:pt x="88" y="304"/>
                    </a:lnTo>
                    <a:lnTo>
                      <a:pt x="94" y="304"/>
                    </a:lnTo>
                    <a:lnTo>
                      <a:pt x="98" y="302"/>
                    </a:lnTo>
                    <a:lnTo>
                      <a:pt x="104" y="302"/>
                    </a:lnTo>
                    <a:lnTo>
                      <a:pt x="108" y="302"/>
                    </a:lnTo>
                    <a:lnTo>
                      <a:pt x="108" y="302"/>
                    </a:lnTo>
                    <a:lnTo>
                      <a:pt x="110" y="302"/>
                    </a:lnTo>
                    <a:lnTo>
                      <a:pt x="112" y="304"/>
                    </a:lnTo>
                    <a:lnTo>
                      <a:pt x="114" y="306"/>
                    </a:lnTo>
                    <a:lnTo>
                      <a:pt x="116" y="310"/>
                    </a:lnTo>
                    <a:lnTo>
                      <a:pt x="118" y="314"/>
                    </a:lnTo>
                    <a:lnTo>
                      <a:pt x="118" y="314"/>
                    </a:lnTo>
                    <a:lnTo>
                      <a:pt x="120" y="314"/>
                    </a:lnTo>
                    <a:lnTo>
                      <a:pt x="124" y="316"/>
                    </a:lnTo>
                    <a:lnTo>
                      <a:pt x="126" y="318"/>
                    </a:lnTo>
                    <a:lnTo>
                      <a:pt x="128" y="324"/>
                    </a:lnTo>
                    <a:lnTo>
                      <a:pt x="132" y="330"/>
                    </a:lnTo>
                    <a:lnTo>
                      <a:pt x="132" y="348"/>
                    </a:lnTo>
                    <a:lnTo>
                      <a:pt x="132" y="350"/>
                    </a:lnTo>
                    <a:lnTo>
                      <a:pt x="134" y="352"/>
                    </a:lnTo>
                    <a:lnTo>
                      <a:pt x="136" y="358"/>
                    </a:lnTo>
                    <a:lnTo>
                      <a:pt x="138" y="364"/>
                    </a:lnTo>
                    <a:lnTo>
                      <a:pt x="140" y="370"/>
                    </a:lnTo>
                    <a:lnTo>
                      <a:pt x="142" y="378"/>
                    </a:lnTo>
                    <a:lnTo>
                      <a:pt x="140" y="384"/>
                    </a:lnTo>
                    <a:lnTo>
                      <a:pt x="140" y="390"/>
                    </a:lnTo>
                    <a:lnTo>
                      <a:pt x="142" y="394"/>
                    </a:lnTo>
                    <a:lnTo>
                      <a:pt x="144" y="398"/>
                    </a:lnTo>
                    <a:lnTo>
                      <a:pt x="148" y="402"/>
                    </a:lnTo>
                    <a:lnTo>
                      <a:pt x="148" y="404"/>
                    </a:lnTo>
                    <a:lnTo>
                      <a:pt x="148" y="406"/>
                    </a:lnTo>
                    <a:lnTo>
                      <a:pt x="146" y="408"/>
                    </a:lnTo>
                    <a:lnTo>
                      <a:pt x="146" y="410"/>
                    </a:lnTo>
                    <a:lnTo>
                      <a:pt x="144" y="410"/>
                    </a:lnTo>
                    <a:lnTo>
                      <a:pt x="144" y="410"/>
                    </a:lnTo>
                    <a:lnTo>
                      <a:pt x="142" y="410"/>
                    </a:lnTo>
                    <a:lnTo>
                      <a:pt x="140" y="410"/>
                    </a:lnTo>
                    <a:lnTo>
                      <a:pt x="140" y="410"/>
                    </a:lnTo>
                    <a:lnTo>
                      <a:pt x="138" y="412"/>
                    </a:lnTo>
                    <a:lnTo>
                      <a:pt x="138" y="416"/>
                    </a:lnTo>
                    <a:lnTo>
                      <a:pt x="140" y="418"/>
                    </a:lnTo>
                    <a:lnTo>
                      <a:pt x="142" y="420"/>
                    </a:lnTo>
                    <a:lnTo>
                      <a:pt x="144" y="422"/>
                    </a:lnTo>
                    <a:lnTo>
                      <a:pt x="144" y="424"/>
                    </a:lnTo>
                    <a:lnTo>
                      <a:pt x="144" y="426"/>
                    </a:lnTo>
                    <a:lnTo>
                      <a:pt x="142" y="428"/>
                    </a:lnTo>
                    <a:lnTo>
                      <a:pt x="138" y="430"/>
                    </a:lnTo>
                    <a:lnTo>
                      <a:pt x="136" y="434"/>
                    </a:lnTo>
                    <a:lnTo>
                      <a:pt x="134" y="436"/>
                    </a:lnTo>
                    <a:lnTo>
                      <a:pt x="132" y="438"/>
                    </a:lnTo>
                    <a:lnTo>
                      <a:pt x="132" y="440"/>
                    </a:lnTo>
                    <a:lnTo>
                      <a:pt x="134" y="440"/>
                    </a:lnTo>
                    <a:lnTo>
                      <a:pt x="138" y="440"/>
                    </a:lnTo>
                    <a:lnTo>
                      <a:pt x="142" y="440"/>
                    </a:lnTo>
                    <a:lnTo>
                      <a:pt x="146" y="438"/>
                    </a:lnTo>
                    <a:lnTo>
                      <a:pt x="146" y="436"/>
                    </a:lnTo>
                    <a:lnTo>
                      <a:pt x="148" y="434"/>
                    </a:lnTo>
                    <a:lnTo>
                      <a:pt x="150" y="430"/>
                    </a:lnTo>
                    <a:lnTo>
                      <a:pt x="152" y="426"/>
                    </a:lnTo>
                    <a:lnTo>
                      <a:pt x="154" y="424"/>
                    </a:lnTo>
                    <a:lnTo>
                      <a:pt x="156" y="424"/>
                    </a:lnTo>
                    <a:lnTo>
                      <a:pt x="158" y="426"/>
                    </a:lnTo>
                    <a:lnTo>
                      <a:pt x="160" y="430"/>
                    </a:lnTo>
                    <a:lnTo>
                      <a:pt x="162" y="434"/>
                    </a:lnTo>
                    <a:lnTo>
                      <a:pt x="162" y="438"/>
                    </a:lnTo>
                    <a:lnTo>
                      <a:pt x="164" y="442"/>
                    </a:lnTo>
                    <a:lnTo>
                      <a:pt x="164" y="446"/>
                    </a:lnTo>
                    <a:lnTo>
                      <a:pt x="166" y="448"/>
                    </a:lnTo>
                    <a:lnTo>
                      <a:pt x="168" y="450"/>
                    </a:lnTo>
                    <a:lnTo>
                      <a:pt x="172" y="450"/>
                    </a:lnTo>
                    <a:lnTo>
                      <a:pt x="176" y="452"/>
                    </a:lnTo>
                    <a:lnTo>
                      <a:pt x="178" y="456"/>
                    </a:lnTo>
                    <a:lnTo>
                      <a:pt x="178" y="460"/>
                    </a:lnTo>
                    <a:lnTo>
                      <a:pt x="178" y="464"/>
                    </a:lnTo>
                    <a:lnTo>
                      <a:pt x="178" y="464"/>
                    </a:lnTo>
                    <a:lnTo>
                      <a:pt x="174" y="464"/>
                    </a:lnTo>
                    <a:lnTo>
                      <a:pt x="170" y="462"/>
                    </a:lnTo>
                    <a:lnTo>
                      <a:pt x="166" y="458"/>
                    </a:lnTo>
                    <a:lnTo>
                      <a:pt x="162" y="456"/>
                    </a:lnTo>
                    <a:lnTo>
                      <a:pt x="156" y="454"/>
                    </a:lnTo>
                    <a:lnTo>
                      <a:pt x="152" y="454"/>
                    </a:lnTo>
                    <a:lnTo>
                      <a:pt x="148" y="454"/>
                    </a:lnTo>
                    <a:lnTo>
                      <a:pt x="148" y="456"/>
                    </a:lnTo>
                    <a:lnTo>
                      <a:pt x="148" y="456"/>
                    </a:lnTo>
                    <a:lnTo>
                      <a:pt x="148" y="458"/>
                    </a:lnTo>
                    <a:lnTo>
                      <a:pt x="150" y="460"/>
                    </a:lnTo>
                    <a:lnTo>
                      <a:pt x="152" y="464"/>
                    </a:lnTo>
                    <a:lnTo>
                      <a:pt x="156" y="466"/>
                    </a:lnTo>
                    <a:lnTo>
                      <a:pt x="162" y="468"/>
                    </a:lnTo>
                    <a:lnTo>
                      <a:pt x="166" y="470"/>
                    </a:lnTo>
                    <a:lnTo>
                      <a:pt x="170" y="470"/>
                    </a:lnTo>
                    <a:lnTo>
                      <a:pt x="172" y="472"/>
                    </a:lnTo>
                    <a:lnTo>
                      <a:pt x="174" y="474"/>
                    </a:lnTo>
                    <a:lnTo>
                      <a:pt x="176" y="476"/>
                    </a:lnTo>
                    <a:lnTo>
                      <a:pt x="176" y="480"/>
                    </a:lnTo>
                    <a:lnTo>
                      <a:pt x="176" y="484"/>
                    </a:lnTo>
                    <a:lnTo>
                      <a:pt x="172" y="490"/>
                    </a:lnTo>
                    <a:lnTo>
                      <a:pt x="168" y="494"/>
                    </a:lnTo>
                    <a:lnTo>
                      <a:pt x="166" y="498"/>
                    </a:lnTo>
                    <a:lnTo>
                      <a:pt x="162" y="500"/>
                    </a:lnTo>
                    <a:lnTo>
                      <a:pt x="160" y="502"/>
                    </a:lnTo>
                    <a:lnTo>
                      <a:pt x="158" y="502"/>
                    </a:lnTo>
                    <a:lnTo>
                      <a:pt x="156" y="504"/>
                    </a:lnTo>
                    <a:lnTo>
                      <a:pt x="158" y="506"/>
                    </a:lnTo>
                    <a:lnTo>
                      <a:pt x="158" y="508"/>
                    </a:lnTo>
                    <a:lnTo>
                      <a:pt x="160" y="508"/>
                    </a:lnTo>
                    <a:lnTo>
                      <a:pt x="162" y="508"/>
                    </a:lnTo>
                    <a:lnTo>
                      <a:pt x="156" y="514"/>
                    </a:lnTo>
                    <a:lnTo>
                      <a:pt x="148" y="526"/>
                    </a:lnTo>
                    <a:lnTo>
                      <a:pt x="148" y="526"/>
                    </a:lnTo>
                    <a:lnTo>
                      <a:pt x="150" y="528"/>
                    </a:lnTo>
                    <a:lnTo>
                      <a:pt x="150" y="532"/>
                    </a:lnTo>
                    <a:lnTo>
                      <a:pt x="152" y="538"/>
                    </a:lnTo>
                    <a:lnTo>
                      <a:pt x="152" y="544"/>
                    </a:lnTo>
                    <a:lnTo>
                      <a:pt x="154" y="550"/>
                    </a:lnTo>
                    <a:lnTo>
                      <a:pt x="154" y="558"/>
                    </a:lnTo>
                    <a:lnTo>
                      <a:pt x="156" y="566"/>
                    </a:lnTo>
                    <a:lnTo>
                      <a:pt x="158" y="572"/>
                    </a:lnTo>
                    <a:lnTo>
                      <a:pt x="160" y="578"/>
                    </a:lnTo>
                    <a:lnTo>
                      <a:pt x="162" y="584"/>
                    </a:lnTo>
                    <a:lnTo>
                      <a:pt x="164" y="588"/>
                    </a:lnTo>
                    <a:lnTo>
                      <a:pt x="166" y="594"/>
                    </a:lnTo>
                    <a:lnTo>
                      <a:pt x="166" y="598"/>
                    </a:lnTo>
                    <a:lnTo>
                      <a:pt x="166" y="600"/>
                    </a:lnTo>
                    <a:lnTo>
                      <a:pt x="178" y="620"/>
                    </a:lnTo>
                    <a:lnTo>
                      <a:pt x="180" y="620"/>
                    </a:lnTo>
                    <a:lnTo>
                      <a:pt x="180" y="624"/>
                    </a:lnTo>
                    <a:lnTo>
                      <a:pt x="180" y="628"/>
                    </a:lnTo>
                    <a:lnTo>
                      <a:pt x="182" y="634"/>
                    </a:lnTo>
                    <a:lnTo>
                      <a:pt x="184" y="638"/>
                    </a:lnTo>
                    <a:lnTo>
                      <a:pt x="184" y="642"/>
                    </a:lnTo>
                    <a:lnTo>
                      <a:pt x="186" y="644"/>
                    </a:lnTo>
                    <a:lnTo>
                      <a:pt x="190" y="646"/>
                    </a:lnTo>
                    <a:lnTo>
                      <a:pt x="194" y="646"/>
                    </a:lnTo>
                    <a:lnTo>
                      <a:pt x="202" y="646"/>
                    </a:lnTo>
                    <a:lnTo>
                      <a:pt x="208" y="644"/>
                    </a:lnTo>
                    <a:lnTo>
                      <a:pt x="212" y="642"/>
                    </a:lnTo>
                    <a:lnTo>
                      <a:pt x="214" y="642"/>
                    </a:lnTo>
                    <a:lnTo>
                      <a:pt x="216" y="640"/>
                    </a:lnTo>
                    <a:lnTo>
                      <a:pt x="218" y="640"/>
                    </a:lnTo>
                    <a:lnTo>
                      <a:pt x="220" y="640"/>
                    </a:lnTo>
                    <a:lnTo>
                      <a:pt x="220" y="642"/>
                    </a:lnTo>
                    <a:lnTo>
                      <a:pt x="218" y="644"/>
                    </a:lnTo>
                    <a:lnTo>
                      <a:pt x="216" y="646"/>
                    </a:lnTo>
                    <a:lnTo>
                      <a:pt x="214" y="648"/>
                    </a:lnTo>
                    <a:lnTo>
                      <a:pt x="212" y="650"/>
                    </a:lnTo>
                    <a:lnTo>
                      <a:pt x="210" y="650"/>
                    </a:lnTo>
                    <a:lnTo>
                      <a:pt x="212" y="652"/>
                    </a:lnTo>
                    <a:lnTo>
                      <a:pt x="214" y="654"/>
                    </a:lnTo>
                    <a:lnTo>
                      <a:pt x="218" y="656"/>
                    </a:lnTo>
                    <a:lnTo>
                      <a:pt x="222" y="656"/>
                    </a:lnTo>
                    <a:lnTo>
                      <a:pt x="226" y="658"/>
                    </a:lnTo>
                    <a:lnTo>
                      <a:pt x="228" y="658"/>
                    </a:lnTo>
                    <a:lnTo>
                      <a:pt x="232" y="658"/>
                    </a:lnTo>
                    <a:lnTo>
                      <a:pt x="234" y="656"/>
                    </a:lnTo>
                    <a:lnTo>
                      <a:pt x="234" y="652"/>
                    </a:lnTo>
                    <a:lnTo>
                      <a:pt x="234" y="644"/>
                    </a:lnTo>
                    <a:lnTo>
                      <a:pt x="234" y="638"/>
                    </a:lnTo>
                    <a:lnTo>
                      <a:pt x="236" y="632"/>
                    </a:lnTo>
                    <a:lnTo>
                      <a:pt x="238" y="630"/>
                    </a:lnTo>
                    <a:lnTo>
                      <a:pt x="240" y="626"/>
                    </a:lnTo>
                    <a:lnTo>
                      <a:pt x="240" y="622"/>
                    </a:lnTo>
                    <a:lnTo>
                      <a:pt x="240" y="618"/>
                    </a:lnTo>
                    <a:lnTo>
                      <a:pt x="238" y="616"/>
                    </a:lnTo>
                    <a:lnTo>
                      <a:pt x="238" y="614"/>
                    </a:lnTo>
                    <a:lnTo>
                      <a:pt x="238" y="612"/>
                    </a:lnTo>
                    <a:lnTo>
                      <a:pt x="242" y="610"/>
                    </a:lnTo>
                    <a:lnTo>
                      <a:pt x="244" y="608"/>
                    </a:lnTo>
                    <a:lnTo>
                      <a:pt x="246" y="608"/>
                    </a:lnTo>
                    <a:lnTo>
                      <a:pt x="246" y="606"/>
                    </a:lnTo>
                    <a:lnTo>
                      <a:pt x="250" y="590"/>
                    </a:lnTo>
                    <a:lnTo>
                      <a:pt x="252" y="576"/>
                    </a:lnTo>
                    <a:lnTo>
                      <a:pt x="252" y="574"/>
                    </a:lnTo>
                    <a:lnTo>
                      <a:pt x="252" y="572"/>
                    </a:lnTo>
                    <a:lnTo>
                      <a:pt x="250" y="570"/>
                    </a:lnTo>
                    <a:lnTo>
                      <a:pt x="252" y="566"/>
                    </a:lnTo>
                    <a:lnTo>
                      <a:pt x="254" y="566"/>
                    </a:lnTo>
                    <a:lnTo>
                      <a:pt x="258" y="564"/>
                    </a:lnTo>
                    <a:lnTo>
                      <a:pt x="260" y="564"/>
                    </a:lnTo>
                    <a:lnTo>
                      <a:pt x="260" y="566"/>
                    </a:lnTo>
                    <a:lnTo>
                      <a:pt x="260" y="566"/>
                    </a:lnTo>
                    <a:lnTo>
                      <a:pt x="262" y="566"/>
                    </a:lnTo>
                    <a:lnTo>
                      <a:pt x="266" y="566"/>
                    </a:lnTo>
                    <a:lnTo>
                      <a:pt x="268" y="564"/>
                    </a:lnTo>
                    <a:lnTo>
                      <a:pt x="270" y="562"/>
                    </a:lnTo>
                    <a:lnTo>
                      <a:pt x="272" y="560"/>
                    </a:lnTo>
                    <a:lnTo>
                      <a:pt x="276" y="558"/>
                    </a:lnTo>
                    <a:lnTo>
                      <a:pt x="280" y="556"/>
                    </a:lnTo>
                    <a:lnTo>
                      <a:pt x="282" y="556"/>
                    </a:lnTo>
                    <a:lnTo>
                      <a:pt x="284" y="556"/>
                    </a:lnTo>
                    <a:lnTo>
                      <a:pt x="286" y="552"/>
                    </a:lnTo>
                    <a:lnTo>
                      <a:pt x="292" y="544"/>
                    </a:lnTo>
                    <a:lnTo>
                      <a:pt x="302" y="534"/>
                    </a:lnTo>
                    <a:lnTo>
                      <a:pt x="310" y="526"/>
                    </a:lnTo>
                    <a:lnTo>
                      <a:pt x="318" y="518"/>
                    </a:lnTo>
                    <a:lnTo>
                      <a:pt x="322" y="516"/>
                    </a:lnTo>
                    <a:lnTo>
                      <a:pt x="324" y="518"/>
                    </a:lnTo>
                    <a:lnTo>
                      <a:pt x="326" y="516"/>
                    </a:lnTo>
                    <a:lnTo>
                      <a:pt x="326" y="512"/>
                    </a:lnTo>
                    <a:lnTo>
                      <a:pt x="328" y="510"/>
                    </a:lnTo>
                    <a:lnTo>
                      <a:pt x="330" y="506"/>
                    </a:lnTo>
                    <a:lnTo>
                      <a:pt x="330" y="504"/>
                    </a:lnTo>
                    <a:lnTo>
                      <a:pt x="332" y="502"/>
                    </a:lnTo>
                    <a:lnTo>
                      <a:pt x="334" y="500"/>
                    </a:lnTo>
                    <a:lnTo>
                      <a:pt x="336" y="498"/>
                    </a:lnTo>
                    <a:lnTo>
                      <a:pt x="338" y="498"/>
                    </a:lnTo>
                    <a:lnTo>
                      <a:pt x="340" y="500"/>
                    </a:lnTo>
                    <a:lnTo>
                      <a:pt x="342" y="504"/>
                    </a:lnTo>
                    <a:lnTo>
                      <a:pt x="346" y="504"/>
                    </a:lnTo>
                    <a:lnTo>
                      <a:pt x="348" y="504"/>
                    </a:lnTo>
                    <a:lnTo>
                      <a:pt x="348" y="500"/>
                    </a:lnTo>
                    <a:lnTo>
                      <a:pt x="350" y="498"/>
                    </a:lnTo>
                    <a:lnTo>
                      <a:pt x="352" y="498"/>
                    </a:lnTo>
                    <a:lnTo>
                      <a:pt x="356" y="498"/>
                    </a:lnTo>
                    <a:lnTo>
                      <a:pt x="358" y="498"/>
                    </a:lnTo>
                    <a:lnTo>
                      <a:pt x="358" y="498"/>
                    </a:lnTo>
                    <a:lnTo>
                      <a:pt x="358" y="498"/>
                    </a:lnTo>
                    <a:lnTo>
                      <a:pt x="360" y="496"/>
                    </a:lnTo>
                    <a:lnTo>
                      <a:pt x="364" y="494"/>
                    </a:lnTo>
                    <a:lnTo>
                      <a:pt x="366" y="490"/>
                    </a:lnTo>
                    <a:lnTo>
                      <a:pt x="370" y="488"/>
                    </a:lnTo>
                    <a:lnTo>
                      <a:pt x="372" y="486"/>
                    </a:lnTo>
                    <a:lnTo>
                      <a:pt x="374" y="484"/>
                    </a:lnTo>
                    <a:lnTo>
                      <a:pt x="380" y="480"/>
                    </a:lnTo>
                    <a:lnTo>
                      <a:pt x="384" y="478"/>
                    </a:lnTo>
                    <a:lnTo>
                      <a:pt x="386" y="476"/>
                    </a:lnTo>
                    <a:lnTo>
                      <a:pt x="390" y="474"/>
                    </a:lnTo>
                    <a:lnTo>
                      <a:pt x="390" y="472"/>
                    </a:lnTo>
                    <a:lnTo>
                      <a:pt x="390" y="470"/>
                    </a:lnTo>
                    <a:lnTo>
                      <a:pt x="388" y="468"/>
                    </a:lnTo>
                    <a:lnTo>
                      <a:pt x="386" y="466"/>
                    </a:lnTo>
                    <a:lnTo>
                      <a:pt x="382" y="464"/>
                    </a:lnTo>
                    <a:lnTo>
                      <a:pt x="378" y="464"/>
                    </a:lnTo>
                    <a:lnTo>
                      <a:pt x="372" y="464"/>
                    </a:lnTo>
                    <a:lnTo>
                      <a:pt x="368" y="464"/>
                    </a:lnTo>
                    <a:lnTo>
                      <a:pt x="364" y="464"/>
                    </a:lnTo>
                    <a:lnTo>
                      <a:pt x="362" y="464"/>
                    </a:lnTo>
                    <a:lnTo>
                      <a:pt x="362" y="466"/>
                    </a:lnTo>
                    <a:lnTo>
                      <a:pt x="360" y="468"/>
                    </a:lnTo>
                    <a:lnTo>
                      <a:pt x="358" y="470"/>
                    </a:lnTo>
                    <a:lnTo>
                      <a:pt x="354" y="472"/>
                    </a:lnTo>
                    <a:lnTo>
                      <a:pt x="348" y="474"/>
                    </a:lnTo>
                    <a:lnTo>
                      <a:pt x="344" y="474"/>
                    </a:lnTo>
                    <a:lnTo>
                      <a:pt x="340" y="474"/>
                    </a:lnTo>
                    <a:lnTo>
                      <a:pt x="338" y="472"/>
                    </a:lnTo>
                    <a:lnTo>
                      <a:pt x="334" y="472"/>
                    </a:lnTo>
                    <a:lnTo>
                      <a:pt x="334" y="472"/>
                    </a:lnTo>
                    <a:lnTo>
                      <a:pt x="334" y="472"/>
                    </a:lnTo>
                    <a:lnTo>
                      <a:pt x="334" y="470"/>
                    </a:lnTo>
                    <a:lnTo>
                      <a:pt x="334" y="468"/>
                    </a:lnTo>
                    <a:lnTo>
                      <a:pt x="334" y="466"/>
                    </a:lnTo>
                    <a:lnTo>
                      <a:pt x="334" y="466"/>
                    </a:lnTo>
                    <a:lnTo>
                      <a:pt x="336" y="466"/>
                    </a:lnTo>
                    <a:lnTo>
                      <a:pt x="340" y="466"/>
                    </a:lnTo>
                    <a:lnTo>
                      <a:pt x="344" y="468"/>
                    </a:lnTo>
                    <a:lnTo>
                      <a:pt x="346" y="468"/>
                    </a:lnTo>
                    <a:lnTo>
                      <a:pt x="348" y="468"/>
                    </a:lnTo>
                    <a:lnTo>
                      <a:pt x="358" y="462"/>
                    </a:lnTo>
                    <a:lnTo>
                      <a:pt x="364" y="450"/>
                    </a:lnTo>
                    <a:lnTo>
                      <a:pt x="356" y="448"/>
                    </a:lnTo>
                    <a:lnTo>
                      <a:pt x="358" y="448"/>
                    </a:lnTo>
                    <a:lnTo>
                      <a:pt x="360" y="446"/>
                    </a:lnTo>
                    <a:lnTo>
                      <a:pt x="362" y="444"/>
                    </a:lnTo>
                    <a:lnTo>
                      <a:pt x="362" y="442"/>
                    </a:lnTo>
                    <a:lnTo>
                      <a:pt x="360" y="438"/>
                    </a:lnTo>
                    <a:lnTo>
                      <a:pt x="360" y="438"/>
                    </a:lnTo>
                    <a:lnTo>
                      <a:pt x="358" y="438"/>
                    </a:lnTo>
                    <a:lnTo>
                      <a:pt x="356" y="436"/>
                    </a:lnTo>
                    <a:lnTo>
                      <a:pt x="356" y="434"/>
                    </a:lnTo>
                    <a:lnTo>
                      <a:pt x="356" y="432"/>
                    </a:lnTo>
                    <a:lnTo>
                      <a:pt x="356" y="430"/>
                    </a:lnTo>
                    <a:lnTo>
                      <a:pt x="358" y="430"/>
                    </a:lnTo>
                    <a:lnTo>
                      <a:pt x="362" y="428"/>
                    </a:lnTo>
                    <a:lnTo>
                      <a:pt x="366" y="428"/>
                    </a:lnTo>
                    <a:lnTo>
                      <a:pt x="366" y="430"/>
                    </a:lnTo>
                    <a:lnTo>
                      <a:pt x="368" y="432"/>
                    </a:lnTo>
                    <a:lnTo>
                      <a:pt x="370" y="436"/>
                    </a:lnTo>
                    <a:lnTo>
                      <a:pt x="372" y="442"/>
                    </a:lnTo>
                    <a:lnTo>
                      <a:pt x="374" y="448"/>
                    </a:lnTo>
                    <a:lnTo>
                      <a:pt x="378" y="452"/>
                    </a:lnTo>
                    <a:lnTo>
                      <a:pt x="378" y="456"/>
                    </a:lnTo>
                    <a:lnTo>
                      <a:pt x="380" y="456"/>
                    </a:lnTo>
                    <a:lnTo>
                      <a:pt x="396" y="458"/>
                    </a:lnTo>
                    <a:lnTo>
                      <a:pt x="394" y="434"/>
                    </a:lnTo>
                    <a:lnTo>
                      <a:pt x="394" y="434"/>
                    </a:lnTo>
                    <a:lnTo>
                      <a:pt x="394" y="432"/>
                    </a:lnTo>
                    <a:lnTo>
                      <a:pt x="392" y="428"/>
                    </a:lnTo>
                    <a:lnTo>
                      <a:pt x="390" y="426"/>
                    </a:lnTo>
                    <a:lnTo>
                      <a:pt x="386" y="422"/>
                    </a:lnTo>
                    <a:lnTo>
                      <a:pt x="384" y="420"/>
                    </a:lnTo>
                    <a:lnTo>
                      <a:pt x="382" y="418"/>
                    </a:lnTo>
                    <a:lnTo>
                      <a:pt x="380" y="414"/>
                    </a:lnTo>
                    <a:lnTo>
                      <a:pt x="380" y="412"/>
                    </a:lnTo>
                    <a:lnTo>
                      <a:pt x="380" y="412"/>
                    </a:lnTo>
                    <a:lnTo>
                      <a:pt x="386" y="412"/>
                    </a:lnTo>
                    <a:lnTo>
                      <a:pt x="386" y="396"/>
                    </a:lnTo>
                    <a:lnTo>
                      <a:pt x="386" y="394"/>
                    </a:lnTo>
                    <a:lnTo>
                      <a:pt x="384" y="394"/>
                    </a:lnTo>
                    <a:lnTo>
                      <a:pt x="384" y="392"/>
                    </a:lnTo>
                    <a:lnTo>
                      <a:pt x="382" y="388"/>
                    </a:lnTo>
                    <a:lnTo>
                      <a:pt x="382" y="386"/>
                    </a:lnTo>
                    <a:lnTo>
                      <a:pt x="382" y="384"/>
                    </a:lnTo>
                    <a:lnTo>
                      <a:pt x="386" y="384"/>
                    </a:lnTo>
                    <a:lnTo>
                      <a:pt x="392" y="382"/>
                    </a:lnTo>
                    <a:lnTo>
                      <a:pt x="396" y="382"/>
                    </a:lnTo>
                    <a:lnTo>
                      <a:pt x="396" y="382"/>
                    </a:lnTo>
                    <a:lnTo>
                      <a:pt x="398" y="380"/>
                    </a:lnTo>
                    <a:lnTo>
                      <a:pt x="400" y="378"/>
                    </a:lnTo>
                    <a:lnTo>
                      <a:pt x="402" y="376"/>
                    </a:lnTo>
                    <a:lnTo>
                      <a:pt x="402" y="374"/>
                    </a:lnTo>
                    <a:lnTo>
                      <a:pt x="402" y="370"/>
                    </a:lnTo>
                    <a:lnTo>
                      <a:pt x="410" y="364"/>
                    </a:lnTo>
                    <a:lnTo>
                      <a:pt x="420" y="350"/>
                    </a:lnTo>
                    <a:lnTo>
                      <a:pt x="426" y="340"/>
                    </a:lnTo>
                    <a:lnTo>
                      <a:pt x="426" y="340"/>
                    </a:lnTo>
                    <a:lnTo>
                      <a:pt x="424" y="336"/>
                    </a:lnTo>
                    <a:lnTo>
                      <a:pt x="424" y="332"/>
                    </a:lnTo>
                    <a:lnTo>
                      <a:pt x="422" y="328"/>
                    </a:lnTo>
                    <a:lnTo>
                      <a:pt x="418" y="324"/>
                    </a:lnTo>
                    <a:lnTo>
                      <a:pt x="414" y="324"/>
                    </a:lnTo>
                    <a:lnTo>
                      <a:pt x="414" y="322"/>
                    </a:lnTo>
                    <a:lnTo>
                      <a:pt x="414" y="320"/>
                    </a:lnTo>
                    <a:lnTo>
                      <a:pt x="412" y="316"/>
                    </a:lnTo>
                    <a:lnTo>
                      <a:pt x="412" y="314"/>
                    </a:lnTo>
                    <a:lnTo>
                      <a:pt x="408" y="310"/>
                    </a:lnTo>
                    <a:lnTo>
                      <a:pt x="406" y="308"/>
                    </a:lnTo>
                    <a:lnTo>
                      <a:pt x="400" y="308"/>
                    </a:lnTo>
                    <a:lnTo>
                      <a:pt x="394" y="308"/>
                    </a:lnTo>
                    <a:lnTo>
                      <a:pt x="388" y="310"/>
                    </a:lnTo>
                    <a:lnTo>
                      <a:pt x="384" y="310"/>
                    </a:lnTo>
                    <a:lnTo>
                      <a:pt x="382" y="310"/>
                    </a:lnTo>
                    <a:lnTo>
                      <a:pt x="382" y="310"/>
                    </a:lnTo>
                    <a:lnTo>
                      <a:pt x="382" y="308"/>
                    </a:lnTo>
                    <a:lnTo>
                      <a:pt x="382" y="306"/>
                    </a:lnTo>
                    <a:lnTo>
                      <a:pt x="382" y="300"/>
                    </a:lnTo>
                    <a:lnTo>
                      <a:pt x="382" y="298"/>
                    </a:lnTo>
                    <a:lnTo>
                      <a:pt x="382" y="292"/>
                    </a:lnTo>
                    <a:lnTo>
                      <a:pt x="382" y="286"/>
                    </a:lnTo>
                    <a:lnTo>
                      <a:pt x="382" y="280"/>
                    </a:lnTo>
                    <a:lnTo>
                      <a:pt x="382" y="276"/>
                    </a:lnTo>
                    <a:lnTo>
                      <a:pt x="380" y="272"/>
                    </a:lnTo>
                    <a:lnTo>
                      <a:pt x="380" y="270"/>
                    </a:lnTo>
                    <a:lnTo>
                      <a:pt x="380" y="270"/>
                    </a:lnTo>
                    <a:lnTo>
                      <a:pt x="378" y="268"/>
                    </a:lnTo>
                    <a:lnTo>
                      <a:pt x="374" y="266"/>
                    </a:lnTo>
                    <a:lnTo>
                      <a:pt x="372" y="264"/>
                    </a:lnTo>
                    <a:lnTo>
                      <a:pt x="370" y="260"/>
                    </a:lnTo>
                    <a:lnTo>
                      <a:pt x="370" y="258"/>
                    </a:lnTo>
                    <a:lnTo>
                      <a:pt x="374" y="256"/>
                    </a:lnTo>
                    <a:lnTo>
                      <a:pt x="374" y="254"/>
                    </a:lnTo>
                    <a:lnTo>
                      <a:pt x="376" y="250"/>
                    </a:lnTo>
                    <a:lnTo>
                      <a:pt x="378" y="242"/>
                    </a:lnTo>
                    <a:lnTo>
                      <a:pt x="380" y="230"/>
                    </a:lnTo>
                    <a:lnTo>
                      <a:pt x="380" y="210"/>
                    </a:lnTo>
                    <a:lnTo>
                      <a:pt x="378" y="188"/>
                    </a:lnTo>
                    <a:lnTo>
                      <a:pt x="378" y="186"/>
                    </a:lnTo>
                    <a:lnTo>
                      <a:pt x="380" y="184"/>
                    </a:lnTo>
                    <a:lnTo>
                      <a:pt x="380" y="180"/>
                    </a:lnTo>
                    <a:lnTo>
                      <a:pt x="382" y="176"/>
                    </a:lnTo>
                    <a:lnTo>
                      <a:pt x="384" y="174"/>
                    </a:lnTo>
                    <a:lnTo>
                      <a:pt x="388" y="172"/>
                    </a:lnTo>
                    <a:lnTo>
                      <a:pt x="392" y="172"/>
                    </a:lnTo>
                    <a:lnTo>
                      <a:pt x="392" y="172"/>
                    </a:lnTo>
                    <a:lnTo>
                      <a:pt x="394" y="174"/>
                    </a:lnTo>
                    <a:lnTo>
                      <a:pt x="396" y="174"/>
                    </a:lnTo>
                    <a:lnTo>
                      <a:pt x="400" y="174"/>
                    </a:lnTo>
                    <a:lnTo>
                      <a:pt x="402" y="174"/>
                    </a:lnTo>
                    <a:lnTo>
                      <a:pt x="406" y="170"/>
                    </a:lnTo>
                    <a:lnTo>
                      <a:pt x="408" y="166"/>
                    </a:lnTo>
                    <a:lnTo>
                      <a:pt x="408" y="162"/>
                    </a:lnTo>
                    <a:lnTo>
                      <a:pt x="408" y="158"/>
                    </a:lnTo>
                    <a:lnTo>
                      <a:pt x="408" y="154"/>
                    </a:lnTo>
                    <a:lnTo>
                      <a:pt x="408" y="150"/>
                    </a:lnTo>
                    <a:lnTo>
                      <a:pt x="408" y="146"/>
                    </a:lnTo>
                    <a:lnTo>
                      <a:pt x="412" y="144"/>
                    </a:lnTo>
                    <a:lnTo>
                      <a:pt x="414" y="140"/>
                    </a:lnTo>
                    <a:lnTo>
                      <a:pt x="416" y="138"/>
                    </a:lnTo>
                    <a:lnTo>
                      <a:pt x="414" y="138"/>
                    </a:lnTo>
                    <a:lnTo>
                      <a:pt x="410" y="138"/>
                    </a:lnTo>
                    <a:lnTo>
                      <a:pt x="406" y="138"/>
                    </a:lnTo>
                    <a:lnTo>
                      <a:pt x="402" y="140"/>
                    </a:lnTo>
                    <a:lnTo>
                      <a:pt x="400" y="140"/>
                    </a:lnTo>
                    <a:lnTo>
                      <a:pt x="398" y="140"/>
                    </a:lnTo>
                    <a:lnTo>
                      <a:pt x="396" y="138"/>
                    </a:lnTo>
                    <a:lnTo>
                      <a:pt x="398" y="136"/>
                    </a:lnTo>
                    <a:lnTo>
                      <a:pt x="404" y="134"/>
                    </a:lnTo>
                    <a:lnTo>
                      <a:pt x="410" y="130"/>
                    </a:lnTo>
                    <a:lnTo>
                      <a:pt x="416" y="128"/>
                    </a:lnTo>
                    <a:lnTo>
                      <a:pt x="422" y="124"/>
                    </a:lnTo>
                    <a:lnTo>
                      <a:pt x="426" y="120"/>
                    </a:lnTo>
                    <a:lnTo>
                      <a:pt x="430" y="114"/>
                    </a:lnTo>
                    <a:lnTo>
                      <a:pt x="434" y="108"/>
                    </a:lnTo>
                    <a:lnTo>
                      <a:pt x="436" y="102"/>
                    </a:lnTo>
                    <a:lnTo>
                      <a:pt x="436" y="98"/>
                    </a:lnTo>
                    <a:lnTo>
                      <a:pt x="436" y="94"/>
                    </a:lnTo>
                    <a:lnTo>
                      <a:pt x="436" y="92"/>
                    </a:lnTo>
                    <a:lnTo>
                      <a:pt x="436" y="90"/>
                    </a:lnTo>
                    <a:lnTo>
                      <a:pt x="436" y="86"/>
                    </a:lnTo>
                    <a:lnTo>
                      <a:pt x="440" y="84"/>
                    </a:lnTo>
                    <a:lnTo>
                      <a:pt x="422" y="72"/>
                    </a:lnTo>
                    <a:lnTo>
                      <a:pt x="422" y="74"/>
                    </a:lnTo>
                    <a:lnTo>
                      <a:pt x="422" y="76"/>
                    </a:lnTo>
                    <a:lnTo>
                      <a:pt x="420" y="78"/>
                    </a:lnTo>
                    <a:lnTo>
                      <a:pt x="418" y="80"/>
                    </a:lnTo>
                    <a:lnTo>
                      <a:pt x="416" y="82"/>
                    </a:lnTo>
                    <a:lnTo>
                      <a:pt x="414" y="78"/>
                    </a:lnTo>
                    <a:lnTo>
                      <a:pt x="412" y="76"/>
                    </a:lnTo>
                    <a:lnTo>
                      <a:pt x="410" y="74"/>
                    </a:lnTo>
                    <a:lnTo>
                      <a:pt x="408" y="74"/>
                    </a:lnTo>
                    <a:lnTo>
                      <a:pt x="406" y="76"/>
                    </a:lnTo>
                    <a:lnTo>
                      <a:pt x="406" y="78"/>
                    </a:lnTo>
                    <a:lnTo>
                      <a:pt x="406" y="82"/>
                    </a:lnTo>
                    <a:lnTo>
                      <a:pt x="408" y="84"/>
                    </a:lnTo>
                    <a:lnTo>
                      <a:pt x="408" y="84"/>
                    </a:lnTo>
                    <a:lnTo>
                      <a:pt x="410" y="86"/>
                    </a:lnTo>
                    <a:lnTo>
                      <a:pt x="410" y="86"/>
                    </a:lnTo>
                    <a:lnTo>
                      <a:pt x="410" y="88"/>
                    </a:lnTo>
                    <a:lnTo>
                      <a:pt x="408" y="92"/>
                    </a:lnTo>
                    <a:lnTo>
                      <a:pt x="406" y="98"/>
                    </a:lnTo>
                    <a:lnTo>
                      <a:pt x="398" y="108"/>
                    </a:lnTo>
                    <a:lnTo>
                      <a:pt x="386" y="118"/>
                    </a:lnTo>
                    <a:lnTo>
                      <a:pt x="372" y="128"/>
                    </a:lnTo>
                    <a:lnTo>
                      <a:pt x="362" y="136"/>
                    </a:lnTo>
                    <a:lnTo>
                      <a:pt x="354" y="140"/>
                    </a:lnTo>
                    <a:lnTo>
                      <a:pt x="356" y="138"/>
                    </a:lnTo>
                    <a:lnTo>
                      <a:pt x="362" y="130"/>
                    </a:lnTo>
                    <a:lnTo>
                      <a:pt x="370" y="120"/>
                    </a:lnTo>
                    <a:lnTo>
                      <a:pt x="378" y="110"/>
                    </a:lnTo>
                    <a:lnTo>
                      <a:pt x="382" y="100"/>
                    </a:lnTo>
                    <a:lnTo>
                      <a:pt x="388" y="88"/>
                    </a:lnTo>
                    <a:lnTo>
                      <a:pt x="398" y="66"/>
                    </a:lnTo>
                    <a:lnTo>
                      <a:pt x="398" y="66"/>
                    </a:lnTo>
                    <a:lnTo>
                      <a:pt x="396" y="64"/>
                    </a:lnTo>
                    <a:lnTo>
                      <a:pt x="394" y="64"/>
                    </a:lnTo>
                    <a:lnTo>
                      <a:pt x="390" y="62"/>
                    </a:lnTo>
                    <a:lnTo>
                      <a:pt x="386" y="64"/>
                    </a:lnTo>
                    <a:lnTo>
                      <a:pt x="382" y="64"/>
                    </a:lnTo>
                    <a:lnTo>
                      <a:pt x="376" y="68"/>
                    </a:lnTo>
                    <a:lnTo>
                      <a:pt x="376" y="70"/>
                    </a:lnTo>
                    <a:lnTo>
                      <a:pt x="374" y="72"/>
                    </a:lnTo>
                    <a:lnTo>
                      <a:pt x="372" y="74"/>
                    </a:lnTo>
                    <a:lnTo>
                      <a:pt x="368" y="78"/>
                    </a:lnTo>
                    <a:lnTo>
                      <a:pt x="366" y="80"/>
                    </a:lnTo>
                    <a:lnTo>
                      <a:pt x="362" y="82"/>
                    </a:lnTo>
                    <a:lnTo>
                      <a:pt x="358" y="84"/>
                    </a:lnTo>
                    <a:lnTo>
                      <a:pt x="356" y="86"/>
                    </a:lnTo>
                    <a:lnTo>
                      <a:pt x="356" y="84"/>
                    </a:lnTo>
                    <a:lnTo>
                      <a:pt x="356" y="82"/>
                    </a:lnTo>
                    <a:lnTo>
                      <a:pt x="356" y="80"/>
                    </a:lnTo>
                    <a:lnTo>
                      <a:pt x="360" y="78"/>
                    </a:lnTo>
                    <a:lnTo>
                      <a:pt x="364" y="74"/>
                    </a:lnTo>
                    <a:lnTo>
                      <a:pt x="368" y="68"/>
                    </a:lnTo>
                    <a:lnTo>
                      <a:pt x="364" y="60"/>
                    </a:lnTo>
                    <a:lnTo>
                      <a:pt x="360" y="60"/>
                    </a:lnTo>
                    <a:lnTo>
                      <a:pt x="352" y="60"/>
                    </a:lnTo>
                    <a:lnTo>
                      <a:pt x="340" y="64"/>
                    </a:lnTo>
                    <a:lnTo>
                      <a:pt x="330" y="72"/>
                    </a:lnTo>
                    <a:lnTo>
                      <a:pt x="326" y="78"/>
                    </a:lnTo>
                    <a:lnTo>
                      <a:pt x="326" y="78"/>
                    </a:lnTo>
                    <a:lnTo>
                      <a:pt x="326" y="76"/>
                    </a:lnTo>
                    <a:lnTo>
                      <a:pt x="326" y="72"/>
                    </a:lnTo>
                    <a:lnTo>
                      <a:pt x="328" y="68"/>
                    </a:lnTo>
                    <a:lnTo>
                      <a:pt x="328" y="64"/>
                    </a:lnTo>
                    <a:lnTo>
                      <a:pt x="332" y="62"/>
                    </a:lnTo>
                    <a:lnTo>
                      <a:pt x="336" y="60"/>
                    </a:lnTo>
                    <a:lnTo>
                      <a:pt x="340" y="58"/>
                    </a:lnTo>
                    <a:lnTo>
                      <a:pt x="346" y="56"/>
                    </a:lnTo>
                    <a:lnTo>
                      <a:pt x="352" y="56"/>
                    </a:lnTo>
                    <a:lnTo>
                      <a:pt x="358" y="54"/>
                    </a:lnTo>
                    <a:lnTo>
                      <a:pt x="360" y="54"/>
                    </a:lnTo>
                    <a:lnTo>
                      <a:pt x="362" y="54"/>
                    </a:lnTo>
                    <a:lnTo>
                      <a:pt x="362" y="52"/>
                    </a:lnTo>
                    <a:lnTo>
                      <a:pt x="364" y="50"/>
                    </a:lnTo>
                    <a:lnTo>
                      <a:pt x="366" y="48"/>
                    </a:lnTo>
                    <a:lnTo>
                      <a:pt x="368" y="44"/>
                    </a:lnTo>
                    <a:lnTo>
                      <a:pt x="368" y="40"/>
                    </a:lnTo>
                    <a:lnTo>
                      <a:pt x="366" y="36"/>
                    </a:lnTo>
                    <a:lnTo>
                      <a:pt x="362" y="32"/>
                    </a:lnTo>
                    <a:lnTo>
                      <a:pt x="358" y="30"/>
                    </a:lnTo>
                    <a:lnTo>
                      <a:pt x="352" y="28"/>
                    </a:lnTo>
                    <a:lnTo>
                      <a:pt x="348" y="28"/>
                    </a:lnTo>
                    <a:lnTo>
                      <a:pt x="348" y="28"/>
                    </a:lnTo>
                    <a:lnTo>
                      <a:pt x="340" y="28"/>
                    </a:lnTo>
                    <a:lnTo>
                      <a:pt x="340" y="18"/>
                    </a:lnTo>
                    <a:lnTo>
                      <a:pt x="340" y="18"/>
                    </a:lnTo>
                    <a:lnTo>
                      <a:pt x="338" y="18"/>
                    </a:lnTo>
                    <a:lnTo>
                      <a:pt x="334" y="18"/>
                    </a:lnTo>
                    <a:lnTo>
                      <a:pt x="330" y="20"/>
                    </a:lnTo>
                    <a:lnTo>
                      <a:pt x="328" y="22"/>
                    </a:lnTo>
                    <a:lnTo>
                      <a:pt x="324" y="24"/>
                    </a:lnTo>
                    <a:lnTo>
                      <a:pt x="324" y="24"/>
                    </a:lnTo>
                    <a:lnTo>
                      <a:pt x="320" y="26"/>
                    </a:lnTo>
                    <a:lnTo>
                      <a:pt x="314" y="26"/>
                    </a:lnTo>
                    <a:lnTo>
                      <a:pt x="308" y="28"/>
                    </a:lnTo>
                    <a:lnTo>
                      <a:pt x="304" y="30"/>
                    </a:lnTo>
                    <a:lnTo>
                      <a:pt x="300" y="32"/>
                    </a:lnTo>
                    <a:lnTo>
                      <a:pt x="288" y="38"/>
                    </a:lnTo>
                    <a:lnTo>
                      <a:pt x="290" y="36"/>
                    </a:lnTo>
                    <a:lnTo>
                      <a:pt x="298" y="30"/>
                    </a:lnTo>
                    <a:lnTo>
                      <a:pt x="306" y="22"/>
                    </a:lnTo>
                    <a:lnTo>
                      <a:pt x="314" y="16"/>
                    </a:lnTo>
                    <a:lnTo>
                      <a:pt x="322" y="14"/>
                    </a:lnTo>
                    <a:lnTo>
                      <a:pt x="322" y="14"/>
                    </a:lnTo>
                    <a:lnTo>
                      <a:pt x="322" y="12"/>
                    </a:lnTo>
                    <a:lnTo>
                      <a:pt x="324" y="10"/>
                    </a:lnTo>
                    <a:lnTo>
                      <a:pt x="322" y="8"/>
                    </a:lnTo>
                    <a:lnTo>
                      <a:pt x="322" y="6"/>
                    </a:lnTo>
                    <a:lnTo>
                      <a:pt x="318" y="4"/>
                    </a:lnTo>
                    <a:lnTo>
                      <a:pt x="312" y="2"/>
                    </a:lnTo>
                    <a:lnTo>
                      <a:pt x="298" y="2"/>
                    </a:lnTo>
                    <a:lnTo>
                      <a:pt x="278" y="0"/>
                    </a:lnTo>
                    <a:lnTo>
                      <a:pt x="258" y="4"/>
                    </a:lnTo>
                    <a:lnTo>
                      <a:pt x="240" y="12"/>
                    </a:lnTo>
                    <a:lnTo>
                      <a:pt x="212" y="30"/>
                    </a:lnTo>
                    <a:lnTo>
                      <a:pt x="212" y="30"/>
                    </a:lnTo>
                    <a:lnTo>
                      <a:pt x="214" y="32"/>
                    </a:lnTo>
                    <a:lnTo>
                      <a:pt x="218" y="34"/>
                    </a:lnTo>
                    <a:lnTo>
                      <a:pt x="220" y="38"/>
                    </a:lnTo>
                    <a:lnTo>
                      <a:pt x="224" y="42"/>
                    </a:lnTo>
                    <a:lnTo>
                      <a:pt x="226" y="48"/>
                    </a:lnTo>
                    <a:lnTo>
                      <a:pt x="228" y="56"/>
                    </a:lnTo>
                    <a:lnTo>
                      <a:pt x="206" y="38"/>
                    </a:lnTo>
                    <a:lnTo>
                      <a:pt x="196" y="40"/>
                    </a:lnTo>
                    <a:lnTo>
                      <a:pt x="202" y="62"/>
                    </a:lnTo>
                    <a:lnTo>
                      <a:pt x="186" y="48"/>
                    </a:lnTo>
                    <a:lnTo>
                      <a:pt x="166" y="54"/>
                    </a:lnTo>
                    <a:lnTo>
                      <a:pt x="164" y="54"/>
                    </a:lnTo>
                    <a:lnTo>
                      <a:pt x="164" y="56"/>
                    </a:lnTo>
                    <a:lnTo>
                      <a:pt x="162" y="60"/>
                    </a:lnTo>
                    <a:lnTo>
                      <a:pt x="164" y="66"/>
                    </a:lnTo>
                    <a:lnTo>
                      <a:pt x="166" y="70"/>
                    </a:lnTo>
                    <a:lnTo>
                      <a:pt x="170" y="76"/>
                    </a:lnTo>
                    <a:lnTo>
                      <a:pt x="152" y="64"/>
                    </a:lnTo>
                    <a:lnTo>
                      <a:pt x="128" y="70"/>
                    </a:lnTo>
                    <a:lnTo>
                      <a:pt x="104" y="78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" name="Freeform 347"/>
              <p:cNvSpPr>
                <a:spLocks/>
              </p:cNvSpPr>
              <p:nvPr/>
            </p:nvSpPr>
            <p:spPr bwMode="gray">
              <a:xfrm>
                <a:off x="5055" y="1444"/>
                <a:ext cx="38" cy="46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6" y="2"/>
                  </a:cxn>
                  <a:cxn ang="0">
                    <a:pos x="6" y="2"/>
                  </a:cxn>
                  <a:cxn ang="0">
                    <a:pos x="4" y="6"/>
                  </a:cxn>
                  <a:cxn ang="0">
                    <a:pos x="4" y="10"/>
                  </a:cxn>
                  <a:cxn ang="0">
                    <a:pos x="2" y="18"/>
                  </a:cxn>
                  <a:cxn ang="0">
                    <a:pos x="2" y="22"/>
                  </a:cxn>
                  <a:cxn ang="0">
                    <a:pos x="2" y="24"/>
                  </a:cxn>
                  <a:cxn ang="0">
                    <a:pos x="4" y="26"/>
                  </a:cxn>
                  <a:cxn ang="0">
                    <a:pos x="6" y="26"/>
                  </a:cxn>
                  <a:cxn ang="0">
                    <a:pos x="8" y="28"/>
                  </a:cxn>
                  <a:cxn ang="0">
                    <a:pos x="6" y="30"/>
                  </a:cxn>
                  <a:cxn ang="0">
                    <a:pos x="4" y="30"/>
                  </a:cxn>
                  <a:cxn ang="0">
                    <a:pos x="2" y="32"/>
                  </a:cxn>
                  <a:cxn ang="0">
                    <a:pos x="0" y="36"/>
                  </a:cxn>
                  <a:cxn ang="0">
                    <a:pos x="0" y="38"/>
                  </a:cxn>
                  <a:cxn ang="0">
                    <a:pos x="2" y="40"/>
                  </a:cxn>
                  <a:cxn ang="0">
                    <a:pos x="2" y="42"/>
                  </a:cxn>
                  <a:cxn ang="0">
                    <a:pos x="2" y="42"/>
                  </a:cxn>
                  <a:cxn ang="0">
                    <a:pos x="4" y="42"/>
                  </a:cxn>
                  <a:cxn ang="0">
                    <a:pos x="6" y="44"/>
                  </a:cxn>
                  <a:cxn ang="0">
                    <a:pos x="8" y="44"/>
                  </a:cxn>
                  <a:cxn ang="0">
                    <a:pos x="10" y="44"/>
                  </a:cxn>
                  <a:cxn ang="0">
                    <a:pos x="12" y="44"/>
                  </a:cxn>
                  <a:cxn ang="0">
                    <a:pos x="12" y="40"/>
                  </a:cxn>
                  <a:cxn ang="0">
                    <a:pos x="14" y="38"/>
                  </a:cxn>
                  <a:cxn ang="0">
                    <a:pos x="16" y="38"/>
                  </a:cxn>
                  <a:cxn ang="0">
                    <a:pos x="18" y="36"/>
                  </a:cxn>
                  <a:cxn ang="0">
                    <a:pos x="20" y="38"/>
                  </a:cxn>
                  <a:cxn ang="0">
                    <a:pos x="22" y="40"/>
                  </a:cxn>
                  <a:cxn ang="0">
                    <a:pos x="26" y="42"/>
                  </a:cxn>
                  <a:cxn ang="0">
                    <a:pos x="30" y="44"/>
                  </a:cxn>
                  <a:cxn ang="0">
                    <a:pos x="34" y="46"/>
                  </a:cxn>
                  <a:cxn ang="0">
                    <a:pos x="36" y="46"/>
                  </a:cxn>
                  <a:cxn ang="0">
                    <a:pos x="38" y="46"/>
                  </a:cxn>
                  <a:cxn ang="0">
                    <a:pos x="38" y="44"/>
                  </a:cxn>
                  <a:cxn ang="0">
                    <a:pos x="38" y="38"/>
                  </a:cxn>
                  <a:cxn ang="0">
                    <a:pos x="36" y="34"/>
                  </a:cxn>
                  <a:cxn ang="0">
                    <a:pos x="34" y="32"/>
                  </a:cxn>
                  <a:cxn ang="0">
                    <a:pos x="34" y="30"/>
                  </a:cxn>
                  <a:cxn ang="0">
                    <a:pos x="32" y="28"/>
                  </a:cxn>
                  <a:cxn ang="0">
                    <a:pos x="32" y="28"/>
                  </a:cxn>
                  <a:cxn ang="0">
                    <a:pos x="32" y="26"/>
                  </a:cxn>
                  <a:cxn ang="0">
                    <a:pos x="30" y="24"/>
                  </a:cxn>
                  <a:cxn ang="0">
                    <a:pos x="28" y="24"/>
                  </a:cxn>
                  <a:cxn ang="0">
                    <a:pos x="26" y="24"/>
                  </a:cxn>
                  <a:cxn ang="0">
                    <a:pos x="24" y="24"/>
                  </a:cxn>
                  <a:cxn ang="0">
                    <a:pos x="20" y="22"/>
                  </a:cxn>
                  <a:cxn ang="0">
                    <a:pos x="18" y="20"/>
                  </a:cxn>
                  <a:cxn ang="0">
                    <a:pos x="16" y="18"/>
                  </a:cxn>
                  <a:cxn ang="0">
                    <a:pos x="14" y="16"/>
                  </a:cxn>
                  <a:cxn ang="0">
                    <a:pos x="14" y="16"/>
                  </a:cxn>
                  <a:cxn ang="0">
                    <a:pos x="16" y="14"/>
                  </a:cxn>
                  <a:cxn ang="0">
                    <a:pos x="28" y="14"/>
                  </a:cxn>
                  <a:cxn ang="0">
                    <a:pos x="28" y="4"/>
                  </a:cxn>
                  <a:cxn ang="0">
                    <a:pos x="26" y="6"/>
                  </a:cxn>
                  <a:cxn ang="0">
                    <a:pos x="24" y="6"/>
                  </a:cxn>
                  <a:cxn ang="0">
                    <a:pos x="20" y="6"/>
                  </a:cxn>
                  <a:cxn ang="0">
                    <a:pos x="16" y="4"/>
                  </a:cxn>
                  <a:cxn ang="0">
                    <a:pos x="12" y="4"/>
                  </a:cxn>
                  <a:cxn ang="0">
                    <a:pos x="10" y="0"/>
                  </a:cxn>
                </a:cxnLst>
                <a:rect l="0" t="0" r="r" b="b"/>
                <a:pathLst>
                  <a:path w="38" h="46">
                    <a:moveTo>
                      <a:pt x="10" y="0"/>
                    </a:moveTo>
                    <a:lnTo>
                      <a:pt x="8" y="0"/>
                    </a:lnTo>
                    <a:lnTo>
                      <a:pt x="8" y="0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4" y="6"/>
                    </a:lnTo>
                    <a:lnTo>
                      <a:pt x="4" y="10"/>
                    </a:lnTo>
                    <a:lnTo>
                      <a:pt x="2" y="18"/>
                    </a:lnTo>
                    <a:lnTo>
                      <a:pt x="2" y="22"/>
                    </a:lnTo>
                    <a:lnTo>
                      <a:pt x="2" y="24"/>
                    </a:lnTo>
                    <a:lnTo>
                      <a:pt x="4" y="26"/>
                    </a:lnTo>
                    <a:lnTo>
                      <a:pt x="6" y="26"/>
                    </a:lnTo>
                    <a:lnTo>
                      <a:pt x="8" y="28"/>
                    </a:lnTo>
                    <a:lnTo>
                      <a:pt x="6" y="30"/>
                    </a:lnTo>
                    <a:lnTo>
                      <a:pt x="4" y="30"/>
                    </a:lnTo>
                    <a:lnTo>
                      <a:pt x="2" y="32"/>
                    </a:lnTo>
                    <a:lnTo>
                      <a:pt x="0" y="36"/>
                    </a:lnTo>
                    <a:lnTo>
                      <a:pt x="0" y="38"/>
                    </a:lnTo>
                    <a:lnTo>
                      <a:pt x="2" y="40"/>
                    </a:lnTo>
                    <a:lnTo>
                      <a:pt x="2" y="42"/>
                    </a:lnTo>
                    <a:lnTo>
                      <a:pt x="2" y="42"/>
                    </a:lnTo>
                    <a:lnTo>
                      <a:pt x="4" y="42"/>
                    </a:lnTo>
                    <a:lnTo>
                      <a:pt x="6" y="44"/>
                    </a:lnTo>
                    <a:lnTo>
                      <a:pt x="8" y="44"/>
                    </a:lnTo>
                    <a:lnTo>
                      <a:pt x="10" y="44"/>
                    </a:lnTo>
                    <a:lnTo>
                      <a:pt x="12" y="44"/>
                    </a:lnTo>
                    <a:lnTo>
                      <a:pt x="12" y="40"/>
                    </a:lnTo>
                    <a:lnTo>
                      <a:pt x="14" y="38"/>
                    </a:lnTo>
                    <a:lnTo>
                      <a:pt x="16" y="38"/>
                    </a:lnTo>
                    <a:lnTo>
                      <a:pt x="18" y="36"/>
                    </a:lnTo>
                    <a:lnTo>
                      <a:pt x="20" y="38"/>
                    </a:lnTo>
                    <a:lnTo>
                      <a:pt x="22" y="40"/>
                    </a:lnTo>
                    <a:lnTo>
                      <a:pt x="26" y="42"/>
                    </a:lnTo>
                    <a:lnTo>
                      <a:pt x="30" y="44"/>
                    </a:lnTo>
                    <a:lnTo>
                      <a:pt x="34" y="46"/>
                    </a:lnTo>
                    <a:lnTo>
                      <a:pt x="36" y="46"/>
                    </a:lnTo>
                    <a:lnTo>
                      <a:pt x="38" y="46"/>
                    </a:lnTo>
                    <a:lnTo>
                      <a:pt x="38" y="44"/>
                    </a:lnTo>
                    <a:lnTo>
                      <a:pt x="38" y="38"/>
                    </a:lnTo>
                    <a:lnTo>
                      <a:pt x="36" y="34"/>
                    </a:lnTo>
                    <a:lnTo>
                      <a:pt x="34" y="32"/>
                    </a:lnTo>
                    <a:lnTo>
                      <a:pt x="34" y="30"/>
                    </a:lnTo>
                    <a:lnTo>
                      <a:pt x="32" y="28"/>
                    </a:lnTo>
                    <a:lnTo>
                      <a:pt x="32" y="28"/>
                    </a:lnTo>
                    <a:lnTo>
                      <a:pt x="32" y="26"/>
                    </a:lnTo>
                    <a:lnTo>
                      <a:pt x="30" y="24"/>
                    </a:lnTo>
                    <a:lnTo>
                      <a:pt x="28" y="24"/>
                    </a:lnTo>
                    <a:lnTo>
                      <a:pt x="26" y="24"/>
                    </a:lnTo>
                    <a:lnTo>
                      <a:pt x="24" y="24"/>
                    </a:lnTo>
                    <a:lnTo>
                      <a:pt x="20" y="22"/>
                    </a:lnTo>
                    <a:lnTo>
                      <a:pt x="18" y="20"/>
                    </a:lnTo>
                    <a:lnTo>
                      <a:pt x="16" y="18"/>
                    </a:lnTo>
                    <a:lnTo>
                      <a:pt x="14" y="16"/>
                    </a:lnTo>
                    <a:lnTo>
                      <a:pt x="14" y="16"/>
                    </a:lnTo>
                    <a:lnTo>
                      <a:pt x="16" y="14"/>
                    </a:lnTo>
                    <a:lnTo>
                      <a:pt x="28" y="14"/>
                    </a:lnTo>
                    <a:lnTo>
                      <a:pt x="28" y="4"/>
                    </a:lnTo>
                    <a:lnTo>
                      <a:pt x="26" y="6"/>
                    </a:lnTo>
                    <a:lnTo>
                      <a:pt x="24" y="6"/>
                    </a:lnTo>
                    <a:lnTo>
                      <a:pt x="20" y="6"/>
                    </a:lnTo>
                    <a:lnTo>
                      <a:pt x="16" y="4"/>
                    </a:lnTo>
                    <a:lnTo>
                      <a:pt x="12" y="4"/>
                    </a:lnTo>
                    <a:lnTo>
                      <a:pt x="10" y="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" name="Freeform 348"/>
              <p:cNvSpPr>
                <a:spLocks/>
              </p:cNvSpPr>
              <p:nvPr/>
            </p:nvSpPr>
            <p:spPr bwMode="gray">
              <a:xfrm>
                <a:off x="4471" y="1488"/>
                <a:ext cx="278" cy="320"/>
              </a:xfrm>
              <a:custGeom>
                <a:avLst/>
                <a:gdLst/>
                <a:ahLst/>
                <a:cxnLst>
                  <a:cxn ang="0">
                    <a:pos x="94" y="122"/>
                  </a:cxn>
                  <a:cxn ang="0">
                    <a:pos x="110" y="128"/>
                  </a:cxn>
                  <a:cxn ang="0">
                    <a:pos x="138" y="144"/>
                  </a:cxn>
                  <a:cxn ang="0">
                    <a:pos x="146" y="148"/>
                  </a:cxn>
                  <a:cxn ang="0">
                    <a:pos x="156" y="182"/>
                  </a:cxn>
                  <a:cxn ang="0">
                    <a:pos x="148" y="224"/>
                  </a:cxn>
                  <a:cxn ang="0">
                    <a:pos x="132" y="238"/>
                  </a:cxn>
                  <a:cxn ang="0">
                    <a:pos x="118" y="238"/>
                  </a:cxn>
                  <a:cxn ang="0">
                    <a:pos x="110" y="254"/>
                  </a:cxn>
                  <a:cxn ang="0">
                    <a:pos x="134" y="266"/>
                  </a:cxn>
                  <a:cxn ang="0">
                    <a:pos x="146" y="258"/>
                  </a:cxn>
                  <a:cxn ang="0">
                    <a:pos x="174" y="282"/>
                  </a:cxn>
                  <a:cxn ang="0">
                    <a:pos x="192" y="300"/>
                  </a:cxn>
                  <a:cxn ang="0">
                    <a:pos x="208" y="312"/>
                  </a:cxn>
                  <a:cxn ang="0">
                    <a:pos x="222" y="318"/>
                  </a:cxn>
                  <a:cxn ang="0">
                    <a:pos x="216" y="298"/>
                  </a:cxn>
                  <a:cxn ang="0">
                    <a:pos x="204" y="286"/>
                  </a:cxn>
                  <a:cxn ang="0">
                    <a:pos x="218" y="288"/>
                  </a:cxn>
                  <a:cxn ang="0">
                    <a:pos x="238" y="304"/>
                  </a:cxn>
                  <a:cxn ang="0">
                    <a:pos x="246" y="302"/>
                  </a:cxn>
                  <a:cxn ang="0">
                    <a:pos x="246" y="278"/>
                  </a:cxn>
                  <a:cxn ang="0">
                    <a:pos x="230" y="262"/>
                  </a:cxn>
                  <a:cxn ang="0">
                    <a:pos x="218" y="252"/>
                  </a:cxn>
                  <a:cxn ang="0">
                    <a:pos x="210" y="242"/>
                  </a:cxn>
                  <a:cxn ang="0">
                    <a:pos x="206" y="220"/>
                  </a:cxn>
                  <a:cxn ang="0">
                    <a:pos x="214" y="208"/>
                  </a:cxn>
                  <a:cxn ang="0">
                    <a:pos x="224" y="228"/>
                  </a:cxn>
                  <a:cxn ang="0">
                    <a:pos x="232" y="246"/>
                  </a:cxn>
                  <a:cxn ang="0">
                    <a:pos x="242" y="248"/>
                  </a:cxn>
                  <a:cxn ang="0">
                    <a:pos x="260" y="236"/>
                  </a:cxn>
                  <a:cxn ang="0">
                    <a:pos x="274" y="232"/>
                  </a:cxn>
                  <a:cxn ang="0">
                    <a:pos x="272" y="220"/>
                  </a:cxn>
                  <a:cxn ang="0">
                    <a:pos x="276" y="212"/>
                  </a:cxn>
                  <a:cxn ang="0">
                    <a:pos x="270" y="202"/>
                  </a:cxn>
                  <a:cxn ang="0">
                    <a:pos x="260" y="200"/>
                  </a:cxn>
                  <a:cxn ang="0">
                    <a:pos x="254" y="196"/>
                  </a:cxn>
                  <a:cxn ang="0">
                    <a:pos x="216" y="166"/>
                  </a:cxn>
                  <a:cxn ang="0">
                    <a:pos x="206" y="168"/>
                  </a:cxn>
                  <a:cxn ang="0">
                    <a:pos x="210" y="152"/>
                  </a:cxn>
                  <a:cxn ang="0">
                    <a:pos x="222" y="140"/>
                  </a:cxn>
                  <a:cxn ang="0">
                    <a:pos x="218" y="126"/>
                  </a:cxn>
                  <a:cxn ang="0">
                    <a:pos x="208" y="116"/>
                  </a:cxn>
                  <a:cxn ang="0">
                    <a:pos x="196" y="96"/>
                  </a:cxn>
                  <a:cxn ang="0">
                    <a:pos x="186" y="94"/>
                  </a:cxn>
                  <a:cxn ang="0">
                    <a:pos x="176" y="94"/>
                  </a:cxn>
                  <a:cxn ang="0">
                    <a:pos x="180" y="82"/>
                  </a:cxn>
                  <a:cxn ang="0">
                    <a:pos x="168" y="78"/>
                  </a:cxn>
                  <a:cxn ang="0">
                    <a:pos x="150" y="58"/>
                  </a:cxn>
                  <a:cxn ang="0">
                    <a:pos x="108" y="48"/>
                  </a:cxn>
                  <a:cxn ang="0">
                    <a:pos x="78" y="44"/>
                  </a:cxn>
                  <a:cxn ang="0">
                    <a:pos x="84" y="24"/>
                  </a:cxn>
                  <a:cxn ang="0">
                    <a:pos x="80" y="4"/>
                  </a:cxn>
                  <a:cxn ang="0">
                    <a:pos x="60" y="16"/>
                  </a:cxn>
                  <a:cxn ang="0">
                    <a:pos x="72" y="78"/>
                  </a:cxn>
                  <a:cxn ang="0">
                    <a:pos x="72" y="92"/>
                  </a:cxn>
                  <a:cxn ang="0">
                    <a:pos x="44" y="38"/>
                  </a:cxn>
                  <a:cxn ang="0">
                    <a:pos x="40" y="0"/>
                  </a:cxn>
                  <a:cxn ang="0">
                    <a:pos x="2" y="56"/>
                  </a:cxn>
                  <a:cxn ang="0">
                    <a:pos x="4" y="68"/>
                  </a:cxn>
                  <a:cxn ang="0">
                    <a:pos x="22" y="108"/>
                  </a:cxn>
                  <a:cxn ang="0">
                    <a:pos x="36" y="110"/>
                  </a:cxn>
                </a:cxnLst>
                <a:rect l="0" t="0" r="r" b="b"/>
                <a:pathLst>
                  <a:path w="278" h="320">
                    <a:moveTo>
                      <a:pt x="80" y="124"/>
                    </a:moveTo>
                    <a:lnTo>
                      <a:pt x="92" y="126"/>
                    </a:lnTo>
                    <a:lnTo>
                      <a:pt x="92" y="124"/>
                    </a:lnTo>
                    <a:lnTo>
                      <a:pt x="92" y="124"/>
                    </a:lnTo>
                    <a:lnTo>
                      <a:pt x="92" y="122"/>
                    </a:lnTo>
                    <a:lnTo>
                      <a:pt x="94" y="122"/>
                    </a:lnTo>
                    <a:lnTo>
                      <a:pt x="94" y="122"/>
                    </a:lnTo>
                    <a:lnTo>
                      <a:pt x="98" y="124"/>
                    </a:lnTo>
                    <a:lnTo>
                      <a:pt x="98" y="124"/>
                    </a:lnTo>
                    <a:lnTo>
                      <a:pt x="102" y="126"/>
                    </a:lnTo>
                    <a:lnTo>
                      <a:pt x="106" y="128"/>
                    </a:lnTo>
                    <a:lnTo>
                      <a:pt x="110" y="128"/>
                    </a:lnTo>
                    <a:lnTo>
                      <a:pt x="116" y="130"/>
                    </a:lnTo>
                    <a:lnTo>
                      <a:pt x="134" y="138"/>
                    </a:lnTo>
                    <a:lnTo>
                      <a:pt x="136" y="140"/>
                    </a:lnTo>
                    <a:lnTo>
                      <a:pt x="136" y="140"/>
                    </a:lnTo>
                    <a:lnTo>
                      <a:pt x="138" y="142"/>
                    </a:lnTo>
                    <a:lnTo>
                      <a:pt x="138" y="144"/>
                    </a:lnTo>
                    <a:lnTo>
                      <a:pt x="138" y="146"/>
                    </a:lnTo>
                    <a:lnTo>
                      <a:pt x="136" y="150"/>
                    </a:lnTo>
                    <a:lnTo>
                      <a:pt x="136" y="148"/>
                    </a:lnTo>
                    <a:lnTo>
                      <a:pt x="138" y="148"/>
                    </a:lnTo>
                    <a:lnTo>
                      <a:pt x="142" y="148"/>
                    </a:lnTo>
                    <a:lnTo>
                      <a:pt x="146" y="148"/>
                    </a:lnTo>
                    <a:lnTo>
                      <a:pt x="148" y="150"/>
                    </a:lnTo>
                    <a:lnTo>
                      <a:pt x="152" y="152"/>
                    </a:lnTo>
                    <a:lnTo>
                      <a:pt x="152" y="156"/>
                    </a:lnTo>
                    <a:lnTo>
                      <a:pt x="154" y="160"/>
                    </a:lnTo>
                    <a:lnTo>
                      <a:pt x="156" y="170"/>
                    </a:lnTo>
                    <a:lnTo>
                      <a:pt x="156" y="182"/>
                    </a:lnTo>
                    <a:lnTo>
                      <a:pt x="156" y="196"/>
                    </a:lnTo>
                    <a:lnTo>
                      <a:pt x="150" y="210"/>
                    </a:lnTo>
                    <a:lnTo>
                      <a:pt x="150" y="210"/>
                    </a:lnTo>
                    <a:lnTo>
                      <a:pt x="150" y="214"/>
                    </a:lnTo>
                    <a:lnTo>
                      <a:pt x="150" y="218"/>
                    </a:lnTo>
                    <a:lnTo>
                      <a:pt x="148" y="224"/>
                    </a:lnTo>
                    <a:lnTo>
                      <a:pt x="146" y="230"/>
                    </a:lnTo>
                    <a:lnTo>
                      <a:pt x="140" y="234"/>
                    </a:lnTo>
                    <a:lnTo>
                      <a:pt x="140" y="236"/>
                    </a:lnTo>
                    <a:lnTo>
                      <a:pt x="138" y="236"/>
                    </a:lnTo>
                    <a:lnTo>
                      <a:pt x="136" y="238"/>
                    </a:lnTo>
                    <a:lnTo>
                      <a:pt x="132" y="238"/>
                    </a:lnTo>
                    <a:lnTo>
                      <a:pt x="128" y="238"/>
                    </a:lnTo>
                    <a:lnTo>
                      <a:pt x="126" y="238"/>
                    </a:lnTo>
                    <a:lnTo>
                      <a:pt x="124" y="238"/>
                    </a:lnTo>
                    <a:lnTo>
                      <a:pt x="124" y="236"/>
                    </a:lnTo>
                    <a:lnTo>
                      <a:pt x="120" y="236"/>
                    </a:lnTo>
                    <a:lnTo>
                      <a:pt x="118" y="238"/>
                    </a:lnTo>
                    <a:lnTo>
                      <a:pt x="116" y="240"/>
                    </a:lnTo>
                    <a:lnTo>
                      <a:pt x="112" y="244"/>
                    </a:lnTo>
                    <a:lnTo>
                      <a:pt x="110" y="250"/>
                    </a:lnTo>
                    <a:lnTo>
                      <a:pt x="110" y="250"/>
                    </a:lnTo>
                    <a:lnTo>
                      <a:pt x="110" y="252"/>
                    </a:lnTo>
                    <a:lnTo>
                      <a:pt x="110" y="254"/>
                    </a:lnTo>
                    <a:lnTo>
                      <a:pt x="112" y="256"/>
                    </a:lnTo>
                    <a:lnTo>
                      <a:pt x="114" y="260"/>
                    </a:lnTo>
                    <a:lnTo>
                      <a:pt x="116" y="262"/>
                    </a:lnTo>
                    <a:lnTo>
                      <a:pt x="122" y="264"/>
                    </a:lnTo>
                    <a:lnTo>
                      <a:pt x="126" y="266"/>
                    </a:lnTo>
                    <a:lnTo>
                      <a:pt x="134" y="266"/>
                    </a:lnTo>
                    <a:lnTo>
                      <a:pt x="136" y="266"/>
                    </a:lnTo>
                    <a:lnTo>
                      <a:pt x="138" y="264"/>
                    </a:lnTo>
                    <a:lnTo>
                      <a:pt x="140" y="262"/>
                    </a:lnTo>
                    <a:lnTo>
                      <a:pt x="144" y="262"/>
                    </a:lnTo>
                    <a:lnTo>
                      <a:pt x="146" y="260"/>
                    </a:lnTo>
                    <a:lnTo>
                      <a:pt x="146" y="258"/>
                    </a:lnTo>
                    <a:lnTo>
                      <a:pt x="144" y="256"/>
                    </a:lnTo>
                    <a:lnTo>
                      <a:pt x="162" y="274"/>
                    </a:lnTo>
                    <a:lnTo>
                      <a:pt x="174" y="276"/>
                    </a:lnTo>
                    <a:lnTo>
                      <a:pt x="174" y="276"/>
                    </a:lnTo>
                    <a:lnTo>
                      <a:pt x="174" y="278"/>
                    </a:lnTo>
                    <a:lnTo>
                      <a:pt x="174" y="282"/>
                    </a:lnTo>
                    <a:lnTo>
                      <a:pt x="174" y="284"/>
                    </a:lnTo>
                    <a:lnTo>
                      <a:pt x="176" y="288"/>
                    </a:lnTo>
                    <a:lnTo>
                      <a:pt x="180" y="292"/>
                    </a:lnTo>
                    <a:lnTo>
                      <a:pt x="184" y="296"/>
                    </a:lnTo>
                    <a:lnTo>
                      <a:pt x="192" y="298"/>
                    </a:lnTo>
                    <a:lnTo>
                      <a:pt x="192" y="300"/>
                    </a:lnTo>
                    <a:lnTo>
                      <a:pt x="196" y="300"/>
                    </a:lnTo>
                    <a:lnTo>
                      <a:pt x="200" y="302"/>
                    </a:lnTo>
                    <a:lnTo>
                      <a:pt x="202" y="306"/>
                    </a:lnTo>
                    <a:lnTo>
                      <a:pt x="206" y="310"/>
                    </a:lnTo>
                    <a:lnTo>
                      <a:pt x="206" y="312"/>
                    </a:lnTo>
                    <a:lnTo>
                      <a:pt x="208" y="312"/>
                    </a:lnTo>
                    <a:lnTo>
                      <a:pt x="210" y="314"/>
                    </a:lnTo>
                    <a:lnTo>
                      <a:pt x="212" y="316"/>
                    </a:lnTo>
                    <a:lnTo>
                      <a:pt x="214" y="318"/>
                    </a:lnTo>
                    <a:lnTo>
                      <a:pt x="218" y="320"/>
                    </a:lnTo>
                    <a:lnTo>
                      <a:pt x="220" y="320"/>
                    </a:lnTo>
                    <a:lnTo>
                      <a:pt x="222" y="318"/>
                    </a:lnTo>
                    <a:lnTo>
                      <a:pt x="222" y="316"/>
                    </a:lnTo>
                    <a:lnTo>
                      <a:pt x="222" y="310"/>
                    </a:lnTo>
                    <a:lnTo>
                      <a:pt x="222" y="310"/>
                    </a:lnTo>
                    <a:lnTo>
                      <a:pt x="220" y="306"/>
                    </a:lnTo>
                    <a:lnTo>
                      <a:pt x="218" y="302"/>
                    </a:lnTo>
                    <a:lnTo>
                      <a:pt x="216" y="298"/>
                    </a:lnTo>
                    <a:lnTo>
                      <a:pt x="212" y="294"/>
                    </a:lnTo>
                    <a:lnTo>
                      <a:pt x="210" y="290"/>
                    </a:lnTo>
                    <a:lnTo>
                      <a:pt x="206" y="290"/>
                    </a:lnTo>
                    <a:lnTo>
                      <a:pt x="206" y="288"/>
                    </a:lnTo>
                    <a:lnTo>
                      <a:pt x="206" y="288"/>
                    </a:lnTo>
                    <a:lnTo>
                      <a:pt x="204" y="286"/>
                    </a:lnTo>
                    <a:lnTo>
                      <a:pt x="204" y="286"/>
                    </a:lnTo>
                    <a:lnTo>
                      <a:pt x="206" y="284"/>
                    </a:lnTo>
                    <a:lnTo>
                      <a:pt x="208" y="284"/>
                    </a:lnTo>
                    <a:lnTo>
                      <a:pt x="210" y="284"/>
                    </a:lnTo>
                    <a:lnTo>
                      <a:pt x="214" y="286"/>
                    </a:lnTo>
                    <a:lnTo>
                      <a:pt x="218" y="288"/>
                    </a:lnTo>
                    <a:lnTo>
                      <a:pt x="222" y="290"/>
                    </a:lnTo>
                    <a:lnTo>
                      <a:pt x="228" y="292"/>
                    </a:lnTo>
                    <a:lnTo>
                      <a:pt x="232" y="296"/>
                    </a:lnTo>
                    <a:lnTo>
                      <a:pt x="236" y="300"/>
                    </a:lnTo>
                    <a:lnTo>
                      <a:pt x="238" y="304"/>
                    </a:lnTo>
                    <a:lnTo>
                      <a:pt x="238" y="304"/>
                    </a:lnTo>
                    <a:lnTo>
                      <a:pt x="240" y="306"/>
                    </a:lnTo>
                    <a:lnTo>
                      <a:pt x="240" y="308"/>
                    </a:lnTo>
                    <a:lnTo>
                      <a:pt x="242" y="308"/>
                    </a:lnTo>
                    <a:lnTo>
                      <a:pt x="244" y="306"/>
                    </a:lnTo>
                    <a:lnTo>
                      <a:pt x="246" y="304"/>
                    </a:lnTo>
                    <a:lnTo>
                      <a:pt x="246" y="302"/>
                    </a:lnTo>
                    <a:lnTo>
                      <a:pt x="248" y="300"/>
                    </a:lnTo>
                    <a:lnTo>
                      <a:pt x="248" y="296"/>
                    </a:lnTo>
                    <a:lnTo>
                      <a:pt x="250" y="290"/>
                    </a:lnTo>
                    <a:lnTo>
                      <a:pt x="250" y="286"/>
                    </a:lnTo>
                    <a:lnTo>
                      <a:pt x="248" y="282"/>
                    </a:lnTo>
                    <a:lnTo>
                      <a:pt x="246" y="278"/>
                    </a:lnTo>
                    <a:lnTo>
                      <a:pt x="244" y="276"/>
                    </a:lnTo>
                    <a:lnTo>
                      <a:pt x="242" y="274"/>
                    </a:lnTo>
                    <a:lnTo>
                      <a:pt x="240" y="272"/>
                    </a:lnTo>
                    <a:lnTo>
                      <a:pt x="236" y="268"/>
                    </a:lnTo>
                    <a:lnTo>
                      <a:pt x="232" y="264"/>
                    </a:lnTo>
                    <a:lnTo>
                      <a:pt x="230" y="262"/>
                    </a:lnTo>
                    <a:lnTo>
                      <a:pt x="226" y="260"/>
                    </a:lnTo>
                    <a:lnTo>
                      <a:pt x="224" y="258"/>
                    </a:lnTo>
                    <a:lnTo>
                      <a:pt x="224" y="258"/>
                    </a:lnTo>
                    <a:lnTo>
                      <a:pt x="222" y="258"/>
                    </a:lnTo>
                    <a:lnTo>
                      <a:pt x="220" y="256"/>
                    </a:lnTo>
                    <a:lnTo>
                      <a:pt x="218" y="252"/>
                    </a:lnTo>
                    <a:lnTo>
                      <a:pt x="218" y="250"/>
                    </a:lnTo>
                    <a:lnTo>
                      <a:pt x="218" y="250"/>
                    </a:lnTo>
                    <a:lnTo>
                      <a:pt x="216" y="250"/>
                    </a:lnTo>
                    <a:lnTo>
                      <a:pt x="214" y="248"/>
                    </a:lnTo>
                    <a:lnTo>
                      <a:pt x="212" y="246"/>
                    </a:lnTo>
                    <a:lnTo>
                      <a:pt x="210" y="242"/>
                    </a:lnTo>
                    <a:lnTo>
                      <a:pt x="208" y="238"/>
                    </a:lnTo>
                    <a:lnTo>
                      <a:pt x="208" y="230"/>
                    </a:lnTo>
                    <a:lnTo>
                      <a:pt x="208" y="230"/>
                    </a:lnTo>
                    <a:lnTo>
                      <a:pt x="206" y="226"/>
                    </a:lnTo>
                    <a:lnTo>
                      <a:pt x="206" y="224"/>
                    </a:lnTo>
                    <a:lnTo>
                      <a:pt x="206" y="220"/>
                    </a:lnTo>
                    <a:lnTo>
                      <a:pt x="206" y="216"/>
                    </a:lnTo>
                    <a:lnTo>
                      <a:pt x="208" y="212"/>
                    </a:lnTo>
                    <a:lnTo>
                      <a:pt x="210" y="208"/>
                    </a:lnTo>
                    <a:lnTo>
                      <a:pt x="212" y="208"/>
                    </a:lnTo>
                    <a:lnTo>
                      <a:pt x="214" y="208"/>
                    </a:lnTo>
                    <a:lnTo>
                      <a:pt x="214" y="208"/>
                    </a:lnTo>
                    <a:lnTo>
                      <a:pt x="216" y="210"/>
                    </a:lnTo>
                    <a:lnTo>
                      <a:pt x="220" y="212"/>
                    </a:lnTo>
                    <a:lnTo>
                      <a:pt x="222" y="216"/>
                    </a:lnTo>
                    <a:lnTo>
                      <a:pt x="222" y="220"/>
                    </a:lnTo>
                    <a:lnTo>
                      <a:pt x="224" y="226"/>
                    </a:lnTo>
                    <a:lnTo>
                      <a:pt x="224" y="228"/>
                    </a:lnTo>
                    <a:lnTo>
                      <a:pt x="226" y="230"/>
                    </a:lnTo>
                    <a:lnTo>
                      <a:pt x="228" y="234"/>
                    </a:lnTo>
                    <a:lnTo>
                      <a:pt x="230" y="240"/>
                    </a:lnTo>
                    <a:lnTo>
                      <a:pt x="230" y="244"/>
                    </a:lnTo>
                    <a:lnTo>
                      <a:pt x="232" y="246"/>
                    </a:lnTo>
                    <a:lnTo>
                      <a:pt x="232" y="246"/>
                    </a:lnTo>
                    <a:lnTo>
                      <a:pt x="232" y="248"/>
                    </a:lnTo>
                    <a:lnTo>
                      <a:pt x="232" y="248"/>
                    </a:lnTo>
                    <a:lnTo>
                      <a:pt x="234" y="250"/>
                    </a:lnTo>
                    <a:lnTo>
                      <a:pt x="236" y="250"/>
                    </a:lnTo>
                    <a:lnTo>
                      <a:pt x="238" y="250"/>
                    </a:lnTo>
                    <a:lnTo>
                      <a:pt x="242" y="248"/>
                    </a:lnTo>
                    <a:lnTo>
                      <a:pt x="246" y="244"/>
                    </a:lnTo>
                    <a:lnTo>
                      <a:pt x="248" y="244"/>
                    </a:lnTo>
                    <a:lnTo>
                      <a:pt x="250" y="242"/>
                    </a:lnTo>
                    <a:lnTo>
                      <a:pt x="252" y="240"/>
                    </a:lnTo>
                    <a:lnTo>
                      <a:pt x="256" y="238"/>
                    </a:lnTo>
                    <a:lnTo>
                      <a:pt x="260" y="236"/>
                    </a:lnTo>
                    <a:lnTo>
                      <a:pt x="264" y="234"/>
                    </a:lnTo>
                    <a:lnTo>
                      <a:pt x="266" y="234"/>
                    </a:lnTo>
                    <a:lnTo>
                      <a:pt x="268" y="234"/>
                    </a:lnTo>
                    <a:lnTo>
                      <a:pt x="270" y="234"/>
                    </a:lnTo>
                    <a:lnTo>
                      <a:pt x="272" y="234"/>
                    </a:lnTo>
                    <a:lnTo>
                      <a:pt x="274" y="232"/>
                    </a:lnTo>
                    <a:lnTo>
                      <a:pt x="276" y="230"/>
                    </a:lnTo>
                    <a:lnTo>
                      <a:pt x="278" y="228"/>
                    </a:lnTo>
                    <a:lnTo>
                      <a:pt x="276" y="224"/>
                    </a:lnTo>
                    <a:lnTo>
                      <a:pt x="274" y="220"/>
                    </a:lnTo>
                    <a:lnTo>
                      <a:pt x="274" y="220"/>
                    </a:lnTo>
                    <a:lnTo>
                      <a:pt x="272" y="220"/>
                    </a:lnTo>
                    <a:lnTo>
                      <a:pt x="270" y="220"/>
                    </a:lnTo>
                    <a:lnTo>
                      <a:pt x="268" y="218"/>
                    </a:lnTo>
                    <a:lnTo>
                      <a:pt x="266" y="218"/>
                    </a:lnTo>
                    <a:lnTo>
                      <a:pt x="266" y="214"/>
                    </a:lnTo>
                    <a:lnTo>
                      <a:pt x="276" y="212"/>
                    </a:lnTo>
                    <a:lnTo>
                      <a:pt x="276" y="212"/>
                    </a:lnTo>
                    <a:lnTo>
                      <a:pt x="276" y="210"/>
                    </a:lnTo>
                    <a:lnTo>
                      <a:pt x="276" y="208"/>
                    </a:lnTo>
                    <a:lnTo>
                      <a:pt x="274" y="206"/>
                    </a:lnTo>
                    <a:lnTo>
                      <a:pt x="272" y="204"/>
                    </a:lnTo>
                    <a:lnTo>
                      <a:pt x="272" y="204"/>
                    </a:lnTo>
                    <a:lnTo>
                      <a:pt x="270" y="202"/>
                    </a:lnTo>
                    <a:lnTo>
                      <a:pt x="270" y="200"/>
                    </a:lnTo>
                    <a:lnTo>
                      <a:pt x="268" y="198"/>
                    </a:lnTo>
                    <a:lnTo>
                      <a:pt x="266" y="198"/>
                    </a:lnTo>
                    <a:lnTo>
                      <a:pt x="262" y="198"/>
                    </a:lnTo>
                    <a:lnTo>
                      <a:pt x="262" y="200"/>
                    </a:lnTo>
                    <a:lnTo>
                      <a:pt x="260" y="200"/>
                    </a:lnTo>
                    <a:lnTo>
                      <a:pt x="258" y="200"/>
                    </a:lnTo>
                    <a:lnTo>
                      <a:pt x="256" y="202"/>
                    </a:lnTo>
                    <a:lnTo>
                      <a:pt x="254" y="202"/>
                    </a:lnTo>
                    <a:lnTo>
                      <a:pt x="254" y="200"/>
                    </a:lnTo>
                    <a:lnTo>
                      <a:pt x="254" y="198"/>
                    </a:lnTo>
                    <a:lnTo>
                      <a:pt x="254" y="196"/>
                    </a:lnTo>
                    <a:lnTo>
                      <a:pt x="252" y="194"/>
                    </a:lnTo>
                    <a:lnTo>
                      <a:pt x="252" y="190"/>
                    </a:lnTo>
                    <a:lnTo>
                      <a:pt x="248" y="186"/>
                    </a:lnTo>
                    <a:lnTo>
                      <a:pt x="244" y="182"/>
                    </a:lnTo>
                    <a:lnTo>
                      <a:pt x="228" y="176"/>
                    </a:lnTo>
                    <a:lnTo>
                      <a:pt x="216" y="166"/>
                    </a:lnTo>
                    <a:lnTo>
                      <a:pt x="216" y="166"/>
                    </a:lnTo>
                    <a:lnTo>
                      <a:pt x="214" y="166"/>
                    </a:lnTo>
                    <a:lnTo>
                      <a:pt x="212" y="168"/>
                    </a:lnTo>
                    <a:lnTo>
                      <a:pt x="210" y="168"/>
                    </a:lnTo>
                    <a:lnTo>
                      <a:pt x="208" y="168"/>
                    </a:lnTo>
                    <a:lnTo>
                      <a:pt x="206" y="168"/>
                    </a:lnTo>
                    <a:lnTo>
                      <a:pt x="206" y="166"/>
                    </a:lnTo>
                    <a:lnTo>
                      <a:pt x="206" y="162"/>
                    </a:lnTo>
                    <a:lnTo>
                      <a:pt x="206" y="162"/>
                    </a:lnTo>
                    <a:lnTo>
                      <a:pt x="208" y="158"/>
                    </a:lnTo>
                    <a:lnTo>
                      <a:pt x="208" y="156"/>
                    </a:lnTo>
                    <a:lnTo>
                      <a:pt x="210" y="152"/>
                    </a:lnTo>
                    <a:lnTo>
                      <a:pt x="208" y="150"/>
                    </a:lnTo>
                    <a:lnTo>
                      <a:pt x="218" y="148"/>
                    </a:lnTo>
                    <a:lnTo>
                      <a:pt x="220" y="148"/>
                    </a:lnTo>
                    <a:lnTo>
                      <a:pt x="220" y="146"/>
                    </a:lnTo>
                    <a:lnTo>
                      <a:pt x="222" y="144"/>
                    </a:lnTo>
                    <a:lnTo>
                      <a:pt x="222" y="140"/>
                    </a:lnTo>
                    <a:lnTo>
                      <a:pt x="218" y="136"/>
                    </a:lnTo>
                    <a:lnTo>
                      <a:pt x="218" y="136"/>
                    </a:lnTo>
                    <a:lnTo>
                      <a:pt x="218" y="132"/>
                    </a:lnTo>
                    <a:lnTo>
                      <a:pt x="216" y="130"/>
                    </a:lnTo>
                    <a:lnTo>
                      <a:pt x="218" y="126"/>
                    </a:lnTo>
                    <a:lnTo>
                      <a:pt x="218" y="126"/>
                    </a:lnTo>
                    <a:lnTo>
                      <a:pt x="220" y="124"/>
                    </a:lnTo>
                    <a:lnTo>
                      <a:pt x="220" y="122"/>
                    </a:lnTo>
                    <a:lnTo>
                      <a:pt x="218" y="120"/>
                    </a:lnTo>
                    <a:lnTo>
                      <a:pt x="218" y="118"/>
                    </a:lnTo>
                    <a:lnTo>
                      <a:pt x="214" y="116"/>
                    </a:lnTo>
                    <a:lnTo>
                      <a:pt x="208" y="116"/>
                    </a:lnTo>
                    <a:lnTo>
                      <a:pt x="208" y="104"/>
                    </a:lnTo>
                    <a:lnTo>
                      <a:pt x="206" y="104"/>
                    </a:lnTo>
                    <a:lnTo>
                      <a:pt x="204" y="102"/>
                    </a:lnTo>
                    <a:lnTo>
                      <a:pt x="200" y="102"/>
                    </a:lnTo>
                    <a:lnTo>
                      <a:pt x="196" y="98"/>
                    </a:lnTo>
                    <a:lnTo>
                      <a:pt x="196" y="96"/>
                    </a:lnTo>
                    <a:lnTo>
                      <a:pt x="196" y="96"/>
                    </a:lnTo>
                    <a:lnTo>
                      <a:pt x="194" y="94"/>
                    </a:lnTo>
                    <a:lnTo>
                      <a:pt x="192" y="92"/>
                    </a:lnTo>
                    <a:lnTo>
                      <a:pt x="190" y="92"/>
                    </a:lnTo>
                    <a:lnTo>
                      <a:pt x="186" y="94"/>
                    </a:lnTo>
                    <a:lnTo>
                      <a:pt x="186" y="94"/>
                    </a:lnTo>
                    <a:lnTo>
                      <a:pt x="184" y="94"/>
                    </a:lnTo>
                    <a:lnTo>
                      <a:pt x="182" y="96"/>
                    </a:lnTo>
                    <a:lnTo>
                      <a:pt x="180" y="96"/>
                    </a:lnTo>
                    <a:lnTo>
                      <a:pt x="178" y="96"/>
                    </a:lnTo>
                    <a:lnTo>
                      <a:pt x="176" y="96"/>
                    </a:lnTo>
                    <a:lnTo>
                      <a:pt x="176" y="94"/>
                    </a:lnTo>
                    <a:lnTo>
                      <a:pt x="178" y="90"/>
                    </a:lnTo>
                    <a:lnTo>
                      <a:pt x="178" y="90"/>
                    </a:lnTo>
                    <a:lnTo>
                      <a:pt x="178" y="88"/>
                    </a:lnTo>
                    <a:lnTo>
                      <a:pt x="180" y="86"/>
                    </a:lnTo>
                    <a:lnTo>
                      <a:pt x="180" y="84"/>
                    </a:lnTo>
                    <a:lnTo>
                      <a:pt x="180" y="82"/>
                    </a:lnTo>
                    <a:lnTo>
                      <a:pt x="178" y="78"/>
                    </a:lnTo>
                    <a:lnTo>
                      <a:pt x="176" y="78"/>
                    </a:lnTo>
                    <a:lnTo>
                      <a:pt x="172" y="76"/>
                    </a:lnTo>
                    <a:lnTo>
                      <a:pt x="172" y="76"/>
                    </a:lnTo>
                    <a:lnTo>
                      <a:pt x="170" y="78"/>
                    </a:lnTo>
                    <a:lnTo>
                      <a:pt x="168" y="78"/>
                    </a:lnTo>
                    <a:lnTo>
                      <a:pt x="166" y="78"/>
                    </a:lnTo>
                    <a:lnTo>
                      <a:pt x="164" y="76"/>
                    </a:lnTo>
                    <a:lnTo>
                      <a:pt x="160" y="74"/>
                    </a:lnTo>
                    <a:lnTo>
                      <a:pt x="156" y="70"/>
                    </a:lnTo>
                    <a:lnTo>
                      <a:pt x="152" y="62"/>
                    </a:lnTo>
                    <a:lnTo>
                      <a:pt x="150" y="58"/>
                    </a:lnTo>
                    <a:lnTo>
                      <a:pt x="144" y="54"/>
                    </a:lnTo>
                    <a:lnTo>
                      <a:pt x="132" y="48"/>
                    </a:lnTo>
                    <a:lnTo>
                      <a:pt x="114" y="46"/>
                    </a:lnTo>
                    <a:lnTo>
                      <a:pt x="114" y="46"/>
                    </a:lnTo>
                    <a:lnTo>
                      <a:pt x="112" y="46"/>
                    </a:lnTo>
                    <a:lnTo>
                      <a:pt x="108" y="48"/>
                    </a:lnTo>
                    <a:lnTo>
                      <a:pt x="106" y="48"/>
                    </a:lnTo>
                    <a:lnTo>
                      <a:pt x="102" y="48"/>
                    </a:lnTo>
                    <a:lnTo>
                      <a:pt x="98" y="48"/>
                    </a:lnTo>
                    <a:lnTo>
                      <a:pt x="96" y="44"/>
                    </a:lnTo>
                    <a:lnTo>
                      <a:pt x="94" y="38"/>
                    </a:lnTo>
                    <a:lnTo>
                      <a:pt x="78" y="44"/>
                    </a:lnTo>
                    <a:lnTo>
                      <a:pt x="78" y="42"/>
                    </a:lnTo>
                    <a:lnTo>
                      <a:pt x="80" y="40"/>
                    </a:lnTo>
                    <a:lnTo>
                      <a:pt x="82" y="34"/>
                    </a:lnTo>
                    <a:lnTo>
                      <a:pt x="82" y="28"/>
                    </a:lnTo>
                    <a:lnTo>
                      <a:pt x="82" y="26"/>
                    </a:lnTo>
                    <a:lnTo>
                      <a:pt x="84" y="24"/>
                    </a:lnTo>
                    <a:lnTo>
                      <a:pt x="84" y="20"/>
                    </a:lnTo>
                    <a:lnTo>
                      <a:pt x="84" y="16"/>
                    </a:lnTo>
                    <a:lnTo>
                      <a:pt x="86" y="12"/>
                    </a:lnTo>
                    <a:lnTo>
                      <a:pt x="84" y="8"/>
                    </a:lnTo>
                    <a:lnTo>
                      <a:pt x="82" y="6"/>
                    </a:lnTo>
                    <a:lnTo>
                      <a:pt x="80" y="4"/>
                    </a:lnTo>
                    <a:lnTo>
                      <a:pt x="78" y="4"/>
                    </a:lnTo>
                    <a:lnTo>
                      <a:pt x="76" y="4"/>
                    </a:lnTo>
                    <a:lnTo>
                      <a:pt x="72" y="6"/>
                    </a:lnTo>
                    <a:lnTo>
                      <a:pt x="68" y="8"/>
                    </a:lnTo>
                    <a:lnTo>
                      <a:pt x="64" y="12"/>
                    </a:lnTo>
                    <a:lnTo>
                      <a:pt x="60" y="16"/>
                    </a:lnTo>
                    <a:lnTo>
                      <a:pt x="56" y="24"/>
                    </a:lnTo>
                    <a:lnTo>
                      <a:pt x="56" y="28"/>
                    </a:lnTo>
                    <a:lnTo>
                      <a:pt x="54" y="36"/>
                    </a:lnTo>
                    <a:lnTo>
                      <a:pt x="54" y="46"/>
                    </a:lnTo>
                    <a:lnTo>
                      <a:pt x="56" y="58"/>
                    </a:lnTo>
                    <a:lnTo>
                      <a:pt x="72" y="78"/>
                    </a:lnTo>
                    <a:lnTo>
                      <a:pt x="72" y="78"/>
                    </a:lnTo>
                    <a:lnTo>
                      <a:pt x="72" y="80"/>
                    </a:lnTo>
                    <a:lnTo>
                      <a:pt x="72" y="84"/>
                    </a:lnTo>
                    <a:lnTo>
                      <a:pt x="72" y="86"/>
                    </a:lnTo>
                    <a:lnTo>
                      <a:pt x="72" y="90"/>
                    </a:lnTo>
                    <a:lnTo>
                      <a:pt x="72" y="92"/>
                    </a:lnTo>
                    <a:lnTo>
                      <a:pt x="70" y="92"/>
                    </a:lnTo>
                    <a:lnTo>
                      <a:pt x="68" y="90"/>
                    </a:lnTo>
                    <a:lnTo>
                      <a:pt x="64" y="86"/>
                    </a:lnTo>
                    <a:lnTo>
                      <a:pt x="56" y="76"/>
                    </a:lnTo>
                    <a:lnTo>
                      <a:pt x="48" y="60"/>
                    </a:lnTo>
                    <a:lnTo>
                      <a:pt x="44" y="38"/>
                    </a:lnTo>
                    <a:lnTo>
                      <a:pt x="44" y="32"/>
                    </a:lnTo>
                    <a:lnTo>
                      <a:pt x="46" y="20"/>
                    </a:lnTo>
                    <a:lnTo>
                      <a:pt x="52" y="4"/>
                    </a:lnTo>
                    <a:lnTo>
                      <a:pt x="52" y="2"/>
                    </a:lnTo>
                    <a:lnTo>
                      <a:pt x="48" y="0"/>
                    </a:lnTo>
                    <a:lnTo>
                      <a:pt x="40" y="0"/>
                    </a:lnTo>
                    <a:lnTo>
                      <a:pt x="32" y="4"/>
                    </a:lnTo>
                    <a:lnTo>
                      <a:pt x="18" y="14"/>
                    </a:lnTo>
                    <a:lnTo>
                      <a:pt x="16" y="18"/>
                    </a:lnTo>
                    <a:lnTo>
                      <a:pt x="10" y="30"/>
                    </a:lnTo>
                    <a:lnTo>
                      <a:pt x="4" y="42"/>
                    </a:lnTo>
                    <a:lnTo>
                      <a:pt x="2" y="56"/>
                    </a:lnTo>
                    <a:lnTo>
                      <a:pt x="2" y="56"/>
                    </a:lnTo>
                    <a:lnTo>
                      <a:pt x="2" y="58"/>
                    </a:lnTo>
                    <a:lnTo>
                      <a:pt x="0" y="58"/>
                    </a:lnTo>
                    <a:lnTo>
                      <a:pt x="0" y="60"/>
                    </a:lnTo>
                    <a:lnTo>
                      <a:pt x="2" y="64"/>
                    </a:lnTo>
                    <a:lnTo>
                      <a:pt x="4" y="68"/>
                    </a:lnTo>
                    <a:lnTo>
                      <a:pt x="6" y="72"/>
                    </a:lnTo>
                    <a:lnTo>
                      <a:pt x="12" y="80"/>
                    </a:lnTo>
                    <a:lnTo>
                      <a:pt x="18" y="88"/>
                    </a:lnTo>
                    <a:lnTo>
                      <a:pt x="22" y="98"/>
                    </a:lnTo>
                    <a:lnTo>
                      <a:pt x="24" y="104"/>
                    </a:lnTo>
                    <a:lnTo>
                      <a:pt x="22" y="108"/>
                    </a:lnTo>
                    <a:lnTo>
                      <a:pt x="26" y="112"/>
                    </a:lnTo>
                    <a:lnTo>
                      <a:pt x="26" y="112"/>
                    </a:lnTo>
                    <a:lnTo>
                      <a:pt x="28" y="110"/>
                    </a:lnTo>
                    <a:lnTo>
                      <a:pt x="30" y="108"/>
                    </a:lnTo>
                    <a:lnTo>
                      <a:pt x="32" y="108"/>
                    </a:lnTo>
                    <a:lnTo>
                      <a:pt x="36" y="110"/>
                    </a:lnTo>
                    <a:lnTo>
                      <a:pt x="40" y="112"/>
                    </a:lnTo>
                    <a:lnTo>
                      <a:pt x="48" y="118"/>
                    </a:lnTo>
                    <a:lnTo>
                      <a:pt x="62" y="122"/>
                    </a:lnTo>
                    <a:lnTo>
                      <a:pt x="80" y="124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8" name="Freeform 349"/>
              <p:cNvSpPr>
                <a:spLocks/>
              </p:cNvSpPr>
              <p:nvPr/>
            </p:nvSpPr>
            <p:spPr bwMode="gray">
              <a:xfrm>
                <a:off x="4407" y="1726"/>
                <a:ext cx="80" cy="58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46"/>
                  </a:cxn>
                  <a:cxn ang="0">
                    <a:pos x="2" y="46"/>
                  </a:cxn>
                  <a:cxn ang="0">
                    <a:pos x="4" y="44"/>
                  </a:cxn>
                  <a:cxn ang="0">
                    <a:pos x="6" y="44"/>
                  </a:cxn>
                  <a:cxn ang="0">
                    <a:pos x="10" y="44"/>
                  </a:cxn>
                  <a:cxn ang="0">
                    <a:pos x="12" y="44"/>
                  </a:cxn>
                  <a:cxn ang="0">
                    <a:pos x="14" y="46"/>
                  </a:cxn>
                  <a:cxn ang="0">
                    <a:pos x="16" y="48"/>
                  </a:cxn>
                  <a:cxn ang="0">
                    <a:pos x="16" y="50"/>
                  </a:cxn>
                  <a:cxn ang="0">
                    <a:pos x="16" y="52"/>
                  </a:cxn>
                  <a:cxn ang="0">
                    <a:pos x="18" y="54"/>
                  </a:cxn>
                  <a:cxn ang="0">
                    <a:pos x="20" y="56"/>
                  </a:cxn>
                  <a:cxn ang="0">
                    <a:pos x="22" y="58"/>
                  </a:cxn>
                  <a:cxn ang="0">
                    <a:pos x="26" y="58"/>
                  </a:cxn>
                  <a:cxn ang="0">
                    <a:pos x="30" y="58"/>
                  </a:cxn>
                  <a:cxn ang="0">
                    <a:pos x="34" y="56"/>
                  </a:cxn>
                  <a:cxn ang="0">
                    <a:pos x="54" y="44"/>
                  </a:cxn>
                  <a:cxn ang="0">
                    <a:pos x="72" y="48"/>
                  </a:cxn>
                  <a:cxn ang="0">
                    <a:pos x="80" y="42"/>
                  </a:cxn>
                  <a:cxn ang="0">
                    <a:pos x="80" y="40"/>
                  </a:cxn>
                  <a:cxn ang="0">
                    <a:pos x="78" y="38"/>
                  </a:cxn>
                  <a:cxn ang="0">
                    <a:pos x="74" y="34"/>
                  </a:cxn>
                  <a:cxn ang="0">
                    <a:pos x="70" y="30"/>
                  </a:cxn>
                  <a:cxn ang="0">
                    <a:pos x="66" y="26"/>
                  </a:cxn>
                  <a:cxn ang="0">
                    <a:pos x="60" y="24"/>
                  </a:cxn>
                  <a:cxn ang="0">
                    <a:pos x="60" y="24"/>
                  </a:cxn>
                  <a:cxn ang="0">
                    <a:pos x="58" y="22"/>
                  </a:cxn>
                  <a:cxn ang="0">
                    <a:pos x="54" y="20"/>
                  </a:cxn>
                  <a:cxn ang="0">
                    <a:pos x="50" y="16"/>
                  </a:cxn>
                  <a:cxn ang="0">
                    <a:pos x="46" y="14"/>
                  </a:cxn>
                  <a:cxn ang="0">
                    <a:pos x="42" y="12"/>
                  </a:cxn>
                  <a:cxn ang="0">
                    <a:pos x="38" y="10"/>
                  </a:cxn>
                  <a:cxn ang="0">
                    <a:pos x="34" y="10"/>
                  </a:cxn>
                  <a:cxn ang="0">
                    <a:pos x="32" y="0"/>
                  </a:cxn>
                  <a:cxn ang="0">
                    <a:pos x="22" y="14"/>
                  </a:cxn>
                  <a:cxn ang="0">
                    <a:pos x="20" y="14"/>
                  </a:cxn>
                  <a:cxn ang="0">
                    <a:pos x="18" y="14"/>
                  </a:cxn>
                  <a:cxn ang="0">
                    <a:pos x="16" y="16"/>
                  </a:cxn>
                  <a:cxn ang="0">
                    <a:pos x="12" y="18"/>
                  </a:cxn>
                  <a:cxn ang="0">
                    <a:pos x="10" y="20"/>
                  </a:cxn>
                  <a:cxn ang="0">
                    <a:pos x="6" y="24"/>
                  </a:cxn>
                  <a:cxn ang="0">
                    <a:pos x="6" y="30"/>
                  </a:cxn>
                  <a:cxn ang="0">
                    <a:pos x="6" y="36"/>
                  </a:cxn>
                </a:cxnLst>
                <a:rect l="0" t="0" r="r" b="b"/>
                <a:pathLst>
                  <a:path w="80" h="58">
                    <a:moveTo>
                      <a:pt x="6" y="36"/>
                    </a:moveTo>
                    <a:lnTo>
                      <a:pt x="0" y="46"/>
                    </a:lnTo>
                    <a:lnTo>
                      <a:pt x="2" y="46"/>
                    </a:lnTo>
                    <a:lnTo>
                      <a:pt x="4" y="44"/>
                    </a:lnTo>
                    <a:lnTo>
                      <a:pt x="6" y="44"/>
                    </a:lnTo>
                    <a:lnTo>
                      <a:pt x="10" y="44"/>
                    </a:lnTo>
                    <a:lnTo>
                      <a:pt x="12" y="44"/>
                    </a:lnTo>
                    <a:lnTo>
                      <a:pt x="14" y="46"/>
                    </a:lnTo>
                    <a:lnTo>
                      <a:pt x="16" y="48"/>
                    </a:lnTo>
                    <a:lnTo>
                      <a:pt x="16" y="50"/>
                    </a:lnTo>
                    <a:lnTo>
                      <a:pt x="16" y="52"/>
                    </a:lnTo>
                    <a:lnTo>
                      <a:pt x="18" y="54"/>
                    </a:lnTo>
                    <a:lnTo>
                      <a:pt x="20" y="56"/>
                    </a:lnTo>
                    <a:lnTo>
                      <a:pt x="22" y="58"/>
                    </a:lnTo>
                    <a:lnTo>
                      <a:pt x="26" y="58"/>
                    </a:lnTo>
                    <a:lnTo>
                      <a:pt x="30" y="58"/>
                    </a:lnTo>
                    <a:lnTo>
                      <a:pt x="34" y="56"/>
                    </a:lnTo>
                    <a:lnTo>
                      <a:pt x="54" y="44"/>
                    </a:lnTo>
                    <a:lnTo>
                      <a:pt x="72" y="48"/>
                    </a:lnTo>
                    <a:lnTo>
                      <a:pt x="80" y="42"/>
                    </a:lnTo>
                    <a:lnTo>
                      <a:pt x="80" y="40"/>
                    </a:lnTo>
                    <a:lnTo>
                      <a:pt x="78" y="38"/>
                    </a:lnTo>
                    <a:lnTo>
                      <a:pt x="74" y="34"/>
                    </a:lnTo>
                    <a:lnTo>
                      <a:pt x="70" y="30"/>
                    </a:lnTo>
                    <a:lnTo>
                      <a:pt x="66" y="26"/>
                    </a:lnTo>
                    <a:lnTo>
                      <a:pt x="60" y="24"/>
                    </a:lnTo>
                    <a:lnTo>
                      <a:pt x="60" y="24"/>
                    </a:lnTo>
                    <a:lnTo>
                      <a:pt x="58" y="22"/>
                    </a:lnTo>
                    <a:lnTo>
                      <a:pt x="54" y="20"/>
                    </a:lnTo>
                    <a:lnTo>
                      <a:pt x="50" y="16"/>
                    </a:lnTo>
                    <a:lnTo>
                      <a:pt x="46" y="14"/>
                    </a:lnTo>
                    <a:lnTo>
                      <a:pt x="42" y="12"/>
                    </a:lnTo>
                    <a:lnTo>
                      <a:pt x="38" y="10"/>
                    </a:lnTo>
                    <a:lnTo>
                      <a:pt x="34" y="10"/>
                    </a:lnTo>
                    <a:lnTo>
                      <a:pt x="32" y="0"/>
                    </a:lnTo>
                    <a:lnTo>
                      <a:pt x="22" y="14"/>
                    </a:lnTo>
                    <a:lnTo>
                      <a:pt x="20" y="14"/>
                    </a:lnTo>
                    <a:lnTo>
                      <a:pt x="18" y="14"/>
                    </a:lnTo>
                    <a:lnTo>
                      <a:pt x="16" y="16"/>
                    </a:lnTo>
                    <a:lnTo>
                      <a:pt x="12" y="18"/>
                    </a:lnTo>
                    <a:lnTo>
                      <a:pt x="10" y="20"/>
                    </a:lnTo>
                    <a:lnTo>
                      <a:pt x="6" y="24"/>
                    </a:lnTo>
                    <a:lnTo>
                      <a:pt x="6" y="30"/>
                    </a:lnTo>
                    <a:lnTo>
                      <a:pt x="6" y="36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9" name="Freeform 350"/>
              <p:cNvSpPr>
                <a:spLocks/>
              </p:cNvSpPr>
              <p:nvPr/>
            </p:nvSpPr>
            <p:spPr bwMode="gray">
              <a:xfrm>
                <a:off x="4205" y="1402"/>
                <a:ext cx="84" cy="122"/>
              </a:xfrm>
              <a:custGeom>
                <a:avLst/>
                <a:gdLst/>
                <a:ahLst/>
                <a:cxnLst>
                  <a:cxn ang="0">
                    <a:pos x="14" y="48"/>
                  </a:cxn>
                  <a:cxn ang="0">
                    <a:pos x="10" y="46"/>
                  </a:cxn>
                  <a:cxn ang="0">
                    <a:pos x="6" y="46"/>
                  </a:cxn>
                  <a:cxn ang="0">
                    <a:pos x="2" y="48"/>
                  </a:cxn>
                  <a:cxn ang="0">
                    <a:pos x="0" y="56"/>
                  </a:cxn>
                  <a:cxn ang="0">
                    <a:pos x="2" y="64"/>
                  </a:cxn>
                  <a:cxn ang="0">
                    <a:pos x="4" y="70"/>
                  </a:cxn>
                  <a:cxn ang="0">
                    <a:pos x="10" y="80"/>
                  </a:cxn>
                  <a:cxn ang="0">
                    <a:pos x="20" y="86"/>
                  </a:cxn>
                  <a:cxn ang="0">
                    <a:pos x="24" y="90"/>
                  </a:cxn>
                  <a:cxn ang="0">
                    <a:pos x="32" y="102"/>
                  </a:cxn>
                  <a:cxn ang="0">
                    <a:pos x="32" y="106"/>
                  </a:cxn>
                  <a:cxn ang="0">
                    <a:pos x="34" y="112"/>
                  </a:cxn>
                  <a:cxn ang="0">
                    <a:pos x="40" y="118"/>
                  </a:cxn>
                  <a:cxn ang="0">
                    <a:pos x="50" y="122"/>
                  </a:cxn>
                  <a:cxn ang="0">
                    <a:pos x="64" y="120"/>
                  </a:cxn>
                  <a:cxn ang="0">
                    <a:pos x="68" y="118"/>
                  </a:cxn>
                  <a:cxn ang="0">
                    <a:pos x="76" y="114"/>
                  </a:cxn>
                  <a:cxn ang="0">
                    <a:pos x="84" y="104"/>
                  </a:cxn>
                  <a:cxn ang="0">
                    <a:pos x="84" y="88"/>
                  </a:cxn>
                  <a:cxn ang="0">
                    <a:pos x="80" y="68"/>
                  </a:cxn>
                  <a:cxn ang="0">
                    <a:pos x="78" y="54"/>
                  </a:cxn>
                  <a:cxn ang="0">
                    <a:pos x="74" y="56"/>
                  </a:cxn>
                  <a:cxn ang="0">
                    <a:pos x="66" y="56"/>
                  </a:cxn>
                  <a:cxn ang="0">
                    <a:pos x="60" y="54"/>
                  </a:cxn>
                  <a:cxn ang="0">
                    <a:pos x="60" y="48"/>
                  </a:cxn>
                  <a:cxn ang="0">
                    <a:pos x="64" y="42"/>
                  </a:cxn>
                  <a:cxn ang="0">
                    <a:pos x="72" y="36"/>
                  </a:cxn>
                  <a:cxn ang="0">
                    <a:pos x="76" y="36"/>
                  </a:cxn>
                  <a:cxn ang="0">
                    <a:pos x="78" y="30"/>
                  </a:cxn>
                  <a:cxn ang="0">
                    <a:pos x="80" y="20"/>
                  </a:cxn>
                  <a:cxn ang="0">
                    <a:pos x="76" y="12"/>
                  </a:cxn>
                  <a:cxn ang="0">
                    <a:pos x="68" y="0"/>
                  </a:cxn>
                  <a:cxn ang="0">
                    <a:pos x="64" y="0"/>
                  </a:cxn>
                  <a:cxn ang="0">
                    <a:pos x="54" y="4"/>
                  </a:cxn>
                  <a:cxn ang="0">
                    <a:pos x="46" y="4"/>
                  </a:cxn>
                  <a:cxn ang="0">
                    <a:pos x="40" y="4"/>
                  </a:cxn>
                  <a:cxn ang="0">
                    <a:pos x="32" y="2"/>
                  </a:cxn>
                  <a:cxn ang="0">
                    <a:pos x="24" y="6"/>
                  </a:cxn>
                  <a:cxn ang="0">
                    <a:pos x="20" y="14"/>
                  </a:cxn>
                  <a:cxn ang="0">
                    <a:pos x="20" y="16"/>
                  </a:cxn>
                  <a:cxn ang="0">
                    <a:pos x="20" y="24"/>
                  </a:cxn>
                  <a:cxn ang="0">
                    <a:pos x="24" y="34"/>
                  </a:cxn>
                  <a:cxn ang="0">
                    <a:pos x="28" y="38"/>
                  </a:cxn>
                  <a:cxn ang="0">
                    <a:pos x="32" y="42"/>
                  </a:cxn>
                  <a:cxn ang="0">
                    <a:pos x="34" y="48"/>
                  </a:cxn>
                  <a:cxn ang="0">
                    <a:pos x="32" y="56"/>
                  </a:cxn>
                  <a:cxn ang="0">
                    <a:pos x="26" y="58"/>
                  </a:cxn>
                  <a:cxn ang="0">
                    <a:pos x="20" y="54"/>
                  </a:cxn>
                </a:cxnLst>
                <a:rect l="0" t="0" r="r" b="b"/>
                <a:pathLst>
                  <a:path w="84" h="122">
                    <a:moveTo>
                      <a:pt x="14" y="48"/>
                    </a:moveTo>
                    <a:lnTo>
                      <a:pt x="14" y="48"/>
                    </a:lnTo>
                    <a:lnTo>
                      <a:pt x="12" y="46"/>
                    </a:lnTo>
                    <a:lnTo>
                      <a:pt x="10" y="46"/>
                    </a:lnTo>
                    <a:lnTo>
                      <a:pt x="8" y="46"/>
                    </a:lnTo>
                    <a:lnTo>
                      <a:pt x="6" y="46"/>
                    </a:lnTo>
                    <a:lnTo>
                      <a:pt x="2" y="46"/>
                    </a:lnTo>
                    <a:lnTo>
                      <a:pt x="2" y="48"/>
                    </a:lnTo>
                    <a:lnTo>
                      <a:pt x="0" y="50"/>
                    </a:lnTo>
                    <a:lnTo>
                      <a:pt x="0" y="56"/>
                    </a:lnTo>
                    <a:lnTo>
                      <a:pt x="2" y="62"/>
                    </a:lnTo>
                    <a:lnTo>
                      <a:pt x="2" y="64"/>
                    </a:lnTo>
                    <a:lnTo>
                      <a:pt x="2" y="66"/>
                    </a:lnTo>
                    <a:lnTo>
                      <a:pt x="4" y="70"/>
                    </a:lnTo>
                    <a:lnTo>
                      <a:pt x="6" y="76"/>
                    </a:lnTo>
                    <a:lnTo>
                      <a:pt x="10" y="80"/>
                    </a:lnTo>
                    <a:lnTo>
                      <a:pt x="14" y="84"/>
                    </a:lnTo>
                    <a:lnTo>
                      <a:pt x="20" y="86"/>
                    </a:lnTo>
                    <a:lnTo>
                      <a:pt x="22" y="88"/>
                    </a:lnTo>
                    <a:lnTo>
                      <a:pt x="24" y="90"/>
                    </a:lnTo>
                    <a:lnTo>
                      <a:pt x="28" y="94"/>
                    </a:lnTo>
                    <a:lnTo>
                      <a:pt x="32" y="102"/>
                    </a:lnTo>
                    <a:lnTo>
                      <a:pt x="32" y="104"/>
                    </a:lnTo>
                    <a:lnTo>
                      <a:pt x="32" y="106"/>
                    </a:lnTo>
                    <a:lnTo>
                      <a:pt x="34" y="108"/>
                    </a:lnTo>
                    <a:lnTo>
                      <a:pt x="34" y="112"/>
                    </a:lnTo>
                    <a:lnTo>
                      <a:pt x="38" y="116"/>
                    </a:lnTo>
                    <a:lnTo>
                      <a:pt x="40" y="118"/>
                    </a:lnTo>
                    <a:lnTo>
                      <a:pt x="44" y="122"/>
                    </a:lnTo>
                    <a:lnTo>
                      <a:pt x="50" y="122"/>
                    </a:lnTo>
                    <a:lnTo>
                      <a:pt x="56" y="122"/>
                    </a:lnTo>
                    <a:lnTo>
                      <a:pt x="64" y="120"/>
                    </a:lnTo>
                    <a:lnTo>
                      <a:pt x="64" y="120"/>
                    </a:lnTo>
                    <a:lnTo>
                      <a:pt x="68" y="118"/>
                    </a:lnTo>
                    <a:lnTo>
                      <a:pt x="72" y="116"/>
                    </a:lnTo>
                    <a:lnTo>
                      <a:pt x="76" y="114"/>
                    </a:lnTo>
                    <a:lnTo>
                      <a:pt x="80" y="110"/>
                    </a:lnTo>
                    <a:lnTo>
                      <a:pt x="84" y="104"/>
                    </a:lnTo>
                    <a:lnTo>
                      <a:pt x="84" y="100"/>
                    </a:lnTo>
                    <a:lnTo>
                      <a:pt x="84" y="88"/>
                    </a:lnTo>
                    <a:lnTo>
                      <a:pt x="82" y="76"/>
                    </a:lnTo>
                    <a:lnTo>
                      <a:pt x="80" y="68"/>
                    </a:lnTo>
                    <a:lnTo>
                      <a:pt x="80" y="54"/>
                    </a:lnTo>
                    <a:lnTo>
                      <a:pt x="78" y="54"/>
                    </a:lnTo>
                    <a:lnTo>
                      <a:pt x="76" y="56"/>
                    </a:lnTo>
                    <a:lnTo>
                      <a:pt x="74" y="56"/>
                    </a:lnTo>
                    <a:lnTo>
                      <a:pt x="70" y="56"/>
                    </a:lnTo>
                    <a:lnTo>
                      <a:pt x="66" y="56"/>
                    </a:lnTo>
                    <a:lnTo>
                      <a:pt x="64" y="56"/>
                    </a:lnTo>
                    <a:lnTo>
                      <a:pt x="60" y="54"/>
                    </a:lnTo>
                    <a:lnTo>
                      <a:pt x="60" y="50"/>
                    </a:lnTo>
                    <a:lnTo>
                      <a:pt x="60" y="48"/>
                    </a:lnTo>
                    <a:lnTo>
                      <a:pt x="62" y="46"/>
                    </a:lnTo>
                    <a:lnTo>
                      <a:pt x="64" y="42"/>
                    </a:lnTo>
                    <a:lnTo>
                      <a:pt x="68" y="40"/>
                    </a:lnTo>
                    <a:lnTo>
                      <a:pt x="72" y="36"/>
                    </a:lnTo>
                    <a:lnTo>
                      <a:pt x="76" y="36"/>
                    </a:lnTo>
                    <a:lnTo>
                      <a:pt x="76" y="36"/>
                    </a:lnTo>
                    <a:lnTo>
                      <a:pt x="78" y="32"/>
                    </a:lnTo>
                    <a:lnTo>
                      <a:pt x="78" y="30"/>
                    </a:lnTo>
                    <a:lnTo>
                      <a:pt x="80" y="24"/>
                    </a:lnTo>
                    <a:lnTo>
                      <a:pt x="80" y="20"/>
                    </a:lnTo>
                    <a:lnTo>
                      <a:pt x="78" y="16"/>
                    </a:lnTo>
                    <a:lnTo>
                      <a:pt x="76" y="12"/>
                    </a:lnTo>
                    <a:lnTo>
                      <a:pt x="72" y="10"/>
                    </a:lnTo>
                    <a:lnTo>
                      <a:pt x="68" y="0"/>
                    </a:lnTo>
                    <a:lnTo>
                      <a:pt x="68" y="0"/>
                    </a:lnTo>
                    <a:lnTo>
                      <a:pt x="64" y="0"/>
                    </a:lnTo>
                    <a:lnTo>
                      <a:pt x="58" y="2"/>
                    </a:lnTo>
                    <a:lnTo>
                      <a:pt x="54" y="4"/>
                    </a:lnTo>
                    <a:lnTo>
                      <a:pt x="48" y="4"/>
                    </a:lnTo>
                    <a:lnTo>
                      <a:pt x="46" y="4"/>
                    </a:lnTo>
                    <a:lnTo>
                      <a:pt x="44" y="4"/>
                    </a:lnTo>
                    <a:lnTo>
                      <a:pt x="40" y="4"/>
                    </a:lnTo>
                    <a:lnTo>
                      <a:pt x="36" y="2"/>
                    </a:lnTo>
                    <a:lnTo>
                      <a:pt x="32" y="2"/>
                    </a:lnTo>
                    <a:lnTo>
                      <a:pt x="28" y="4"/>
                    </a:lnTo>
                    <a:lnTo>
                      <a:pt x="24" y="6"/>
                    </a:lnTo>
                    <a:lnTo>
                      <a:pt x="22" y="8"/>
                    </a:lnTo>
                    <a:lnTo>
                      <a:pt x="20" y="14"/>
                    </a:lnTo>
                    <a:lnTo>
                      <a:pt x="20" y="14"/>
                    </a:lnTo>
                    <a:lnTo>
                      <a:pt x="20" y="16"/>
                    </a:lnTo>
                    <a:lnTo>
                      <a:pt x="20" y="20"/>
                    </a:lnTo>
                    <a:lnTo>
                      <a:pt x="20" y="24"/>
                    </a:lnTo>
                    <a:lnTo>
                      <a:pt x="22" y="28"/>
                    </a:lnTo>
                    <a:lnTo>
                      <a:pt x="24" y="34"/>
                    </a:lnTo>
                    <a:lnTo>
                      <a:pt x="28" y="36"/>
                    </a:lnTo>
                    <a:lnTo>
                      <a:pt x="28" y="38"/>
                    </a:lnTo>
                    <a:lnTo>
                      <a:pt x="30" y="40"/>
                    </a:lnTo>
                    <a:lnTo>
                      <a:pt x="32" y="42"/>
                    </a:lnTo>
                    <a:lnTo>
                      <a:pt x="32" y="46"/>
                    </a:lnTo>
                    <a:lnTo>
                      <a:pt x="34" y="48"/>
                    </a:lnTo>
                    <a:lnTo>
                      <a:pt x="34" y="52"/>
                    </a:lnTo>
                    <a:lnTo>
                      <a:pt x="32" y="56"/>
                    </a:lnTo>
                    <a:lnTo>
                      <a:pt x="28" y="58"/>
                    </a:lnTo>
                    <a:lnTo>
                      <a:pt x="26" y="58"/>
                    </a:lnTo>
                    <a:lnTo>
                      <a:pt x="24" y="56"/>
                    </a:lnTo>
                    <a:lnTo>
                      <a:pt x="20" y="54"/>
                    </a:lnTo>
                    <a:lnTo>
                      <a:pt x="14" y="48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" name="Freeform 351"/>
              <p:cNvSpPr>
                <a:spLocks/>
              </p:cNvSpPr>
              <p:nvPr/>
            </p:nvSpPr>
            <p:spPr bwMode="gray">
              <a:xfrm>
                <a:off x="4349" y="1414"/>
                <a:ext cx="68" cy="106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26" y="0"/>
                  </a:cxn>
                  <a:cxn ang="0">
                    <a:pos x="20" y="4"/>
                  </a:cxn>
                  <a:cxn ang="0">
                    <a:pos x="20" y="4"/>
                  </a:cxn>
                  <a:cxn ang="0">
                    <a:pos x="18" y="2"/>
                  </a:cxn>
                  <a:cxn ang="0">
                    <a:pos x="16" y="2"/>
                  </a:cxn>
                  <a:cxn ang="0">
                    <a:pos x="12" y="8"/>
                  </a:cxn>
                  <a:cxn ang="0">
                    <a:pos x="8" y="16"/>
                  </a:cxn>
                  <a:cxn ang="0">
                    <a:pos x="4" y="22"/>
                  </a:cxn>
                  <a:cxn ang="0">
                    <a:pos x="0" y="30"/>
                  </a:cxn>
                  <a:cxn ang="0">
                    <a:pos x="2" y="32"/>
                  </a:cxn>
                  <a:cxn ang="0">
                    <a:pos x="4" y="38"/>
                  </a:cxn>
                  <a:cxn ang="0">
                    <a:pos x="2" y="46"/>
                  </a:cxn>
                  <a:cxn ang="0">
                    <a:pos x="2" y="48"/>
                  </a:cxn>
                  <a:cxn ang="0">
                    <a:pos x="2" y="54"/>
                  </a:cxn>
                  <a:cxn ang="0">
                    <a:pos x="4" y="66"/>
                  </a:cxn>
                  <a:cxn ang="0">
                    <a:pos x="8" y="104"/>
                  </a:cxn>
                  <a:cxn ang="0">
                    <a:pos x="10" y="106"/>
                  </a:cxn>
                  <a:cxn ang="0">
                    <a:pos x="16" y="106"/>
                  </a:cxn>
                  <a:cxn ang="0">
                    <a:pos x="20" y="104"/>
                  </a:cxn>
                  <a:cxn ang="0">
                    <a:pos x="24" y="98"/>
                  </a:cxn>
                  <a:cxn ang="0">
                    <a:pos x="26" y="90"/>
                  </a:cxn>
                  <a:cxn ang="0">
                    <a:pos x="24" y="86"/>
                  </a:cxn>
                  <a:cxn ang="0">
                    <a:pos x="22" y="78"/>
                  </a:cxn>
                  <a:cxn ang="0">
                    <a:pos x="24" y="72"/>
                  </a:cxn>
                  <a:cxn ang="0">
                    <a:pos x="30" y="68"/>
                  </a:cxn>
                  <a:cxn ang="0">
                    <a:pos x="36" y="68"/>
                  </a:cxn>
                  <a:cxn ang="0">
                    <a:pos x="40" y="66"/>
                  </a:cxn>
                  <a:cxn ang="0">
                    <a:pos x="48" y="62"/>
                  </a:cxn>
                  <a:cxn ang="0">
                    <a:pos x="54" y="52"/>
                  </a:cxn>
                  <a:cxn ang="0">
                    <a:pos x="56" y="48"/>
                  </a:cxn>
                  <a:cxn ang="0">
                    <a:pos x="62" y="38"/>
                  </a:cxn>
                  <a:cxn ang="0">
                    <a:pos x="64" y="24"/>
                  </a:cxn>
                  <a:cxn ang="0">
                    <a:pos x="64" y="22"/>
                  </a:cxn>
                  <a:cxn ang="0">
                    <a:pos x="68" y="18"/>
                  </a:cxn>
                  <a:cxn ang="0">
                    <a:pos x="68" y="12"/>
                  </a:cxn>
                  <a:cxn ang="0">
                    <a:pos x="62" y="8"/>
                  </a:cxn>
                  <a:cxn ang="0">
                    <a:pos x="56" y="8"/>
                  </a:cxn>
                  <a:cxn ang="0">
                    <a:pos x="48" y="8"/>
                  </a:cxn>
                  <a:cxn ang="0">
                    <a:pos x="40" y="6"/>
                  </a:cxn>
                  <a:cxn ang="0">
                    <a:pos x="34" y="0"/>
                  </a:cxn>
                </a:cxnLst>
                <a:rect l="0" t="0" r="r" b="b"/>
                <a:pathLst>
                  <a:path w="68" h="106">
                    <a:moveTo>
                      <a:pt x="34" y="0"/>
                    </a:moveTo>
                    <a:lnTo>
                      <a:pt x="32" y="0"/>
                    </a:lnTo>
                    <a:lnTo>
                      <a:pt x="30" y="0"/>
                    </a:lnTo>
                    <a:lnTo>
                      <a:pt x="26" y="0"/>
                    </a:lnTo>
                    <a:lnTo>
                      <a:pt x="22" y="2"/>
                    </a:lnTo>
                    <a:lnTo>
                      <a:pt x="20" y="4"/>
                    </a:lnTo>
                    <a:lnTo>
                      <a:pt x="20" y="4"/>
                    </a:lnTo>
                    <a:lnTo>
                      <a:pt x="20" y="4"/>
                    </a:lnTo>
                    <a:lnTo>
                      <a:pt x="20" y="2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16" y="2"/>
                    </a:lnTo>
                    <a:lnTo>
                      <a:pt x="14" y="4"/>
                    </a:lnTo>
                    <a:lnTo>
                      <a:pt x="12" y="8"/>
                    </a:lnTo>
                    <a:lnTo>
                      <a:pt x="8" y="16"/>
                    </a:lnTo>
                    <a:lnTo>
                      <a:pt x="8" y="16"/>
                    </a:lnTo>
                    <a:lnTo>
                      <a:pt x="6" y="20"/>
                    </a:lnTo>
                    <a:lnTo>
                      <a:pt x="4" y="22"/>
                    </a:lnTo>
                    <a:lnTo>
                      <a:pt x="2" y="26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2" y="32"/>
                    </a:lnTo>
                    <a:lnTo>
                      <a:pt x="4" y="36"/>
                    </a:lnTo>
                    <a:lnTo>
                      <a:pt x="4" y="38"/>
                    </a:lnTo>
                    <a:lnTo>
                      <a:pt x="4" y="42"/>
                    </a:lnTo>
                    <a:lnTo>
                      <a:pt x="2" y="46"/>
                    </a:lnTo>
                    <a:lnTo>
                      <a:pt x="2" y="48"/>
                    </a:lnTo>
                    <a:lnTo>
                      <a:pt x="2" y="48"/>
                    </a:lnTo>
                    <a:lnTo>
                      <a:pt x="2" y="50"/>
                    </a:lnTo>
                    <a:lnTo>
                      <a:pt x="2" y="54"/>
                    </a:lnTo>
                    <a:lnTo>
                      <a:pt x="2" y="60"/>
                    </a:lnTo>
                    <a:lnTo>
                      <a:pt x="4" y="66"/>
                    </a:lnTo>
                    <a:lnTo>
                      <a:pt x="6" y="74"/>
                    </a:lnTo>
                    <a:lnTo>
                      <a:pt x="8" y="104"/>
                    </a:lnTo>
                    <a:lnTo>
                      <a:pt x="8" y="104"/>
                    </a:lnTo>
                    <a:lnTo>
                      <a:pt x="10" y="106"/>
                    </a:lnTo>
                    <a:lnTo>
                      <a:pt x="12" y="106"/>
                    </a:lnTo>
                    <a:lnTo>
                      <a:pt x="16" y="106"/>
                    </a:lnTo>
                    <a:lnTo>
                      <a:pt x="18" y="106"/>
                    </a:lnTo>
                    <a:lnTo>
                      <a:pt x="20" y="104"/>
                    </a:lnTo>
                    <a:lnTo>
                      <a:pt x="24" y="102"/>
                    </a:lnTo>
                    <a:lnTo>
                      <a:pt x="24" y="98"/>
                    </a:lnTo>
                    <a:lnTo>
                      <a:pt x="26" y="90"/>
                    </a:lnTo>
                    <a:lnTo>
                      <a:pt x="26" y="90"/>
                    </a:lnTo>
                    <a:lnTo>
                      <a:pt x="24" y="88"/>
                    </a:lnTo>
                    <a:lnTo>
                      <a:pt x="24" y="86"/>
                    </a:lnTo>
                    <a:lnTo>
                      <a:pt x="24" y="82"/>
                    </a:lnTo>
                    <a:lnTo>
                      <a:pt x="22" y="78"/>
                    </a:lnTo>
                    <a:lnTo>
                      <a:pt x="22" y="76"/>
                    </a:lnTo>
                    <a:lnTo>
                      <a:pt x="24" y="72"/>
                    </a:lnTo>
                    <a:lnTo>
                      <a:pt x="26" y="70"/>
                    </a:lnTo>
                    <a:lnTo>
                      <a:pt x="30" y="68"/>
                    </a:lnTo>
                    <a:lnTo>
                      <a:pt x="34" y="68"/>
                    </a:lnTo>
                    <a:lnTo>
                      <a:pt x="36" y="68"/>
                    </a:lnTo>
                    <a:lnTo>
                      <a:pt x="38" y="68"/>
                    </a:lnTo>
                    <a:lnTo>
                      <a:pt x="40" y="66"/>
                    </a:lnTo>
                    <a:lnTo>
                      <a:pt x="44" y="66"/>
                    </a:lnTo>
                    <a:lnTo>
                      <a:pt x="48" y="62"/>
                    </a:lnTo>
                    <a:lnTo>
                      <a:pt x="52" y="58"/>
                    </a:lnTo>
                    <a:lnTo>
                      <a:pt x="54" y="52"/>
                    </a:lnTo>
                    <a:lnTo>
                      <a:pt x="54" y="50"/>
                    </a:lnTo>
                    <a:lnTo>
                      <a:pt x="56" y="48"/>
                    </a:lnTo>
                    <a:lnTo>
                      <a:pt x="60" y="42"/>
                    </a:lnTo>
                    <a:lnTo>
                      <a:pt x="62" y="38"/>
                    </a:lnTo>
                    <a:lnTo>
                      <a:pt x="62" y="30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2"/>
                    </a:lnTo>
                    <a:lnTo>
                      <a:pt x="66" y="20"/>
                    </a:lnTo>
                    <a:lnTo>
                      <a:pt x="68" y="18"/>
                    </a:lnTo>
                    <a:lnTo>
                      <a:pt x="68" y="14"/>
                    </a:lnTo>
                    <a:lnTo>
                      <a:pt x="68" y="12"/>
                    </a:lnTo>
                    <a:lnTo>
                      <a:pt x="66" y="10"/>
                    </a:lnTo>
                    <a:lnTo>
                      <a:pt x="62" y="8"/>
                    </a:lnTo>
                    <a:lnTo>
                      <a:pt x="56" y="8"/>
                    </a:lnTo>
                    <a:lnTo>
                      <a:pt x="56" y="8"/>
                    </a:lnTo>
                    <a:lnTo>
                      <a:pt x="52" y="8"/>
                    </a:lnTo>
                    <a:lnTo>
                      <a:pt x="48" y="8"/>
                    </a:lnTo>
                    <a:lnTo>
                      <a:pt x="44" y="8"/>
                    </a:lnTo>
                    <a:lnTo>
                      <a:pt x="40" y="6"/>
                    </a:lnTo>
                    <a:lnTo>
                      <a:pt x="36" y="4"/>
                    </a:lnTo>
                    <a:lnTo>
                      <a:pt x="34" y="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" name="Freeform 352"/>
              <p:cNvSpPr>
                <a:spLocks/>
              </p:cNvSpPr>
              <p:nvPr/>
            </p:nvSpPr>
            <p:spPr bwMode="gray">
              <a:xfrm>
                <a:off x="3949" y="1386"/>
                <a:ext cx="104" cy="116"/>
              </a:xfrm>
              <a:custGeom>
                <a:avLst/>
                <a:gdLst/>
                <a:ahLst/>
                <a:cxnLst>
                  <a:cxn ang="0">
                    <a:pos x="4" y="80"/>
                  </a:cxn>
                  <a:cxn ang="0">
                    <a:pos x="0" y="82"/>
                  </a:cxn>
                  <a:cxn ang="0">
                    <a:pos x="0" y="86"/>
                  </a:cxn>
                  <a:cxn ang="0">
                    <a:pos x="4" y="92"/>
                  </a:cxn>
                  <a:cxn ang="0">
                    <a:pos x="8" y="94"/>
                  </a:cxn>
                  <a:cxn ang="0">
                    <a:pos x="12" y="100"/>
                  </a:cxn>
                  <a:cxn ang="0">
                    <a:pos x="14" y="110"/>
                  </a:cxn>
                  <a:cxn ang="0">
                    <a:pos x="18" y="112"/>
                  </a:cxn>
                  <a:cxn ang="0">
                    <a:pos x="24" y="116"/>
                  </a:cxn>
                  <a:cxn ang="0">
                    <a:pos x="30" y="114"/>
                  </a:cxn>
                  <a:cxn ang="0">
                    <a:pos x="34" y="110"/>
                  </a:cxn>
                  <a:cxn ang="0">
                    <a:pos x="36" y="106"/>
                  </a:cxn>
                  <a:cxn ang="0">
                    <a:pos x="42" y="104"/>
                  </a:cxn>
                  <a:cxn ang="0">
                    <a:pos x="46" y="106"/>
                  </a:cxn>
                  <a:cxn ang="0">
                    <a:pos x="50" y="106"/>
                  </a:cxn>
                  <a:cxn ang="0">
                    <a:pos x="54" y="102"/>
                  </a:cxn>
                  <a:cxn ang="0">
                    <a:pos x="56" y="92"/>
                  </a:cxn>
                  <a:cxn ang="0">
                    <a:pos x="60" y="74"/>
                  </a:cxn>
                  <a:cxn ang="0">
                    <a:pos x="82" y="48"/>
                  </a:cxn>
                  <a:cxn ang="0">
                    <a:pos x="104" y="32"/>
                  </a:cxn>
                  <a:cxn ang="0">
                    <a:pos x="104" y="32"/>
                  </a:cxn>
                  <a:cxn ang="0">
                    <a:pos x="98" y="28"/>
                  </a:cxn>
                  <a:cxn ang="0">
                    <a:pos x="88" y="20"/>
                  </a:cxn>
                  <a:cxn ang="0">
                    <a:pos x="88" y="18"/>
                  </a:cxn>
                  <a:cxn ang="0">
                    <a:pos x="84" y="14"/>
                  </a:cxn>
                  <a:cxn ang="0">
                    <a:pos x="78" y="14"/>
                  </a:cxn>
                  <a:cxn ang="0">
                    <a:pos x="72" y="20"/>
                  </a:cxn>
                  <a:cxn ang="0">
                    <a:pos x="70" y="20"/>
                  </a:cxn>
                  <a:cxn ang="0">
                    <a:pos x="68" y="22"/>
                  </a:cxn>
                  <a:cxn ang="0">
                    <a:pos x="66" y="16"/>
                  </a:cxn>
                  <a:cxn ang="0">
                    <a:pos x="64" y="14"/>
                  </a:cxn>
                  <a:cxn ang="0">
                    <a:pos x="60" y="10"/>
                  </a:cxn>
                  <a:cxn ang="0">
                    <a:pos x="56" y="8"/>
                  </a:cxn>
                  <a:cxn ang="0">
                    <a:pos x="50" y="12"/>
                  </a:cxn>
                  <a:cxn ang="0">
                    <a:pos x="42" y="10"/>
                  </a:cxn>
                  <a:cxn ang="0">
                    <a:pos x="44" y="6"/>
                  </a:cxn>
                  <a:cxn ang="0">
                    <a:pos x="46" y="2"/>
                  </a:cxn>
                  <a:cxn ang="0">
                    <a:pos x="42" y="0"/>
                  </a:cxn>
                  <a:cxn ang="0">
                    <a:pos x="34" y="2"/>
                  </a:cxn>
                  <a:cxn ang="0">
                    <a:pos x="28" y="6"/>
                  </a:cxn>
                  <a:cxn ang="0">
                    <a:pos x="26" y="10"/>
                  </a:cxn>
                  <a:cxn ang="0">
                    <a:pos x="26" y="10"/>
                  </a:cxn>
                  <a:cxn ang="0">
                    <a:pos x="22" y="10"/>
                  </a:cxn>
                  <a:cxn ang="0">
                    <a:pos x="18" y="10"/>
                  </a:cxn>
                  <a:cxn ang="0">
                    <a:pos x="16" y="14"/>
                  </a:cxn>
                  <a:cxn ang="0">
                    <a:pos x="14" y="24"/>
                  </a:cxn>
                  <a:cxn ang="0">
                    <a:pos x="16" y="28"/>
                  </a:cxn>
                  <a:cxn ang="0">
                    <a:pos x="18" y="34"/>
                  </a:cxn>
                  <a:cxn ang="0">
                    <a:pos x="16" y="40"/>
                  </a:cxn>
                  <a:cxn ang="0">
                    <a:pos x="14" y="44"/>
                  </a:cxn>
                  <a:cxn ang="0">
                    <a:pos x="8" y="54"/>
                  </a:cxn>
                  <a:cxn ang="0">
                    <a:pos x="4" y="80"/>
                  </a:cxn>
                </a:cxnLst>
                <a:rect l="0" t="0" r="r" b="b"/>
                <a:pathLst>
                  <a:path w="104" h="116">
                    <a:moveTo>
                      <a:pt x="4" y="80"/>
                    </a:moveTo>
                    <a:lnTo>
                      <a:pt x="4" y="80"/>
                    </a:lnTo>
                    <a:lnTo>
                      <a:pt x="2" y="80"/>
                    </a:lnTo>
                    <a:lnTo>
                      <a:pt x="0" y="82"/>
                    </a:lnTo>
                    <a:lnTo>
                      <a:pt x="0" y="84"/>
                    </a:lnTo>
                    <a:lnTo>
                      <a:pt x="0" y="86"/>
                    </a:lnTo>
                    <a:lnTo>
                      <a:pt x="0" y="90"/>
                    </a:lnTo>
                    <a:lnTo>
                      <a:pt x="4" y="92"/>
                    </a:lnTo>
                    <a:lnTo>
                      <a:pt x="6" y="94"/>
                    </a:lnTo>
                    <a:lnTo>
                      <a:pt x="8" y="94"/>
                    </a:lnTo>
                    <a:lnTo>
                      <a:pt x="10" y="96"/>
                    </a:lnTo>
                    <a:lnTo>
                      <a:pt x="12" y="100"/>
                    </a:lnTo>
                    <a:lnTo>
                      <a:pt x="14" y="104"/>
                    </a:lnTo>
                    <a:lnTo>
                      <a:pt x="14" y="110"/>
                    </a:lnTo>
                    <a:lnTo>
                      <a:pt x="16" y="110"/>
                    </a:lnTo>
                    <a:lnTo>
                      <a:pt x="18" y="112"/>
                    </a:lnTo>
                    <a:lnTo>
                      <a:pt x="20" y="114"/>
                    </a:lnTo>
                    <a:lnTo>
                      <a:pt x="24" y="116"/>
                    </a:lnTo>
                    <a:lnTo>
                      <a:pt x="28" y="116"/>
                    </a:lnTo>
                    <a:lnTo>
                      <a:pt x="30" y="114"/>
                    </a:lnTo>
                    <a:lnTo>
                      <a:pt x="34" y="110"/>
                    </a:lnTo>
                    <a:lnTo>
                      <a:pt x="34" y="110"/>
                    </a:lnTo>
                    <a:lnTo>
                      <a:pt x="34" y="108"/>
                    </a:lnTo>
                    <a:lnTo>
                      <a:pt x="36" y="106"/>
                    </a:lnTo>
                    <a:lnTo>
                      <a:pt x="38" y="106"/>
                    </a:lnTo>
                    <a:lnTo>
                      <a:pt x="42" y="104"/>
                    </a:lnTo>
                    <a:lnTo>
                      <a:pt x="46" y="106"/>
                    </a:lnTo>
                    <a:lnTo>
                      <a:pt x="46" y="106"/>
                    </a:lnTo>
                    <a:lnTo>
                      <a:pt x="48" y="106"/>
                    </a:lnTo>
                    <a:lnTo>
                      <a:pt x="50" y="106"/>
                    </a:lnTo>
                    <a:lnTo>
                      <a:pt x="52" y="104"/>
                    </a:lnTo>
                    <a:lnTo>
                      <a:pt x="54" y="102"/>
                    </a:lnTo>
                    <a:lnTo>
                      <a:pt x="54" y="98"/>
                    </a:lnTo>
                    <a:lnTo>
                      <a:pt x="56" y="92"/>
                    </a:lnTo>
                    <a:lnTo>
                      <a:pt x="56" y="88"/>
                    </a:lnTo>
                    <a:lnTo>
                      <a:pt x="60" y="74"/>
                    </a:lnTo>
                    <a:lnTo>
                      <a:pt x="68" y="60"/>
                    </a:lnTo>
                    <a:lnTo>
                      <a:pt x="82" y="48"/>
                    </a:lnTo>
                    <a:lnTo>
                      <a:pt x="104" y="40"/>
                    </a:lnTo>
                    <a:lnTo>
                      <a:pt x="104" y="32"/>
                    </a:lnTo>
                    <a:lnTo>
                      <a:pt x="104" y="32"/>
                    </a:lnTo>
                    <a:lnTo>
                      <a:pt x="104" y="32"/>
                    </a:lnTo>
                    <a:lnTo>
                      <a:pt x="102" y="30"/>
                    </a:lnTo>
                    <a:lnTo>
                      <a:pt x="98" y="28"/>
                    </a:lnTo>
                    <a:lnTo>
                      <a:pt x="94" y="26"/>
                    </a:lnTo>
                    <a:lnTo>
                      <a:pt x="88" y="20"/>
                    </a:lnTo>
                    <a:lnTo>
                      <a:pt x="88" y="20"/>
                    </a:lnTo>
                    <a:lnTo>
                      <a:pt x="88" y="18"/>
                    </a:lnTo>
                    <a:lnTo>
                      <a:pt x="86" y="16"/>
                    </a:lnTo>
                    <a:lnTo>
                      <a:pt x="84" y="14"/>
                    </a:lnTo>
                    <a:lnTo>
                      <a:pt x="82" y="14"/>
                    </a:lnTo>
                    <a:lnTo>
                      <a:pt x="78" y="14"/>
                    </a:lnTo>
                    <a:lnTo>
                      <a:pt x="76" y="16"/>
                    </a:lnTo>
                    <a:lnTo>
                      <a:pt x="72" y="20"/>
                    </a:lnTo>
                    <a:lnTo>
                      <a:pt x="72" y="20"/>
                    </a:lnTo>
                    <a:lnTo>
                      <a:pt x="70" y="20"/>
                    </a:lnTo>
                    <a:lnTo>
                      <a:pt x="70" y="22"/>
                    </a:lnTo>
                    <a:lnTo>
                      <a:pt x="68" y="22"/>
                    </a:lnTo>
                    <a:lnTo>
                      <a:pt x="66" y="20"/>
                    </a:lnTo>
                    <a:lnTo>
                      <a:pt x="66" y="16"/>
                    </a:lnTo>
                    <a:lnTo>
                      <a:pt x="66" y="16"/>
                    </a:lnTo>
                    <a:lnTo>
                      <a:pt x="64" y="14"/>
                    </a:lnTo>
                    <a:lnTo>
                      <a:pt x="62" y="12"/>
                    </a:lnTo>
                    <a:lnTo>
                      <a:pt x="60" y="10"/>
                    </a:lnTo>
                    <a:lnTo>
                      <a:pt x="58" y="8"/>
                    </a:lnTo>
                    <a:lnTo>
                      <a:pt x="56" y="8"/>
                    </a:lnTo>
                    <a:lnTo>
                      <a:pt x="52" y="8"/>
                    </a:lnTo>
                    <a:lnTo>
                      <a:pt x="50" y="12"/>
                    </a:lnTo>
                    <a:lnTo>
                      <a:pt x="42" y="10"/>
                    </a:lnTo>
                    <a:lnTo>
                      <a:pt x="42" y="10"/>
                    </a:lnTo>
                    <a:lnTo>
                      <a:pt x="44" y="8"/>
                    </a:lnTo>
                    <a:lnTo>
                      <a:pt x="44" y="6"/>
                    </a:lnTo>
                    <a:lnTo>
                      <a:pt x="46" y="4"/>
                    </a:lnTo>
                    <a:lnTo>
                      <a:pt x="46" y="2"/>
                    </a:lnTo>
                    <a:lnTo>
                      <a:pt x="46" y="0"/>
                    </a:lnTo>
                    <a:lnTo>
                      <a:pt x="42" y="0"/>
                    </a:lnTo>
                    <a:lnTo>
                      <a:pt x="40" y="0"/>
                    </a:lnTo>
                    <a:lnTo>
                      <a:pt x="34" y="2"/>
                    </a:lnTo>
                    <a:lnTo>
                      <a:pt x="30" y="4"/>
                    </a:lnTo>
                    <a:lnTo>
                      <a:pt x="28" y="6"/>
                    </a:lnTo>
                    <a:lnTo>
                      <a:pt x="26" y="8"/>
                    </a:lnTo>
                    <a:lnTo>
                      <a:pt x="26" y="10"/>
                    </a:lnTo>
                    <a:lnTo>
                      <a:pt x="26" y="10"/>
                    </a:lnTo>
                    <a:lnTo>
                      <a:pt x="26" y="10"/>
                    </a:lnTo>
                    <a:lnTo>
                      <a:pt x="24" y="10"/>
                    </a:lnTo>
                    <a:lnTo>
                      <a:pt x="22" y="10"/>
                    </a:lnTo>
                    <a:lnTo>
                      <a:pt x="20" y="10"/>
                    </a:lnTo>
                    <a:lnTo>
                      <a:pt x="18" y="10"/>
                    </a:lnTo>
                    <a:lnTo>
                      <a:pt x="16" y="12"/>
                    </a:lnTo>
                    <a:lnTo>
                      <a:pt x="16" y="14"/>
                    </a:lnTo>
                    <a:lnTo>
                      <a:pt x="14" y="18"/>
                    </a:lnTo>
                    <a:lnTo>
                      <a:pt x="14" y="24"/>
                    </a:lnTo>
                    <a:lnTo>
                      <a:pt x="16" y="26"/>
                    </a:lnTo>
                    <a:lnTo>
                      <a:pt x="16" y="28"/>
                    </a:lnTo>
                    <a:lnTo>
                      <a:pt x="18" y="30"/>
                    </a:lnTo>
                    <a:lnTo>
                      <a:pt x="18" y="34"/>
                    </a:lnTo>
                    <a:lnTo>
                      <a:pt x="18" y="36"/>
                    </a:lnTo>
                    <a:lnTo>
                      <a:pt x="16" y="40"/>
                    </a:lnTo>
                    <a:lnTo>
                      <a:pt x="16" y="40"/>
                    </a:lnTo>
                    <a:lnTo>
                      <a:pt x="14" y="44"/>
                    </a:lnTo>
                    <a:lnTo>
                      <a:pt x="12" y="48"/>
                    </a:lnTo>
                    <a:lnTo>
                      <a:pt x="8" y="54"/>
                    </a:lnTo>
                    <a:lnTo>
                      <a:pt x="6" y="64"/>
                    </a:lnTo>
                    <a:lnTo>
                      <a:pt x="4" y="8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2" name="Freeform 353"/>
              <p:cNvSpPr>
                <a:spLocks/>
              </p:cNvSpPr>
              <p:nvPr/>
            </p:nvSpPr>
            <p:spPr bwMode="gray">
              <a:xfrm>
                <a:off x="4005" y="1442"/>
                <a:ext cx="232" cy="186"/>
              </a:xfrm>
              <a:custGeom>
                <a:avLst/>
                <a:gdLst/>
                <a:ahLst/>
                <a:cxnLst>
                  <a:cxn ang="0">
                    <a:pos x="32" y="76"/>
                  </a:cxn>
                  <a:cxn ang="0">
                    <a:pos x="44" y="74"/>
                  </a:cxn>
                  <a:cxn ang="0">
                    <a:pos x="46" y="78"/>
                  </a:cxn>
                  <a:cxn ang="0">
                    <a:pos x="36" y="86"/>
                  </a:cxn>
                  <a:cxn ang="0">
                    <a:pos x="24" y="86"/>
                  </a:cxn>
                  <a:cxn ang="0">
                    <a:pos x="10" y="88"/>
                  </a:cxn>
                  <a:cxn ang="0">
                    <a:pos x="8" y="100"/>
                  </a:cxn>
                  <a:cxn ang="0">
                    <a:pos x="20" y="104"/>
                  </a:cxn>
                  <a:cxn ang="0">
                    <a:pos x="54" y="104"/>
                  </a:cxn>
                  <a:cxn ang="0">
                    <a:pos x="86" y="114"/>
                  </a:cxn>
                  <a:cxn ang="0">
                    <a:pos x="86" y="124"/>
                  </a:cxn>
                  <a:cxn ang="0">
                    <a:pos x="76" y="132"/>
                  </a:cxn>
                  <a:cxn ang="0">
                    <a:pos x="64" y="128"/>
                  </a:cxn>
                  <a:cxn ang="0">
                    <a:pos x="42" y="132"/>
                  </a:cxn>
                  <a:cxn ang="0">
                    <a:pos x="32" y="130"/>
                  </a:cxn>
                  <a:cxn ang="0">
                    <a:pos x="22" y="138"/>
                  </a:cxn>
                  <a:cxn ang="0">
                    <a:pos x="24" y="148"/>
                  </a:cxn>
                  <a:cxn ang="0">
                    <a:pos x="48" y="160"/>
                  </a:cxn>
                  <a:cxn ang="0">
                    <a:pos x="62" y="168"/>
                  </a:cxn>
                  <a:cxn ang="0">
                    <a:pos x="76" y="184"/>
                  </a:cxn>
                  <a:cxn ang="0">
                    <a:pos x="146" y="162"/>
                  </a:cxn>
                  <a:cxn ang="0">
                    <a:pos x="160" y="162"/>
                  </a:cxn>
                  <a:cxn ang="0">
                    <a:pos x="176" y="170"/>
                  </a:cxn>
                  <a:cxn ang="0">
                    <a:pos x="184" y="170"/>
                  </a:cxn>
                  <a:cxn ang="0">
                    <a:pos x="190" y="170"/>
                  </a:cxn>
                  <a:cxn ang="0">
                    <a:pos x="202" y="168"/>
                  </a:cxn>
                  <a:cxn ang="0">
                    <a:pos x="210" y="160"/>
                  </a:cxn>
                  <a:cxn ang="0">
                    <a:pos x="208" y="154"/>
                  </a:cxn>
                  <a:cxn ang="0">
                    <a:pos x="196" y="152"/>
                  </a:cxn>
                  <a:cxn ang="0">
                    <a:pos x="196" y="146"/>
                  </a:cxn>
                  <a:cxn ang="0">
                    <a:pos x="208" y="142"/>
                  </a:cxn>
                  <a:cxn ang="0">
                    <a:pos x="226" y="142"/>
                  </a:cxn>
                  <a:cxn ang="0">
                    <a:pos x="232" y="138"/>
                  </a:cxn>
                  <a:cxn ang="0">
                    <a:pos x="226" y="126"/>
                  </a:cxn>
                  <a:cxn ang="0">
                    <a:pos x="202" y="116"/>
                  </a:cxn>
                  <a:cxn ang="0">
                    <a:pos x="174" y="78"/>
                  </a:cxn>
                  <a:cxn ang="0">
                    <a:pos x="166" y="28"/>
                  </a:cxn>
                  <a:cxn ang="0">
                    <a:pos x="148" y="20"/>
                  </a:cxn>
                  <a:cxn ang="0">
                    <a:pos x="140" y="36"/>
                  </a:cxn>
                  <a:cxn ang="0">
                    <a:pos x="124" y="22"/>
                  </a:cxn>
                  <a:cxn ang="0">
                    <a:pos x="116" y="18"/>
                  </a:cxn>
                  <a:cxn ang="0">
                    <a:pos x="106" y="30"/>
                  </a:cxn>
                  <a:cxn ang="0">
                    <a:pos x="96" y="20"/>
                  </a:cxn>
                  <a:cxn ang="0">
                    <a:pos x="86" y="6"/>
                  </a:cxn>
                  <a:cxn ang="0">
                    <a:pos x="80" y="16"/>
                  </a:cxn>
                  <a:cxn ang="0">
                    <a:pos x="78" y="32"/>
                  </a:cxn>
                  <a:cxn ang="0">
                    <a:pos x="66" y="32"/>
                  </a:cxn>
                  <a:cxn ang="0">
                    <a:pos x="62" y="14"/>
                  </a:cxn>
                  <a:cxn ang="0">
                    <a:pos x="64" y="4"/>
                  </a:cxn>
                  <a:cxn ang="0">
                    <a:pos x="54" y="0"/>
                  </a:cxn>
                  <a:cxn ang="0">
                    <a:pos x="14" y="24"/>
                  </a:cxn>
                  <a:cxn ang="0">
                    <a:pos x="8" y="44"/>
                  </a:cxn>
                  <a:cxn ang="0">
                    <a:pos x="2" y="56"/>
                  </a:cxn>
                  <a:cxn ang="0">
                    <a:pos x="0" y="64"/>
                  </a:cxn>
                  <a:cxn ang="0">
                    <a:pos x="10" y="74"/>
                  </a:cxn>
                </a:cxnLst>
                <a:rect l="0" t="0" r="r" b="b"/>
                <a:pathLst>
                  <a:path w="232" h="186">
                    <a:moveTo>
                      <a:pt x="24" y="74"/>
                    </a:moveTo>
                    <a:lnTo>
                      <a:pt x="24" y="76"/>
                    </a:lnTo>
                    <a:lnTo>
                      <a:pt x="28" y="76"/>
                    </a:lnTo>
                    <a:lnTo>
                      <a:pt x="32" y="76"/>
                    </a:lnTo>
                    <a:lnTo>
                      <a:pt x="36" y="76"/>
                    </a:lnTo>
                    <a:lnTo>
                      <a:pt x="40" y="76"/>
                    </a:lnTo>
                    <a:lnTo>
                      <a:pt x="42" y="74"/>
                    </a:lnTo>
                    <a:lnTo>
                      <a:pt x="44" y="74"/>
                    </a:lnTo>
                    <a:lnTo>
                      <a:pt x="44" y="74"/>
                    </a:lnTo>
                    <a:lnTo>
                      <a:pt x="46" y="74"/>
                    </a:lnTo>
                    <a:lnTo>
                      <a:pt x="46" y="76"/>
                    </a:lnTo>
                    <a:lnTo>
                      <a:pt x="46" y="78"/>
                    </a:lnTo>
                    <a:lnTo>
                      <a:pt x="46" y="80"/>
                    </a:lnTo>
                    <a:lnTo>
                      <a:pt x="44" y="84"/>
                    </a:lnTo>
                    <a:lnTo>
                      <a:pt x="42" y="86"/>
                    </a:lnTo>
                    <a:lnTo>
                      <a:pt x="36" y="86"/>
                    </a:lnTo>
                    <a:lnTo>
                      <a:pt x="30" y="88"/>
                    </a:lnTo>
                    <a:lnTo>
                      <a:pt x="28" y="88"/>
                    </a:lnTo>
                    <a:lnTo>
                      <a:pt x="26" y="86"/>
                    </a:lnTo>
                    <a:lnTo>
                      <a:pt x="24" y="86"/>
                    </a:lnTo>
                    <a:lnTo>
                      <a:pt x="20" y="86"/>
                    </a:lnTo>
                    <a:lnTo>
                      <a:pt x="16" y="86"/>
                    </a:lnTo>
                    <a:lnTo>
                      <a:pt x="14" y="86"/>
                    </a:lnTo>
                    <a:lnTo>
                      <a:pt x="10" y="88"/>
                    </a:lnTo>
                    <a:lnTo>
                      <a:pt x="8" y="90"/>
                    </a:lnTo>
                    <a:lnTo>
                      <a:pt x="8" y="94"/>
                    </a:lnTo>
                    <a:lnTo>
                      <a:pt x="8" y="100"/>
                    </a:lnTo>
                    <a:lnTo>
                      <a:pt x="8" y="100"/>
                    </a:lnTo>
                    <a:lnTo>
                      <a:pt x="8" y="102"/>
                    </a:lnTo>
                    <a:lnTo>
                      <a:pt x="10" y="102"/>
                    </a:lnTo>
                    <a:lnTo>
                      <a:pt x="14" y="104"/>
                    </a:lnTo>
                    <a:lnTo>
                      <a:pt x="20" y="104"/>
                    </a:lnTo>
                    <a:lnTo>
                      <a:pt x="26" y="106"/>
                    </a:lnTo>
                    <a:lnTo>
                      <a:pt x="36" y="106"/>
                    </a:lnTo>
                    <a:lnTo>
                      <a:pt x="42" y="104"/>
                    </a:lnTo>
                    <a:lnTo>
                      <a:pt x="54" y="104"/>
                    </a:lnTo>
                    <a:lnTo>
                      <a:pt x="68" y="104"/>
                    </a:lnTo>
                    <a:lnTo>
                      <a:pt x="80" y="106"/>
                    </a:lnTo>
                    <a:lnTo>
                      <a:pt x="86" y="112"/>
                    </a:lnTo>
                    <a:lnTo>
                      <a:pt x="86" y="114"/>
                    </a:lnTo>
                    <a:lnTo>
                      <a:pt x="86" y="114"/>
                    </a:lnTo>
                    <a:lnTo>
                      <a:pt x="86" y="118"/>
                    </a:lnTo>
                    <a:lnTo>
                      <a:pt x="86" y="122"/>
                    </a:lnTo>
                    <a:lnTo>
                      <a:pt x="86" y="124"/>
                    </a:lnTo>
                    <a:lnTo>
                      <a:pt x="84" y="128"/>
                    </a:lnTo>
                    <a:lnTo>
                      <a:pt x="82" y="130"/>
                    </a:lnTo>
                    <a:lnTo>
                      <a:pt x="80" y="132"/>
                    </a:lnTo>
                    <a:lnTo>
                      <a:pt x="76" y="132"/>
                    </a:lnTo>
                    <a:lnTo>
                      <a:pt x="70" y="130"/>
                    </a:lnTo>
                    <a:lnTo>
                      <a:pt x="70" y="130"/>
                    </a:lnTo>
                    <a:lnTo>
                      <a:pt x="68" y="128"/>
                    </a:lnTo>
                    <a:lnTo>
                      <a:pt x="64" y="128"/>
                    </a:lnTo>
                    <a:lnTo>
                      <a:pt x="60" y="128"/>
                    </a:lnTo>
                    <a:lnTo>
                      <a:pt x="56" y="128"/>
                    </a:lnTo>
                    <a:lnTo>
                      <a:pt x="50" y="130"/>
                    </a:lnTo>
                    <a:lnTo>
                      <a:pt x="42" y="132"/>
                    </a:lnTo>
                    <a:lnTo>
                      <a:pt x="40" y="132"/>
                    </a:lnTo>
                    <a:lnTo>
                      <a:pt x="38" y="130"/>
                    </a:lnTo>
                    <a:lnTo>
                      <a:pt x="36" y="130"/>
                    </a:lnTo>
                    <a:lnTo>
                      <a:pt x="32" y="130"/>
                    </a:lnTo>
                    <a:lnTo>
                      <a:pt x="30" y="130"/>
                    </a:lnTo>
                    <a:lnTo>
                      <a:pt x="26" y="132"/>
                    </a:lnTo>
                    <a:lnTo>
                      <a:pt x="24" y="134"/>
                    </a:lnTo>
                    <a:lnTo>
                      <a:pt x="22" y="138"/>
                    </a:lnTo>
                    <a:lnTo>
                      <a:pt x="20" y="142"/>
                    </a:lnTo>
                    <a:lnTo>
                      <a:pt x="20" y="144"/>
                    </a:lnTo>
                    <a:lnTo>
                      <a:pt x="22" y="146"/>
                    </a:lnTo>
                    <a:lnTo>
                      <a:pt x="24" y="148"/>
                    </a:lnTo>
                    <a:lnTo>
                      <a:pt x="26" y="152"/>
                    </a:lnTo>
                    <a:lnTo>
                      <a:pt x="32" y="154"/>
                    </a:lnTo>
                    <a:lnTo>
                      <a:pt x="40" y="158"/>
                    </a:lnTo>
                    <a:lnTo>
                      <a:pt x="48" y="160"/>
                    </a:lnTo>
                    <a:lnTo>
                      <a:pt x="50" y="162"/>
                    </a:lnTo>
                    <a:lnTo>
                      <a:pt x="52" y="162"/>
                    </a:lnTo>
                    <a:lnTo>
                      <a:pt x="58" y="166"/>
                    </a:lnTo>
                    <a:lnTo>
                      <a:pt x="62" y="168"/>
                    </a:lnTo>
                    <a:lnTo>
                      <a:pt x="66" y="174"/>
                    </a:lnTo>
                    <a:lnTo>
                      <a:pt x="68" y="178"/>
                    </a:lnTo>
                    <a:lnTo>
                      <a:pt x="70" y="186"/>
                    </a:lnTo>
                    <a:lnTo>
                      <a:pt x="76" y="184"/>
                    </a:lnTo>
                    <a:lnTo>
                      <a:pt x="90" y="182"/>
                    </a:lnTo>
                    <a:lnTo>
                      <a:pt x="110" y="178"/>
                    </a:lnTo>
                    <a:lnTo>
                      <a:pt x="130" y="170"/>
                    </a:lnTo>
                    <a:lnTo>
                      <a:pt x="146" y="162"/>
                    </a:lnTo>
                    <a:lnTo>
                      <a:pt x="148" y="162"/>
                    </a:lnTo>
                    <a:lnTo>
                      <a:pt x="150" y="162"/>
                    </a:lnTo>
                    <a:lnTo>
                      <a:pt x="154" y="162"/>
                    </a:lnTo>
                    <a:lnTo>
                      <a:pt x="160" y="162"/>
                    </a:lnTo>
                    <a:lnTo>
                      <a:pt x="164" y="162"/>
                    </a:lnTo>
                    <a:lnTo>
                      <a:pt x="170" y="164"/>
                    </a:lnTo>
                    <a:lnTo>
                      <a:pt x="174" y="168"/>
                    </a:lnTo>
                    <a:lnTo>
                      <a:pt x="176" y="170"/>
                    </a:lnTo>
                    <a:lnTo>
                      <a:pt x="178" y="172"/>
                    </a:lnTo>
                    <a:lnTo>
                      <a:pt x="180" y="172"/>
                    </a:lnTo>
                    <a:lnTo>
                      <a:pt x="182" y="172"/>
                    </a:lnTo>
                    <a:lnTo>
                      <a:pt x="184" y="170"/>
                    </a:lnTo>
                    <a:lnTo>
                      <a:pt x="186" y="168"/>
                    </a:lnTo>
                    <a:lnTo>
                      <a:pt x="188" y="168"/>
                    </a:lnTo>
                    <a:lnTo>
                      <a:pt x="188" y="168"/>
                    </a:lnTo>
                    <a:lnTo>
                      <a:pt x="190" y="170"/>
                    </a:lnTo>
                    <a:lnTo>
                      <a:pt x="192" y="172"/>
                    </a:lnTo>
                    <a:lnTo>
                      <a:pt x="194" y="172"/>
                    </a:lnTo>
                    <a:lnTo>
                      <a:pt x="198" y="170"/>
                    </a:lnTo>
                    <a:lnTo>
                      <a:pt x="202" y="168"/>
                    </a:lnTo>
                    <a:lnTo>
                      <a:pt x="208" y="164"/>
                    </a:lnTo>
                    <a:lnTo>
                      <a:pt x="208" y="164"/>
                    </a:lnTo>
                    <a:lnTo>
                      <a:pt x="210" y="162"/>
                    </a:lnTo>
                    <a:lnTo>
                      <a:pt x="210" y="160"/>
                    </a:lnTo>
                    <a:lnTo>
                      <a:pt x="210" y="158"/>
                    </a:lnTo>
                    <a:lnTo>
                      <a:pt x="210" y="158"/>
                    </a:lnTo>
                    <a:lnTo>
                      <a:pt x="210" y="156"/>
                    </a:lnTo>
                    <a:lnTo>
                      <a:pt x="208" y="154"/>
                    </a:lnTo>
                    <a:lnTo>
                      <a:pt x="204" y="154"/>
                    </a:lnTo>
                    <a:lnTo>
                      <a:pt x="198" y="154"/>
                    </a:lnTo>
                    <a:lnTo>
                      <a:pt x="198" y="152"/>
                    </a:lnTo>
                    <a:lnTo>
                      <a:pt x="196" y="152"/>
                    </a:lnTo>
                    <a:lnTo>
                      <a:pt x="194" y="150"/>
                    </a:lnTo>
                    <a:lnTo>
                      <a:pt x="194" y="148"/>
                    </a:lnTo>
                    <a:lnTo>
                      <a:pt x="194" y="148"/>
                    </a:lnTo>
                    <a:lnTo>
                      <a:pt x="196" y="146"/>
                    </a:lnTo>
                    <a:lnTo>
                      <a:pt x="200" y="144"/>
                    </a:lnTo>
                    <a:lnTo>
                      <a:pt x="200" y="144"/>
                    </a:lnTo>
                    <a:lnTo>
                      <a:pt x="204" y="144"/>
                    </a:lnTo>
                    <a:lnTo>
                      <a:pt x="208" y="142"/>
                    </a:lnTo>
                    <a:lnTo>
                      <a:pt x="212" y="142"/>
                    </a:lnTo>
                    <a:lnTo>
                      <a:pt x="218" y="140"/>
                    </a:lnTo>
                    <a:lnTo>
                      <a:pt x="222" y="142"/>
                    </a:lnTo>
                    <a:lnTo>
                      <a:pt x="226" y="142"/>
                    </a:lnTo>
                    <a:lnTo>
                      <a:pt x="226" y="142"/>
                    </a:lnTo>
                    <a:lnTo>
                      <a:pt x="228" y="142"/>
                    </a:lnTo>
                    <a:lnTo>
                      <a:pt x="230" y="140"/>
                    </a:lnTo>
                    <a:lnTo>
                      <a:pt x="232" y="138"/>
                    </a:lnTo>
                    <a:lnTo>
                      <a:pt x="232" y="134"/>
                    </a:lnTo>
                    <a:lnTo>
                      <a:pt x="232" y="132"/>
                    </a:lnTo>
                    <a:lnTo>
                      <a:pt x="230" y="128"/>
                    </a:lnTo>
                    <a:lnTo>
                      <a:pt x="226" y="126"/>
                    </a:lnTo>
                    <a:lnTo>
                      <a:pt x="220" y="124"/>
                    </a:lnTo>
                    <a:lnTo>
                      <a:pt x="216" y="122"/>
                    </a:lnTo>
                    <a:lnTo>
                      <a:pt x="210" y="118"/>
                    </a:lnTo>
                    <a:lnTo>
                      <a:pt x="202" y="116"/>
                    </a:lnTo>
                    <a:lnTo>
                      <a:pt x="186" y="114"/>
                    </a:lnTo>
                    <a:lnTo>
                      <a:pt x="184" y="110"/>
                    </a:lnTo>
                    <a:lnTo>
                      <a:pt x="178" y="98"/>
                    </a:lnTo>
                    <a:lnTo>
                      <a:pt x="174" y="78"/>
                    </a:lnTo>
                    <a:lnTo>
                      <a:pt x="174" y="52"/>
                    </a:lnTo>
                    <a:lnTo>
                      <a:pt x="172" y="48"/>
                    </a:lnTo>
                    <a:lnTo>
                      <a:pt x="170" y="38"/>
                    </a:lnTo>
                    <a:lnTo>
                      <a:pt x="166" y="28"/>
                    </a:lnTo>
                    <a:lnTo>
                      <a:pt x="160" y="20"/>
                    </a:lnTo>
                    <a:lnTo>
                      <a:pt x="150" y="18"/>
                    </a:lnTo>
                    <a:lnTo>
                      <a:pt x="150" y="18"/>
                    </a:lnTo>
                    <a:lnTo>
                      <a:pt x="148" y="20"/>
                    </a:lnTo>
                    <a:lnTo>
                      <a:pt x="146" y="24"/>
                    </a:lnTo>
                    <a:lnTo>
                      <a:pt x="142" y="28"/>
                    </a:lnTo>
                    <a:lnTo>
                      <a:pt x="140" y="32"/>
                    </a:lnTo>
                    <a:lnTo>
                      <a:pt x="140" y="36"/>
                    </a:lnTo>
                    <a:lnTo>
                      <a:pt x="140" y="42"/>
                    </a:lnTo>
                    <a:lnTo>
                      <a:pt x="126" y="24"/>
                    </a:lnTo>
                    <a:lnTo>
                      <a:pt x="126" y="22"/>
                    </a:lnTo>
                    <a:lnTo>
                      <a:pt x="124" y="22"/>
                    </a:lnTo>
                    <a:lnTo>
                      <a:pt x="122" y="20"/>
                    </a:lnTo>
                    <a:lnTo>
                      <a:pt x="120" y="18"/>
                    </a:lnTo>
                    <a:lnTo>
                      <a:pt x="118" y="16"/>
                    </a:lnTo>
                    <a:lnTo>
                      <a:pt x="116" y="18"/>
                    </a:lnTo>
                    <a:lnTo>
                      <a:pt x="112" y="20"/>
                    </a:lnTo>
                    <a:lnTo>
                      <a:pt x="110" y="24"/>
                    </a:lnTo>
                    <a:lnTo>
                      <a:pt x="108" y="28"/>
                    </a:lnTo>
                    <a:lnTo>
                      <a:pt x="106" y="30"/>
                    </a:lnTo>
                    <a:lnTo>
                      <a:pt x="104" y="32"/>
                    </a:lnTo>
                    <a:lnTo>
                      <a:pt x="100" y="30"/>
                    </a:lnTo>
                    <a:lnTo>
                      <a:pt x="98" y="26"/>
                    </a:lnTo>
                    <a:lnTo>
                      <a:pt x="96" y="20"/>
                    </a:lnTo>
                    <a:lnTo>
                      <a:pt x="94" y="16"/>
                    </a:lnTo>
                    <a:lnTo>
                      <a:pt x="90" y="12"/>
                    </a:lnTo>
                    <a:lnTo>
                      <a:pt x="88" y="8"/>
                    </a:lnTo>
                    <a:lnTo>
                      <a:pt x="86" y="6"/>
                    </a:lnTo>
                    <a:lnTo>
                      <a:pt x="84" y="6"/>
                    </a:lnTo>
                    <a:lnTo>
                      <a:pt x="82" y="8"/>
                    </a:lnTo>
                    <a:lnTo>
                      <a:pt x="80" y="10"/>
                    </a:lnTo>
                    <a:lnTo>
                      <a:pt x="80" y="16"/>
                    </a:lnTo>
                    <a:lnTo>
                      <a:pt x="80" y="20"/>
                    </a:lnTo>
                    <a:lnTo>
                      <a:pt x="80" y="24"/>
                    </a:lnTo>
                    <a:lnTo>
                      <a:pt x="80" y="28"/>
                    </a:lnTo>
                    <a:lnTo>
                      <a:pt x="78" y="32"/>
                    </a:lnTo>
                    <a:lnTo>
                      <a:pt x="76" y="34"/>
                    </a:lnTo>
                    <a:lnTo>
                      <a:pt x="74" y="34"/>
                    </a:lnTo>
                    <a:lnTo>
                      <a:pt x="70" y="34"/>
                    </a:lnTo>
                    <a:lnTo>
                      <a:pt x="66" y="32"/>
                    </a:lnTo>
                    <a:lnTo>
                      <a:pt x="64" y="28"/>
                    </a:lnTo>
                    <a:lnTo>
                      <a:pt x="62" y="24"/>
                    </a:lnTo>
                    <a:lnTo>
                      <a:pt x="62" y="18"/>
                    </a:lnTo>
                    <a:lnTo>
                      <a:pt x="62" y="14"/>
                    </a:lnTo>
                    <a:lnTo>
                      <a:pt x="64" y="10"/>
                    </a:lnTo>
                    <a:lnTo>
                      <a:pt x="64" y="6"/>
                    </a:lnTo>
                    <a:lnTo>
                      <a:pt x="64" y="6"/>
                    </a:lnTo>
                    <a:lnTo>
                      <a:pt x="64" y="4"/>
                    </a:lnTo>
                    <a:lnTo>
                      <a:pt x="62" y="2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4" y="0"/>
                    </a:lnTo>
                    <a:lnTo>
                      <a:pt x="50" y="2"/>
                    </a:lnTo>
                    <a:lnTo>
                      <a:pt x="40" y="8"/>
                    </a:lnTo>
                    <a:lnTo>
                      <a:pt x="26" y="16"/>
                    </a:lnTo>
                    <a:lnTo>
                      <a:pt x="14" y="24"/>
                    </a:lnTo>
                    <a:lnTo>
                      <a:pt x="8" y="36"/>
                    </a:lnTo>
                    <a:lnTo>
                      <a:pt x="8" y="36"/>
                    </a:lnTo>
                    <a:lnTo>
                      <a:pt x="8" y="40"/>
                    </a:lnTo>
                    <a:lnTo>
                      <a:pt x="8" y="44"/>
                    </a:lnTo>
                    <a:lnTo>
                      <a:pt x="6" y="48"/>
                    </a:lnTo>
                    <a:lnTo>
                      <a:pt x="6" y="52"/>
                    </a:lnTo>
                    <a:lnTo>
                      <a:pt x="2" y="56"/>
                    </a:lnTo>
                    <a:lnTo>
                      <a:pt x="2" y="56"/>
                    </a:lnTo>
                    <a:lnTo>
                      <a:pt x="2" y="58"/>
                    </a:lnTo>
                    <a:lnTo>
                      <a:pt x="0" y="60"/>
                    </a:lnTo>
                    <a:lnTo>
                      <a:pt x="0" y="62"/>
                    </a:lnTo>
                    <a:lnTo>
                      <a:pt x="0" y="64"/>
                    </a:lnTo>
                    <a:lnTo>
                      <a:pt x="0" y="68"/>
                    </a:lnTo>
                    <a:lnTo>
                      <a:pt x="2" y="70"/>
                    </a:lnTo>
                    <a:lnTo>
                      <a:pt x="6" y="72"/>
                    </a:lnTo>
                    <a:lnTo>
                      <a:pt x="10" y="74"/>
                    </a:lnTo>
                    <a:lnTo>
                      <a:pt x="16" y="74"/>
                    </a:lnTo>
                    <a:lnTo>
                      <a:pt x="24" y="74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3" name="Freeform 354"/>
              <p:cNvSpPr>
                <a:spLocks/>
              </p:cNvSpPr>
              <p:nvPr/>
            </p:nvSpPr>
            <p:spPr bwMode="gray">
              <a:xfrm>
                <a:off x="4013" y="1228"/>
                <a:ext cx="118" cy="90"/>
              </a:xfrm>
              <a:custGeom>
                <a:avLst/>
                <a:gdLst/>
                <a:ahLst/>
                <a:cxnLst>
                  <a:cxn ang="0">
                    <a:pos x="58" y="22"/>
                  </a:cxn>
                  <a:cxn ang="0">
                    <a:pos x="44" y="40"/>
                  </a:cxn>
                  <a:cxn ang="0">
                    <a:pos x="26" y="60"/>
                  </a:cxn>
                  <a:cxn ang="0">
                    <a:pos x="14" y="66"/>
                  </a:cxn>
                  <a:cxn ang="0">
                    <a:pos x="8" y="68"/>
                  </a:cxn>
                  <a:cxn ang="0">
                    <a:pos x="2" y="68"/>
                  </a:cxn>
                  <a:cxn ang="0">
                    <a:pos x="0" y="72"/>
                  </a:cxn>
                  <a:cxn ang="0">
                    <a:pos x="2" y="76"/>
                  </a:cxn>
                  <a:cxn ang="0">
                    <a:pos x="10" y="84"/>
                  </a:cxn>
                  <a:cxn ang="0">
                    <a:pos x="28" y="90"/>
                  </a:cxn>
                  <a:cxn ang="0">
                    <a:pos x="40" y="86"/>
                  </a:cxn>
                  <a:cxn ang="0">
                    <a:pos x="44" y="88"/>
                  </a:cxn>
                  <a:cxn ang="0">
                    <a:pos x="50" y="90"/>
                  </a:cxn>
                  <a:cxn ang="0">
                    <a:pos x="58" y="88"/>
                  </a:cxn>
                  <a:cxn ang="0">
                    <a:pos x="62" y="82"/>
                  </a:cxn>
                  <a:cxn ang="0">
                    <a:pos x="70" y="74"/>
                  </a:cxn>
                  <a:cxn ang="0">
                    <a:pos x="76" y="64"/>
                  </a:cxn>
                  <a:cxn ang="0">
                    <a:pos x="78" y="58"/>
                  </a:cxn>
                  <a:cxn ang="0">
                    <a:pos x="84" y="62"/>
                  </a:cxn>
                  <a:cxn ang="0">
                    <a:pos x="92" y="64"/>
                  </a:cxn>
                  <a:cxn ang="0">
                    <a:pos x="102" y="56"/>
                  </a:cxn>
                  <a:cxn ang="0">
                    <a:pos x="104" y="54"/>
                  </a:cxn>
                  <a:cxn ang="0">
                    <a:pos x="106" y="48"/>
                  </a:cxn>
                  <a:cxn ang="0">
                    <a:pos x="106" y="44"/>
                  </a:cxn>
                  <a:cxn ang="0">
                    <a:pos x="104" y="42"/>
                  </a:cxn>
                  <a:cxn ang="0">
                    <a:pos x="106" y="38"/>
                  </a:cxn>
                  <a:cxn ang="0">
                    <a:pos x="110" y="30"/>
                  </a:cxn>
                  <a:cxn ang="0">
                    <a:pos x="108" y="26"/>
                  </a:cxn>
                  <a:cxn ang="0">
                    <a:pos x="108" y="22"/>
                  </a:cxn>
                  <a:cxn ang="0">
                    <a:pos x="112" y="16"/>
                  </a:cxn>
                  <a:cxn ang="0">
                    <a:pos x="116" y="14"/>
                  </a:cxn>
                  <a:cxn ang="0">
                    <a:pos x="116" y="12"/>
                  </a:cxn>
                  <a:cxn ang="0">
                    <a:pos x="110" y="6"/>
                  </a:cxn>
                  <a:cxn ang="0">
                    <a:pos x="104" y="2"/>
                  </a:cxn>
                  <a:cxn ang="0">
                    <a:pos x="100" y="0"/>
                  </a:cxn>
                  <a:cxn ang="0">
                    <a:pos x="84" y="12"/>
                  </a:cxn>
                  <a:cxn ang="0">
                    <a:pos x="76" y="12"/>
                  </a:cxn>
                  <a:cxn ang="0">
                    <a:pos x="64" y="16"/>
                  </a:cxn>
                </a:cxnLst>
                <a:rect l="0" t="0" r="r" b="b"/>
                <a:pathLst>
                  <a:path w="118" h="90">
                    <a:moveTo>
                      <a:pt x="60" y="20"/>
                    </a:moveTo>
                    <a:lnTo>
                      <a:pt x="58" y="22"/>
                    </a:lnTo>
                    <a:lnTo>
                      <a:pt x="52" y="30"/>
                    </a:lnTo>
                    <a:lnTo>
                      <a:pt x="44" y="40"/>
                    </a:lnTo>
                    <a:lnTo>
                      <a:pt x="36" y="52"/>
                    </a:lnTo>
                    <a:lnTo>
                      <a:pt x="26" y="60"/>
                    </a:lnTo>
                    <a:lnTo>
                      <a:pt x="18" y="66"/>
                    </a:lnTo>
                    <a:lnTo>
                      <a:pt x="14" y="66"/>
                    </a:lnTo>
                    <a:lnTo>
                      <a:pt x="12" y="68"/>
                    </a:lnTo>
                    <a:lnTo>
                      <a:pt x="8" y="68"/>
                    </a:lnTo>
                    <a:lnTo>
                      <a:pt x="4" y="68"/>
                    </a:lnTo>
                    <a:lnTo>
                      <a:pt x="2" y="68"/>
                    </a:lnTo>
                    <a:lnTo>
                      <a:pt x="0" y="70"/>
                    </a:lnTo>
                    <a:lnTo>
                      <a:pt x="0" y="72"/>
                    </a:lnTo>
                    <a:lnTo>
                      <a:pt x="0" y="74"/>
                    </a:lnTo>
                    <a:lnTo>
                      <a:pt x="2" y="76"/>
                    </a:lnTo>
                    <a:lnTo>
                      <a:pt x="6" y="82"/>
                    </a:lnTo>
                    <a:lnTo>
                      <a:pt x="10" y="84"/>
                    </a:lnTo>
                    <a:lnTo>
                      <a:pt x="18" y="88"/>
                    </a:lnTo>
                    <a:lnTo>
                      <a:pt x="28" y="90"/>
                    </a:lnTo>
                    <a:lnTo>
                      <a:pt x="40" y="84"/>
                    </a:lnTo>
                    <a:lnTo>
                      <a:pt x="40" y="86"/>
                    </a:lnTo>
                    <a:lnTo>
                      <a:pt x="42" y="86"/>
                    </a:lnTo>
                    <a:lnTo>
                      <a:pt x="44" y="88"/>
                    </a:lnTo>
                    <a:lnTo>
                      <a:pt x="46" y="90"/>
                    </a:lnTo>
                    <a:lnTo>
                      <a:pt x="50" y="90"/>
                    </a:lnTo>
                    <a:lnTo>
                      <a:pt x="56" y="88"/>
                    </a:lnTo>
                    <a:lnTo>
                      <a:pt x="58" y="88"/>
                    </a:lnTo>
                    <a:lnTo>
                      <a:pt x="60" y="86"/>
                    </a:lnTo>
                    <a:lnTo>
                      <a:pt x="62" y="82"/>
                    </a:lnTo>
                    <a:lnTo>
                      <a:pt x="66" y="78"/>
                    </a:lnTo>
                    <a:lnTo>
                      <a:pt x="70" y="74"/>
                    </a:lnTo>
                    <a:lnTo>
                      <a:pt x="72" y="68"/>
                    </a:lnTo>
                    <a:lnTo>
                      <a:pt x="76" y="64"/>
                    </a:lnTo>
                    <a:lnTo>
                      <a:pt x="78" y="58"/>
                    </a:lnTo>
                    <a:lnTo>
                      <a:pt x="78" y="58"/>
                    </a:lnTo>
                    <a:lnTo>
                      <a:pt x="80" y="60"/>
                    </a:lnTo>
                    <a:lnTo>
                      <a:pt x="84" y="62"/>
                    </a:lnTo>
                    <a:lnTo>
                      <a:pt x="88" y="64"/>
                    </a:lnTo>
                    <a:lnTo>
                      <a:pt x="92" y="64"/>
                    </a:lnTo>
                    <a:lnTo>
                      <a:pt x="98" y="62"/>
                    </a:lnTo>
                    <a:lnTo>
                      <a:pt x="102" y="56"/>
                    </a:lnTo>
                    <a:lnTo>
                      <a:pt x="102" y="56"/>
                    </a:lnTo>
                    <a:lnTo>
                      <a:pt x="104" y="54"/>
                    </a:lnTo>
                    <a:lnTo>
                      <a:pt x="106" y="52"/>
                    </a:lnTo>
                    <a:lnTo>
                      <a:pt x="106" y="48"/>
                    </a:lnTo>
                    <a:lnTo>
                      <a:pt x="106" y="46"/>
                    </a:lnTo>
                    <a:lnTo>
                      <a:pt x="106" y="44"/>
                    </a:lnTo>
                    <a:lnTo>
                      <a:pt x="102" y="42"/>
                    </a:lnTo>
                    <a:lnTo>
                      <a:pt x="104" y="42"/>
                    </a:lnTo>
                    <a:lnTo>
                      <a:pt x="104" y="40"/>
                    </a:lnTo>
                    <a:lnTo>
                      <a:pt x="106" y="38"/>
                    </a:lnTo>
                    <a:lnTo>
                      <a:pt x="108" y="34"/>
                    </a:lnTo>
                    <a:lnTo>
                      <a:pt x="110" y="30"/>
                    </a:lnTo>
                    <a:lnTo>
                      <a:pt x="110" y="28"/>
                    </a:lnTo>
                    <a:lnTo>
                      <a:pt x="108" y="26"/>
                    </a:lnTo>
                    <a:lnTo>
                      <a:pt x="108" y="26"/>
                    </a:lnTo>
                    <a:lnTo>
                      <a:pt x="108" y="22"/>
                    </a:lnTo>
                    <a:lnTo>
                      <a:pt x="110" y="20"/>
                    </a:lnTo>
                    <a:lnTo>
                      <a:pt x="112" y="16"/>
                    </a:lnTo>
                    <a:lnTo>
                      <a:pt x="114" y="14"/>
                    </a:lnTo>
                    <a:lnTo>
                      <a:pt x="116" y="14"/>
                    </a:lnTo>
                    <a:lnTo>
                      <a:pt x="118" y="12"/>
                    </a:lnTo>
                    <a:lnTo>
                      <a:pt x="116" y="12"/>
                    </a:lnTo>
                    <a:lnTo>
                      <a:pt x="114" y="10"/>
                    </a:lnTo>
                    <a:lnTo>
                      <a:pt x="110" y="6"/>
                    </a:lnTo>
                    <a:lnTo>
                      <a:pt x="108" y="4"/>
                    </a:lnTo>
                    <a:lnTo>
                      <a:pt x="104" y="2"/>
                    </a:lnTo>
                    <a:lnTo>
                      <a:pt x="102" y="0"/>
                    </a:lnTo>
                    <a:lnTo>
                      <a:pt x="100" y="0"/>
                    </a:lnTo>
                    <a:lnTo>
                      <a:pt x="86" y="12"/>
                    </a:lnTo>
                    <a:lnTo>
                      <a:pt x="84" y="12"/>
                    </a:lnTo>
                    <a:lnTo>
                      <a:pt x="82" y="12"/>
                    </a:lnTo>
                    <a:lnTo>
                      <a:pt x="76" y="12"/>
                    </a:lnTo>
                    <a:lnTo>
                      <a:pt x="70" y="14"/>
                    </a:lnTo>
                    <a:lnTo>
                      <a:pt x="64" y="16"/>
                    </a:lnTo>
                    <a:lnTo>
                      <a:pt x="60" y="2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" name="Freeform 355"/>
              <p:cNvSpPr>
                <a:spLocks/>
              </p:cNvSpPr>
              <p:nvPr/>
            </p:nvSpPr>
            <p:spPr bwMode="gray">
              <a:xfrm>
                <a:off x="4125" y="1188"/>
                <a:ext cx="22" cy="28"/>
              </a:xfrm>
              <a:custGeom>
                <a:avLst/>
                <a:gdLst/>
                <a:ahLst/>
                <a:cxnLst>
                  <a:cxn ang="0">
                    <a:pos x="16" y="2"/>
                  </a:cxn>
                  <a:cxn ang="0">
                    <a:pos x="14" y="2"/>
                  </a:cxn>
                  <a:cxn ang="0">
                    <a:pos x="14" y="2"/>
                  </a:cxn>
                  <a:cxn ang="0">
                    <a:pos x="12" y="0"/>
                  </a:cxn>
                  <a:cxn ang="0">
                    <a:pos x="10" y="0"/>
                  </a:cxn>
                  <a:cxn ang="0">
                    <a:pos x="6" y="0"/>
                  </a:cxn>
                  <a:cxn ang="0">
                    <a:pos x="4" y="2"/>
                  </a:cxn>
                  <a:cxn ang="0">
                    <a:pos x="2" y="4"/>
                  </a:cxn>
                  <a:cxn ang="0">
                    <a:pos x="2" y="8"/>
                  </a:cxn>
                  <a:cxn ang="0">
                    <a:pos x="0" y="12"/>
                  </a:cxn>
                  <a:cxn ang="0">
                    <a:pos x="2" y="20"/>
                  </a:cxn>
                  <a:cxn ang="0">
                    <a:pos x="2" y="20"/>
                  </a:cxn>
                  <a:cxn ang="0">
                    <a:pos x="4" y="22"/>
                  </a:cxn>
                  <a:cxn ang="0">
                    <a:pos x="6" y="24"/>
                  </a:cxn>
                  <a:cxn ang="0">
                    <a:pos x="10" y="26"/>
                  </a:cxn>
                  <a:cxn ang="0">
                    <a:pos x="14" y="26"/>
                  </a:cxn>
                  <a:cxn ang="0">
                    <a:pos x="16" y="28"/>
                  </a:cxn>
                  <a:cxn ang="0">
                    <a:pos x="20" y="26"/>
                  </a:cxn>
                  <a:cxn ang="0">
                    <a:pos x="22" y="24"/>
                  </a:cxn>
                  <a:cxn ang="0">
                    <a:pos x="22" y="20"/>
                  </a:cxn>
                  <a:cxn ang="0">
                    <a:pos x="22" y="14"/>
                  </a:cxn>
                  <a:cxn ang="0">
                    <a:pos x="22" y="10"/>
                  </a:cxn>
                  <a:cxn ang="0">
                    <a:pos x="20" y="6"/>
                  </a:cxn>
                  <a:cxn ang="0">
                    <a:pos x="18" y="4"/>
                  </a:cxn>
                  <a:cxn ang="0">
                    <a:pos x="16" y="2"/>
                  </a:cxn>
                  <a:cxn ang="0">
                    <a:pos x="16" y="2"/>
                  </a:cxn>
                  <a:cxn ang="0">
                    <a:pos x="16" y="2"/>
                  </a:cxn>
                </a:cxnLst>
                <a:rect l="0" t="0" r="r" b="b"/>
                <a:pathLst>
                  <a:path w="22" h="28">
                    <a:moveTo>
                      <a:pt x="16" y="2"/>
                    </a:moveTo>
                    <a:lnTo>
                      <a:pt x="14" y="2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6" y="0"/>
                    </a:lnTo>
                    <a:lnTo>
                      <a:pt x="4" y="2"/>
                    </a:lnTo>
                    <a:lnTo>
                      <a:pt x="2" y="4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4" y="22"/>
                    </a:lnTo>
                    <a:lnTo>
                      <a:pt x="6" y="24"/>
                    </a:lnTo>
                    <a:lnTo>
                      <a:pt x="10" y="26"/>
                    </a:lnTo>
                    <a:lnTo>
                      <a:pt x="14" y="26"/>
                    </a:lnTo>
                    <a:lnTo>
                      <a:pt x="16" y="28"/>
                    </a:lnTo>
                    <a:lnTo>
                      <a:pt x="20" y="26"/>
                    </a:lnTo>
                    <a:lnTo>
                      <a:pt x="22" y="24"/>
                    </a:lnTo>
                    <a:lnTo>
                      <a:pt x="22" y="20"/>
                    </a:lnTo>
                    <a:lnTo>
                      <a:pt x="22" y="14"/>
                    </a:lnTo>
                    <a:lnTo>
                      <a:pt x="22" y="10"/>
                    </a:lnTo>
                    <a:lnTo>
                      <a:pt x="20" y="6"/>
                    </a:lnTo>
                    <a:lnTo>
                      <a:pt x="18" y="4"/>
                    </a:lnTo>
                    <a:lnTo>
                      <a:pt x="16" y="2"/>
                    </a:lnTo>
                    <a:lnTo>
                      <a:pt x="16" y="2"/>
                    </a:lnTo>
                    <a:lnTo>
                      <a:pt x="16" y="2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" name="Freeform 356"/>
              <p:cNvSpPr>
                <a:spLocks/>
              </p:cNvSpPr>
              <p:nvPr/>
            </p:nvSpPr>
            <p:spPr bwMode="gray">
              <a:xfrm>
                <a:off x="4151" y="1150"/>
                <a:ext cx="68" cy="4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2" y="12"/>
                  </a:cxn>
                  <a:cxn ang="0">
                    <a:pos x="10" y="14"/>
                  </a:cxn>
                  <a:cxn ang="0">
                    <a:pos x="8" y="14"/>
                  </a:cxn>
                  <a:cxn ang="0">
                    <a:pos x="4" y="18"/>
                  </a:cxn>
                  <a:cxn ang="0">
                    <a:pos x="2" y="20"/>
                  </a:cxn>
                  <a:cxn ang="0">
                    <a:pos x="0" y="24"/>
                  </a:cxn>
                  <a:cxn ang="0">
                    <a:pos x="0" y="26"/>
                  </a:cxn>
                  <a:cxn ang="0">
                    <a:pos x="2" y="30"/>
                  </a:cxn>
                  <a:cxn ang="0">
                    <a:pos x="4" y="34"/>
                  </a:cxn>
                  <a:cxn ang="0">
                    <a:pos x="10" y="36"/>
                  </a:cxn>
                  <a:cxn ang="0">
                    <a:pos x="12" y="36"/>
                  </a:cxn>
                  <a:cxn ang="0">
                    <a:pos x="12" y="34"/>
                  </a:cxn>
                  <a:cxn ang="0">
                    <a:pos x="16" y="30"/>
                  </a:cxn>
                  <a:cxn ang="0">
                    <a:pos x="18" y="28"/>
                  </a:cxn>
                  <a:cxn ang="0">
                    <a:pos x="22" y="26"/>
                  </a:cxn>
                  <a:cxn ang="0">
                    <a:pos x="26" y="28"/>
                  </a:cxn>
                  <a:cxn ang="0">
                    <a:pos x="30" y="32"/>
                  </a:cxn>
                  <a:cxn ang="0">
                    <a:pos x="32" y="34"/>
                  </a:cxn>
                  <a:cxn ang="0">
                    <a:pos x="36" y="38"/>
                  </a:cxn>
                  <a:cxn ang="0">
                    <a:pos x="42" y="42"/>
                  </a:cxn>
                  <a:cxn ang="0">
                    <a:pos x="52" y="40"/>
                  </a:cxn>
                  <a:cxn ang="0">
                    <a:pos x="62" y="32"/>
                  </a:cxn>
                  <a:cxn ang="0">
                    <a:pos x="62" y="32"/>
                  </a:cxn>
                  <a:cxn ang="0">
                    <a:pos x="64" y="30"/>
                  </a:cxn>
                  <a:cxn ang="0">
                    <a:pos x="66" y="28"/>
                  </a:cxn>
                  <a:cxn ang="0">
                    <a:pos x="68" y="26"/>
                  </a:cxn>
                  <a:cxn ang="0">
                    <a:pos x="68" y="22"/>
                  </a:cxn>
                  <a:cxn ang="0">
                    <a:pos x="66" y="20"/>
                  </a:cxn>
                  <a:cxn ang="0">
                    <a:pos x="62" y="16"/>
                  </a:cxn>
                  <a:cxn ang="0">
                    <a:pos x="58" y="14"/>
                  </a:cxn>
                  <a:cxn ang="0">
                    <a:pos x="40" y="2"/>
                  </a:cxn>
                  <a:cxn ang="0">
                    <a:pos x="38" y="2"/>
                  </a:cxn>
                  <a:cxn ang="0">
                    <a:pos x="36" y="2"/>
                  </a:cxn>
                  <a:cxn ang="0">
                    <a:pos x="32" y="0"/>
                  </a:cxn>
                  <a:cxn ang="0">
                    <a:pos x="28" y="0"/>
                  </a:cxn>
                  <a:cxn ang="0">
                    <a:pos x="24" y="2"/>
                  </a:cxn>
                  <a:cxn ang="0">
                    <a:pos x="18" y="6"/>
                  </a:cxn>
                  <a:cxn ang="0">
                    <a:pos x="12" y="12"/>
                  </a:cxn>
                </a:cxnLst>
                <a:rect l="0" t="0" r="r" b="b"/>
                <a:pathLst>
                  <a:path w="68" h="42">
                    <a:moveTo>
                      <a:pt x="12" y="12"/>
                    </a:moveTo>
                    <a:lnTo>
                      <a:pt x="12" y="12"/>
                    </a:lnTo>
                    <a:lnTo>
                      <a:pt x="10" y="14"/>
                    </a:lnTo>
                    <a:lnTo>
                      <a:pt x="8" y="14"/>
                    </a:lnTo>
                    <a:lnTo>
                      <a:pt x="4" y="18"/>
                    </a:lnTo>
                    <a:lnTo>
                      <a:pt x="2" y="20"/>
                    </a:lnTo>
                    <a:lnTo>
                      <a:pt x="0" y="24"/>
                    </a:lnTo>
                    <a:lnTo>
                      <a:pt x="0" y="26"/>
                    </a:lnTo>
                    <a:lnTo>
                      <a:pt x="2" y="30"/>
                    </a:lnTo>
                    <a:lnTo>
                      <a:pt x="4" y="34"/>
                    </a:lnTo>
                    <a:lnTo>
                      <a:pt x="10" y="36"/>
                    </a:lnTo>
                    <a:lnTo>
                      <a:pt x="12" y="36"/>
                    </a:lnTo>
                    <a:lnTo>
                      <a:pt x="12" y="34"/>
                    </a:lnTo>
                    <a:lnTo>
                      <a:pt x="16" y="30"/>
                    </a:lnTo>
                    <a:lnTo>
                      <a:pt x="18" y="28"/>
                    </a:lnTo>
                    <a:lnTo>
                      <a:pt x="22" y="26"/>
                    </a:lnTo>
                    <a:lnTo>
                      <a:pt x="26" y="28"/>
                    </a:lnTo>
                    <a:lnTo>
                      <a:pt x="30" y="32"/>
                    </a:lnTo>
                    <a:lnTo>
                      <a:pt x="32" y="34"/>
                    </a:lnTo>
                    <a:lnTo>
                      <a:pt x="36" y="38"/>
                    </a:lnTo>
                    <a:lnTo>
                      <a:pt x="42" y="42"/>
                    </a:lnTo>
                    <a:lnTo>
                      <a:pt x="52" y="40"/>
                    </a:lnTo>
                    <a:lnTo>
                      <a:pt x="62" y="32"/>
                    </a:lnTo>
                    <a:lnTo>
                      <a:pt x="62" y="32"/>
                    </a:lnTo>
                    <a:lnTo>
                      <a:pt x="64" y="30"/>
                    </a:lnTo>
                    <a:lnTo>
                      <a:pt x="66" y="28"/>
                    </a:lnTo>
                    <a:lnTo>
                      <a:pt x="68" y="26"/>
                    </a:lnTo>
                    <a:lnTo>
                      <a:pt x="68" y="22"/>
                    </a:lnTo>
                    <a:lnTo>
                      <a:pt x="66" y="20"/>
                    </a:lnTo>
                    <a:lnTo>
                      <a:pt x="62" y="16"/>
                    </a:lnTo>
                    <a:lnTo>
                      <a:pt x="58" y="14"/>
                    </a:lnTo>
                    <a:lnTo>
                      <a:pt x="40" y="2"/>
                    </a:lnTo>
                    <a:lnTo>
                      <a:pt x="38" y="2"/>
                    </a:lnTo>
                    <a:lnTo>
                      <a:pt x="36" y="2"/>
                    </a:lnTo>
                    <a:lnTo>
                      <a:pt x="32" y="0"/>
                    </a:lnTo>
                    <a:lnTo>
                      <a:pt x="28" y="0"/>
                    </a:lnTo>
                    <a:lnTo>
                      <a:pt x="24" y="2"/>
                    </a:lnTo>
                    <a:lnTo>
                      <a:pt x="18" y="6"/>
                    </a:lnTo>
                    <a:lnTo>
                      <a:pt x="12" y="12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" name="Freeform 357"/>
              <p:cNvSpPr>
                <a:spLocks/>
              </p:cNvSpPr>
              <p:nvPr/>
            </p:nvSpPr>
            <p:spPr bwMode="gray">
              <a:xfrm>
                <a:off x="4151" y="1204"/>
                <a:ext cx="58" cy="3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0" y="2"/>
                  </a:cxn>
                  <a:cxn ang="0">
                    <a:pos x="4" y="8"/>
                  </a:cxn>
                  <a:cxn ang="0">
                    <a:pos x="0" y="16"/>
                  </a:cxn>
                  <a:cxn ang="0">
                    <a:pos x="0" y="26"/>
                  </a:cxn>
                  <a:cxn ang="0">
                    <a:pos x="6" y="34"/>
                  </a:cxn>
                  <a:cxn ang="0">
                    <a:pos x="8" y="34"/>
                  </a:cxn>
                  <a:cxn ang="0">
                    <a:pos x="12" y="34"/>
                  </a:cxn>
                  <a:cxn ang="0">
                    <a:pos x="18" y="34"/>
                  </a:cxn>
                  <a:cxn ang="0">
                    <a:pos x="24" y="34"/>
                  </a:cxn>
                  <a:cxn ang="0">
                    <a:pos x="32" y="32"/>
                  </a:cxn>
                  <a:cxn ang="0">
                    <a:pos x="34" y="30"/>
                  </a:cxn>
                  <a:cxn ang="0">
                    <a:pos x="38" y="28"/>
                  </a:cxn>
                  <a:cxn ang="0">
                    <a:pos x="42" y="24"/>
                  </a:cxn>
                  <a:cxn ang="0">
                    <a:pos x="46" y="20"/>
                  </a:cxn>
                  <a:cxn ang="0">
                    <a:pos x="48" y="18"/>
                  </a:cxn>
                  <a:cxn ang="0">
                    <a:pos x="52" y="18"/>
                  </a:cxn>
                  <a:cxn ang="0">
                    <a:pos x="54" y="18"/>
                  </a:cxn>
                  <a:cxn ang="0">
                    <a:pos x="56" y="16"/>
                  </a:cxn>
                  <a:cxn ang="0">
                    <a:pos x="58" y="14"/>
                  </a:cxn>
                  <a:cxn ang="0">
                    <a:pos x="58" y="12"/>
                  </a:cxn>
                  <a:cxn ang="0">
                    <a:pos x="56" y="8"/>
                  </a:cxn>
                  <a:cxn ang="0">
                    <a:pos x="54" y="6"/>
                  </a:cxn>
                  <a:cxn ang="0">
                    <a:pos x="48" y="4"/>
                  </a:cxn>
                  <a:cxn ang="0">
                    <a:pos x="32" y="2"/>
                  </a:cxn>
                  <a:cxn ang="0">
                    <a:pos x="18" y="0"/>
                  </a:cxn>
                  <a:cxn ang="0">
                    <a:pos x="12" y="0"/>
                  </a:cxn>
                </a:cxnLst>
                <a:rect l="0" t="0" r="r" b="b"/>
                <a:pathLst>
                  <a:path w="58" h="34">
                    <a:moveTo>
                      <a:pt x="12" y="0"/>
                    </a:moveTo>
                    <a:lnTo>
                      <a:pt x="10" y="2"/>
                    </a:lnTo>
                    <a:lnTo>
                      <a:pt x="4" y="8"/>
                    </a:lnTo>
                    <a:lnTo>
                      <a:pt x="0" y="16"/>
                    </a:lnTo>
                    <a:lnTo>
                      <a:pt x="0" y="26"/>
                    </a:lnTo>
                    <a:lnTo>
                      <a:pt x="6" y="34"/>
                    </a:lnTo>
                    <a:lnTo>
                      <a:pt x="8" y="34"/>
                    </a:lnTo>
                    <a:lnTo>
                      <a:pt x="12" y="34"/>
                    </a:lnTo>
                    <a:lnTo>
                      <a:pt x="18" y="34"/>
                    </a:lnTo>
                    <a:lnTo>
                      <a:pt x="24" y="34"/>
                    </a:lnTo>
                    <a:lnTo>
                      <a:pt x="32" y="32"/>
                    </a:lnTo>
                    <a:lnTo>
                      <a:pt x="34" y="30"/>
                    </a:lnTo>
                    <a:lnTo>
                      <a:pt x="38" y="28"/>
                    </a:lnTo>
                    <a:lnTo>
                      <a:pt x="42" y="24"/>
                    </a:lnTo>
                    <a:lnTo>
                      <a:pt x="46" y="20"/>
                    </a:lnTo>
                    <a:lnTo>
                      <a:pt x="48" y="18"/>
                    </a:lnTo>
                    <a:lnTo>
                      <a:pt x="52" y="18"/>
                    </a:lnTo>
                    <a:lnTo>
                      <a:pt x="54" y="18"/>
                    </a:lnTo>
                    <a:lnTo>
                      <a:pt x="56" y="16"/>
                    </a:lnTo>
                    <a:lnTo>
                      <a:pt x="58" y="14"/>
                    </a:lnTo>
                    <a:lnTo>
                      <a:pt x="58" y="12"/>
                    </a:lnTo>
                    <a:lnTo>
                      <a:pt x="56" y="8"/>
                    </a:lnTo>
                    <a:lnTo>
                      <a:pt x="54" y="6"/>
                    </a:lnTo>
                    <a:lnTo>
                      <a:pt x="48" y="4"/>
                    </a:lnTo>
                    <a:lnTo>
                      <a:pt x="32" y="2"/>
                    </a:lnTo>
                    <a:lnTo>
                      <a:pt x="18" y="0"/>
                    </a:lnTo>
                    <a:lnTo>
                      <a:pt x="12" y="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" name="Freeform 358"/>
              <p:cNvSpPr>
                <a:spLocks/>
              </p:cNvSpPr>
              <p:nvPr/>
            </p:nvSpPr>
            <p:spPr bwMode="gray">
              <a:xfrm>
                <a:off x="4077" y="1310"/>
                <a:ext cx="20" cy="28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14" y="0"/>
                  </a:cxn>
                  <a:cxn ang="0">
                    <a:pos x="12" y="2"/>
                  </a:cxn>
                  <a:cxn ang="0">
                    <a:pos x="10" y="6"/>
                  </a:cxn>
                  <a:cxn ang="0">
                    <a:pos x="6" y="10"/>
                  </a:cxn>
                  <a:cxn ang="0">
                    <a:pos x="2" y="14"/>
                  </a:cxn>
                  <a:cxn ang="0">
                    <a:pos x="0" y="18"/>
                  </a:cxn>
                  <a:cxn ang="0">
                    <a:pos x="0" y="24"/>
                  </a:cxn>
                  <a:cxn ang="0">
                    <a:pos x="2" y="28"/>
                  </a:cxn>
                  <a:cxn ang="0">
                    <a:pos x="4" y="28"/>
                  </a:cxn>
                  <a:cxn ang="0">
                    <a:pos x="6" y="28"/>
                  </a:cxn>
                  <a:cxn ang="0">
                    <a:pos x="8" y="28"/>
                  </a:cxn>
                  <a:cxn ang="0">
                    <a:pos x="10" y="28"/>
                  </a:cxn>
                  <a:cxn ang="0">
                    <a:pos x="14" y="26"/>
                  </a:cxn>
                  <a:cxn ang="0">
                    <a:pos x="16" y="22"/>
                  </a:cxn>
                  <a:cxn ang="0">
                    <a:pos x="18" y="16"/>
                  </a:cxn>
                  <a:cxn ang="0">
                    <a:pos x="20" y="14"/>
                  </a:cxn>
                  <a:cxn ang="0">
                    <a:pos x="20" y="12"/>
                  </a:cxn>
                  <a:cxn ang="0">
                    <a:pos x="20" y="8"/>
                  </a:cxn>
                  <a:cxn ang="0">
                    <a:pos x="20" y="6"/>
                  </a:cxn>
                  <a:cxn ang="0">
                    <a:pos x="20" y="2"/>
                  </a:cxn>
                  <a:cxn ang="0">
                    <a:pos x="18" y="0"/>
                  </a:cxn>
                  <a:cxn ang="0">
                    <a:pos x="16" y="0"/>
                  </a:cxn>
                </a:cxnLst>
                <a:rect l="0" t="0" r="r" b="b"/>
                <a:pathLst>
                  <a:path w="20" h="28">
                    <a:moveTo>
                      <a:pt x="16" y="0"/>
                    </a:moveTo>
                    <a:lnTo>
                      <a:pt x="14" y="0"/>
                    </a:lnTo>
                    <a:lnTo>
                      <a:pt x="12" y="2"/>
                    </a:lnTo>
                    <a:lnTo>
                      <a:pt x="10" y="6"/>
                    </a:lnTo>
                    <a:lnTo>
                      <a:pt x="6" y="10"/>
                    </a:lnTo>
                    <a:lnTo>
                      <a:pt x="2" y="14"/>
                    </a:lnTo>
                    <a:lnTo>
                      <a:pt x="0" y="18"/>
                    </a:lnTo>
                    <a:lnTo>
                      <a:pt x="0" y="24"/>
                    </a:lnTo>
                    <a:lnTo>
                      <a:pt x="2" y="28"/>
                    </a:lnTo>
                    <a:lnTo>
                      <a:pt x="4" y="28"/>
                    </a:lnTo>
                    <a:lnTo>
                      <a:pt x="6" y="28"/>
                    </a:lnTo>
                    <a:lnTo>
                      <a:pt x="8" y="28"/>
                    </a:lnTo>
                    <a:lnTo>
                      <a:pt x="10" y="28"/>
                    </a:lnTo>
                    <a:lnTo>
                      <a:pt x="14" y="26"/>
                    </a:lnTo>
                    <a:lnTo>
                      <a:pt x="16" y="22"/>
                    </a:lnTo>
                    <a:lnTo>
                      <a:pt x="18" y="16"/>
                    </a:lnTo>
                    <a:lnTo>
                      <a:pt x="20" y="14"/>
                    </a:lnTo>
                    <a:lnTo>
                      <a:pt x="20" y="12"/>
                    </a:lnTo>
                    <a:lnTo>
                      <a:pt x="20" y="8"/>
                    </a:lnTo>
                    <a:lnTo>
                      <a:pt x="20" y="6"/>
                    </a:lnTo>
                    <a:lnTo>
                      <a:pt x="20" y="2"/>
                    </a:lnTo>
                    <a:lnTo>
                      <a:pt x="18" y="0"/>
                    </a:lnTo>
                    <a:lnTo>
                      <a:pt x="16" y="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" name="Freeform 359"/>
              <p:cNvSpPr>
                <a:spLocks/>
              </p:cNvSpPr>
              <p:nvPr/>
            </p:nvSpPr>
            <p:spPr bwMode="gray">
              <a:xfrm>
                <a:off x="4075" y="1330"/>
                <a:ext cx="114" cy="90"/>
              </a:xfrm>
              <a:custGeom>
                <a:avLst/>
                <a:gdLst/>
                <a:ahLst/>
                <a:cxnLst>
                  <a:cxn ang="0">
                    <a:pos x="28" y="20"/>
                  </a:cxn>
                  <a:cxn ang="0">
                    <a:pos x="20" y="18"/>
                  </a:cxn>
                  <a:cxn ang="0">
                    <a:pos x="12" y="22"/>
                  </a:cxn>
                  <a:cxn ang="0">
                    <a:pos x="10" y="34"/>
                  </a:cxn>
                  <a:cxn ang="0">
                    <a:pos x="8" y="36"/>
                  </a:cxn>
                  <a:cxn ang="0">
                    <a:pos x="8" y="46"/>
                  </a:cxn>
                  <a:cxn ang="0">
                    <a:pos x="2" y="52"/>
                  </a:cxn>
                  <a:cxn ang="0">
                    <a:pos x="0" y="60"/>
                  </a:cxn>
                  <a:cxn ang="0">
                    <a:pos x="8" y="68"/>
                  </a:cxn>
                  <a:cxn ang="0">
                    <a:pos x="16" y="72"/>
                  </a:cxn>
                  <a:cxn ang="0">
                    <a:pos x="24" y="72"/>
                  </a:cxn>
                  <a:cxn ang="0">
                    <a:pos x="30" y="64"/>
                  </a:cxn>
                  <a:cxn ang="0">
                    <a:pos x="32" y="62"/>
                  </a:cxn>
                  <a:cxn ang="0">
                    <a:pos x="34" y="66"/>
                  </a:cxn>
                  <a:cxn ang="0">
                    <a:pos x="44" y="68"/>
                  </a:cxn>
                  <a:cxn ang="0">
                    <a:pos x="50" y="66"/>
                  </a:cxn>
                  <a:cxn ang="0">
                    <a:pos x="58" y="64"/>
                  </a:cxn>
                  <a:cxn ang="0">
                    <a:pos x="58" y="68"/>
                  </a:cxn>
                  <a:cxn ang="0">
                    <a:pos x="52" y="74"/>
                  </a:cxn>
                  <a:cxn ang="0">
                    <a:pos x="34" y="82"/>
                  </a:cxn>
                  <a:cxn ang="0">
                    <a:pos x="26" y="88"/>
                  </a:cxn>
                  <a:cxn ang="0">
                    <a:pos x="38" y="90"/>
                  </a:cxn>
                  <a:cxn ang="0">
                    <a:pos x="74" y="76"/>
                  </a:cxn>
                  <a:cxn ang="0">
                    <a:pos x="76" y="72"/>
                  </a:cxn>
                  <a:cxn ang="0">
                    <a:pos x="82" y="72"/>
                  </a:cxn>
                  <a:cxn ang="0">
                    <a:pos x="86" y="74"/>
                  </a:cxn>
                  <a:cxn ang="0">
                    <a:pos x="92" y="72"/>
                  </a:cxn>
                  <a:cxn ang="0">
                    <a:pos x="100" y="72"/>
                  </a:cxn>
                  <a:cxn ang="0">
                    <a:pos x="110" y="64"/>
                  </a:cxn>
                  <a:cxn ang="0">
                    <a:pos x="114" y="38"/>
                  </a:cxn>
                  <a:cxn ang="0">
                    <a:pos x="106" y="34"/>
                  </a:cxn>
                  <a:cxn ang="0">
                    <a:pos x="98" y="38"/>
                  </a:cxn>
                  <a:cxn ang="0">
                    <a:pos x="90" y="32"/>
                  </a:cxn>
                  <a:cxn ang="0">
                    <a:pos x="86" y="24"/>
                  </a:cxn>
                  <a:cxn ang="0">
                    <a:pos x="82" y="10"/>
                  </a:cxn>
                  <a:cxn ang="0">
                    <a:pos x="82" y="0"/>
                  </a:cxn>
                  <a:cxn ang="0">
                    <a:pos x="76" y="2"/>
                  </a:cxn>
                  <a:cxn ang="0">
                    <a:pos x="66" y="10"/>
                  </a:cxn>
                  <a:cxn ang="0">
                    <a:pos x="64" y="22"/>
                  </a:cxn>
                  <a:cxn ang="0">
                    <a:pos x="66" y="28"/>
                  </a:cxn>
                  <a:cxn ang="0">
                    <a:pos x="68" y="32"/>
                  </a:cxn>
                  <a:cxn ang="0">
                    <a:pos x="62" y="42"/>
                  </a:cxn>
                  <a:cxn ang="0">
                    <a:pos x="56" y="48"/>
                  </a:cxn>
                  <a:cxn ang="0">
                    <a:pos x="54" y="40"/>
                  </a:cxn>
                  <a:cxn ang="0">
                    <a:pos x="52" y="30"/>
                  </a:cxn>
                  <a:cxn ang="0">
                    <a:pos x="44" y="24"/>
                  </a:cxn>
                  <a:cxn ang="0">
                    <a:pos x="36" y="28"/>
                  </a:cxn>
                  <a:cxn ang="0">
                    <a:pos x="30" y="20"/>
                  </a:cxn>
                </a:cxnLst>
                <a:rect l="0" t="0" r="r" b="b"/>
                <a:pathLst>
                  <a:path w="114" h="90">
                    <a:moveTo>
                      <a:pt x="30" y="20"/>
                    </a:moveTo>
                    <a:lnTo>
                      <a:pt x="30" y="20"/>
                    </a:lnTo>
                    <a:lnTo>
                      <a:pt x="28" y="20"/>
                    </a:lnTo>
                    <a:lnTo>
                      <a:pt x="26" y="18"/>
                    </a:lnTo>
                    <a:lnTo>
                      <a:pt x="22" y="18"/>
                    </a:lnTo>
                    <a:lnTo>
                      <a:pt x="20" y="18"/>
                    </a:lnTo>
                    <a:lnTo>
                      <a:pt x="16" y="18"/>
                    </a:lnTo>
                    <a:lnTo>
                      <a:pt x="14" y="20"/>
                    </a:lnTo>
                    <a:lnTo>
                      <a:pt x="12" y="22"/>
                    </a:lnTo>
                    <a:lnTo>
                      <a:pt x="10" y="28"/>
                    </a:lnTo>
                    <a:lnTo>
                      <a:pt x="10" y="34"/>
                    </a:lnTo>
                    <a:lnTo>
                      <a:pt x="10" y="34"/>
                    </a:lnTo>
                    <a:lnTo>
                      <a:pt x="8" y="34"/>
                    </a:lnTo>
                    <a:lnTo>
                      <a:pt x="8" y="34"/>
                    </a:lnTo>
                    <a:lnTo>
                      <a:pt x="8" y="36"/>
                    </a:lnTo>
                    <a:lnTo>
                      <a:pt x="8" y="38"/>
                    </a:lnTo>
                    <a:lnTo>
                      <a:pt x="8" y="46"/>
                    </a:lnTo>
                    <a:lnTo>
                      <a:pt x="8" y="46"/>
                    </a:lnTo>
                    <a:lnTo>
                      <a:pt x="6" y="48"/>
                    </a:lnTo>
                    <a:lnTo>
                      <a:pt x="4" y="50"/>
                    </a:lnTo>
                    <a:lnTo>
                      <a:pt x="2" y="52"/>
                    </a:lnTo>
                    <a:lnTo>
                      <a:pt x="0" y="54"/>
                    </a:lnTo>
                    <a:lnTo>
                      <a:pt x="0" y="56"/>
                    </a:lnTo>
                    <a:lnTo>
                      <a:pt x="0" y="60"/>
                    </a:lnTo>
                    <a:lnTo>
                      <a:pt x="4" y="62"/>
                    </a:lnTo>
                    <a:lnTo>
                      <a:pt x="8" y="66"/>
                    </a:lnTo>
                    <a:lnTo>
                      <a:pt x="8" y="68"/>
                    </a:lnTo>
                    <a:lnTo>
                      <a:pt x="10" y="70"/>
                    </a:lnTo>
                    <a:lnTo>
                      <a:pt x="12" y="72"/>
                    </a:lnTo>
                    <a:lnTo>
                      <a:pt x="16" y="72"/>
                    </a:lnTo>
                    <a:lnTo>
                      <a:pt x="22" y="72"/>
                    </a:lnTo>
                    <a:lnTo>
                      <a:pt x="22" y="72"/>
                    </a:lnTo>
                    <a:lnTo>
                      <a:pt x="24" y="72"/>
                    </a:lnTo>
                    <a:lnTo>
                      <a:pt x="26" y="70"/>
                    </a:lnTo>
                    <a:lnTo>
                      <a:pt x="30" y="68"/>
                    </a:lnTo>
                    <a:lnTo>
                      <a:pt x="30" y="64"/>
                    </a:lnTo>
                    <a:lnTo>
                      <a:pt x="32" y="60"/>
                    </a:lnTo>
                    <a:lnTo>
                      <a:pt x="32" y="60"/>
                    </a:lnTo>
                    <a:lnTo>
                      <a:pt x="32" y="62"/>
                    </a:lnTo>
                    <a:lnTo>
                      <a:pt x="32" y="62"/>
                    </a:lnTo>
                    <a:lnTo>
                      <a:pt x="32" y="64"/>
                    </a:lnTo>
                    <a:lnTo>
                      <a:pt x="34" y="66"/>
                    </a:lnTo>
                    <a:lnTo>
                      <a:pt x="36" y="68"/>
                    </a:lnTo>
                    <a:lnTo>
                      <a:pt x="40" y="68"/>
                    </a:lnTo>
                    <a:lnTo>
                      <a:pt x="44" y="68"/>
                    </a:lnTo>
                    <a:lnTo>
                      <a:pt x="46" y="68"/>
                    </a:lnTo>
                    <a:lnTo>
                      <a:pt x="48" y="66"/>
                    </a:lnTo>
                    <a:lnTo>
                      <a:pt x="50" y="66"/>
                    </a:lnTo>
                    <a:lnTo>
                      <a:pt x="52" y="64"/>
                    </a:lnTo>
                    <a:lnTo>
                      <a:pt x="54" y="64"/>
                    </a:lnTo>
                    <a:lnTo>
                      <a:pt x="58" y="64"/>
                    </a:lnTo>
                    <a:lnTo>
                      <a:pt x="58" y="64"/>
                    </a:lnTo>
                    <a:lnTo>
                      <a:pt x="60" y="66"/>
                    </a:lnTo>
                    <a:lnTo>
                      <a:pt x="58" y="68"/>
                    </a:lnTo>
                    <a:lnTo>
                      <a:pt x="56" y="72"/>
                    </a:lnTo>
                    <a:lnTo>
                      <a:pt x="54" y="72"/>
                    </a:lnTo>
                    <a:lnTo>
                      <a:pt x="52" y="74"/>
                    </a:lnTo>
                    <a:lnTo>
                      <a:pt x="46" y="76"/>
                    </a:lnTo>
                    <a:lnTo>
                      <a:pt x="40" y="78"/>
                    </a:lnTo>
                    <a:lnTo>
                      <a:pt x="34" y="82"/>
                    </a:lnTo>
                    <a:lnTo>
                      <a:pt x="30" y="84"/>
                    </a:lnTo>
                    <a:lnTo>
                      <a:pt x="26" y="86"/>
                    </a:lnTo>
                    <a:lnTo>
                      <a:pt x="26" y="88"/>
                    </a:lnTo>
                    <a:lnTo>
                      <a:pt x="28" y="88"/>
                    </a:lnTo>
                    <a:lnTo>
                      <a:pt x="32" y="88"/>
                    </a:lnTo>
                    <a:lnTo>
                      <a:pt x="38" y="90"/>
                    </a:lnTo>
                    <a:lnTo>
                      <a:pt x="52" y="88"/>
                    </a:lnTo>
                    <a:lnTo>
                      <a:pt x="64" y="80"/>
                    </a:lnTo>
                    <a:lnTo>
                      <a:pt x="74" y="76"/>
                    </a:lnTo>
                    <a:lnTo>
                      <a:pt x="74" y="74"/>
                    </a:lnTo>
                    <a:lnTo>
                      <a:pt x="74" y="74"/>
                    </a:lnTo>
                    <a:lnTo>
                      <a:pt x="76" y="72"/>
                    </a:lnTo>
                    <a:lnTo>
                      <a:pt x="78" y="70"/>
                    </a:lnTo>
                    <a:lnTo>
                      <a:pt x="80" y="70"/>
                    </a:lnTo>
                    <a:lnTo>
                      <a:pt x="82" y="72"/>
                    </a:lnTo>
                    <a:lnTo>
                      <a:pt x="84" y="74"/>
                    </a:lnTo>
                    <a:lnTo>
                      <a:pt x="84" y="74"/>
                    </a:lnTo>
                    <a:lnTo>
                      <a:pt x="86" y="74"/>
                    </a:lnTo>
                    <a:lnTo>
                      <a:pt x="90" y="74"/>
                    </a:lnTo>
                    <a:lnTo>
                      <a:pt x="92" y="70"/>
                    </a:lnTo>
                    <a:lnTo>
                      <a:pt x="92" y="72"/>
                    </a:lnTo>
                    <a:lnTo>
                      <a:pt x="94" y="72"/>
                    </a:lnTo>
                    <a:lnTo>
                      <a:pt x="98" y="72"/>
                    </a:lnTo>
                    <a:lnTo>
                      <a:pt x="100" y="72"/>
                    </a:lnTo>
                    <a:lnTo>
                      <a:pt x="104" y="72"/>
                    </a:lnTo>
                    <a:lnTo>
                      <a:pt x="108" y="68"/>
                    </a:lnTo>
                    <a:lnTo>
                      <a:pt x="110" y="64"/>
                    </a:lnTo>
                    <a:lnTo>
                      <a:pt x="112" y="56"/>
                    </a:lnTo>
                    <a:lnTo>
                      <a:pt x="114" y="46"/>
                    </a:lnTo>
                    <a:lnTo>
                      <a:pt x="114" y="38"/>
                    </a:lnTo>
                    <a:lnTo>
                      <a:pt x="108" y="34"/>
                    </a:lnTo>
                    <a:lnTo>
                      <a:pt x="108" y="34"/>
                    </a:lnTo>
                    <a:lnTo>
                      <a:pt x="106" y="34"/>
                    </a:lnTo>
                    <a:lnTo>
                      <a:pt x="104" y="36"/>
                    </a:lnTo>
                    <a:lnTo>
                      <a:pt x="100" y="38"/>
                    </a:lnTo>
                    <a:lnTo>
                      <a:pt x="98" y="38"/>
                    </a:lnTo>
                    <a:lnTo>
                      <a:pt x="94" y="38"/>
                    </a:lnTo>
                    <a:lnTo>
                      <a:pt x="92" y="36"/>
                    </a:lnTo>
                    <a:lnTo>
                      <a:pt x="90" y="32"/>
                    </a:lnTo>
                    <a:lnTo>
                      <a:pt x="90" y="30"/>
                    </a:lnTo>
                    <a:lnTo>
                      <a:pt x="88" y="28"/>
                    </a:lnTo>
                    <a:lnTo>
                      <a:pt x="86" y="24"/>
                    </a:lnTo>
                    <a:lnTo>
                      <a:pt x="84" y="16"/>
                    </a:lnTo>
                    <a:lnTo>
                      <a:pt x="84" y="14"/>
                    </a:lnTo>
                    <a:lnTo>
                      <a:pt x="82" y="10"/>
                    </a:lnTo>
                    <a:lnTo>
                      <a:pt x="82" y="4"/>
                    </a:lnTo>
                    <a:lnTo>
                      <a:pt x="82" y="2"/>
                    </a:lnTo>
                    <a:lnTo>
                      <a:pt x="82" y="0"/>
                    </a:lnTo>
                    <a:lnTo>
                      <a:pt x="82" y="0"/>
                    </a:lnTo>
                    <a:lnTo>
                      <a:pt x="80" y="0"/>
                    </a:lnTo>
                    <a:lnTo>
                      <a:pt x="76" y="2"/>
                    </a:lnTo>
                    <a:lnTo>
                      <a:pt x="72" y="4"/>
                    </a:lnTo>
                    <a:lnTo>
                      <a:pt x="68" y="6"/>
                    </a:lnTo>
                    <a:lnTo>
                      <a:pt x="66" y="10"/>
                    </a:lnTo>
                    <a:lnTo>
                      <a:pt x="64" y="14"/>
                    </a:lnTo>
                    <a:lnTo>
                      <a:pt x="66" y="20"/>
                    </a:lnTo>
                    <a:lnTo>
                      <a:pt x="64" y="22"/>
                    </a:lnTo>
                    <a:lnTo>
                      <a:pt x="64" y="22"/>
                    </a:lnTo>
                    <a:lnTo>
                      <a:pt x="64" y="24"/>
                    </a:lnTo>
                    <a:lnTo>
                      <a:pt x="66" y="28"/>
                    </a:lnTo>
                    <a:lnTo>
                      <a:pt x="70" y="30"/>
                    </a:lnTo>
                    <a:lnTo>
                      <a:pt x="70" y="30"/>
                    </a:lnTo>
                    <a:lnTo>
                      <a:pt x="68" y="32"/>
                    </a:lnTo>
                    <a:lnTo>
                      <a:pt x="66" y="36"/>
                    </a:lnTo>
                    <a:lnTo>
                      <a:pt x="64" y="38"/>
                    </a:lnTo>
                    <a:lnTo>
                      <a:pt x="62" y="42"/>
                    </a:lnTo>
                    <a:lnTo>
                      <a:pt x="60" y="46"/>
                    </a:lnTo>
                    <a:lnTo>
                      <a:pt x="58" y="48"/>
                    </a:lnTo>
                    <a:lnTo>
                      <a:pt x="56" y="48"/>
                    </a:lnTo>
                    <a:lnTo>
                      <a:pt x="56" y="46"/>
                    </a:lnTo>
                    <a:lnTo>
                      <a:pt x="54" y="44"/>
                    </a:lnTo>
                    <a:lnTo>
                      <a:pt x="54" y="40"/>
                    </a:lnTo>
                    <a:lnTo>
                      <a:pt x="54" y="38"/>
                    </a:lnTo>
                    <a:lnTo>
                      <a:pt x="54" y="34"/>
                    </a:lnTo>
                    <a:lnTo>
                      <a:pt x="52" y="30"/>
                    </a:lnTo>
                    <a:lnTo>
                      <a:pt x="50" y="26"/>
                    </a:lnTo>
                    <a:lnTo>
                      <a:pt x="46" y="24"/>
                    </a:lnTo>
                    <a:lnTo>
                      <a:pt x="44" y="24"/>
                    </a:lnTo>
                    <a:lnTo>
                      <a:pt x="40" y="26"/>
                    </a:lnTo>
                    <a:lnTo>
                      <a:pt x="38" y="26"/>
                    </a:lnTo>
                    <a:lnTo>
                      <a:pt x="36" y="28"/>
                    </a:lnTo>
                    <a:lnTo>
                      <a:pt x="34" y="28"/>
                    </a:lnTo>
                    <a:lnTo>
                      <a:pt x="32" y="26"/>
                    </a:lnTo>
                    <a:lnTo>
                      <a:pt x="30" y="2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" name="Freeform 360"/>
              <p:cNvSpPr>
                <a:spLocks/>
              </p:cNvSpPr>
              <p:nvPr/>
            </p:nvSpPr>
            <p:spPr bwMode="gray">
              <a:xfrm>
                <a:off x="4255" y="1200"/>
                <a:ext cx="20" cy="48"/>
              </a:xfrm>
              <a:custGeom>
                <a:avLst/>
                <a:gdLst/>
                <a:ahLst/>
                <a:cxnLst>
                  <a:cxn ang="0">
                    <a:pos x="10" y="8"/>
                  </a:cxn>
                  <a:cxn ang="0">
                    <a:pos x="10" y="8"/>
                  </a:cxn>
                  <a:cxn ang="0">
                    <a:pos x="8" y="6"/>
                  </a:cxn>
                  <a:cxn ang="0">
                    <a:pos x="8" y="4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2" y="6"/>
                  </a:cxn>
                  <a:cxn ang="0">
                    <a:pos x="2" y="12"/>
                  </a:cxn>
                  <a:cxn ang="0">
                    <a:pos x="0" y="22"/>
                  </a:cxn>
                  <a:cxn ang="0">
                    <a:pos x="0" y="22"/>
                  </a:cxn>
                  <a:cxn ang="0">
                    <a:pos x="2" y="26"/>
                  </a:cxn>
                  <a:cxn ang="0">
                    <a:pos x="2" y="28"/>
                  </a:cxn>
                  <a:cxn ang="0">
                    <a:pos x="2" y="34"/>
                  </a:cxn>
                  <a:cxn ang="0">
                    <a:pos x="4" y="38"/>
                  </a:cxn>
                  <a:cxn ang="0">
                    <a:pos x="8" y="42"/>
                  </a:cxn>
                  <a:cxn ang="0">
                    <a:pos x="12" y="46"/>
                  </a:cxn>
                  <a:cxn ang="0">
                    <a:pos x="18" y="48"/>
                  </a:cxn>
                  <a:cxn ang="0">
                    <a:pos x="18" y="48"/>
                  </a:cxn>
                  <a:cxn ang="0">
                    <a:pos x="18" y="46"/>
                  </a:cxn>
                  <a:cxn ang="0">
                    <a:pos x="20" y="46"/>
                  </a:cxn>
                  <a:cxn ang="0">
                    <a:pos x="20" y="44"/>
                  </a:cxn>
                  <a:cxn ang="0">
                    <a:pos x="20" y="42"/>
                  </a:cxn>
                  <a:cxn ang="0">
                    <a:pos x="20" y="38"/>
                  </a:cxn>
                  <a:cxn ang="0">
                    <a:pos x="18" y="32"/>
                  </a:cxn>
                  <a:cxn ang="0">
                    <a:pos x="10" y="8"/>
                  </a:cxn>
                </a:cxnLst>
                <a:rect l="0" t="0" r="r" b="b"/>
                <a:pathLst>
                  <a:path w="20" h="48">
                    <a:moveTo>
                      <a:pt x="10" y="8"/>
                    </a:moveTo>
                    <a:lnTo>
                      <a:pt x="10" y="8"/>
                    </a:lnTo>
                    <a:lnTo>
                      <a:pt x="8" y="6"/>
                    </a:lnTo>
                    <a:lnTo>
                      <a:pt x="8" y="4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2" y="6"/>
                    </a:lnTo>
                    <a:lnTo>
                      <a:pt x="2" y="12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2" y="26"/>
                    </a:lnTo>
                    <a:lnTo>
                      <a:pt x="2" y="28"/>
                    </a:lnTo>
                    <a:lnTo>
                      <a:pt x="2" y="34"/>
                    </a:lnTo>
                    <a:lnTo>
                      <a:pt x="4" y="38"/>
                    </a:lnTo>
                    <a:lnTo>
                      <a:pt x="8" y="42"/>
                    </a:lnTo>
                    <a:lnTo>
                      <a:pt x="12" y="46"/>
                    </a:lnTo>
                    <a:lnTo>
                      <a:pt x="18" y="48"/>
                    </a:lnTo>
                    <a:lnTo>
                      <a:pt x="18" y="48"/>
                    </a:lnTo>
                    <a:lnTo>
                      <a:pt x="18" y="46"/>
                    </a:lnTo>
                    <a:lnTo>
                      <a:pt x="20" y="46"/>
                    </a:lnTo>
                    <a:lnTo>
                      <a:pt x="20" y="44"/>
                    </a:lnTo>
                    <a:lnTo>
                      <a:pt x="20" y="42"/>
                    </a:lnTo>
                    <a:lnTo>
                      <a:pt x="20" y="38"/>
                    </a:lnTo>
                    <a:lnTo>
                      <a:pt x="18" y="32"/>
                    </a:lnTo>
                    <a:lnTo>
                      <a:pt x="10" y="8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" name="Freeform 361"/>
              <p:cNvSpPr>
                <a:spLocks/>
              </p:cNvSpPr>
              <p:nvPr/>
            </p:nvSpPr>
            <p:spPr bwMode="gray">
              <a:xfrm>
                <a:off x="4205" y="1268"/>
                <a:ext cx="74" cy="90"/>
              </a:xfrm>
              <a:custGeom>
                <a:avLst/>
                <a:gdLst/>
                <a:ahLst/>
                <a:cxnLst>
                  <a:cxn ang="0">
                    <a:pos x="16" y="10"/>
                  </a:cxn>
                  <a:cxn ang="0">
                    <a:pos x="12" y="8"/>
                  </a:cxn>
                  <a:cxn ang="0">
                    <a:pos x="8" y="6"/>
                  </a:cxn>
                  <a:cxn ang="0">
                    <a:pos x="2" y="6"/>
                  </a:cxn>
                  <a:cxn ang="0">
                    <a:pos x="0" y="10"/>
                  </a:cxn>
                  <a:cxn ang="0">
                    <a:pos x="2" y="22"/>
                  </a:cxn>
                  <a:cxn ang="0">
                    <a:pos x="4" y="24"/>
                  </a:cxn>
                  <a:cxn ang="0">
                    <a:pos x="8" y="34"/>
                  </a:cxn>
                  <a:cxn ang="0">
                    <a:pos x="14" y="44"/>
                  </a:cxn>
                  <a:cxn ang="0">
                    <a:pos x="16" y="50"/>
                  </a:cxn>
                  <a:cxn ang="0">
                    <a:pos x="22" y="50"/>
                  </a:cxn>
                  <a:cxn ang="0">
                    <a:pos x="32" y="52"/>
                  </a:cxn>
                  <a:cxn ang="0">
                    <a:pos x="36" y="58"/>
                  </a:cxn>
                  <a:cxn ang="0">
                    <a:pos x="38" y="70"/>
                  </a:cxn>
                  <a:cxn ang="0">
                    <a:pos x="42" y="82"/>
                  </a:cxn>
                  <a:cxn ang="0">
                    <a:pos x="52" y="88"/>
                  </a:cxn>
                  <a:cxn ang="0">
                    <a:pos x="64" y="90"/>
                  </a:cxn>
                  <a:cxn ang="0">
                    <a:pos x="72" y="84"/>
                  </a:cxn>
                  <a:cxn ang="0">
                    <a:pos x="74" y="82"/>
                  </a:cxn>
                  <a:cxn ang="0">
                    <a:pos x="72" y="84"/>
                  </a:cxn>
                  <a:cxn ang="0">
                    <a:pos x="68" y="86"/>
                  </a:cxn>
                  <a:cxn ang="0">
                    <a:pos x="64" y="86"/>
                  </a:cxn>
                  <a:cxn ang="0">
                    <a:pos x="64" y="82"/>
                  </a:cxn>
                  <a:cxn ang="0">
                    <a:pos x="62" y="58"/>
                  </a:cxn>
                  <a:cxn ang="0">
                    <a:pos x="58" y="42"/>
                  </a:cxn>
                  <a:cxn ang="0">
                    <a:pos x="66" y="26"/>
                  </a:cxn>
                  <a:cxn ang="0">
                    <a:pos x="66" y="8"/>
                  </a:cxn>
                  <a:cxn ang="0">
                    <a:pos x="60" y="4"/>
                  </a:cxn>
                  <a:cxn ang="0">
                    <a:pos x="54" y="2"/>
                  </a:cxn>
                  <a:cxn ang="0">
                    <a:pos x="44" y="0"/>
                  </a:cxn>
                  <a:cxn ang="0">
                    <a:pos x="38" y="0"/>
                  </a:cxn>
                  <a:cxn ang="0">
                    <a:pos x="36" y="6"/>
                  </a:cxn>
                  <a:cxn ang="0">
                    <a:pos x="40" y="24"/>
                  </a:cxn>
                  <a:cxn ang="0">
                    <a:pos x="44" y="38"/>
                  </a:cxn>
                  <a:cxn ang="0">
                    <a:pos x="32" y="32"/>
                  </a:cxn>
                  <a:cxn ang="0">
                    <a:pos x="20" y="24"/>
                  </a:cxn>
                  <a:cxn ang="0">
                    <a:pos x="16" y="10"/>
                  </a:cxn>
                </a:cxnLst>
                <a:rect l="0" t="0" r="r" b="b"/>
                <a:pathLst>
                  <a:path w="74" h="90">
                    <a:moveTo>
                      <a:pt x="16" y="10"/>
                    </a:moveTo>
                    <a:lnTo>
                      <a:pt x="16" y="10"/>
                    </a:lnTo>
                    <a:lnTo>
                      <a:pt x="14" y="10"/>
                    </a:lnTo>
                    <a:lnTo>
                      <a:pt x="12" y="8"/>
                    </a:lnTo>
                    <a:lnTo>
                      <a:pt x="10" y="6"/>
                    </a:lnTo>
                    <a:lnTo>
                      <a:pt x="8" y="6"/>
                    </a:lnTo>
                    <a:lnTo>
                      <a:pt x="4" y="6"/>
                    </a:lnTo>
                    <a:lnTo>
                      <a:pt x="2" y="6"/>
                    </a:lnTo>
                    <a:lnTo>
                      <a:pt x="2" y="8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2" y="22"/>
                    </a:lnTo>
                    <a:lnTo>
                      <a:pt x="2" y="22"/>
                    </a:lnTo>
                    <a:lnTo>
                      <a:pt x="4" y="24"/>
                    </a:lnTo>
                    <a:lnTo>
                      <a:pt x="6" y="28"/>
                    </a:lnTo>
                    <a:lnTo>
                      <a:pt x="8" y="34"/>
                    </a:lnTo>
                    <a:lnTo>
                      <a:pt x="12" y="38"/>
                    </a:lnTo>
                    <a:lnTo>
                      <a:pt x="14" y="44"/>
                    </a:lnTo>
                    <a:lnTo>
                      <a:pt x="16" y="50"/>
                    </a:lnTo>
                    <a:lnTo>
                      <a:pt x="16" y="50"/>
                    </a:lnTo>
                    <a:lnTo>
                      <a:pt x="20" y="50"/>
                    </a:lnTo>
                    <a:lnTo>
                      <a:pt x="22" y="50"/>
                    </a:lnTo>
                    <a:lnTo>
                      <a:pt x="28" y="50"/>
                    </a:lnTo>
                    <a:lnTo>
                      <a:pt x="32" y="52"/>
                    </a:lnTo>
                    <a:lnTo>
                      <a:pt x="34" y="54"/>
                    </a:lnTo>
                    <a:lnTo>
                      <a:pt x="36" y="58"/>
                    </a:lnTo>
                    <a:lnTo>
                      <a:pt x="38" y="64"/>
                    </a:lnTo>
                    <a:lnTo>
                      <a:pt x="38" y="70"/>
                    </a:lnTo>
                    <a:lnTo>
                      <a:pt x="40" y="76"/>
                    </a:lnTo>
                    <a:lnTo>
                      <a:pt x="42" y="82"/>
                    </a:lnTo>
                    <a:lnTo>
                      <a:pt x="48" y="86"/>
                    </a:lnTo>
                    <a:lnTo>
                      <a:pt x="52" y="88"/>
                    </a:lnTo>
                    <a:lnTo>
                      <a:pt x="58" y="90"/>
                    </a:lnTo>
                    <a:lnTo>
                      <a:pt x="64" y="90"/>
                    </a:lnTo>
                    <a:lnTo>
                      <a:pt x="68" y="86"/>
                    </a:lnTo>
                    <a:lnTo>
                      <a:pt x="72" y="84"/>
                    </a:lnTo>
                    <a:lnTo>
                      <a:pt x="74" y="84"/>
                    </a:lnTo>
                    <a:lnTo>
                      <a:pt x="74" y="82"/>
                    </a:lnTo>
                    <a:lnTo>
                      <a:pt x="74" y="82"/>
                    </a:lnTo>
                    <a:lnTo>
                      <a:pt x="72" y="84"/>
                    </a:lnTo>
                    <a:lnTo>
                      <a:pt x="70" y="84"/>
                    </a:lnTo>
                    <a:lnTo>
                      <a:pt x="68" y="86"/>
                    </a:lnTo>
                    <a:lnTo>
                      <a:pt x="66" y="86"/>
                    </a:lnTo>
                    <a:lnTo>
                      <a:pt x="64" y="86"/>
                    </a:lnTo>
                    <a:lnTo>
                      <a:pt x="64" y="86"/>
                    </a:lnTo>
                    <a:lnTo>
                      <a:pt x="64" y="82"/>
                    </a:lnTo>
                    <a:lnTo>
                      <a:pt x="64" y="72"/>
                    </a:lnTo>
                    <a:lnTo>
                      <a:pt x="62" y="58"/>
                    </a:lnTo>
                    <a:lnTo>
                      <a:pt x="56" y="44"/>
                    </a:lnTo>
                    <a:lnTo>
                      <a:pt x="58" y="42"/>
                    </a:lnTo>
                    <a:lnTo>
                      <a:pt x="62" y="34"/>
                    </a:lnTo>
                    <a:lnTo>
                      <a:pt x="66" y="26"/>
                    </a:lnTo>
                    <a:lnTo>
                      <a:pt x="68" y="16"/>
                    </a:lnTo>
                    <a:lnTo>
                      <a:pt x="66" y="8"/>
                    </a:lnTo>
                    <a:lnTo>
                      <a:pt x="60" y="4"/>
                    </a:lnTo>
                    <a:lnTo>
                      <a:pt x="60" y="4"/>
                    </a:lnTo>
                    <a:lnTo>
                      <a:pt x="56" y="2"/>
                    </a:lnTo>
                    <a:lnTo>
                      <a:pt x="54" y="2"/>
                    </a:lnTo>
                    <a:lnTo>
                      <a:pt x="50" y="0"/>
                    </a:lnTo>
                    <a:lnTo>
                      <a:pt x="44" y="0"/>
                    </a:lnTo>
                    <a:lnTo>
                      <a:pt x="42" y="0"/>
                    </a:lnTo>
                    <a:lnTo>
                      <a:pt x="38" y="0"/>
                    </a:lnTo>
                    <a:lnTo>
                      <a:pt x="36" y="2"/>
                    </a:lnTo>
                    <a:lnTo>
                      <a:pt x="36" y="6"/>
                    </a:lnTo>
                    <a:lnTo>
                      <a:pt x="38" y="14"/>
                    </a:lnTo>
                    <a:lnTo>
                      <a:pt x="40" y="24"/>
                    </a:lnTo>
                    <a:lnTo>
                      <a:pt x="44" y="32"/>
                    </a:lnTo>
                    <a:lnTo>
                      <a:pt x="44" y="38"/>
                    </a:lnTo>
                    <a:lnTo>
                      <a:pt x="38" y="38"/>
                    </a:lnTo>
                    <a:lnTo>
                      <a:pt x="32" y="32"/>
                    </a:lnTo>
                    <a:lnTo>
                      <a:pt x="26" y="28"/>
                    </a:lnTo>
                    <a:lnTo>
                      <a:pt x="20" y="24"/>
                    </a:lnTo>
                    <a:lnTo>
                      <a:pt x="16" y="18"/>
                    </a:lnTo>
                    <a:lnTo>
                      <a:pt x="16" y="1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" name="Freeform 362"/>
              <p:cNvSpPr>
                <a:spLocks/>
              </p:cNvSpPr>
              <p:nvPr/>
            </p:nvSpPr>
            <p:spPr bwMode="gray">
              <a:xfrm>
                <a:off x="4281" y="1326"/>
                <a:ext cx="44" cy="46"/>
              </a:xfrm>
              <a:custGeom>
                <a:avLst/>
                <a:gdLst/>
                <a:ahLst/>
                <a:cxnLst>
                  <a:cxn ang="0">
                    <a:pos x="10" y="2"/>
                  </a:cxn>
                  <a:cxn ang="0">
                    <a:pos x="10" y="2"/>
                  </a:cxn>
                  <a:cxn ang="0">
                    <a:pos x="10" y="2"/>
                  </a:cxn>
                  <a:cxn ang="0">
                    <a:pos x="8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2" y="4"/>
                  </a:cxn>
                  <a:cxn ang="0">
                    <a:pos x="4" y="8"/>
                  </a:cxn>
                  <a:cxn ang="0">
                    <a:pos x="6" y="12"/>
                  </a:cxn>
                  <a:cxn ang="0">
                    <a:pos x="6" y="14"/>
                  </a:cxn>
                  <a:cxn ang="0">
                    <a:pos x="4" y="18"/>
                  </a:cxn>
                  <a:cxn ang="0">
                    <a:pos x="4" y="22"/>
                  </a:cxn>
                  <a:cxn ang="0">
                    <a:pos x="4" y="28"/>
                  </a:cxn>
                  <a:cxn ang="0">
                    <a:pos x="2" y="34"/>
                  </a:cxn>
                  <a:cxn ang="0">
                    <a:pos x="0" y="38"/>
                  </a:cxn>
                  <a:cxn ang="0">
                    <a:pos x="16" y="34"/>
                  </a:cxn>
                  <a:cxn ang="0">
                    <a:pos x="24" y="46"/>
                  </a:cxn>
                  <a:cxn ang="0">
                    <a:pos x="24" y="44"/>
                  </a:cxn>
                  <a:cxn ang="0">
                    <a:pos x="28" y="44"/>
                  </a:cxn>
                  <a:cxn ang="0">
                    <a:pos x="32" y="42"/>
                  </a:cxn>
                  <a:cxn ang="0">
                    <a:pos x="36" y="40"/>
                  </a:cxn>
                  <a:cxn ang="0">
                    <a:pos x="40" y="36"/>
                  </a:cxn>
                  <a:cxn ang="0">
                    <a:pos x="40" y="36"/>
                  </a:cxn>
                  <a:cxn ang="0">
                    <a:pos x="42" y="32"/>
                  </a:cxn>
                  <a:cxn ang="0">
                    <a:pos x="42" y="28"/>
                  </a:cxn>
                  <a:cxn ang="0">
                    <a:pos x="44" y="24"/>
                  </a:cxn>
                  <a:cxn ang="0">
                    <a:pos x="42" y="18"/>
                  </a:cxn>
                  <a:cxn ang="0">
                    <a:pos x="40" y="12"/>
                  </a:cxn>
                  <a:cxn ang="0">
                    <a:pos x="38" y="12"/>
                  </a:cxn>
                  <a:cxn ang="0">
                    <a:pos x="36" y="10"/>
                  </a:cxn>
                  <a:cxn ang="0">
                    <a:pos x="34" y="6"/>
                  </a:cxn>
                  <a:cxn ang="0">
                    <a:pos x="30" y="4"/>
                  </a:cxn>
                  <a:cxn ang="0">
                    <a:pos x="26" y="0"/>
                  </a:cxn>
                  <a:cxn ang="0">
                    <a:pos x="22" y="0"/>
                  </a:cxn>
                  <a:cxn ang="0">
                    <a:pos x="16" y="0"/>
                  </a:cxn>
                  <a:cxn ang="0">
                    <a:pos x="10" y="2"/>
                  </a:cxn>
                </a:cxnLst>
                <a:rect l="0" t="0" r="r" b="b"/>
                <a:pathLst>
                  <a:path w="44" h="46">
                    <a:moveTo>
                      <a:pt x="10" y="2"/>
                    </a:moveTo>
                    <a:lnTo>
                      <a:pt x="10" y="2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2" y="4"/>
                    </a:lnTo>
                    <a:lnTo>
                      <a:pt x="4" y="8"/>
                    </a:lnTo>
                    <a:lnTo>
                      <a:pt x="6" y="12"/>
                    </a:lnTo>
                    <a:lnTo>
                      <a:pt x="6" y="14"/>
                    </a:lnTo>
                    <a:lnTo>
                      <a:pt x="4" y="18"/>
                    </a:lnTo>
                    <a:lnTo>
                      <a:pt x="4" y="22"/>
                    </a:lnTo>
                    <a:lnTo>
                      <a:pt x="4" y="28"/>
                    </a:lnTo>
                    <a:lnTo>
                      <a:pt x="2" y="34"/>
                    </a:lnTo>
                    <a:lnTo>
                      <a:pt x="0" y="38"/>
                    </a:lnTo>
                    <a:lnTo>
                      <a:pt x="16" y="34"/>
                    </a:lnTo>
                    <a:lnTo>
                      <a:pt x="24" y="46"/>
                    </a:lnTo>
                    <a:lnTo>
                      <a:pt x="24" y="44"/>
                    </a:lnTo>
                    <a:lnTo>
                      <a:pt x="28" y="44"/>
                    </a:lnTo>
                    <a:lnTo>
                      <a:pt x="32" y="42"/>
                    </a:lnTo>
                    <a:lnTo>
                      <a:pt x="36" y="40"/>
                    </a:lnTo>
                    <a:lnTo>
                      <a:pt x="40" y="36"/>
                    </a:lnTo>
                    <a:lnTo>
                      <a:pt x="40" y="36"/>
                    </a:lnTo>
                    <a:lnTo>
                      <a:pt x="42" y="32"/>
                    </a:lnTo>
                    <a:lnTo>
                      <a:pt x="42" y="28"/>
                    </a:lnTo>
                    <a:lnTo>
                      <a:pt x="44" y="24"/>
                    </a:lnTo>
                    <a:lnTo>
                      <a:pt x="42" y="18"/>
                    </a:lnTo>
                    <a:lnTo>
                      <a:pt x="40" y="12"/>
                    </a:lnTo>
                    <a:lnTo>
                      <a:pt x="38" y="12"/>
                    </a:lnTo>
                    <a:lnTo>
                      <a:pt x="36" y="10"/>
                    </a:lnTo>
                    <a:lnTo>
                      <a:pt x="34" y="6"/>
                    </a:lnTo>
                    <a:lnTo>
                      <a:pt x="30" y="4"/>
                    </a:lnTo>
                    <a:lnTo>
                      <a:pt x="26" y="0"/>
                    </a:lnTo>
                    <a:lnTo>
                      <a:pt x="22" y="0"/>
                    </a:lnTo>
                    <a:lnTo>
                      <a:pt x="16" y="0"/>
                    </a:lnTo>
                    <a:lnTo>
                      <a:pt x="10" y="2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2" name="Freeform 363"/>
              <p:cNvSpPr>
                <a:spLocks/>
              </p:cNvSpPr>
              <p:nvPr/>
            </p:nvSpPr>
            <p:spPr bwMode="gray">
              <a:xfrm>
                <a:off x="4331" y="1308"/>
                <a:ext cx="168" cy="98"/>
              </a:xfrm>
              <a:custGeom>
                <a:avLst/>
                <a:gdLst/>
                <a:ahLst/>
                <a:cxnLst>
                  <a:cxn ang="0">
                    <a:pos x="10" y="2"/>
                  </a:cxn>
                  <a:cxn ang="0">
                    <a:pos x="4" y="0"/>
                  </a:cxn>
                  <a:cxn ang="0">
                    <a:pos x="0" y="6"/>
                  </a:cxn>
                  <a:cxn ang="0">
                    <a:pos x="4" y="24"/>
                  </a:cxn>
                  <a:cxn ang="0">
                    <a:pos x="6" y="28"/>
                  </a:cxn>
                  <a:cxn ang="0">
                    <a:pos x="12" y="32"/>
                  </a:cxn>
                  <a:cxn ang="0">
                    <a:pos x="26" y="26"/>
                  </a:cxn>
                  <a:cxn ang="0">
                    <a:pos x="30" y="24"/>
                  </a:cxn>
                  <a:cxn ang="0">
                    <a:pos x="34" y="24"/>
                  </a:cxn>
                  <a:cxn ang="0">
                    <a:pos x="38" y="38"/>
                  </a:cxn>
                  <a:cxn ang="0">
                    <a:pos x="44" y="72"/>
                  </a:cxn>
                  <a:cxn ang="0">
                    <a:pos x="40" y="72"/>
                  </a:cxn>
                  <a:cxn ang="0">
                    <a:pos x="38" y="80"/>
                  </a:cxn>
                  <a:cxn ang="0">
                    <a:pos x="48" y="88"/>
                  </a:cxn>
                  <a:cxn ang="0">
                    <a:pos x="56" y="86"/>
                  </a:cxn>
                  <a:cxn ang="0">
                    <a:pos x="58" y="84"/>
                  </a:cxn>
                  <a:cxn ang="0">
                    <a:pos x="68" y="86"/>
                  </a:cxn>
                  <a:cxn ang="0">
                    <a:pos x="82" y="94"/>
                  </a:cxn>
                  <a:cxn ang="0">
                    <a:pos x="118" y="96"/>
                  </a:cxn>
                  <a:cxn ang="0">
                    <a:pos x="118" y="92"/>
                  </a:cxn>
                  <a:cxn ang="0">
                    <a:pos x="122" y="86"/>
                  </a:cxn>
                  <a:cxn ang="0">
                    <a:pos x="134" y="88"/>
                  </a:cxn>
                  <a:cxn ang="0">
                    <a:pos x="142" y="92"/>
                  </a:cxn>
                  <a:cxn ang="0">
                    <a:pos x="150" y="90"/>
                  </a:cxn>
                  <a:cxn ang="0">
                    <a:pos x="154" y="82"/>
                  </a:cxn>
                  <a:cxn ang="0">
                    <a:pos x="156" y="76"/>
                  </a:cxn>
                  <a:cxn ang="0">
                    <a:pos x="164" y="72"/>
                  </a:cxn>
                  <a:cxn ang="0">
                    <a:pos x="164" y="66"/>
                  </a:cxn>
                  <a:cxn ang="0">
                    <a:pos x="168" y="62"/>
                  </a:cxn>
                  <a:cxn ang="0">
                    <a:pos x="166" y="56"/>
                  </a:cxn>
                  <a:cxn ang="0">
                    <a:pos x="150" y="50"/>
                  </a:cxn>
                  <a:cxn ang="0">
                    <a:pos x="138" y="48"/>
                  </a:cxn>
                  <a:cxn ang="0">
                    <a:pos x="124" y="44"/>
                  </a:cxn>
                  <a:cxn ang="0">
                    <a:pos x="110" y="46"/>
                  </a:cxn>
                  <a:cxn ang="0">
                    <a:pos x="100" y="50"/>
                  </a:cxn>
                  <a:cxn ang="0">
                    <a:pos x="82" y="44"/>
                  </a:cxn>
                  <a:cxn ang="0">
                    <a:pos x="60" y="30"/>
                  </a:cxn>
                  <a:cxn ang="0">
                    <a:pos x="52" y="24"/>
                  </a:cxn>
                  <a:cxn ang="0">
                    <a:pos x="50" y="20"/>
                  </a:cxn>
                  <a:cxn ang="0">
                    <a:pos x="50" y="16"/>
                  </a:cxn>
                  <a:cxn ang="0">
                    <a:pos x="48" y="10"/>
                  </a:cxn>
                  <a:cxn ang="0">
                    <a:pos x="40" y="10"/>
                  </a:cxn>
                  <a:cxn ang="0">
                    <a:pos x="36" y="14"/>
                  </a:cxn>
                  <a:cxn ang="0">
                    <a:pos x="28" y="12"/>
                  </a:cxn>
                  <a:cxn ang="0">
                    <a:pos x="24" y="4"/>
                  </a:cxn>
                  <a:cxn ang="0">
                    <a:pos x="12" y="2"/>
                  </a:cxn>
                </a:cxnLst>
                <a:rect l="0" t="0" r="r" b="b"/>
                <a:pathLst>
                  <a:path w="168" h="98">
                    <a:moveTo>
                      <a:pt x="12" y="2"/>
                    </a:moveTo>
                    <a:lnTo>
                      <a:pt x="12" y="2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2" y="16"/>
                    </a:lnTo>
                    <a:lnTo>
                      <a:pt x="4" y="24"/>
                    </a:lnTo>
                    <a:lnTo>
                      <a:pt x="4" y="26"/>
                    </a:lnTo>
                    <a:lnTo>
                      <a:pt x="4" y="26"/>
                    </a:lnTo>
                    <a:lnTo>
                      <a:pt x="6" y="28"/>
                    </a:lnTo>
                    <a:lnTo>
                      <a:pt x="6" y="30"/>
                    </a:lnTo>
                    <a:lnTo>
                      <a:pt x="8" y="32"/>
                    </a:lnTo>
                    <a:lnTo>
                      <a:pt x="12" y="32"/>
                    </a:lnTo>
                    <a:lnTo>
                      <a:pt x="16" y="32"/>
                    </a:lnTo>
                    <a:lnTo>
                      <a:pt x="20" y="30"/>
                    </a:lnTo>
                    <a:lnTo>
                      <a:pt x="26" y="26"/>
                    </a:lnTo>
                    <a:lnTo>
                      <a:pt x="28" y="26"/>
                    </a:lnTo>
                    <a:lnTo>
                      <a:pt x="28" y="24"/>
                    </a:lnTo>
                    <a:lnTo>
                      <a:pt x="30" y="24"/>
                    </a:lnTo>
                    <a:lnTo>
                      <a:pt x="30" y="24"/>
                    </a:lnTo>
                    <a:lnTo>
                      <a:pt x="32" y="24"/>
                    </a:lnTo>
                    <a:lnTo>
                      <a:pt x="34" y="24"/>
                    </a:lnTo>
                    <a:lnTo>
                      <a:pt x="36" y="28"/>
                    </a:lnTo>
                    <a:lnTo>
                      <a:pt x="36" y="32"/>
                    </a:lnTo>
                    <a:lnTo>
                      <a:pt x="38" y="38"/>
                    </a:lnTo>
                    <a:lnTo>
                      <a:pt x="38" y="48"/>
                    </a:lnTo>
                    <a:lnTo>
                      <a:pt x="44" y="72"/>
                    </a:lnTo>
                    <a:lnTo>
                      <a:pt x="44" y="72"/>
                    </a:lnTo>
                    <a:lnTo>
                      <a:pt x="42" y="72"/>
                    </a:lnTo>
                    <a:lnTo>
                      <a:pt x="40" y="72"/>
                    </a:lnTo>
                    <a:lnTo>
                      <a:pt x="40" y="72"/>
                    </a:lnTo>
                    <a:lnTo>
                      <a:pt x="38" y="74"/>
                    </a:lnTo>
                    <a:lnTo>
                      <a:pt x="38" y="76"/>
                    </a:lnTo>
                    <a:lnTo>
                      <a:pt x="38" y="80"/>
                    </a:lnTo>
                    <a:lnTo>
                      <a:pt x="40" y="84"/>
                    </a:lnTo>
                    <a:lnTo>
                      <a:pt x="44" y="88"/>
                    </a:lnTo>
                    <a:lnTo>
                      <a:pt x="48" y="88"/>
                    </a:lnTo>
                    <a:lnTo>
                      <a:pt x="50" y="88"/>
                    </a:lnTo>
                    <a:lnTo>
                      <a:pt x="54" y="88"/>
                    </a:lnTo>
                    <a:lnTo>
                      <a:pt x="56" y="86"/>
                    </a:lnTo>
                    <a:lnTo>
                      <a:pt x="56" y="86"/>
                    </a:lnTo>
                    <a:lnTo>
                      <a:pt x="56" y="86"/>
                    </a:lnTo>
                    <a:lnTo>
                      <a:pt x="58" y="84"/>
                    </a:lnTo>
                    <a:lnTo>
                      <a:pt x="62" y="84"/>
                    </a:lnTo>
                    <a:lnTo>
                      <a:pt x="64" y="84"/>
                    </a:lnTo>
                    <a:lnTo>
                      <a:pt x="68" y="86"/>
                    </a:lnTo>
                    <a:lnTo>
                      <a:pt x="72" y="90"/>
                    </a:lnTo>
                    <a:lnTo>
                      <a:pt x="74" y="92"/>
                    </a:lnTo>
                    <a:lnTo>
                      <a:pt x="82" y="94"/>
                    </a:lnTo>
                    <a:lnTo>
                      <a:pt x="94" y="98"/>
                    </a:lnTo>
                    <a:lnTo>
                      <a:pt x="106" y="96"/>
                    </a:lnTo>
                    <a:lnTo>
                      <a:pt x="118" y="96"/>
                    </a:lnTo>
                    <a:lnTo>
                      <a:pt x="118" y="94"/>
                    </a:lnTo>
                    <a:lnTo>
                      <a:pt x="118" y="94"/>
                    </a:lnTo>
                    <a:lnTo>
                      <a:pt x="118" y="92"/>
                    </a:lnTo>
                    <a:lnTo>
                      <a:pt x="120" y="90"/>
                    </a:lnTo>
                    <a:lnTo>
                      <a:pt x="120" y="88"/>
                    </a:lnTo>
                    <a:lnTo>
                      <a:pt x="122" y="86"/>
                    </a:lnTo>
                    <a:lnTo>
                      <a:pt x="124" y="86"/>
                    </a:lnTo>
                    <a:lnTo>
                      <a:pt x="128" y="86"/>
                    </a:lnTo>
                    <a:lnTo>
                      <a:pt x="134" y="88"/>
                    </a:lnTo>
                    <a:lnTo>
                      <a:pt x="140" y="92"/>
                    </a:lnTo>
                    <a:lnTo>
                      <a:pt x="140" y="92"/>
                    </a:lnTo>
                    <a:lnTo>
                      <a:pt x="142" y="92"/>
                    </a:lnTo>
                    <a:lnTo>
                      <a:pt x="144" y="92"/>
                    </a:lnTo>
                    <a:lnTo>
                      <a:pt x="148" y="92"/>
                    </a:lnTo>
                    <a:lnTo>
                      <a:pt x="150" y="90"/>
                    </a:lnTo>
                    <a:lnTo>
                      <a:pt x="152" y="88"/>
                    </a:lnTo>
                    <a:lnTo>
                      <a:pt x="154" y="86"/>
                    </a:lnTo>
                    <a:lnTo>
                      <a:pt x="154" y="82"/>
                    </a:lnTo>
                    <a:lnTo>
                      <a:pt x="154" y="76"/>
                    </a:lnTo>
                    <a:lnTo>
                      <a:pt x="154" y="76"/>
                    </a:lnTo>
                    <a:lnTo>
                      <a:pt x="156" y="76"/>
                    </a:lnTo>
                    <a:lnTo>
                      <a:pt x="158" y="74"/>
                    </a:lnTo>
                    <a:lnTo>
                      <a:pt x="162" y="74"/>
                    </a:lnTo>
                    <a:lnTo>
                      <a:pt x="164" y="72"/>
                    </a:lnTo>
                    <a:lnTo>
                      <a:pt x="164" y="70"/>
                    </a:lnTo>
                    <a:lnTo>
                      <a:pt x="164" y="66"/>
                    </a:lnTo>
                    <a:lnTo>
                      <a:pt x="164" y="66"/>
                    </a:lnTo>
                    <a:lnTo>
                      <a:pt x="166" y="64"/>
                    </a:lnTo>
                    <a:lnTo>
                      <a:pt x="166" y="64"/>
                    </a:lnTo>
                    <a:lnTo>
                      <a:pt x="168" y="62"/>
                    </a:lnTo>
                    <a:lnTo>
                      <a:pt x="168" y="60"/>
                    </a:lnTo>
                    <a:lnTo>
                      <a:pt x="168" y="58"/>
                    </a:lnTo>
                    <a:lnTo>
                      <a:pt x="166" y="56"/>
                    </a:lnTo>
                    <a:lnTo>
                      <a:pt x="162" y="54"/>
                    </a:lnTo>
                    <a:lnTo>
                      <a:pt x="158" y="52"/>
                    </a:lnTo>
                    <a:lnTo>
                      <a:pt x="150" y="50"/>
                    </a:lnTo>
                    <a:lnTo>
                      <a:pt x="142" y="48"/>
                    </a:lnTo>
                    <a:lnTo>
                      <a:pt x="140" y="48"/>
                    </a:lnTo>
                    <a:lnTo>
                      <a:pt x="138" y="48"/>
                    </a:lnTo>
                    <a:lnTo>
                      <a:pt x="134" y="46"/>
                    </a:lnTo>
                    <a:lnTo>
                      <a:pt x="130" y="44"/>
                    </a:lnTo>
                    <a:lnTo>
                      <a:pt x="124" y="44"/>
                    </a:lnTo>
                    <a:lnTo>
                      <a:pt x="118" y="44"/>
                    </a:lnTo>
                    <a:lnTo>
                      <a:pt x="110" y="44"/>
                    </a:lnTo>
                    <a:lnTo>
                      <a:pt x="110" y="46"/>
                    </a:lnTo>
                    <a:lnTo>
                      <a:pt x="108" y="46"/>
                    </a:lnTo>
                    <a:lnTo>
                      <a:pt x="106" y="48"/>
                    </a:lnTo>
                    <a:lnTo>
                      <a:pt x="100" y="50"/>
                    </a:lnTo>
                    <a:lnTo>
                      <a:pt x="96" y="50"/>
                    </a:lnTo>
                    <a:lnTo>
                      <a:pt x="90" y="48"/>
                    </a:lnTo>
                    <a:lnTo>
                      <a:pt x="82" y="44"/>
                    </a:lnTo>
                    <a:lnTo>
                      <a:pt x="62" y="32"/>
                    </a:lnTo>
                    <a:lnTo>
                      <a:pt x="62" y="32"/>
                    </a:lnTo>
                    <a:lnTo>
                      <a:pt x="60" y="30"/>
                    </a:lnTo>
                    <a:lnTo>
                      <a:pt x="58" y="26"/>
                    </a:lnTo>
                    <a:lnTo>
                      <a:pt x="56" y="24"/>
                    </a:lnTo>
                    <a:lnTo>
                      <a:pt x="52" y="24"/>
                    </a:lnTo>
                    <a:lnTo>
                      <a:pt x="52" y="22"/>
                    </a:lnTo>
                    <a:lnTo>
                      <a:pt x="50" y="22"/>
                    </a:lnTo>
                    <a:lnTo>
                      <a:pt x="50" y="20"/>
                    </a:lnTo>
                    <a:lnTo>
                      <a:pt x="50" y="18"/>
                    </a:lnTo>
                    <a:lnTo>
                      <a:pt x="50" y="18"/>
                    </a:lnTo>
                    <a:lnTo>
                      <a:pt x="50" y="16"/>
                    </a:lnTo>
                    <a:lnTo>
                      <a:pt x="50" y="14"/>
                    </a:lnTo>
                    <a:lnTo>
                      <a:pt x="50" y="10"/>
                    </a:lnTo>
                    <a:lnTo>
                      <a:pt x="48" y="10"/>
                    </a:lnTo>
                    <a:lnTo>
                      <a:pt x="46" y="8"/>
                    </a:lnTo>
                    <a:lnTo>
                      <a:pt x="42" y="8"/>
                    </a:lnTo>
                    <a:lnTo>
                      <a:pt x="40" y="10"/>
                    </a:lnTo>
                    <a:lnTo>
                      <a:pt x="40" y="10"/>
                    </a:lnTo>
                    <a:lnTo>
                      <a:pt x="38" y="12"/>
                    </a:lnTo>
                    <a:lnTo>
                      <a:pt x="36" y="14"/>
                    </a:lnTo>
                    <a:lnTo>
                      <a:pt x="32" y="14"/>
                    </a:lnTo>
                    <a:lnTo>
                      <a:pt x="30" y="14"/>
                    </a:lnTo>
                    <a:lnTo>
                      <a:pt x="28" y="12"/>
                    </a:lnTo>
                    <a:lnTo>
                      <a:pt x="28" y="8"/>
                    </a:lnTo>
                    <a:lnTo>
                      <a:pt x="28" y="6"/>
                    </a:lnTo>
                    <a:lnTo>
                      <a:pt x="24" y="4"/>
                    </a:lnTo>
                    <a:lnTo>
                      <a:pt x="22" y="2"/>
                    </a:lnTo>
                    <a:lnTo>
                      <a:pt x="18" y="2"/>
                    </a:lnTo>
                    <a:lnTo>
                      <a:pt x="12" y="2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" name="Freeform 364"/>
              <p:cNvSpPr>
                <a:spLocks/>
              </p:cNvSpPr>
              <p:nvPr/>
            </p:nvSpPr>
            <p:spPr bwMode="gray">
              <a:xfrm>
                <a:off x="4241" y="1104"/>
                <a:ext cx="88" cy="102"/>
              </a:xfrm>
              <a:custGeom>
                <a:avLst/>
                <a:gdLst/>
                <a:ahLst/>
                <a:cxnLst>
                  <a:cxn ang="0">
                    <a:pos x="30" y="44"/>
                  </a:cxn>
                  <a:cxn ang="0">
                    <a:pos x="26" y="38"/>
                  </a:cxn>
                  <a:cxn ang="0">
                    <a:pos x="20" y="32"/>
                  </a:cxn>
                  <a:cxn ang="0">
                    <a:pos x="14" y="28"/>
                  </a:cxn>
                  <a:cxn ang="0">
                    <a:pos x="8" y="24"/>
                  </a:cxn>
                  <a:cxn ang="0">
                    <a:pos x="2" y="16"/>
                  </a:cxn>
                  <a:cxn ang="0">
                    <a:pos x="0" y="8"/>
                  </a:cxn>
                  <a:cxn ang="0">
                    <a:pos x="8" y="0"/>
                  </a:cxn>
                  <a:cxn ang="0">
                    <a:pos x="12" y="0"/>
                  </a:cxn>
                  <a:cxn ang="0">
                    <a:pos x="20" y="2"/>
                  </a:cxn>
                  <a:cxn ang="0">
                    <a:pos x="28" y="6"/>
                  </a:cxn>
                  <a:cxn ang="0">
                    <a:pos x="32" y="16"/>
                  </a:cxn>
                  <a:cxn ang="0">
                    <a:pos x="32" y="20"/>
                  </a:cxn>
                  <a:cxn ang="0">
                    <a:pos x="36" y="24"/>
                  </a:cxn>
                  <a:cxn ang="0">
                    <a:pos x="44" y="26"/>
                  </a:cxn>
                  <a:cxn ang="0">
                    <a:pos x="44" y="24"/>
                  </a:cxn>
                  <a:cxn ang="0">
                    <a:pos x="44" y="18"/>
                  </a:cxn>
                  <a:cxn ang="0">
                    <a:pos x="46" y="12"/>
                  </a:cxn>
                  <a:cxn ang="0">
                    <a:pos x="50" y="10"/>
                  </a:cxn>
                  <a:cxn ang="0">
                    <a:pos x="60" y="14"/>
                  </a:cxn>
                  <a:cxn ang="0">
                    <a:pos x="58" y="20"/>
                  </a:cxn>
                  <a:cxn ang="0">
                    <a:pos x="58" y="30"/>
                  </a:cxn>
                  <a:cxn ang="0">
                    <a:pos x="60" y="40"/>
                  </a:cxn>
                  <a:cxn ang="0">
                    <a:pos x="66" y="46"/>
                  </a:cxn>
                  <a:cxn ang="0">
                    <a:pos x="70" y="44"/>
                  </a:cxn>
                  <a:cxn ang="0">
                    <a:pos x="76" y="34"/>
                  </a:cxn>
                  <a:cxn ang="0">
                    <a:pos x="76" y="32"/>
                  </a:cxn>
                  <a:cxn ang="0">
                    <a:pos x="80" y="28"/>
                  </a:cxn>
                  <a:cxn ang="0">
                    <a:pos x="82" y="26"/>
                  </a:cxn>
                  <a:cxn ang="0">
                    <a:pos x="86" y="28"/>
                  </a:cxn>
                  <a:cxn ang="0">
                    <a:pos x="88" y="38"/>
                  </a:cxn>
                  <a:cxn ang="0">
                    <a:pos x="86" y="48"/>
                  </a:cxn>
                  <a:cxn ang="0">
                    <a:pos x="82" y="68"/>
                  </a:cxn>
                  <a:cxn ang="0">
                    <a:pos x="88" y="90"/>
                  </a:cxn>
                  <a:cxn ang="0">
                    <a:pos x="88" y="92"/>
                  </a:cxn>
                  <a:cxn ang="0">
                    <a:pos x="84" y="98"/>
                  </a:cxn>
                  <a:cxn ang="0">
                    <a:pos x="82" y="102"/>
                  </a:cxn>
                  <a:cxn ang="0">
                    <a:pos x="78" y="100"/>
                  </a:cxn>
                  <a:cxn ang="0">
                    <a:pos x="78" y="96"/>
                  </a:cxn>
                  <a:cxn ang="0">
                    <a:pos x="76" y="90"/>
                  </a:cxn>
                  <a:cxn ang="0">
                    <a:pos x="76" y="80"/>
                  </a:cxn>
                  <a:cxn ang="0">
                    <a:pos x="72" y="76"/>
                  </a:cxn>
                  <a:cxn ang="0">
                    <a:pos x="66" y="78"/>
                  </a:cxn>
                  <a:cxn ang="0">
                    <a:pos x="60" y="74"/>
                  </a:cxn>
                  <a:cxn ang="0">
                    <a:pos x="52" y="70"/>
                  </a:cxn>
                  <a:cxn ang="0">
                    <a:pos x="44" y="60"/>
                  </a:cxn>
                </a:cxnLst>
                <a:rect l="0" t="0" r="r" b="b"/>
                <a:pathLst>
                  <a:path w="88" h="102">
                    <a:moveTo>
                      <a:pt x="30" y="46"/>
                    </a:moveTo>
                    <a:lnTo>
                      <a:pt x="30" y="44"/>
                    </a:lnTo>
                    <a:lnTo>
                      <a:pt x="28" y="42"/>
                    </a:lnTo>
                    <a:lnTo>
                      <a:pt x="26" y="38"/>
                    </a:lnTo>
                    <a:lnTo>
                      <a:pt x="24" y="34"/>
                    </a:lnTo>
                    <a:lnTo>
                      <a:pt x="20" y="32"/>
                    </a:lnTo>
                    <a:lnTo>
                      <a:pt x="14" y="30"/>
                    </a:lnTo>
                    <a:lnTo>
                      <a:pt x="14" y="28"/>
                    </a:lnTo>
                    <a:lnTo>
                      <a:pt x="12" y="26"/>
                    </a:lnTo>
                    <a:lnTo>
                      <a:pt x="8" y="24"/>
                    </a:lnTo>
                    <a:lnTo>
                      <a:pt x="6" y="20"/>
                    </a:lnTo>
                    <a:lnTo>
                      <a:pt x="2" y="16"/>
                    </a:lnTo>
                    <a:lnTo>
                      <a:pt x="2" y="12"/>
                    </a:lnTo>
                    <a:lnTo>
                      <a:pt x="0" y="8"/>
                    </a:lnTo>
                    <a:lnTo>
                      <a:pt x="4" y="4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20" y="2"/>
                    </a:lnTo>
                    <a:lnTo>
                      <a:pt x="24" y="4"/>
                    </a:lnTo>
                    <a:lnTo>
                      <a:pt x="28" y="6"/>
                    </a:lnTo>
                    <a:lnTo>
                      <a:pt x="30" y="10"/>
                    </a:lnTo>
                    <a:lnTo>
                      <a:pt x="32" y="16"/>
                    </a:lnTo>
                    <a:lnTo>
                      <a:pt x="32" y="18"/>
                    </a:lnTo>
                    <a:lnTo>
                      <a:pt x="32" y="20"/>
                    </a:lnTo>
                    <a:lnTo>
                      <a:pt x="34" y="22"/>
                    </a:lnTo>
                    <a:lnTo>
                      <a:pt x="36" y="24"/>
                    </a:lnTo>
                    <a:lnTo>
                      <a:pt x="40" y="26"/>
                    </a:lnTo>
                    <a:lnTo>
                      <a:pt x="44" y="26"/>
                    </a:lnTo>
                    <a:lnTo>
                      <a:pt x="44" y="26"/>
                    </a:lnTo>
                    <a:lnTo>
                      <a:pt x="44" y="24"/>
                    </a:lnTo>
                    <a:lnTo>
                      <a:pt x="44" y="20"/>
                    </a:lnTo>
                    <a:lnTo>
                      <a:pt x="44" y="18"/>
                    </a:lnTo>
                    <a:lnTo>
                      <a:pt x="44" y="14"/>
                    </a:lnTo>
                    <a:lnTo>
                      <a:pt x="46" y="12"/>
                    </a:lnTo>
                    <a:lnTo>
                      <a:pt x="48" y="10"/>
                    </a:lnTo>
                    <a:lnTo>
                      <a:pt x="50" y="10"/>
                    </a:lnTo>
                    <a:lnTo>
                      <a:pt x="54" y="12"/>
                    </a:lnTo>
                    <a:lnTo>
                      <a:pt x="60" y="14"/>
                    </a:lnTo>
                    <a:lnTo>
                      <a:pt x="60" y="16"/>
                    </a:lnTo>
                    <a:lnTo>
                      <a:pt x="58" y="20"/>
                    </a:lnTo>
                    <a:lnTo>
                      <a:pt x="58" y="24"/>
                    </a:lnTo>
                    <a:lnTo>
                      <a:pt x="58" y="30"/>
                    </a:lnTo>
                    <a:lnTo>
                      <a:pt x="60" y="34"/>
                    </a:lnTo>
                    <a:lnTo>
                      <a:pt x="60" y="40"/>
                    </a:lnTo>
                    <a:lnTo>
                      <a:pt x="64" y="44"/>
                    </a:lnTo>
                    <a:lnTo>
                      <a:pt x="66" y="46"/>
                    </a:lnTo>
                    <a:lnTo>
                      <a:pt x="68" y="46"/>
                    </a:lnTo>
                    <a:lnTo>
                      <a:pt x="70" y="44"/>
                    </a:lnTo>
                    <a:lnTo>
                      <a:pt x="72" y="42"/>
                    </a:lnTo>
                    <a:lnTo>
                      <a:pt x="76" y="34"/>
                    </a:lnTo>
                    <a:lnTo>
                      <a:pt x="76" y="34"/>
                    </a:lnTo>
                    <a:lnTo>
                      <a:pt x="76" y="32"/>
                    </a:lnTo>
                    <a:lnTo>
                      <a:pt x="78" y="30"/>
                    </a:lnTo>
                    <a:lnTo>
                      <a:pt x="80" y="28"/>
                    </a:lnTo>
                    <a:lnTo>
                      <a:pt x="80" y="28"/>
                    </a:lnTo>
                    <a:lnTo>
                      <a:pt x="82" y="26"/>
                    </a:lnTo>
                    <a:lnTo>
                      <a:pt x="84" y="26"/>
                    </a:lnTo>
                    <a:lnTo>
                      <a:pt x="86" y="28"/>
                    </a:lnTo>
                    <a:lnTo>
                      <a:pt x="86" y="32"/>
                    </a:lnTo>
                    <a:lnTo>
                      <a:pt x="88" y="38"/>
                    </a:lnTo>
                    <a:lnTo>
                      <a:pt x="88" y="46"/>
                    </a:lnTo>
                    <a:lnTo>
                      <a:pt x="86" y="48"/>
                    </a:lnTo>
                    <a:lnTo>
                      <a:pt x="84" y="58"/>
                    </a:lnTo>
                    <a:lnTo>
                      <a:pt x="82" y="68"/>
                    </a:lnTo>
                    <a:lnTo>
                      <a:pt x="84" y="80"/>
                    </a:lnTo>
                    <a:lnTo>
                      <a:pt x="88" y="90"/>
                    </a:lnTo>
                    <a:lnTo>
                      <a:pt x="88" y="90"/>
                    </a:lnTo>
                    <a:lnTo>
                      <a:pt x="88" y="92"/>
                    </a:lnTo>
                    <a:lnTo>
                      <a:pt x="86" y="96"/>
                    </a:lnTo>
                    <a:lnTo>
                      <a:pt x="84" y="98"/>
                    </a:lnTo>
                    <a:lnTo>
                      <a:pt x="84" y="100"/>
                    </a:lnTo>
                    <a:lnTo>
                      <a:pt x="82" y="102"/>
                    </a:lnTo>
                    <a:lnTo>
                      <a:pt x="80" y="102"/>
                    </a:lnTo>
                    <a:lnTo>
                      <a:pt x="78" y="100"/>
                    </a:lnTo>
                    <a:lnTo>
                      <a:pt x="78" y="96"/>
                    </a:lnTo>
                    <a:lnTo>
                      <a:pt x="78" y="96"/>
                    </a:lnTo>
                    <a:lnTo>
                      <a:pt x="76" y="92"/>
                    </a:lnTo>
                    <a:lnTo>
                      <a:pt x="76" y="90"/>
                    </a:lnTo>
                    <a:lnTo>
                      <a:pt x="76" y="86"/>
                    </a:lnTo>
                    <a:lnTo>
                      <a:pt x="76" y="80"/>
                    </a:lnTo>
                    <a:lnTo>
                      <a:pt x="74" y="78"/>
                    </a:lnTo>
                    <a:lnTo>
                      <a:pt x="72" y="76"/>
                    </a:lnTo>
                    <a:lnTo>
                      <a:pt x="68" y="74"/>
                    </a:lnTo>
                    <a:lnTo>
                      <a:pt x="66" y="78"/>
                    </a:lnTo>
                    <a:lnTo>
                      <a:pt x="64" y="76"/>
                    </a:lnTo>
                    <a:lnTo>
                      <a:pt x="60" y="74"/>
                    </a:lnTo>
                    <a:lnTo>
                      <a:pt x="56" y="72"/>
                    </a:lnTo>
                    <a:lnTo>
                      <a:pt x="52" y="70"/>
                    </a:lnTo>
                    <a:lnTo>
                      <a:pt x="46" y="66"/>
                    </a:lnTo>
                    <a:lnTo>
                      <a:pt x="44" y="60"/>
                    </a:lnTo>
                    <a:lnTo>
                      <a:pt x="30" y="46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" name="Freeform 365"/>
              <p:cNvSpPr>
                <a:spLocks/>
              </p:cNvSpPr>
              <p:nvPr/>
            </p:nvSpPr>
            <p:spPr bwMode="gray">
              <a:xfrm>
                <a:off x="4347" y="1148"/>
                <a:ext cx="38" cy="54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14" y="0"/>
                  </a:cxn>
                  <a:cxn ang="0">
                    <a:pos x="14" y="0"/>
                  </a:cxn>
                  <a:cxn ang="0">
                    <a:pos x="12" y="0"/>
                  </a:cxn>
                  <a:cxn ang="0">
                    <a:pos x="8" y="2"/>
                  </a:cxn>
                  <a:cxn ang="0">
                    <a:pos x="6" y="6"/>
                  </a:cxn>
                  <a:cxn ang="0">
                    <a:pos x="4" y="10"/>
                  </a:cxn>
                  <a:cxn ang="0">
                    <a:pos x="2" y="16"/>
                  </a:cxn>
                  <a:cxn ang="0">
                    <a:pos x="2" y="24"/>
                  </a:cxn>
                  <a:cxn ang="0">
                    <a:pos x="0" y="48"/>
                  </a:cxn>
                  <a:cxn ang="0">
                    <a:pos x="2" y="48"/>
                  </a:cxn>
                  <a:cxn ang="0">
                    <a:pos x="10" y="52"/>
                  </a:cxn>
                  <a:cxn ang="0">
                    <a:pos x="18" y="54"/>
                  </a:cxn>
                  <a:cxn ang="0">
                    <a:pos x="28" y="54"/>
                  </a:cxn>
                  <a:cxn ang="0">
                    <a:pos x="36" y="50"/>
                  </a:cxn>
                  <a:cxn ang="0">
                    <a:pos x="38" y="40"/>
                  </a:cxn>
                  <a:cxn ang="0">
                    <a:pos x="16" y="0"/>
                  </a:cxn>
                </a:cxnLst>
                <a:rect l="0" t="0" r="r" b="b"/>
                <a:pathLst>
                  <a:path w="38" h="54">
                    <a:moveTo>
                      <a:pt x="16" y="0"/>
                    </a:moveTo>
                    <a:lnTo>
                      <a:pt x="14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8" y="2"/>
                    </a:lnTo>
                    <a:lnTo>
                      <a:pt x="6" y="6"/>
                    </a:lnTo>
                    <a:lnTo>
                      <a:pt x="4" y="10"/>
                    </a:lnTo>
                    <a:lnTo>
                      <a:pt x="2" y="16"/>
                    </a:lnTo>
                    <a:lnTo>
                      <a:pt x="2" y="24"/>
                    </a:lnTo>
                    <a:lnTo>
                      <a:pt x="0" y="48"/>
                    </a:lnTo>
                    <a:lnTo>
                      <a:pt x="2" y="48"/>
                    </a:lnTo>
                    <a:lnTo>
                      <a:pt x="10" y="52"/>
                    </a:lnTo>
                    <a:lnTo>
                      <a:pt x="18" y="54"/>
                    </a:lnTo>
                    <a:lnTo>
                      <a:pt x="28" y="54"/>
                    </a:lnTo>
                    <a:lnTo>
                      <a:pt x="36" y="50"/>
                    </a:lnTo>
                    <a:lnTo>
                      <a:pt x="38" y="40"/>
                    </a:lnTo>
                    <a:lnTo>
                      <a:pt x="16" y="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" name="Freeform 366"/>
              <p:cNvSpPr>
                <a:spLocks/>
              </p:cNvSpPr>
              <p:nvPr/>
            </p:nvSpPr>
            <p:spPr bwMode="gray">
              <a:xfrm>
                <a:off x="4473" y="1158"/>
                <a:ext cx="68" cy="146"/>
              </a:xfrm>
              <a:custGeom>
                <a:avLst/>
                <a:gdLst/>
                <a:ahLst/>
                <a:cxnLst>
                  <a:cxn ang="0">
                    <a:pos x="18" y="2"/>
                  </a:cxn>
                  <a:cxn ang="0">
                    <a:pos x="16" y="0"/>
                  </a:cxn>
                  <a:cxn ang="0">
                    <a:pos x="12" y="0"/>
                  </a:cxn>
                  <a:cxn ang="0">
                    <a:pos x="10" y="6"/>
                  </a:cxn>
                  <a:cxn ang="0">
                    <a:pos x="12" y="10"/>
                  </a:cxn>
                  <a:cxn ang="0">
                    <a:pos x="12" y="16"/>
                  </a:cxn>
                  <a:cxn ang="0">
                    <a:pos x="10" y="20"/>
                  </a:cxn>
                  <a:cxn ang="0">
                    <a:pos x="6" y="22"/>
                  </a:cxn>
                  <a:cxn ang="0">
                    <a:pos x="4" y="32"/>
                  </a:cxn>
                  <a:cxn ang="0">
                    <a:pos x="2" y="46"/>
                  </a:cxn>
                  <a:cxn ang="0">
                    <a:pos x="2" y="54"/>
                  </a:cxn>
                  <a:cxn ang="0">
                    <a:pos x="0" y="58"/>
                  </a:cxn>
                  <a:cxn ang="0">
                    <a:pos x="0" y="60"/>
                  </a:cxn>
                  <a:cxn ang="0">
                    <a:pos x="0" y="66"/>
                  </a:cxn>
                  <a:cxn ang="0">
                    <a:pos x="6" y="78"/>
                  </a:cxn>
                  <a:cxn ang="0">
                    <a:pos x="4" y="84"/>
                  </a:cxn>
                  <a:cxn ang="0">
                    <a:pos x="8" y="84"/>
                  </a:cxn>
                  <a:cxn ang="0">
                    <a:pos x="12" y="88"/>
                  </a:cxn>
                  <a:cxn ang="0">
                    <a:pos x="14" y="96"/>
                  </a:cxn>
                  <a:cxn ang="0">
                    <a:pos x="14" y="100"/>
                  </a:cxn>
                  <a:cxn ang="0">
                    <a:pos x="14" y="106"/>
                  </a:cxn>
                  <a:cxn ang="0">
                    <a:pos x="12" y="108"/>
                  </a:cxn>
                  <a:cxn ang="0">
                    <a:pos x="12" y="110"/>
                  </a:cxn>
                  <a:cxn ang="0">
                    <a:pos x="10" y="116"/>
                  </a:cxn>
                  <a:cxn ang="0">
                    <a:pos x="12" y="126"/>
                  </a:cxn>
                  <a:cxn ang="0">
                    <a:pos x="10" y="130"/>
                  </a:cxn>
                  <a:cxn ang="0">
                    <a:pos x="12" y="136"/>
                  </a:cxn>
                  <a:cxn ang="0">
                    <a:pos x="16" y="142"/>
                  </a:cxn>
                  <a:cxn ang="0">
                    <a:pos x="26" y="146"/>
                  </a:cxn>
                  <a:cxn ang="0">
                    <a:pos x="34" y="146"/>
                  </a:cxn>
                  <a:cxn ang="0">
                    <a:pos x="36" y="146"/>
                  </a:cxn>
                  <a:cxn ang="0">
                    <a:pos x="40" y="146"/>
                  </a:cxn>
                  <a:cxn ang="0">
                    <a:pos x="46" y="142"/>
                  </a:cxn>
                  <a:cxn ang="0">
                    <a:pos x="50" y="134"/>
                  </a:cxn>
                  <a:cxn ang="0">
                    <a:pos x="52" y="130"/>
                  </a:cxn>
                  <a:cxn ang="0">
                    <a:pos x="56" y="120"/>
                  </a:cxn>
                  <a:cxn ang="0">
                    <a:pos x="62" y="112"/>
                  </a:cxn>
                  <a:cxn ang="0">
                    <a:pos x="64" y="108"/>
                  </a:cxn>
                  <a:cxn ang="0">
                    <a:pos x="68" y="100"/>
                  </a:cxn>
                  <a:cxn ang="0">
                    <a:pos x="68" y="84"/>
                  </a:cxn>
                  <a:cxn ang="0">
                    <a:pos x="66" y="80"/>
                  </a:cxn>
                  <a:cxn ang="0">
                    <a:pos x="60" y="78"/>
                  </a:cxn>
                  <a:cxn ang="0">
                    <a:pos x="56" y="80"/>
                  </a:cxn>
                  <a:cxn ang="0">
                    <a:pos x="54" y="80"/>
                  </a:cxn>
                  <a:cxn ang="0">
                    <a:pos x="50" y="80"/>
                  </a:cxn>
                  <a:cxn ang="0">
                    <a:pos x="52" y="78"/>
                  </a:cxn>
                  <a:cxn ang="0">
                    <a:pos x="54" y="74"/>
                  </a:cxn>
                  <a:cxn ang="0">
                    <a:pos x="56" y="72"/>
                  </a:cxn>
                  <a:cxn ang="0">
                    <a:pos x="56" y="64"/>
                  </a:cxn>
                  <a:cxn ang="0">
                    <a:pos x="56" y="56"/>
                  </a:cxn>
                  <a:cxn ang="0">
                    <a:pos x="54" y="48"/>
                  </a:cxn>
                  <a:cxn ang="0">
                    <a:pos x="48" y="36"/>
                  </a:cxn>
                  <a:cxn ang="0">
                    <a:pos x="42" y="28"/>
                  </a:cxn>
                  <a:cxn ang="0">
                    <a:pos x="38" y="22"/>
                  </a:cxn>
                  <a:cxn ang="0">
                    <a:pos x="32" y="16"/>
                  </a:cxn>
                  <a:cxn ang="0">
                    <a:pos x="26" y="12"/>
                  </a:cxn>
                  <a:cxn ang="0">
                    <a:pos x="24" y="10"/>
                  </a:cxn>
                  <a:cxn ang="0">
                    <a:pos x="20" y="6"/>
                  </a:cxn>
                  <a:cxn ang="0">
                    <a:pos x="20" y="2"/>
                  </a:cxn>
                </a:cxnLst>
                <a:rect l="0" t="0" r="r" b="b"/>
                <a:pathLst>
                  <a:path w="68" h="146">
                    <a:moveTo>
                      <a:pt x="20" y="2"/>
                    </a:moveTo>
                    <a:lnTo>
                      <a:pt x="18" y="2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10" y="2"/>
                    </a:lnTo>
                    <a:lnTo>
                      <a:pt x="10" y="6"/>
                    </a:lnTo>
                    <a:lnTo>
                      <a:pt x="10" y="8"/>
                    </a:lnTo>
                    <a:lnTo>
                      <a:pt x="12" y="10"/>
                    </a:lnTo>
                    <a:lnTo>
                      <a:pt x="12" y="12"/>
                    </a:lnTo>
                    <a:lnTo>
                      <a:pt x="12" y="16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8" y="20"/>
                    </a:lnTo>
                    <a:lnTo>
                      <a:pt x="6" y="22"/>
                    </a:lnTo>
                    <a:lnTo>
                      <a:pt x="4" y="26"/>
                    </a:lnTo>
                    <a:lnTo>
                      <a:pt x="4" y="32"/>
                    </a:lnTo>
                    <a:lnTo>
                      <a:pt x="2" y="40"/>
                    </a:lnTo>
                    <a:lnTo>
                      <a:pt x="2" y="46"/>
                    </a:lnTo>
                    <a:lnTo>
                      <a:pt x="2" y="52"/>
                    </a:lnTo>
                    <a:lnTo>
                      <a:pt x="2" y="54"/>
                    </a:lnTo>
                    <a:lnTo>
                      <a:pt x="2" y="56"/>
                    </a:lnTo>
                    <a:lnTo>
                      <a:pt x="0" y="58"/>
                    </a:lnTo>
                    <a:lnTo>
                      <a:pt x="0" y="58"/>
                    </a:lnTo>
                    <a:lnTo>
                      <a:pt x="0" y="60"/>
                    </a:lnTo>
                    <a:lnTo>
                      <a:pt x="0" y="62"/>
                    </a:lnTo>
                    <a:lnTo>
                      <a:pt x="0" y="66"/>
                    </a:lnTo>
                    <a:lnTo>
                      <a:pt x="2" y="72"/>
                    </a:lnTo>
                    <a:lnTo>
                      <a:pt x="6" y="78"/>
                    </a:lnTo>
                    <a:lnTo>
                      <a:pt x="2" y="84"/>
                    </a:lnTo>
                    <a:lnTo>
                      <a:pt x="4" y="84"/>
                    </a:lnTo>
                    <a:lnTo>
                      <a:pt x="6" y="84"/>
                    </a:lnTo>
                    <a:lnTo>
                      <a:pt x="8" y="84"/>
                    </a:lnTo>
                    <a:lnTo>
                      <a:pt x="10" y="86"/>
                    </a:lnTo>
                    <a:lnTo>
                      <a:pt x="12" y="88"/>
                    </a:lnTo>
                    <a:lnTo>
                      <a:pt x="14" y="92"/>
                    </a:lnTo>
                    <a:lnTo>
                      <a:pt x="14" y="96"/>
                    </a:lnTo>
                    <a:lnTo>
                      <a:pt x="14" y="98"/>
                    </a:lnTo>
                    <a:lnTo>
                      <a:pt x="14" y="100"/>
                    </a:lnTo>
                    <a:lnTo>
                      <a:pt x="16" y="102"/>
                    </a:lnTo>
                    <a:lnTo>
                      <a:pt x="14" y="106"/>
                    </a:lnTo>
                    <a:lnTo>
                      <a:pt x="14" y="108"/>
                    </a:lnTo>
                    <a:lnTo>
                      <a:pt x="12" y="108"/>
                    </a:lnTo>
                    <a:lnTo>
                      <a:pt x="12" y="108"/>
                    </a:lnTo>
                    <a:lnTo>
                      <a:pt x="12" y="110"/>
                    </a:lnTo>
                    <a:lnTo>
                      <a:pt x="10" y="112"/>
                    </a:lnTo>
                    <a:lnTo>
                      <a:pt x="10" y="116"/>
                    </a:lnTo>
                    <a:lnTo>
                      <a:pt x="10" y="120"/>
                    </a:lnTo>
                    <a:lnTo>
                      <a:pt x="12" y="126"/>
                    </a:lnTo>
                    <a:lnTo>
                      <a:pt x="12" y="128"/>
                    </a:lnTo>
                    <a:lnTo>
                      <a:pt x="10" y="130"/>
                    </a:lnTo>
                    <a:lnTo>
                      <a:pt x="10" y="132"/>
                    </a:lnTo>
                    <a:lnTo>
                      <a:pt x="12" y="136"/>
                    </a:lnTo>
                    <a:lnTo>
                      <a:pt x="12" y="140"/>
                    </a:lnTo>
                    <a:lnTo>
                      <a:pt x="16" y="142"/>
                    </a:lnTo>
                    <a:lnTo>
                      <a:pt x="22" y="144"/>
                    </a:lnTo>
                    <a:lnTo>
                      <a:pt x="26" y="146"/>
                    </a:lnTo>
                    <a:lnTo>
                      <a:pt x="30" y="146"/>
                    </a:lnTo>
                    <a:lnTo>
                      <a:pt x="34" y="146"/>
                    </a:lnTo>
                    <a:lnTo>
                      <a:pt x="36" y="146"/>
                    </a:lnTo>
                    <a:lnTo>
                      <a:pt x="36" y="146"/>
                    </a:lnTo>
                    <a:lnTo>
                      <a:pt x="38" y="146"/>
                    </a:lnTo>
                    <a:lnTo>
                      <a:pt x="40" y="146"/>
                    </a:lnTo>
                    <a:lnTo>
                      <a:pt x="44" y="144"/>
                    </a:lnTo>
                    <a:lnTo>
                      <a:pt x="46" y="142"/>
                    </a:lnTo>
                    <a:lnTo>
                      <a:pt x="48" y="140"/>
                    </a:lnTo>
                    <a:lnTo>
                      <a:pt x="50" y="134"/>
                    </a:lnTo>
                    <a:lnTo>
                      <a:pt x="50" y="134"/>
                    </a:lnTo>
                    <a:lnTo>
                      <a:pt x="52" y="130"/>
                    </a:lnTo>
                    <a:lnTo>
                      <a:pt x="52" y="126"/>
                    </a:lnTo>
                    <a:lnTo>
                      <a:pt x="56" y="120"/>
                    </a:lnTo>
                    <a:lnTo>
                      <a:pt x="58" y="116"/>
                    </a:lnTo>
                    <a:lnTo>
                      <a:pt x="62" y="112"/>
                    </a:lnTo>
                    <a:lnTo>
                      <a:pt x="64" y="110"/>
                    </a:lnTo>
                    <a:lnTo>
                      <a:pt x="64" y="108"/>
                    </a:lnTo>
                    <a:lnTo>
                      <a:pt x="66" y="104"/>
                    </a:lnTo>
                    <a:lnTo>
                      <a:pt x="68" y="100"/>
                    </a:lnTo>
                    <a:lnTo>
                      <a:pt x="68" y="92"/>
                    </a:lnTo>
                    <a:lnTo>
                      <a:pt x="68" y="84"/>
                    </a:lnTo>
                    <a:lnTo>
                      <a:pt x="68" y="84"/>
                    </a:lnTo>
                    <a:lnTo>
                      <a:pt x="66" y="80"/>
                    </a:lnTo>
                    <a:lnTo>
                      <a:pt x="62" y="78"/>
                    </a:lnTo>
                    <a:lnTo>
                      <a:pt x="60" y="78"/>
                    </a:lnTo>
                    <a:lnTo>
                      <a:pt x="56" y="80"/>
                    </a:lnTo>
                    <a:lnTo>
                      <a:pt x="56" y="80"/>
                    </a:lnTo>
                    <a:lnTo>
                      <a:pt x="54" y="80"/>
                    </a:lnTo>
                    <a:lnTo>
                      <a:pt x="54" y="80"/>
                    </a:lnTo>
                    <a:lnTo>
                      <a:pt x="52" y="80"/>
                    </a:lnTo>
                    <a:lnTo>
                      <a:pt x="50" y="80"/>
                    </a:lnTo>
                    <a:lnTo>
                      <a:pt x="50" y="80"/>
                    </a:lnTo>
                    <a:lnTo>
                      <a:pt x="52" y="78"/>
                    </a:lnTo>
                    <a:lnTo>
                      <a:pt x="54" y="74"/>
                    </a:lnTo>
                    <a:lnTo>
                      <a:pt x="54" y="74"/>
                    </a:lnTo>
                    <a:lnTo>
                      <a:pt x="54" y="74"/>
                    </a:lnTo>
                    <a:lnTo>
                      <a:pt x="56" y="72"/>
                    </a:lnTo>
                    <a:lnTo>
                      <a:pt x="56" y="68"/>
                    </a:lnTo>
                    <a:lnTo>
                      <a:pt x="56" y="64"/>
                    </a:lnTo>
                    <a:lnTo>
                      <a:pt x="56" y="58"/>
                    </a:lnTo>
                    <a:lnTo>
                      <a:pt x="56" y="56"/>
                    </a:lnTo>
                    <a:lnTo>
                      <a:pt x="56" y="52"/>
                    </a:lnTo>
                    <a:lnTo>
                      <a:pt x="54" y="48"/>
                    </a:lnTo>
                    <a:lnTo>
                      <a:pt x="52" y="42"/>
                    </a:lnTo>
                    <a:lnTo>
                      <a:pt x="48" y="36"/>
                    </a:lnTo>
                    <a:lnTo>
                      <a:pt x="44" y="30"/>
                    </a:lnTo>
                    <a:lnTo>
                      <a:pt x="42" y="28"/>
                    </a:lnTo>
                    <a:lnTo>
                      <a:pt x="40" y="26"/>
                    </a:lnTo>
                    <a:lnTo>
                      <a:pt x="38" y="22"/>
                    </a:lnTo>
                    <a:lnTo>
                      <a:pt x="36" y="18"/>
                    </a:lnTo>
                    <a:lnTo>
                      <a:pt x="32" y="16"/>
                    </a:lnTo>
                    <a:lnTo>
                      <a:pt x="30" y="14"/>
                    </a:lnTo>
                    <a:lnTo>
                      <a:pt x="26" y="12"/>
                    </a:lnTo>
                    <a:lnTo>
                      <a:pt x="26" y="12"/>
                    </a:lnTo>
                    <a:lnTo>
                      <a:pt x="24" y="10"/>
                    </a:lnTo>
                    <a:lnTo>
                      <a:pt x="22" y="8"/>
                    </a:lnTo>
                    <a:lnTo>
                      <a:pt x="20" y="6"/>
                    </a:lnTo>
                    <a:lnTo>
                      <a:pt x="18" y="4"/>
                    </a:lnTo>
                    <a:lnTo>
                      <a:pt x="20" y="2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" name="Freeform 367"/>
              <p:cNvSpPr>
                <a:spLocks/>
              </p:cNvSpPr>
              <p:nvPr/>
            </p:nvSpPr>
            <p:spPr bwMode="gray">
              <a:xfrm>
                <a:off x="4235" y="1572"/>
                <a:ext cx="50" cy="46"/>
              </a:xfrm>
              <a:custGeom>
                <a:avLst/>
                <a:gdLst/>
                <a:ahLst/>
                <a:cxnLst>
                  <a:cxn ang="0">
                    <a:pos x="24" y="18"/>
                  </a:cxn>
                  <a:cxn ang="0">
                    <a:pos x="24" y="18"/>
                  </a:cxn>
                  <a:cxn ang="0">
                    <a:pos x="22" y="18"/>
                  </a:cxn>
                  <a:cxn ang="0">
                    <a:pos x="18" y="18"/>
                  </a:cxn>
                  <a:cxn ang="0">
                    <a:pos x="16" y="20"/>
                  </a:cxn>
                  <a:cxn ang="0">
                    <a:pos x="12" y="22"/>
                  </a:cxn>
                  <a:cxn ang="0">
                    <a:pos x="10" y="24"/>
                  </a:cxn>
                  <a:cxn ang="0">
                    <a:pos x="8" y="26"/>
                  </a:cxn>
                  <a:cxn ang="0">
                    <a:pos x="8" y="26"/>
                  </a:cxn>
                  <a:cxn ang="0">
                    <a:pos x="6" y="26"/>
                  </a:cxn>
                  <a:cxn ang="0">
                    <a:pos x="4" y="26"/>
                  </a:cxn>
                  <a:cxn ang="0">
                    <a:pos x="2" y="28"/>
                  </a:cxn>
                  <a:cxn ang="0">
                    <a:pos x="0" y="30"/>
                  </a:cxn>
                  <a:cxn ang="0">
                    <a:pos x="0" y="32"/>
                  </a:cxn>
                  <a:cxn ang="0">
                    <a:pos x="0" y="38"/>
                  </a:cxn>
                  <a:cxn ang="0">
                    <a:pos x="0" y="38"/>
                  </a:cxn>
                  <a:cxn ang="0">
                    <a:pos x="4" y="40"/>
                  </a:cxn>
                  <a:cxn ang="0">
                    <a:pos x="6" y="42"/>
                  </a:cxn>
                  <a:cxn ang="0">
                    <a:pos x="12" y="44"/>
                  </a:cxn>
                  <a:cxn ang="0">
                    <a:pos x="18" y="46"/>
                  </a:cxn>
                  <a:cxn ang="0">
                    <a:pos x="24" y="46"/>
                  </a:cxn>
                  <a:cxn ang="0">
                    <a:pos x="26" y="46"/>
                  </a:cxn>
                  <a:cxn ang="0">
                    <a:pos x="30" y="46"/>
                  </a:cxn>
                  <a:cxn ang="0">
                    <a:pos x="34" y="44"/>
                  </a:cxn>
                  <a:cxn ang="0">
                    <a:pos x="38" y="44"/>
                  </a:cxn>
                  <a:cxn ang="0">
                    <a:pos x="44" y="44"/>
                  </a:cxn>
                  <a:cxn ang="0">
                    <a:pos x="48" y="44"/>
                  </a:cxn>
                  <a:cxn ang="0">
                    <a:pos x="50" y="46"/>
                  </a:cxn>
                  <a:cxn ang="0">
                    <a:pos x="50" y="44"/>
                  </a:cxn>
                  <a:cxn ang="0">
                    <a:pos x="48" y="42"/>
                  </a:cxn>
                  <a:cxn ang="0">
                    <a:pos x="48" y="36"/>
                  </a:cxn>
                  <a:cxn ang="0">
                    <a:pos x="46" y="30"/>
                  </a:cxn>
                  <a:cxn ang="0">
                    <a:pos x="44" y="26"/>
                  </a:cxn>
                  <a:cxn ang="0">
                    <a:pos x="42" y="24"/>
                  </a:cxn>
                  <a:cxn ang="0">
                    <a:pos x="40" y="22"/>
                  </a:cxn>
                  <a:cxn ang="0">
                    <a:pos x="40" y="18"/>
                  </a:cxn>
                  <a:cxn ang="0">
                    <a:pos x="38" y="14"/>
                  </a:cxn>
                  <a:cxn ang="0">
                    <a:pos x="38" y="10"/>
                  </a:cxn>
                  <a:cxn ang="0">
                    <a:pos x="36" y="6"/>
                  </a:cxn>
                  <a:cxn ang="0">
                    <a:pos x="32" y="2"/>
                  </a:cxn>
                  <a:cxn ang="0">
                    <a:pos x="30" y="0"/>
                  </a:cxn>
                  <a:cxn ang="0">
                    <a:pos x="26" y="2"/>
                  </a:cxn>
                  <a:cxn ang="0">
                    <a:pos x="24" y="18"/>
                  </a:cxn>
                </a:cxnLst>
                <a:rect l="0" t="0" r="r" b="b"/>
                <a:pathLst>
                  <a:path w="50" h="46">
                    <a:moveTo>
                      <a:pt x="24" y="18"/>
                    </a:moveTo>
                    <a:lnTo>
                      <a:pt x="24" y="18"/>
                    </a:lnTo>
                    <a:lnTo>
                      <a:pt x="22" y="18"/>
                    </a:lnTo>
                    <a:lnTo>
                      <a:pt x="18" y="18"/>
                    </a:lnTo>
                    <a:lnTo>
                      <a:pt x="16" y="20"/>
                    </a:lnTo>
                    <a:lnTo>
                      <a:pt x="12" y="22"/>
                    </a:lnTo>
                    <a:lnTo>
                      <a:pt x="10" y="24"/>
                    </a:lnTo>
                    <a:lnTo>
                      <a:pt x="8" y="26"/>
                    </a:lnTo>
                    <a:lnTo>
                      <a:pt x="8" y="26"/>
                    </a:lnTo>
                    <a:lnTo>
                      <a:pt x="6" y="26"/>
                    </a:lnTo>
                    <a:lnTo>
                      <a:pt x="4" y="26"/>
                    </a:lnTo>
                    <a:lnTo>
                      <a:pt x="2" y="28"/>
                    </a:lnTo>
                    <a:lnTo>
                      <a:pt x="0" y="30"/>
                    </a:lnTo>
                    <a:lnTo>
                      <a:pt x="0" y="32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4" y="40"/>
                    </a:lnTo>
                    <a:lnTo>
                      <a:pt x="6" y="42"/>
                    </a:lnTo>
                    <a:lnTo>
                      <a:pt x="12" y="44"/>
                    </a:lnTo>
                    <a:lnTo>
                      <a:pt x="18" y="46"/>
                    </a:lnTo>
                    <a:lnTo>
                      <a:pt x="24" y="46"/>
                    </a:lnTo>
                    <a:lnTo>
                      <a:pt x="26" y="46"/>
                    </a:lnTo>
                    <a:lnTo>
                      <a:pt x="30" y="46"/>
                    </a:lnTo>
                    <a:lnTo>
                      <a:pt x="34" y="44"/>
                    </a:lnTo>
                    <a:lnTo>
                      <a:pt x="38" y="44"/>
                    </a:lnTo>
                    <a:lnTo>
                      <a:pt x="44" y="44"/>
                    </a:lnTo>
                    <a:lnTo>
                      <a:pt x="48" y="44"/>
                    </a:lnTo>
                    <a:lnTo>
                      <a:pt x="50" y="46"/>
                    </a:lnTo>
                    <a:lnTo>
                      <a:pt x="50" y="44"/>
                    </a:lnTo>
                    <a:lnTo>
                      <a:pt x="48" y="42"/>
                    </a:lnTo>
                    <a:lnTo>
                      <a:pt x="48" y="36"/>
                    </a:lnTo>
                    <a:lnTo>
                      <a:pt x="46" y="30"/>
                    </a:lnTo>
                    <a:lnTo>
                      <a:pt x="44" y="26"/>
                    </a:lnTo>
                    <a:lnTo>
                      <a:pt x="42" y="24"/>
                    </a:lnTo>
                    <a:lnTo>
                      <a:pt x="40" y="22"/>
                    </a:lnTo>
                    <a:lnTo>
                      <a:pt x="40" y="18"/>
                    </a:lnTo>
                    <a:lnTo>
                      <a:pt x="38" y="14"/>
                    </a:lnTo>
                    <a:lnTo>
                      <a:pt x="38" y="10"/>
                    </a:lnTo>
                    <a:lnTo>
                      <a:pt x="36" y="6"/>
                    </a:lnTo>
                    <a:lnTo>
                      <a:pt x="32" y="2"/>
                    </a:lnTo>
                    <a:lnTo>
                      <a:pt x="30" y="0"/>
                    </a:lnTo>
                    <a:lnTo>
                      <a:pt x="26" y="2"/>
                    </a:lnTo>
                    <a:lnTo>
                      <a:pt x="24" y="18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" name="Freeform 368"/>
              <p:cNvSpPr>
                <a:spLocks/>
              </p:cNvSpPr>
              <p:nvPr/>
            </p:nvSpPr>
            <p:spPr bwMode="gray">
              <a:xfrm>
                <a:off x="4487" y="1410"/>
                <a:ext cx="60" cy="44"/>
              </a:xfrm>
              <a:custGeom>
                <a:avLst/>
                <a:gdLst/>
                <a:ahLst/>
                <a:cxnLst>
                  <a:cxn ang="0">
                    <a:pos x="14" y="2"/>
                  </a:cxn>
                  <a:cxn ang="0">
                    <a:pos x="14" y="2"/>
                  </a:cxn>
                  <a:cxn ang="0">
                    <a:pos x="12" y="2"/>
                  </a:cxn>
                  <a:cxn ang="0">
                    <a:pos x="10" y="2"/>
                  </a:cxn>
                  <a:cxn ang="0">
                    <a:pos x="8" y="2"/>
                  </a:cxn>
                  <a:cxn ang="0">
                    <a:pos x="4" y="2"/>
                  </a:cxn>
                  <a:cxn ang="0">
                    <a:pos x="2" y="4"/>
                  </a:cxn>
                  <a:cxn ang="0">
                    <a:pos x="0" y="8"/>
                  </a:cxn>
                  <a:cxn ang="0">
                    <a:pos x="0" y="12"/>
                  </a:cxn>
                  <a:cxn ang="0">
                    <a:pos x="0" y="14"/>
                  </a:cxn>
                  <a:cxn ang="0">
                    <a:pos x="0" y="16"/>
                  </a:cxn>
                  <a:cxn ang="0">
                    <a:pos x="0" y="20"/>
                  </a:cxn>
                  <a:cxn ang="0">
                    <a:pos x="0" y="24"/>
                  </a:cxn>
                  <a:cxn ang="0">
                    <a:pos x="0" y="28"/>
                  </a:cxn>
                  <a:cxn ang="0">
                    <a:pos x="2" y="32"/>
                  </a:cxn>
                  <a:cxn ang="0">
                    <a:pos x="4" y="36"/>
                  </a:cxn>
                  <a:cxn ang="0">
                    <a:pos x="6" y="38"/>
                  </a:cxn>
                  <a:cxn ang="0">
                    <a:pos x="12" y="40"/>
                  </a:cxn>
                  <a:cxn ang="0">
                    <a:pos x="12" y="40"/>
                  </a:cxn>
                  <a:cxn ang="0">
                    <a:pos x="14" y="42"/>
                  </a:cxn>
                  <a:cxn ang="0">
                    <a:pos x="18" y="44"/>
                  </a:cxn>
                  <a:cxn ang="0">
                    <a:pos x="22" y="44"/>
                  </a:cxn>
                  <a:cxn ang="0">
                    <a:pos x="26" y="42"/>
                  </a:cxn>
                  <a:cxn ang="0">
                    <a:pos x="58" y="42"/>
                  </a:cxn>
                  <a:cxn ang="0">
                    <a:pos x="60" y="36"/>
                  </a:cxn>
                  <a:cxn ang="0">
                    <a:pos x="58" y="34"/>
                  </a:cxn>
                  <a:cxn ang="0">
                    <a:pos x="58" y="32"/>
                  </a:cxn>
                  <a:cxn ang="0">
                    <a:pos x="58" y="28"/>
                  </a:cxn>
                  <a:cxn ang="0">
                    <a:pos x="56" y="22"/>
                  </a:cxn>
                  <a:cxn ang="0">
                    <a:pos x="56" y="16"/>
                  </a:cxn>
                  <a:cxn ang="0">
                    <a:pos x="54" y="12"/>
                  </a:cxn>
                  <a:cxn ang="0">
                    <a:pos x="54" y="8"/>
                  </a:cxn>
                  <a:cxn ang="0">
                    <a:pos x="54" y="6"/>
                  </a:cxn>
                  <a:cxn ang="0">
                    <a:pos x="52" y="4"/>
                  </a:cxn>
                  <a:cxn ang="0">
                    <a:pos x="48" y="0"/>
                  </a:cxn>
                  <a:cxn ang="0">
                    <a:pos x="44" y="0"/>
                  </a:cxn>
                  <a:cxn ang="0">
                    <a:pos x="38" y="0"/>
                  </a:cxn>
                  <a:cxn ang="0">
                    <a:pos x="30" y="2"/>
                  </a:cxn>
                  <a:cxn ang="0">
                    <a:pos x="14" y="2"/>
                  </a:cxn>
                </a:cxnLst>
                <a:rect l="0" t="0" r="r" b="b"/>
                <a:pathLst>
                  <a:path w="60" h="44">
                    <a:moveTo>
                      <a:pt x="14" y="2"/>
                    </a:moveTo>
                    <a:lnTo>
                      <a:pt x="14" y="2"/>
                    </a:lnTo>
                    <a:lnTo>
                      <a:pt x="12" y="2"/>
                    </a:lnTo>
                    <a:lnTo>
                      <a:pt x="10" y="2"/>
                    </a:lnTo>
                    <a:lnTo>
                      <a:pt x="8" y="2"/>
                    </a:lnTo>
                    <a:lnTo>
                      <a:pt x="4" y="2"/>
                    </a:lnTo>
                    <a:lnTo>
                      <a:pt x="2" y="4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0" y="16"/>
                    </a:lnTo>
                    <a:lnTo>
                      <a:pt x="0" y="20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2" y="32"/>
                    </a:lnTo>
                    <a:lnTo>
                      <a:pt x="4" y="36"/>
                    </a:lnTo>
                    <a:lnTo>
                      <a:pt x="6" y="38"/>
                    </a:lnTo>
                    <a:lnTo>
                      <a:pt x="12" y="40"/>
                    </a:lnTo>
                    <a:lnTo>
                      <a:pt x="12" y="40"/>
                    </a:lnTo>
                    <a:lnTo>
                      <a:pt x="14" y="42"/>
                    </a:lnTo>
                    <a:lnTo>
                      <a:pt x="18" y="44"/>
                    </a:lnTo>
                    <a:lnTo>
                      <a:pt x="22" y="44"/>
                    </a:lnTo>
                    <a:lnTo>
                      <a:pt x="26" y="42"/>
                    </a:lnTo>
                    <a:lnTo>
                      <a:pt x="58" y="42"/>
                    </a:lnTo>
                    <a:lnTo>
                      <a:pt x="60" y="36"/>
                    </a:lnTo>
                    <a:lnTo>
                      <a:pt x="58" y="34"/>
                    </a:lnTo>
                    <a:lnTo>
                      <a:pt x="58" y="32"/>
                    </a:lnTo>
                    <a:lnTo>
                      <a:pt x="58" y="28"/>
                    </a:lnTo>
                    <a:lnTo>
                      <a:pt x="56" y="22"/>
                    </a:lnTo>
                    <a:lnTo>
                      <a:pt x="56" y="16"/>
                    </a:lnTo>
                    <a:lnTo>
                      <a:pt x="54" y="12"/>
                    </a:lnTo>
                    <a:lnTo>
                      <a:pt x="54" y="8"/>
                    </a:lnTo>
                    <a:lnTo>
                      <a:pt x="54" y="6"/>
                    </a:lnTo>
                    <a:lnTo>
                      <a:pt x="52" y="4"/>
                    </a:lnTo>
                    <a:lnTo>
                      <a:pt x="48" y="0"/>
                    </a:lnTo>
                    <a:lnTo>
                      <a:pt x="44" y="0"/>
                    </a:lnTo>
                    <a:lnTo>
                      <a:pt x="38" y="0"/>
                    </a:lnTo>
                    <a:lnTo>
                      <a:pt x="30" y="2"/>
                    </a:lnTo>
                    <a:lnTo>
                      <a:pt x="14" y="2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" name="Freeform 369"/>
              <p:cNvSpPr>
                <a:spLocks/>
              </p:cNvSpPr>
              <p:nvPr/>
            </p:nvSpPr>
            <p:spPr bwMode="gray">
              <a:xfrm>
                <a:off x="4529" y="1616"/>
                <a:ext cx="24" cy="32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0" y="0"/>
                  </a:cxn>
                  <a:cxn ang="0">
                    <a:pos x="8" y="0"/>
                  </a:cxn>
                  <a:cxn ang="0">
                    <a:pos x="6" y="0"/>
                  </a:cxn>
                  <a:cxn ang="0">
                    <a:pos x="4" y="2"/>
                  </a:cxn>
                  <a:cxn ang="0">
                    <a:pos x="2" y="4"/>
                  </a:cxn>
                  <a:cxn ang="0">
                    <a:pos x="0" y="8"/>
                  </a:cxn>
                  <a:cxn ang="0">
                    <a:pos x="0" y="14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22"/>
                  </a:cxn>
                  <a:cxn ang="0">
                    <a:pos x="0" y="26"/>
                  </a:cxn>
                  <a:cxn ang="0">
                    <a:pos x="2" y="30"/>
                  </a:cxn>
                  <a:cxn ang="0">
                    <a:pos x="6" y="32"/>
                  </a:cxn>
                  <a:cxn ang="0">
                    <a:pos x="8" y="32"/>
                  </a:cxn>
                  <a:cxn ang="0">
                    <a:pos x="10" y="32"/>
                  </a:cxn>
                  <a:cxn ang="0">
                    <a:pos x="12" y="32"/>
                  </a:cxn>
                  <a:cxn ang="0">
                    <a:pos x="16" y="32"/>
                  </a:cxn>
                  <a:cxn ang="0">
                    <a:pos x="18" y="32"/>
                  </a:cxn>
                  <a:cxn ang="0">
                    <a:pos x="22" y="30"/>
                  </a:cxn>
                  <a:cxn ang="0">
                    <a:pos x="24" y="28"/>
                  </a:cxn>
                  <a:cxn ang="0">
                    <a:pos x="24" y="26"/>
                  </a:cxn>
                  <a:cxn ang="0">
                    <a:pos x="24" y="24"/>
                  </a:cxn>
                  <a:cxn ang="0">
                    <a:pos x="24" y="22"/>
                  </a:cxn>
                  <a:cxn ang="0">
                    <a:pos x="24" y="20"/>
                  </a:cxn>
                  <a:cxn ang="0">
                    <a:pos x="24" y="16"/>
                  </a:cxn>
                  <a:cxn ang="0">
                    <a:pos x="24" y="12"/>
                  </a:cxn>
                  <a:cxn ang="0">
                    <a:pos x="24" y="8"/>
                  </a:cxn>
                  <a:cxn ang="0">
                    <a:pos x="22" y="4"/>
                  </a:cxn>
                  <a:cxn ang="0">
                    <a:pos x="20" y="2"/>
                  </a:cxn>
                  <a:cxn ang="0">
                    <a:pos x="16" y="0"/>
                  </a:cxn>
                  <a:cxn ang="0">
                    <a:pos x="10" y="0"/>
                  </a:cxn>
                </a:cxnLst>
                <a:rect l="0" t="0" r="r" b="b"/>
                <a:pathLst>
                  <a:path w="24" h="32">
                    <a:moveTo>
                      <a:pt x="10" y="0"/>
                    </a:moveTo>
                    <a:lnTo>
                      <a:pt x="10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4" y="2"/>
                    </a:lnTo>
                    <a:lnTo>
                      <a:pt x="2" y="4"/>
                    </a:lnTo>
                    <a:lnTo>
                      <a:pt x="0" y="8"/>
                    </a:lnTo>
                    <a:lnTo>
                      <a:pt x="0" y="14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0" y="22"/>
                    </a:lnTo>
                    <a:lnTo>
                      <a:pt x="0" y="26"/>
                    </a:lnTo>
                    <a:lnTo>
                      <a:pt x="2" y="30"/>
                    </a:lnTo>
                    <a:lnTo>
                      <a:pt x="6" y="32"/>
                    </a:lnTo>
                    <a:lnTo>
                      <a:pt x="8" y="32"/>
                    </a:lnTo>
                    <a:lnTo>
                      <a:pt x="10" y="32"/>
                    </a:lnTo>
                    <a:lnTo>
                      <a:pt x="12" y="32"/>
                    </a:lnTo>
                    <a:lnTo>
                      <a:pt x="16" y="32"/>
                    </a:lnTo>
                    <a:lnTo>
                      <a:pt x="18" y="32"/>
                    </a:lnTo>
                    <a:lnTo>
                      <a:pt x="22" y="30"/>
                    </a:lnTo>
                    <a:lnTo>
                      <a:pt x="24" y="28"/>
                    </a:lnTo>
                    <a:lnTo>
                      <a:pt x="24" y="26"/>
                    </a:lnTo>
                    <a:lnTo>
                      <a:pt x="24" y="24"/>
                    </a:lnTo>
                    <a:lnTo>
                      <a:pt x="24" y="22"/>
                    </a:lnTo>
                    <a:lnTo>
                      <a:pt x="24" y="20"/>
                    </a:lnTo>
                    <a:lnTo>
                      <a:pt x="24" y="16"/>
                    </a:lnTo>
                    <a:lnTo>
                      <a:pt x="24" y="12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20" y="2"/>
                    </a:lnTo>
                    <a:lnTo>
                      <a:pt x="16" y="0"/>
                    </a:lnTo>
                    <a:lnTo>
                      <a:pt x="10" y="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" name="Freeform 370"/>
              <p:cNvSpPr>
                <a:spLocks/>
              </p:cNvSpPr>
              <p:nvPr/>
            </p:nvSpPr>
            <p:spPr bwMode="gray">
              <a:xfrm>
                <a:off x="4519" y="1134"/>
                <a:ext cx="228" cy="268"/>
              </a:xfrm>
              <a:custGeom>
                <a:avLst/>
                <a:gdLst/>
                <a:ahLst/>
                <a:cxnLst>
                  <a:cxn ang="0">
                    <a:pos x="206" y="82"/>
                  </a:cxn>
                  <a:cxn ang="0">
                    <a:pos x="198" y="84"/>
                  </a:cxn>
                  <a:cxn ang="0">
                    <a:pos x="198" y="92"/>
                  </a:cxn>
                  <a:cxn ang="0">
                    <a:pos x="204" y="96"/>
                  </a:cxn>
                  <a:cxn ang="0">
                    <a:pos x="200" y="104"/>
                  </a:cxn>
                  <a:cxn ang="0">
                    <a:pos x="214" y="112"/>
                  </a:cxn>
                  <a:cxn ang="0">
                    <a:pos x="188" y="122"/>
                  </a:cxn>
                  <a:cxn ang="0">
                    <a:pos x="164" y="138"/>
                  </a:cxn>
                  <a:cxn ang="0">
                    <a:pos x="152" y="154"/>
                  </a:cxn>
                  <a:cxn ang="0">
                    <a:pos x="140" y="160"/>
                  </a:cxn>
                  <a:cxn ang="0">
                    <a:pos x="120" y="174"/>
                  </a:cxn>
                  <a:cxn ang="0">
                    <a:pos x="106" y="182"/>
                  </a:cxn>
                  <a:cxn ang="0">
                    <a:pos x="116" y="188"/>
                  </a:cxn>
                  <a:cxn ang="0">
                    <a:pos x="112" y="198"/>
                  </a:cxn>
                  <a:cxn ang="0">
                    <a:pos x="100" y="214"/>
                  </a:cxn>
                  <a:cxn ang="0">
                    <a:pos x="82" y="224"/>
                  </a:cxn>
                  <a:cxn ang="0">
                    <a:pos x="76" y="238"/>
                  </a:cxn>
                  <a:cxn ang="0">
                    <a:pos x="74" y="260"/>
                  </a:cxn>
                  <a:cxn ang="0">
                    <a:pos x="54" y="268"/>
                  </a:cxn>
                  <a:cxn ang="0">
                    <a:pos x="46" y="258"/>
                  </a:cxn>
                  <a:cxn ang="0">
                    <a:pos x="24" y="256"/>
                  </a:cxn>
                  <a:cxn ang="0">
                    <a:pos x="2" y="240"/>
                  </a:cxn>
                  <a:cxn ang="0">
                    <a:pos x="12" y="222"/>
                  </a:cxn>
                  <a:cxn ang="0">
                    <a:pos x="20" y="214"/>
                  </a:cxn>
                  <a:cxn ang="0">
                    <a:pos x="26" y="206"/>
                  </a:cxn>
                  <a:cxn ang="0">
                    <a:pos x="40" y="218"/>
                  </a:cxn>
                  <a:cxn ang="0">
                    <a:pos x="40" y="208"/>
                  </a:cxn>
                  <a:cxn ang="0">
                    <a:pos x="38" y="198"/>
                  </a:cxn>
                  <a:cxn ang="0">
                    <a:pos x="28" y="198"/>
                  </a:cxn>
                  <a:cxn ang="0">
                    <a:pos x="30" y="186"/>
                  </a:cxn>
                  <a:cxn ang="0">
                    <a:pos x="42" y="176"/>
                  </a:cxn>
                  <a:cxn ang="0">
                    <a:pos x="62" y="168"/>
                  </a:cxn>
                  <a:cxn ang="0">
                    <a:pos x="64" y="162"/>
                  </a:cxn>
                  <a:cxn ang="0">
                    <a:pos x="54" y="144"/>
                  </a:cxn>
                  <a:cxn ang="0">
                    <a:pos x="54" y="126"/>
                  </a:cxn>
                  <a:cxn ang="0">
                    <a:pos x="60" y="108"/>
                  </a:cxn>
                  <a:cxn ang="0">
                    <a:pos x="72" y="120"/>
                  </a:cxn>
                  <a:cxn ang="0">
                    <a:pos x="80" y="138"/>
                  </a:cxn>
                  <a:cxn ang="0">
                    <a:pos x="82" y="114"/>
                  </a:cxn>
                  <a:cxn ang="0">
                    <a:pos x="104" y="94"/>
                  </a:cxn>
                  <a:cxn ang="0">
                    <a:pos x="122" y="88"/>
                  </a:cxn>
                  <a:cxn ang="0">
                    <a:pos x="132" y="80"/>
                  </a:cxn>
                  <a:cxn ang="0">
                    <a:pos x="86" y="74"/>
                  </a:cxn>
                  <a:cxn ang="0">
                    <a:pos x="68" y="72"/>
                  </a:cxn>
                  <a:cxn ang="0">
                    <a:pos x="56" y="74"/>
                  </a:cxn>
                  <a:cxn ang="0">
                    <a:pos x="44" y="54"/>
                  </a:cxn>
                  <a:cxn ang="0">
                    <a:pos x="44" y="40"/>
                  </a:cxn>
                  <a:cxn ang="0">
                    <a:pos x="66" y="42"/>
                  </a:cxn>
                  <a:cxn ang="0">
                    <a:pos x="78" y="26"/>
                  </a:cxn>
                  <a:cxn ang="0">
                    <a:pos x="100" y="18"/>
                  </a:cxn>
                  <a:cxn ang="0">
                    <a:pos x="122" y="4"/>
                  </a:cxn>
                  <a:cxn ang="0">
                    <a:pos x="160" y="2"/>
                  </a:cxn>
                  <a:cxn ang="0">
                    <a:pos x="188" y="6"/>
                  </a:cxn>
                  <a:cxn ang="0">
                    <a:pos x="212" y="26"/>
                  </a:cxn>
                  <a:cxn ang="0">
                    <a:pos x="216" y="30"/>
                  </a:cxn>
                  <a:cxn ang="0">
                    <a:pos x="218" y="64"/>
                  </a:cxn>
                </a:cxnLst>
                <a:rect l="0" t="0" r="r" b="b"/>
                <a:pathLst>
                  <a:path w="228" h="268">
                    <a:moveTo>
                      <a:pt x="222" y="68"/>
                    </a:moveTo>
                    <a:lnTo>
                      <a:pt x="228" y="80"/>
                    </a:lnTo>
                    <a:lnTo>
                      <a:pt x="222" y="82"/>
                    </a:lnTo>
                    <a:lnTo>
                      <a:pt x="216" y="84"/>
                    </a:lnTo>
                    <a:lnTo>
                      <a:pt x="212" y="84"/>
                    </a:lnTo>
                    <a:lnTo>
                      <a:pt x="208" y="82"/>
                    </a:lnTo>
                    <a:lnTo>
                      <a:pt x="206" y="82"/>
                    </a:lnTo>
                    <a:lnTo>
                      <a:pt x="204" y="80"/>
                    </a:lnTo>
                    <a:lnTo>
                      <a:pt x="200" y="80"/>
                    </a:lnTo>
                    <a:lnTo>
                      <a:pt x="198" y="80"/>
                    </a:lnTo>
                    <a:lnTo>
                      <a:pt x="196" y="80"/>
                    </a:lnTo>
                    <a:lnTo>
                      <a:pt x="196" y="82"/>
                    </a:lnTo>
                    <a:lnTo>
                      <a:pt x="196" y="84"/>
                    </a:lnTo>
                    <a:lnTo>
                      <a:pt x="198" y="84"/>
                    </a:lnTo>
                    <a:lnTo>
                      <a:pt x="200" y="86"/>
                    </a:lnTo>
                    <a:lnTo>
                      <a:pt x="200" y="88"/>
                    </a:lnTo>
                    <a:lnTo>
                      <a:pt x="200" y="88"/>
                    </a:lnTo>
                    <a:lnTo>
                      <a:pt x="202" y="90"/>
                    </a:lnTo>
                    <a:lnTo>
                      <a:pt x="202" y="90"/>
                    </a:lnTo>
                    <a:lnTo>
                      <a:pt x="200" y="92"/>
                    </a:lnTo>
                    <a:lnTo>
                      <a:pt x="198" y="92"/>
                    </a:lnTo>
                    <a:lnTo>
                      <a:pt x="196" y="92"/>
                    </a:lnTo>
                    <a:lnTo>
                      <a:pt x="196" y="92"/>
                    </a:lnTo>
                    <a:lnTo>
                      <a:pt x="194" y="92"/>
                    </a:lnTo>
                    <a:lnTo>
                      <a:pt x="192" y="94"/>
                    </a:lnTo>
                    <a:lnTo>
                      <a:pt x="192" y="96"/>
                    </a:lnTo>
                    <a:lnTo>
                      <a:pt x="192" y="96"/>
                    </a:lnTo>
                    <a:lnTo>
                      <a:pt x="204" y="96"/>
                    </a:lnTo>
                    <a:lnTo>
                      <a:pt x="208" y="98"/>
                    </a:lnTo>
                    <a:lnTo>
                      <a:pt x="208" y="98"/>
                    </a:lnTo>
                    <a:lnTo>
                      <a:pt x="206" y="100"/>
                    </a:lnTo>
                    <a:lnTo>
                      <a:pt x="206" y="100"/>
                    </a:lnTo>
                    <a:lnTo>
                      <a:pt x="204" y="102"/>
                    </a:lnTo>
                    <a:lnTo>
                      <a:pt x="202" y="102"/>
                    </a:lnTo>
                    <a:lnTo>
                      <a:pt x="200" y="104"/>
                    </a:lnTo>
                    <a:lnTo>
                      <a:pt x="200" y="106"/>
                    </a:lnTo>
                    <a:lnTo>
                      <a:pt x="202" y="106"/>
                    </a:lnTo>
                    <a:lnTo>
                      <a:pt x="202" y="108"/>
                    </a:lnTo>
                    <a:lnTo>
                      <a:pt x="214" y="106"/>
                    </a:lnTo>
                    <a:lnTo>
                      <a:pt x="216" y="108"/>
                    </a:lnTo>
                    <a:lnTo>
                      <a:pt x="216" y="110"/>
                    </a:lnTo>
                    <a:lnTo>
                      <a:pt x="214" y="112"/>
                    </a:lnTo>
                    <a:lnTo>
                      <a:pt x="212" y="114"/>
                    </a:lnTo>
                    <a:lnTo>
                      <a:pt x="210" y="114"/>
                    </a:lnTo>
                    <a:lnTo>
                      <a:pt x="210" y="114"/>
                    </a:lnTo>
                    <a:lnTo>
                      <a:pt x="208" y="114"/>
                    </a:lnTo>
                    <a:lnTo>
                      <a:pt x="200" y="116"/>
                    </a:lnTo>
                    <a:lnTo>
                      <a:pt x="194" y="118"/>
                    </a:lnTo>
                    <a:lnTo>
                      <a:pt x="188" y="122"/>
                    </a:lnTo>
                    <a:lnTo>
                      <a:pt x="186" y="124"/>
                    </a:lnTo>
                    <a:lnTo>
                      <a:pt x="184" y="126"/>
                    </a:lnTo>
                    <a:lnTo>
                      <a:pt x="182" y="128"/>
                    </a:lnTo>
                    <a:lnTo>
                      <a:pt x="176" y="134"/>
                    </a:lnTo>
                    <a:lnTo>
                      <a:pt x="172" y="136"/>
                    </a:lnTo>
                    <a:lnTo>
                      <a:pt x="166" y="138"/>
                    </a:lnTo>
                    <a:lnTo>
                      <a:pt x="164" y="138"/>
                    </a:lnTo>
                    <a:lnTo>
                      <a:pt x="162" y="138"/>
                    </a:lnTo>
                    <a:lnTo>
                      <a:pt x="166" y="142"/>
                    </a:lnTo>
                    <a:lnTo>
                      <a:pt x="160" y="148"/>
                    </a:lnTo>
                    <a:lnTo>
                      <a:pt x="158" y="150"/>
                    </a:lnTo>
                    <a:lnTo>
                      <a:pt x="154" y="152"/>
                    </a:lnTo>
                    <a:lnTo>
                      <a:pt x="152" y="152"/>
                    </a:lnTo>
                    <a:lnTo>
                      <a:pt x="152" y="154"/>
                    </a:lnTo>
                    <a:lnTo>
                      <a:pt x="154" y="156"/>
                    </a:lnTo>
                    <a:lnTo>
                      <a:pt x="154" y="158"/>
                    </a:lnTo>
                    <a:lnTo>
                      <a:pt x="152" y="160"/>
                    </a:lnTo>
                    <a:lnTo>
                      <a:pt x="150" y="162"/>
                    </a:lnTo>
                    <a:lnTo>
                      <a:pt x="148" y="164"/>
                    </a:lnTo>
                    <a:lnTo>
                      <a:pt x="146" y="164"/>
                    </a:lnTo>
                    <a:lnTo>
                      <a:pt x="140" y="160"/>
                    </a:lnTo>
                    <a:lnTo>
                      <a:pt x="132" y="166"/>
                    </a:lnTo>
                    <a:lnTo>
                      <a:pt x="130" y="164"/>
                    </a:lnTo>
                    <a:lnTo>
                      <a:pt x="128" y="164"/>
                    </a:lnTo>
                    <a:lnTo>
                      <a:pt x="124" y="168"/>
                    </a:lnTo>
                    <a:lnTo>
                      <a:pt x="122" y="170"/>
                    </a:lnTo>
                    <a:lnTo>
                      <a:pt x="120" y="172"/>
                    </a:lnTo>
                    <a:lnTo>
                      <a:pt x="120" y="174"/>
                    </a:lnTo>
                    <a:lnTo>
                      <a:pt x="118" y="176"/>
                    </a:lnTo>
                    <a:lnTo>
                      <a:pt x="116" y="178"/>
                    </a:lnTo>
                    <a:lnTo>
                      <a:pt x="114" y="180"/>
                    </a:lnTo>
                    <a:lnTo>
                      <a:pt x="112" y="180"/>
                    </a:lnTo>
                    <a:lnTo>
                      <a:pt x="112" y="180"/>
                    </a:lnTo>
                    <a:lnTo>
                      <a:pt x="108" y="180"/>
                    </a:lnTo>
                    <a:lnTo>
                      <a:pt x="106" y="182"/>
                    </a:lnTo>
                    <a:lnTo>
                      <a:pt x="106" y="184"/>
                    </a:lnTo>
                    <a:lnTo>
                      <a:pt x="106" y="184"/>
                    </a:lnTo>
                    <a:lnTo>
                      <a:pt x="106" y="186"/>
                    </a:lnTo>
                    <a:lnTo>
                      <a:pt x="106" y="188"/>
                    </a:lnTo>
                    <a:lnTo>
                      <a:pt x="108" y="186"/>
                    </a:lnTo>
                    <a:lnTo>
                      <a:pt x="112" y="188"/>
                    </a:lnTo>
                    <a:lnTo>
                      <a:pt x="116" y="188"/>
                    </a:lnTo>
                    <a:lnTo>
                      <a:pt x="118" y="190"/>
                    </a:lnTo>
                    <a:lnTo>
                      <a:pt x="118" y="190"/>
                    </a:lnTo>
                    <a:lnTo>
                      <a:pt x="120" y="192"/>
                    </a:lnTo>
                    <a:lnTo>
                      <a:pt x="118" y="194"/>
                    </a:lnTo>
                    <a:lnTo>
                      <a:pt x="116" y="196"/>
                    </a:lnTo>
                    <a:lnTo>
                      <a:pt x="114" y="198"/>
                    </a:lnTo>
                    <a:lnTo>
                      <a:pt x="112" y="198"/>
                    </a:lnTo>
                    <a:lnTo>
                      <a:pt x="110" y="200"/>
                    </a:lnTo>
                    <a:lnTo>
                      <a:pt x="110" y="202"/>
                    </a:lnTo>
                    <a:lnTo>
                      <a:pt x="108" y="204"/>
                    </a:lnTo>
                    <a:lnTo>
                      <a:pt x="104" y="206"/>
                    </a:lnTo>
                    <a:lnTo>
                      <a:pt x="102" y="208"/>
                    </a:lnTo>
                    <a:lnTo>
                      <a:pt x="102" y="208"/>
                    </a:lnTo>
                    <a:lnTo>
                      <a:pt x="100" y="214"/>
                    </a:lnTo>
                    <a:lnTo>
                      <a:pt x="98" y="218"/>
                    </a:lnTo>
                    <a:lnTo>
                      <a:pt x="96" y="222"/>
                    </a:lnTo>
                    <a:lnTo>
                      <a:pt x="92" y="224"/>
                    </a:lnTo>
                    <a:lnTo>
                      <a:pt x="88" y="224"/>
                    </a:lnTo>
                    <a:lnTo>
                      <a:pt x="86" y="226"/>
                    </a:lnTo>
                    <a:lnTo>
                      <a:pt x="86" y="226"/>
                    </a:lnTo>
                    <a:lnTo>
                      <a:pt x="82" y="224"/>
                    </a:lnTo>
                    <a:lnTo>
                      <a:pt x="80" y="224"/>
                    </a:lnTo>
                    <a:lnTo>
                      <a:pt x="78" y="228"/>
                    </a:lnTo>
                    <a:lnTo>
                      <a:pt x="78" y="230"/>
                    </a:lnTo>
                    <a:lnTo>
                      <a:pt x="76" y="234"/>
                    </a:lnTo>
                    <a:lnTo>
                      <a:pt x="76" y="236"/>
                    </a:lnTo>
                    <a:lnTo>
                      <a:pt x="76" y="236"/>
                    </a:lnTo>
                    <a:lnTo>
                      <a:pt x="76" y="238"/>
                    </a:lnTo>
                    <a:lnTo>
                      <a:pt x="78" y="242"/>
                    </a:lnTo>
                    <a:lnTo>
                      <a:pt x="78" y="246"/>
                    </a:lnTo>
                    <a:lnTo>
                      <a:pt x="78" y="250"/>
                    </a:lnTo>
                    <a:lnTo>
                      <a:pt x="78" y="250"/>
                    </a:lnTo>
                    <a:lnTo>
                      <a:pt x="78" y="256"/>
                    </a:lnTo>
                    <a:lnTo>
                      <a:pt x="76" y="258"/>
                    </a:lnTo>
                    <a:lnTo>
                      <a:pt x="74" y="260"/>
                    </a:lnTo>
                    <a:lnTo>
                      <a:pt x="72" y="262"/>
                    </a:lnTo>
                    <a:lnTo>
                      <a:pt x="70" y="262"/>
                    </a:lnTo>
                    <a:lnTo>
                      <a:pt x="68" y="262"/>
                    </a:lnTo>
                    <a:lnTo>
                      <a:pt x="68" y="262"/>
                    </a:lnTo>
                    <a:lnTo>
                      <a:pt x="62" y="266"/>
                    </a:lnTo>
                    <a:lnTo>
                      <a:pt x="58" y="266"/>
                    </a:lnTo>
                    <a:lnTo>
                      <a:pt x="54" y="268"/>
                    </a:lnTo>
                    <a:lnTo>
                      <a:pt x="52" y="266"/>
                    </a:lnTo>
                    <a:lnTo>
                      <a:pt x="50" y="266"/>
                    </a:lnTo>
                    <a:lnTo>
                      <a:pt x="48" y="264"/>
                    </a:lnTo>
                    <a:lnTo>
                      <a:pt x="48" y="262"/>
                    </a:lnTo>
                    <a:lnTo>
                      <a:pt x="48" y="262"/>
                    </a:lnTo>
                    <a:lnTo>
                      <a:pt x="48" y="262"/>
                    </a:lnTo>
                    <a:lnTo>
                      <a:pt x="46" y="258"/>
                    </a:lnTo>
                    <a:lnTo>
                      <a:pt x="42" y="256"/>
                    </a:lnTo>
                    <a:lnTo>
                      <a:pt x="38" y="254"/>
                    </a:lnTo>
                    <a:lnTo>
                      <a:pt x="36" y="254"/>
                    </a:lnTo>
                    <a:lnTo>
                      <a:pt x="34" y="254"/>
                    </a:lnTo>
                    <a:lnTo>
                      <a:pt x="32" y="254"/>
                    </a:lnTo>
                    <a:lnTo>
                      <a:pt x="28" y="256"/>
                    </a:lnTo>
                    <a:lnTo>
                      <a:pt x="24" y="256"/>
                    </a:lnTo>
                    <a:lnTo>
                      <a:pt x="22" y="254"/>
                    </a:lnTo>
                    <a:lnTo>
                      <a:pt x="20" y="252"/>
                    </a:lnTo>
                    <a:lnTo>
                      <a:pt x="18" y="250"/>
                    </a:lnTo>
                    <a:lnTo>
                      <a:pt x="16" y="250"/>
                    </a:lnTo>
                    <a:lnTo>
                      <a:pt x="10" y="246"/>
                    </a:lnTo>
                    <a:lnTo>
                      <a:pt x="6" y="244"/>
                    </a:lnTo>
                    <a:lnTo>
                      <a:pt x="2" y="240"/>
                    </a:lnTo>
                    <a:lnTo>
                      <a:pt x="2" y="238"/>
                    </a:lnTo>
                    <a:lnTo>
                      <a:pt x="0" y="238"/>
                    </a:lnTo>
                    <a:lnTo>
                      <a:pt x="0" y="236"/>
                    </a:lnTo>
                    <a:lnTo>
                      <a:pt x="4" y="230"/>
                    </a:lnTo>
                    <a:lnTo>
                      <a:pt x="6" y="226"/>
                    </a:lnTo>
                    <a:lnTo>
                      <a:pt x="10" y="224"/>
                    </a:lnTo>
                    <a:lnTo>
                      <a:pt x="12" y="222"/>
                    </a:lnTo>
                    <a:lnTo>
                      <a:pt x="14" y="222"/>
                    </a:lnTo>
                    <a:lnTo>
                      <a:pt x="16" y="222"/>
                    </a:lnTo>
                    <a:lnTo>
                      <a:pt x="20" y="220"/>
                    </a:lnTo>
                    <a:lnTo>
                      <a:pt x="24" y="218"/>
                    </a:lnTo>
                    <a:lnTo>
                      <a:pt x="24" y="216"/>
                    </a:lnTo>
                    <a:lnTo>
                      <a:pt x="22" y="214"/>
                    </a:lnTo>
                    <a:lnTo>
                      <a:pt x="20" y="214"/>
                    </a:lnTo>
                    <a:lnTo>
                      <a:pt x="18" y="214"/>
                    </a:lnTo>
                    <a:lnTo>
                      <a:pt x="18" y="212"/>
                    </a:lnTo>
                    <a:lnTo>
                      <a:pt x="18" y="210"/>
                    </a:lnTo>
                    <a:lnTo>
                      <a:pt x="20" y="208"/>
                    </a:lnTo>
                    <a:lnTo>
                      <a:pt x="22" y="206"/>
                    </a:lnTo>
                    <a:lnTo>
                      <a:pt x="24" y="206"/>
                    </a:lnTo>
                    <a:lnTo>
                      <a:pt x="26" y="206"/>
                    </a:lnTo>
                    <a:lnTo>
                      <a:pt x="28" y="208"/>
                    </a:lnTo>
                    <a:lnTo>
                      <a:pt x="28" y="208"/>
                    </a:lnTo>
                    <a:lnTo>
                      <a:pt x="30" y="212"/>
                    </a:lnTo>
                    <a:lnTo>
                      <a:pt x="34" y="216"/>
                    </a:lnTo>
                    <a:lnTo>
                      <a:pt x="36" y="218"/>
                    </a:lnTo>
                    <a:lnTo>
                      <a:pt x="38" y="218"/>
                    </a:lnTo>
                    <a:lnTo>
                      <a:pt x="40" y="218"/>
                    </a:lnTo>
                    <a:lnTo>
                      <a:pt x="42" y="218"/>
                    </a:lnTo>
                    <a:lnTo>
                      <a:pt x="44" y="218"/>
                    </a:lnTo>
                    <a:lnTo>
                      <a:pt x="44" y="216"/>
                    </a:lnTo>
                    <a:lnTo>
                      <a:pt x="44" y="214"/>
                    </a:lnTo>
                    <a:lnTo>
                      <a:pt x="42" y="212"/>
                    </a:lnTo>
                    <a:lnTo>
                      <a:pt x="42" y="210"/>
                    </a:lnTo>
                    <a:lnTo>
                      <a:pt x="40" y="208"/>
                    </a:lnTo>
                    <a:lnTo>
                      <a:pt x="40" y="206"/>
                    </a:lnTo>
                    <a:lnTo>
                      <a:pt x="36" y="204"/>
                    </a:lnTo>
                    <a:lnTo>
                      <a:pt x="36" y="202"/>
                    </a:lnTo>
                    <a:lnTo>
                      <a:pt x="36" y="200"/>
                    </a:lnTo>
                    <a:lnTo>
                      <a:pt x="38" y="198"/>
                    </a:lnTo>
                    <a:lnTo>
                      <a:pt x="38" y="198"/>
                    </a:lnTo>
                    <a:lnTo>
                      <a:pt x="38" y="198"/>
                    </a:lnTo>
                    <a:lnTo>
                      <a:pt x="40" y="194"/>
                    </a:lnTo>
                    <a:lnTo>
                      <a:pt x="40" y="192"/>
                    </a:lnTo>
                    <a:lnTo>
                      <a:pt x="38" y="192"/>
                    </a:lnTo>
                    <a:lnTo>
                      <a:pt x="38" y="192"/>
                    </a:lnTo>
                    <a:lnTo>
                      <a:pt x="36" y="192"/>
                    </a:lnTo>
                    <a:lnTo>
                      <a:pt x="36" y="192"/>
                    </a:lnTo>
                    <a:lnTo>
                      <a:pt x="28" y="198"/>
                    </a:lnTo>
                    <a:lnTo>
                      <a:pt x="26" y="198"/>
                    </a:lnTo>
                    <a:lnTo>
                      <a:pt x="24" y="196"/>
                    </a:lnTo>
                    <a:lnTo>
                      <a:pt x="26" y="194"/>
                    </a:lnTo>
                    <a:lnTo>
                      <a:pt x="26" y="190"/>
                    </a:lnTo>
                    <a:lnTo>
                      <a:pt x="28" y="188"/>
                    </a:lnTo>
                    <a:lnTo>
                      <a:pt x="30" y="186"/>
                    </a:lnTo>
                    <a:lnTo>
                      <a:pt x="30" y="186"/>
                    </a:lnTo>
                    <a:lnTo>
                      <a:pt x="34" y="180"/>
                    </a:lnTo>
                    <a:lnTo>
                      <a:pt x="36" y="176"/>
                    </a:lnTo>
                    <a:lnTo>
                      <a:pt x="38" y="174"/>
                    </a:lnTo>
                    <a:lnTo>
                      <a:pt x="40" y="174"/>
                    </a:lnTo>
                    <a:lnTo>
                      <a:pt x="40" y="174"/>
                    </a:lnTo>
                    <a:lnTo>
                      <a:pt x="42" y="176"/>
                    </a:lnTo>
                    <a:lnTo>
                      <a:pt x="42" y="176"/>
                    </a:lnTo>
                    <a:lnTo>
                      <a:pt x="44" y="178"/>
                    </a:lnTo>
                    <a:lnTo>
                      <a:pt x="46" y="178"/>
                    </a:lnTo>
                    <a:lnTo>
                      <a:pt x="50" y="176"/>
                    </a:lnTo>
                    <a:lnTo>
                      <a:pt x="54" y="174"/>
                    </a:lnTo>
                    <a:lnTo>
                      <a:pt x="58" y="172"/>
                    </a:lnTo>
                    <a:lnTo>
                      <a:pt x="60" y="170"/>
                    </a:lnTo>
                    <a:lnTo>
                      <a:pt x="62" y="168"/>
                    </a:lnTo>
                    <a:lnTo>
                      <a:pt x="64" y="168"/>
                    </a:lnTo>
                    <a:lnTo>
                      <a:pt x="68" y="166"/>
                    </a:lnTo>
                    <a:lnTo>
                      <a:pt x="68" y="164"/>
                    </a:lnTo>
                    <a:lnTo>
                      <a:pt x="68" y="164"/>
                    </a:lnTo>
                    <a:lnTo>
                      <a:pt x="68" y="164"/>
                    </a:lnTo>
                    <a:lnTo>
                      <a:pt x="66" y="162"/>
                    </a:lnTo>
                    <a:lnTo>
                      <a:pt x="64" y="162"/>
                    </a:lnTo>
                    <a:lnTo>
                      <a:pt x="62" y="162"/>
                    </a:lnTo>
                    <a:lnTo>
                      <a:pt x="60" y="166"/>
                    </a:lnTo>
                    <a:lnTo>
                      <a:pt x="56" y="166"/>
                    </a:lnTo>
                    <a:lnTo>
                      <a:pt x="54" y="164"/>
                    </a:lnTo>
                    <a:lnTo>
                      <a:pt x="52" y="164"/>
                    </a:lnTo>
                    <a:lnTo>
                      <a:pt x="50" y="162"/>
                    </a:lnTo>
                    <a:lnTo>
                      <a:pt x="54" y="144"/>
                    </a:lnTo>
                    <a:lnTo>
                      <a:pt x="58" y="140"/>
                    </a:lnTo>
                    <a:lnTo>
                      <a:pt x="60" y="136"/>
                    </a:lnTo>
                    <a:lnTo>
                      <a:pt x="60" y="134"/>
                    </a:lnTo>
                    <a:lnTo>
                      <a:pt x="58" y="132"/>
                    </a:lnTo>
                    <a:lnTo>
                      <a:pt x="58" y="132"/>
                    </a:lnTo>
                    <a:lnTo>
                      <a:pt x="58" y="132"/>
                    </a:lnTo>
                    <a:lnTo>
                      <a:pt x="54" y="126"/>
                    </a:lnTo>
                    <a:lnTo>
                      <a:pt x="52" y="122"/>
                    </a:lnTo>
                    <a:lnTo>
                      <a:pt x="52" y="118"/>
                    </a:lnTo>
                    <a:lnTo>
                      <a:pt x="52" y="116"/>
                    </a:lnTo>
                    <a:lnTo>
                      <a:pt x="52" y="112"/>
                    </a:lnTo>
                    <a:lnTo>
                      <a:pt x="56" y="110"/>
                    </a:lnTo>
                    <a:lnTo>
                      <a:pt x="58" y="108"/>
                    </a:lnTo>
                    <a:lnTo>
                      <a:pt x="60" y="108"/>
                    </a:lnTo>
                    <a:lnTo>
                      <a:pt x="60" y="108"/>
                    </a:lnTo>
                    <a:lnTo>
                      <a:pt x="64" y="110"/>
                    </a:lnTo>
                    <a:lnTo>
                      <a:pt x="66" y="112"/>
                    </a:lnTo>
                    <a:lnTo>
                      <a:pt x="68" y="114"/>
                    </a:lnTo>
                    <a:lnTo>
                      <a:pt x="70" y="118"/>
                    </a:lnTo>
                    <a:lnTo>
                      <a:pt x="72" y="120"/>
                    </a:lnTo>
                    <a:lnTo>
                      <a:pt x="72" y="120"/>
                    </a:lnTo>
                    <a:lnTo>
                      <a:pt x="74" y="140"/>
                    </a:lnTo>
                    <a:lnTo>
                      <a:pt x="74" y="142"/>
                    </a:lnTo>
                    <a:lnTo>
                      <a:pt x="74" y="144"/>
                    </a:lnTo>
                    <a:lnTo>
                      <a:pt x="76" y="144"/>
                    </a:lnTo>
                    <a:lnTo>
                      <a:pt x="78" y="142"/>
                    </a:lnTo>
                    <a:lnTo>
                      <a:pt x="78" y="140"/>
                    </a:lnTo>
                    <a:lnTo>
                      <a:pt x="80" y="138"/>
                    </a:lnTo>
                    <a:lnTo>
                      <a:pt x="82" y="136"/>
                    </a:lnTo>
                    <a:lnTo>
                      <a:pt x="82" y="134"/>
                    </a:lnTo>
                    <a:lnTo>
                      <a:pt x="80" y="128"/>
                    </a:lnTo>
                    <a:lnTo>
                      <a:pt x="80" y="122"/>
                    </a:lnTo>
                    <a:lnTo>
                      <a:pt x="80" y="118"/>
                    </a:lnTo>
                    <a:lnTo>
                      <a:pt x="80" y="116"/>
                    </a:lnTo>
                    <a:lnTo>
                      <a:pt x="82" y="114"/>
                    </a:lnTo>
                    <a:lnTo>
                      <a:pt x="84" y="110"/>
                    </a:lnTo>
                    <a:lnTo>
                      <a:pt x="84" y="108"/>
                    </a:lnTo>
                    <a:lnTo>
                      <a:pt x="84" y="106"/>
                    </a:lnTo>
                    <a:lnTo>
                      <a:pt x="86" y="102"/>
                    </a:lnTo>
                    <a:lnTo>
                      <a:pt x="86" y="98"/>
                    </a:lnTo>
                    <a:lnTo>
                      <a:pt x="86" y="96"/>
                    </a:lnTo>
                    <a:lnTo>
                      <a:pt x="104" y="94"/>
                    </a:lnTo>
                    <a:lnTo>
                      <a:pt x="108" y="96"/>
                    </a:lnTo>
                    <a:lnTo>
                      <a:pt x="112" y="96"/>
                    </a:lnTo>
                    <a:lnTo>
                      <a:pt x="116" y="96"/>
                    </a:lnTo>
                    <a:lnTo>
                      <a:pt x="118" y="94"/>
                    </a:lnTo>
                    <a:lnTo>
                      <a:pt x="118" y="94"/>
                    </a:lnTo>
                    <a:lnTo>
                      <a:pt x="120" y="90"/>
                    </a:lnTo>
                    <a:lnTo>
                      <a:pt x="122" y="88"/>
                    </a:lnTo>
                    <a:lnTo>
                      <a:pt x="126" y="86"/>
                    </a:lnTo>
                    <a:lnTo>
                      <a:pt x="128" y="86"/>
                    </a:lnTo>
                    <a:lnTo>
                      <a:pt x="130" y="86"/>
                    </a:lnTo>
                    <a:lnTo>
                      <a:pt x="128" y="84"/>
                    </a:lnTo>
                    <a:lnTo>
                      <a:pt x="128" y="84"/>
                    </a:lnTo>
                    <a:lnTo>
                      <a:pt x="130" y="82"/>
                    </a:lnTo>
                    <a:lnTo>
                      <a:pt x="132" y="80"/>
                    </a:lnTo>
                    <a:lnTo>
                      <a:pt x="134" y="80"/>
                    </a:lnTo>
                    <a:lnTo>
                      <a:pt x="134" y="78"/>
                    </a:lnTo>
                    <a:lnTo>
                      <a:pt x="130" y="76"/>
                    </a:lnTo>
                    <a:lnTo>
                      <a:pt x="96" y="80"/>
                    </a:lnTo>
                    <a:lnTo>
                      <a:pt x="92" y="76"/>
                    </a:lnTo>
                    <a:lnTo>
                      <a:pt x="90" y="76"/>
                    </a:lnTo>
                    <a:lnTo>
                      <a:pt x="86" y="74"/>
                    </a:lnTo>
                    <a:lnTo>
                      <a:pt x="82" y="74"/>
                    </a:lnTo>
                    <a:lnTo>
                      <a:pt x="82" y="74"/>
                    </a:lnTo>
                    <a:lnTo>
                      <a:pt x="78" y="74"/>
                    </a:lnTo>
                    <a:lnTo>
                      <a:pt x="74" y="74"/>
                    </a:lnTo>
                    <a:lnTo>
                      <a:pt x="70" y="74"/>
                    </a:lnTo>
                    <a:lnTo>
                      <a:pt x="68" y="72"/>
                    </a:lnTo>
                    <a:lnTo>
                      <a:pt x="68" y="72"/>
                    </a:lnTo>
                    <a:lnTo>
                      <a:pt x="66" y="70"/>
                    </a:lnTo>
                    <a:lnTo>
                      <a:pt x="64" y="70"/>
                    </a:lnTo>
                    <a:lnTo>
                      <a:pt x="62" y="70"/>
                    </a:lnTo>
                    <a:lnTo>
                      <a:pt x="62" y="70"/>
                    </a:lnTo>
                    <a:lnTo>
                      <a:pt x="62" y="72"/>
                    </a:lnTo>
                    <a:lnTo>
                      <a:pt x="58" y="74"/>
                    </a:lnTo>
                    <a:lnTo>
                      <a:pt x="56" y="74"/>
                    </a:lnTo>
                    <a:lnTo>
                      <a:pt x="54" y="74"/>
                    </a:lnTo>
                    <a:lnTo>
                      <a:pt x="54" y="72"/>
                    </a:lnTo>
                    <a:lnTo>
                      <a:pt x="54" y="72"/>
                    </a:lnTo>
                    <a:lnTo>
                      <a:pt x="44" y="64"/>
                    </a:lnTo>
                    <a:lnTo>
                      <a:pt x="42" y="60"/>
                    </a:lnTo>
                    <a:lnTo>
                      <a:pt x="42" y="56"/>
                    </a:lnTo>
                    <a:lnTo>
                      <a:pt x="44" y="54"/>
                    </a:lnTo>
                    <a:lnTo>
                      <a:pt x="44" y="54"/>
                    </a:lnTo>
                    <a:lnTo>
                      <a:pt x="46" y="50"/>
                    </a:lnTo>
                    <a:lnTo>
                      <a:pt x="44" y="46"/>
                    </a:lnTo>
                    <a:lnTo>
                      <a:pt x="44" y="44"/>
                    </a:lnTo>
                    <a:lnTo>
                      <a:pt x="42" y="44"/>
                    </a:lnTo>
                    <a:lnTo>
                      <a:pt x="44" y="42"/>
                    </a:lnTo>
                    <a:lnTo>
                      <a:pt x="44" y="40"/>
                    </a:lnTo>
                    <a:lnTo>
                      <a:pt x="48" y="38"/>
                    </a:lnTo>
                    <a:lnTo>
                      <a:pt x="50" y="36"/>
                    </a:lnTo>
                    <a:lnTo>
                      <a:pt x="52" y="36"/>
                    </a:lnTo>
                    <a:lnTo>
                      <a:pt x="56" y="36"/>
                    </a:lnTo>
                    <a:lnTo>
                      <a:pt x="60" y="38"/>
                    </a:lnTo>
                    <a:lnTo>
                      <a:pt x="64" y="42"/>
                    </a:lnTo>
                    <a:lnTo>
                      <a:pt x="66" y="42"/>
                    </a:lnTo>
                    <a:lnTo>
                      <a:pt x="68" y="44"/>
                    </a:lnTo>
                    <a:lnTo>
                      <a:pt x="70" y="34"/>
                    </a:lnTo>
                    <a:lnTo>
                      <a:pt x="70" y="34"/>
                    </a:lnTo>
                    <a:lnTo>
                      <a:pt x="70" y="32"/>
                    </a:lnTo>
                    <a:lnTo>
                      <a:pt x="72" y="30"/>
                    </a:lnTo>
                    <a:lnTo>
                      <a:pt x="74" y="28"/>
                    </a:lnTo>
                    <a:lnTo>
                      <a:pt x="78" y="26"/>
                    </a:lnTo>
                    <a:lnTo>
                      <a:pt x="82" y="26"/>
                    </a:lnTo>
                    <a:lnTo>
                      <a:pt x="86" y="26"/>
                    </a:lnTo>
                    <a:lnTo>
                      <a:pt x="90" y="24"/>
                    </a:lnTo>
                    <a:lnTo>
                      <a:pt x="92" y="22"/>
                    </a:lnTo>
                    <a:lnTo>
                      <a:pt x="92" y="22"/>
                    </a:lnTo>
                    <a:lnTo>
                      <a:pt x="96" y="26"/>
                    </a:lnTo>
                    <a:lnTo>
                      <a:pt x="100" y="18"/>
                    </a:lnTo>
                    <a:lnTo>
                      <a:pt x="100" y="16"/>
                    </a:lnTo>
                    <a:lnTo>
                      <a:pt x="102" y="14"/>
                    </a:lnTo>
                    <a:lnTo>
                      <a:pt x="106" y="12"/>
                    </a:lnTo>
                    <a:lnTo>
                      <a:pt x="110" y="8"/>
                    </a:lnTo>
                    <a:lnTo>
                      <a:pt x="118" y="6"/>
                    </a:lnTo>
                    <a:lnTo>
                      <a:pt x="120" y="14"/>
                    </a:lnTo>
                    <a:lnTo>
                      <a:pt x="122" y="4"/>
                    </a:lnTo>
                    <a:lnTo>
                      <a:pt x="122" y="2"/>
                    </a:lnTo>
                    <a:lnTo>
                      <a:pt x="126" y="2"/>
                    </a:lnTo>
                    <a:lnTo>
                      <a:pt x="130" y="0"/>
                    </a:lnTo>
                    <a:lnTo>
                      <a:pt x="134" y="0"/>
                    </a:lnTo>
                    <a:lnTo>
                      <a:pt x="138" y="0"/>
                    </a:lnTo>
                    <a:lnTo>
                      <a:pt x="148" y="2"/>
                    </a:lnTo>
                    <a:lnTo>
                      <a:pt x="160" y="2"/>
                    </a:lnTo>
                    <a:lnTo>
                      <a:pt x="170" y="4"/>
                    </a:lnTo>
                    <a:lnTo>
                      <a:pt x="174" y="4"/>
                    </a:lnTo>
                    <a:lnTo>
                      <a:pt x="174" y="14"/>
                    </a:lnTo>
                    <a:lnTo>
                      <a:pt x="180" y="8"/>
                    </a:lnTo>
                    <a:lnTo>
                      <a:pt x="180" y="8"/>
                    </a:lnTo>
                    <a:lnTo>
                      <a:pt x="184" y="6"/>
                    </a:lnTo>
                    <a:lnTo>
                      <a:pt x="188" y="6"/>
                    </a:lnTo>
                    <a:lnTo>
                      <a:pt x="192" y="8"/>
                    </a:lnTo>
                    <a:lnTo>
                      <a:pt x="196" y="8"/>
                    </a:lnTo>
                    <a:lnTo>
                      <a:pt x="200" y="12"/>
                    </a:lnTo>
                    <a:lnTo>
                      <a:pt x="202" y="16"/>
                    </a:lnTo>
                    <a:lnTo>
                      <a:pt x="206" y="20"/>
                    </a:lnTo>
                    <a:lnTo>
                      <a:pt x="210" y="22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08" y="30"/>
                    </a:lnTo>
                    <a:lnTo>
                      <a:pt x="208" y="30"/>
                    </a:lnTo>
                    <a:lnTo>
                      <a:pt x="210" y="30"/>
                    </a:lnTo>
                    <a:lnTo>
                      <a:pt x="210" y="28"/>
                    </a:lnTo>
                    <a:lnTo>
                      <a:pt x="214" y="28"/>
                    </a:lnTo>
                    <a:lnTo>
                      <a:pt x="216" y="30"/>
                    </a:lnTo>
                    <a:lnTo>
                      <a:pt x="220" y="36"/>
                    </a:lnTo>
                    <a:lnTo>
                      <a:pt x="222" y="40"/>
                    </a:lnTo>
                    <a:lnTo>
                      <a:pt x="220" y="46"/>
                    </a:lnTo>
                    <a:lnTo>
                      <a:pt x="218" y="52"/>
                    </a:lnTo>
                    <a:lnTo>
                      <a:pt x="216" y="56"/>
                    </a:lnTo>
                    <a:lnTo>
                      <a:pt x="218" y="60"/>
                    </a:lnTo>
                    <a:lnTo>
                      <a:pt x="218" y="64"/>
                    </a:lnTo>
                    <a:lnTo>
                      <a:pt x="220" y="66"/>
                    </a:lnTo>
                    <a:lnTo>
                      <a:pt x="222" y="68"/>
                    </a:lnTo>
                    <a:lnTo>
                      <a:pt x="222" y="68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" name="Freeform 371"/>
              <p:cNvSpPr>
                <a:spLocks/>
              </p:cNvSpPr>
              <p:nvPr/>
            </p:nvSpPr>
            <p:spPr bwMode="gray">
              <a:xfrm>
                <a:off x="4771" y="3308"/>
                <a:ext cx="78" cy="90"/>
              </a:xfrm>
              <a:custGeom>
                <a:avLst/>
                <a:gdLst/>
                <a:ahLst/>
                <a:cxnLst>
                  <a:cxn ang="0">
                    <a:pos x="78" y="50"/>
                  </a:cxn>
                  <a:cxn ang="0">
                    <a:pos x="60" y="32"/>
                  </a:cxn>
                  <a:cxn ang="0">
                    <a:pos x="60" y="30"/>
                  </a:cxn>
                  <a:cxn ang="0">
                    <a:pos x="58" y="28"/>
                  </a:cxn>
                  <a:cxn ang="0">
                    <a:pos x="56" y="26"/>
                  </a:cxn>
                  <a:cxn ang="0">
                    <a:pos x="52" y="24"/>
                  </a:cxn>
                  <a:cxn ang="0">
                    <a:pos x="44" y="20"/>
                  </a:cxn>
                  <a:cxn ang="0">
                    <a:pos x="36" y="18"/>
                  </a:cxn>
                  <a:cxn ang="0">
                    <a:pos x="32" y="14"/>
                  </a:cxn>
                  <a:cxn ang="0">
                    <a:pos x="30" y="12"/>
                  </a:cxn>
                  <a:cxn ang="0">
                    <a:pos x="28" y="10"/>
                  </a:cxn>
                  <a:cxn ang="0">
                    <a:pos x="28" y="10"/>
                  </a:cxn>
                  <a:cxn ang="0">
                    <a:pos x="28" y="8"/>
                  </a:cxn>
                  <a:cxn ang="0">
                    <a:pos x="26" y="6"/>
                  </a:cxn>
                  <a:cxn ang="0">
                    <a:pos x="24" y="4"/>
                  </a:cxn>
                  <a:cxn ang="0">
                    <a:pos x="20" y="2"/>
                  </a:cxn>
                  <a:cxn ang="0">
                    <a:pos x="16" y="0"/>
                  </a:cxn>
                  <a:cxn ang="0">
                    <a:pos x="12" y="2"/>
                  </a:cxn>
                  <a:cxn ang="0">
                    <a:pos x="12" y="2"/>
                  </a:cxn>
                  <a:cxn ang="0">
                    <a:pos x="10" y="6"/>
                  </a:cxn>
                  <a:cxn ang="0">
                    <a:pos x="8" y="10"/>
                  </a:cxn>
                  <a:cxn ang="0">
                    <a:pos x="4" y="14"/>
                  </a:cxn>
                  <a:cxn ang="0">
                    <a:pos x="2" y="20"/>
                  </a:cxn>
                  <a:cxn ang="0">
                    <a:pos x="0" y="32"/>
                  </a:cxn>
                  <a:cxn ang="0">
                    <a:pos x="0" y="44"/>
                  </a:cxn>
                  <a:cxn ang="0">
                    <a:pos x="2" y="52"/>
                  </a:cxn>
                  <a:cxn ang="0">
                    <a:pos x="2" y="54"/>
                  </a:cxn>
                  <a:cxn ang="0">
                    <a:pos x="2" y="56"/>
                  </a:cxn>
                  <a:cxn ang="0">
                    <a:pos x="2" y="58"/>
                  </a:cxn>
                  <a:cxn ang="0">
                    <a:pos x="2" y="62"/>
                  </a:cxn>
                  <a:cxn ang="0">
                    <a:pos x="2" y="66"/>
                  </a:cxn>
                  <a:cxn ang="0">
                    <a:pos x="2" y="72"/>
                  </a:cxn>
                  <a:cxn ang="0">
                    <a:pos x="4" y="78"/>
                  </a:cxn>
                  <a:cxn ang="0">
                    <a:pos x="6" y="82"/>
                  </a:cxn>
                  <a:cxn ang="0">
                    <a:pos x="10" y="86"/>
                  </a:cxn>
                  <a:cxn ang="0">
                    <a:pos x="12" y="88"/>
                  </a:cxn>
                  <a:cxn ang="0">
                    <a:pos x="14" y="90"/>
                  </a:cxn>
                  <a:cxn ang="0">
                    <a:pos x="16" y="90"/>
                  </a:cxn>
                  <a:cxn ang="0">
                    <a:pos x="20" y="90"/>
                  </a:cxn>
                  <a:cxn ang="0">
                    <a:pos x="30" y="90"/>
                  </a:cxn>
                  <a:cxn ang="0">
                    <a:pos x="42" y="90"/>
                  </a:cxn>
                  <a:cxn ang="0">
                    <a:pos x="50" y="88"/>
                  </a:cxn>
                  <a:cxn ang="0">
                    <a:pos x="52" y="86"/>
                  </a:cxn>
                  <a:cxn ang="0">
                    <a:pos x="56" y="84"/>
                  </a:cxn>
                  <a:cxn ang="0">
                    <a:pos x="60" y="82"/>
                  </a:cxn>
                  <a:cxn ang="0">
                    <a:pos x="64" y="80"/>
                  </a:cxn>
                  <a:cxn ang="0">
                    <a:pos x="68" y="78"/>
                  </a:cxn>
                  <a:cxn ang="0">
                    <a:pos x="70" y="76"/>
                  </a:cxn>
                  <a:cxn ang="0">
                    <a:pos x="70" y="76"/>
                  </a:cxn>
                  <a:cxn ang="0">
                    <a:pos x="78" y="50"/>
                  </a:cxn>
                </a:cxnLst>
                <a:rect l="0" t="0" r="r" b="b"/>
                <a:pathLst>
                  <a:path w="78" h="90">
                    <a:moveTo>
                      <a:pt x="78" y="50"/>
                    </a:moveTo>
                    <a:lnTo>
                      <a:pt x="60" y="32"/>
                    </a:lnTo>
                    <a:lnTo>
                      <a:pt x="60" y="30"/>
                    </a:lnTo>
                    <a:lnTo>
                      <a:pt x="58" y="28"/>
                    </a:lnTo>
                    <a:lnTo>
                      <a:pt x="56" y="26"/>
                    </a:lnTo>
                    <a:lnTo>
                      <a:pt x="52" y="24"/>
                    </a:lnTo>
                    <a:lnTo>
                      <a:pt x="44" y="20"/>
                    </a:lnTo>
                    <a:lnTo>
                      <a:pt x="36" y="18"/>
                    </a:lnTo>
                    <a:lnTo>
                      <a:pt x="32" y="14"/>
                    </a:lnTo>
                    <a:lnTo>
                      <a:pt x="30" y="12"/>
                    </a:lnTo>
                    <a:lnTo>
                      <a:pt x="28" y="10"/>
                    </a:lnTo>
                    <a:lnTo>
                      <a:pt x="28" y="10"/>
                    </a:lnTo>
                    <a:lnTo>
                      <a:pt x="28" y="8"/>
                    </a:lnTo>
                    <a:lnTo>
                      <a:pt x="26" y="6"/>
                    </a:lnTo>
                    <a:lnTo>
                      <a:pt x="24" y="4"/>
                    </a:lnTo>
                    <a:lnTo>
                      <a:pt x="20" y="2"/>
                    </a:lnTo>
                    <a:lnTo>
                      <a:pt x="16" y="0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0" y="6"/>
                    </a:lnTo>
                    <a:lnTo>
                      <a:pt x="8" y="10"/>
                    </a:lnTo>
                    <a:lnTo>
                      <a:pt x="4" y="14"/>
                    </a:lnTo>
                    <a:lnTo>
                      <a:pt x="2" y="20"/>
                    </a:lnTo>
                    <a:lnTo>
                      <a:pt x="0" y="32"/>
                    </a:lnTo>
                    <a:lnTo>
                      <a:pt x="0" y="44"/>
                    </a:lnTo>
                    <a:lnTo>
                      <a:pt x="2" y="52"/>
                    </a:lnTo>
                    <a:lnTo>
                      <a:pt x="2" y="54"/>
                    </a:lnTo>
                    <a:lnTo>
                      <a:pt x="2" y="56"/>
                    </a:lnTo>
                    <a:lnTo>
                      <a:pt x="2" y="58"/>
                    </a:lnTo>
                    <a:lnTo>
                      <a:pt x="2" y="62"/>
                    </a:lnTo>
                    <a:lnTo>
                      <a:pt x="2" y="66"/>
                    </a:lnTo>
                    <a:lnTo>
                      <a:pt x="2" y="72"/>
                    </a:lnTo>
                    <a:lnTo>
                      <a:pt x="4" y="78"/>
                    </a:lnTo>
                    <a:lnTo>
                      <a:pt x="6" y="82"/>
                    </a:lnTo>
                    <a:lnTo>
                      <a:pt x="10" y="86"/>
                    </a:lnTo>
                    <a:lnTo>
                      <a:pt x="12" y="88"/>
                    </a:lnTo>
                    <a:lnTo>
                      <a:pt x="14" y="90"/>
                    </a:lnTo>
                    <a:lnTo>
                      <a:pt x="16" y="90"/>
                    </a:lnTo>
                    <a:lnTo>
                      <a:pt x="20" y="90"/>
                    </a:lnTo>
                    <a:lnTo>
                      <a:pt x="30" y="90"/>
                    </a:lnTo>
                    <a:lnTo>
                      <a:pt x="42" y="90"/>
                    </a:lnTo>
                    <a:lnTo>
                      <a:pt x="50" y="88"/>
                    </a:lnTo>
                    <a:lnTo>
                      <a:pt x="52" y="86"/>
                    </a:lnTo>
                    <a:lnTo>
                      <a:pt x="56" y="84"/>
                    </a:lnTo>
                    <a:lnTo>
                      <a:pt x="60" y="82"/>
                    </a:lnTo>
                    <a:lnTo>
                      <a:pt x="64" y="80"/>
                    </a:lnTo>
                    <a:lnTo>
                      <a:pt x="68" y="78"/>
                    </a:lnTo>
                    <a:lnTo>
                      <a:pt x="70" y="76"/>
                    </a:lnTo>
                    <a:lnTo>
                      <a:pt x="70" y="76"/>
                    </a:lnTo>
                    <a:lnTo>
                      <a:pt x="78" y="5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" name="Freeform 372"/>
              <p:cNvSpPr>
                <a:spLocks/>
              </p:cNvSpPr>
              <p:nvPr/>
            </p:nvSpPr>
            <p:spPr bwMode="gray">
              <a:xfrm>
                <a:off x="3707" y="1508"/>
                <a:ext cx="1094" cy="746"/>
              </a:xfrm>
              <a:custGeom>
                <a:avLst/>
                <a:gdLst/>
                <a:ahLst/>
                <a:cxnLst>
                  <a:cxn ang="0">
                    <a:pos x="944" y="658"/>
                  </a:cxn>
                  <a:cxn ang="0">
                    <a:pos x="978" y="698"/>
                  </a:cxn>
                  <a:cxn ang="0">
                    <a:pos x="1002" y="710"/>
                  </a:cxn>
                  <a:cxn ang="0">
                    <a:pos x="978" y="672"/>
                  </a:cxn>
                  <a:cxn ang="0">
                    <a:pos x="970" y="640"/>
                  </a:cxn>
                  <a:cxn ang="0">
                    <a:pos x="930" y="638"/>
                  </a:cxn>
                  <a:cxn ang="0">
                    <a:pos x="1022" y="600"/>
                  </a:cxn>
                  <a:cxn ang="0">
                    <a:pos x="1082" y="568"/>
                  </a:cxn>
                  <a:cxn ang="0">
                    <a:pos x="1070" y="500"/>
                  </a:cxn>
                  <a:cxn ang="0">
                    <a:pos x="1024" y="460"/>
                  </a:cxn>
                  <a:cxn ang="0">
                    <a:pos x="974" y="372"/>
                  </a:cxn>
                  <a:cxn ang="0">
                    <a:pos x="916" y="354"/>
                  </a:cxn>
                  <a:cxn ang="0">
                    <a:pos x="878" y="312"/>
                  </a:cxn>
                  <a:cxn ang="0">
                    <a:pos x="806" y="332"/>
                  </a:cxn>
                  <a:cxn ang="0">
                    <a:pos x="816" y="458"/>
                  </a:cxn>
                  <a:cxn ang="0">
                    <a:pos x="790" y="510"/>
                  </a:cxn>
                  <a:cxn ang="0">
                    <a:pos x="792" y="576"/>
                  </a:cxn>
                  <a:cxn ang="0">
                    <a:pos x="758" y="556"/>
                  </a:cxn>
                  <a:cxn ang="0">
                    <a:pos x="736" y="496"/>
                  </a:cxn>
                  <a:cxn ang="0">
                    <a:pos x="640" y="440"/>
                  </a:cxn>
                  <a:cxn ang="0">
                    <a:pos x="592" y="392"/>
                  </a:cxn>
                  <a:cxn ang="0">
                    <a:pos x="644" y="298"/>
                  </a:cxn>
                  <a:cxn ang="0">
                    <a:pos x="682" y="266"/>
                  </a:cxn>
                  <a:cxn ang="0">
                    <a:pos x="672" y="194"/>
                  </a:cxn>
                  <a:cxn ang="0">
                    <a:pos x="738" y="194"/>
                  </a:cxn>
                  <a:cxn ang="0">
                    <a:pos x="774" y="156"/>
                  </a:cxn>
                  <a:cxn ang="0">
                    <a:pos x="768" y="114"/>
                  </a:cxn>
                  <a:cxn ang="0">
                    <a:pos x="744" y="74"/>
                  </a:cxn>
                  <a:cxn ang="0">
                    <a:pos x="714" y="138"/>
                  </a:cxn>
                  <a:cxn ang="0">
                    <a:pos x="686" y="106"/>
                  </a:cxn>
                  <a:cxn ang="0">
                    <a:pos x="658" y="100"/>
                  </a:cxn>
                  <a:cxn ang="0">
                    <a:pos x="644" y="48"/>
                  </a:cxn>
                  <a:cxn ang="0">
                    <a:pos x="610" y="4"/>
                  </a:cxn>
                  <a:cxn ang="0">
                    <a:pos x="598" y="78"/>
                  </a:cxn>
                  <a:cxn ang="0">
                    <a:pos x="630" y="122"/>
                  </a:cxn>
                  <a:cxn ang="0">
                    <a:pos x="584" y="124"/>
                  </a:cxn>
                  <a:cxn ang="0">
                    <a:pos x="544" y="152"/>
                  </a:cxn>
                  <a:cxn ang="0">
                    <a:pos x="502" y="150"/>
                  </a:cxn>
                  <a:cxn ang="0">
                    <a:pos x="464" y="122"/>
                  </a:cxn>
                  <a:cxn ang="0">
                    <a:pos x="424" y="124"/>
                  </a:cxn>
                  <a:cxn ang="0">
                    <a:pos x="420" y="186"/>
                  </a:cxn>
                  <a:cxn ang="0">
                    <a:pos x="380" y="148"/>
                  </a:cxn>
                  <a:cxn ang="0">
                    <a:pos x="342" y="138"/>
                  </a:cxn>
                  <a:cxn ang="0">
                    <a:pos x="328" y="100"/>
                  </a:cxn>
                  <a:cxn ang="0">
                    <a:pos x="282" y="84"/>
                  </a:cxn>
                  <a:cxn ang="0">
                    <a:pos x="220" y="72"/>
                  </a:cxn>
                  <a:cxn ang="0">
                    <a:pos x="182" y="44"/>
                  </a:cxn>
                  <a:cxn ang="0">
                    <a:pos x="166" y="62"/>
                  </a:cxn>
                  <a:cxn ang="0">
                    <a:pos x="124" y="78"/>
                  </a:cxn>
                  <a:cxn ang="0">
                    <a:pos x="22" y="80"/>
                  </a:cxn>
                  <a:cxn ang="0">
                    <a:pos x="80" y="388"/>
                  </a:cxn>
                  <a:cxn ang="0">
                    <a:pos x="152" y="496"/>
                  </a:cxn>
                  <a:cxn ang="0">
                    <a:pos x="172" y="572"/>
                  </a:cxn>
                  <a:cxn ang="0">
                    <a:pos x="638" y="646"/>
                  </a:cxn>
                  <a:cxn ang="0">
                    <a:pos x="720" y="648"/>
                  </a:cxn>
                  <a:cxn ang="0">
                    <a:pos x="756" y="672"/>
                  </a:cxn>
                  <a:cxn ang="0">
                    <a:pos x="784" y="704"/>
                  </a:cxn>
                  <a:cxn ang="0">
                    <a:pos x="752" y="722"/>
                  </a:cxn>
                  <a:cxn ang="0">
                    <a:pos x="750" y="744"/>
                  </a:cxn>
                  <a:cxn ang="0">
                    <a:pos x="798" y="722"/>
                  </a:cxn>
                  <a:cxn ang="0">
                    <a:pos x="840" y="698"/>
                  </a:cxn>
                </a:cxnLst>
                <a:rect l="0" t="0" r="r" b="b"/>
                <a:pathLst>
                  <a:path w="1094" h="746">
                    <a:moveTo>
                      <a:pt x="850" y="702"/>
                    </a:moveTo>
                    <a:lnTo>
                      <a:pt x="864" y="690"/>
                    </a:lnTo>
                    <a:lnTo>
                      <a:pt x="880" y="682"/>
                    </a:lnTo>
                    <a:lnTo>
                      <a:pt x="894" y="680"/>
                    </a:lnTo>
                    <a:lnTo>
                      <a:pt x="906" y="678"/>
                    </a:lnTo>
                    <a:lnTo>
                      <a:pt x="910" y="678"/>
                    </a:lnTo>
                    <a:lnTo>
                      <a:pt x="916" y="668"/>
                    </a:lnTo>
                    <a:lnTo>
                      <a:pt x="920" y="662"/>
                    </a:lnTo>
                    <a:lnTo>
                      <a:pt x="924" y="658"/>
                    </a:lnTo>
                    <a:lnTo>
                      <a:pt x="928" y="656"/>
                    </a:lnTo>
                    <a:lnTo>
                      <a:pt x="932" y="654"/>
                    </a:lnTo>
                    <a:lnTo>
                      <a:pt x="934" y="654"/>
                    </a:lnTo>
                    <a:lnTo>
                      <a:pt x="936" y="656"/>
                    </a:lnTo>
                    <a:lnTo>
                      <a:pt x="936" y="656"/>
                    </a:lnTo>
                    <a:lnTo>
                      <a:pt x="938" y="656"/>
                    </a:lnTo>
                    <a:lnTo>
                      <a:pt x="944" y="658"/>
                    </a:lnTo>
                    <a:lnTo>
                      <a:pt x="946" y="666"/>
                    </a:lnTo>
                    <a:lnTo>
                      <a:pt x="944" y="674"/>
                    </a:lnTo>
                    <a:lnTo>
                      <a:pt x="940" y="682"/>
                    </a:lnTo>
                    <a:lnTo>
                      <a:pt x="938" y="688"/>
                    </a:lnTo>
                    <a:lnTo>
                      <a:pt x="936" y="690"/>
                    </a:lnTo>
                    <a:lnTo>
                      <a:pt x="946" y="698"/>
                    </a:lnTo>
                    <a:lnTo>
                      <a:pt x="956" y="700"/>
                    </a:lnTo>
                    <a:lnTo>
                      <a:pt x="964" y="696"/>
                    </a:lnTo>
                    <a:lnTo>
                      <a:pt x="970" y="692"/>
                    </a:lnTo>
                    <a:lnTo>
                      <a:pt x="972" y="690"/>
                    </a:lnTo>
                    <a:lnTo>
                      <a:pt x="978" y="690"/>
                    </a:lnTo>
                    <a:lnTo>
                      <a:pt x="980" y="690"/>
                    </a:lnTo>
                    <a:lnTo>
                      <a:pt x="982" y="692"/>
                    </a:lnTo>
                    <a:lnTo>
                      <a:pt x="982" y="694"/>
                    </a:lnTo>
                    <a:lnTo>
                      <a:pt x="980" y="696"/>
                    </a:lnTo>
                    <a:lnTo>
                      <a:pt x="978" y="698"/>
                    </a:lnTo>
                    <a:lnTo>
                      <a:pt x="976" y="700"/>
                    </a:lnTo>
                    <a:lnTo>
                      <a:pt x="974" y="702"/>
                    </a:lnTo>
                    <a:lnTo>
                      <a:pt x="972" y="702"/>
                    </a:lnTo>
                    <a:lnTo>
                      <a:pt x="972" y="702"/>
                    </a:lnTo>
                    <a:lnTo>
                      <a:pt x="966" y="706"/>
                    </a:lnTo>
                    <a:lnTo>
                      <a:pt x="962" y="708"/>
                    </a:lnTo>
                    <a:lnTo>
                      <a:pt x="960" y="712"/>
                    </a:lnTo>
                    <a:lnTo>
                      <a:pt x="960" y="714"/>
                    </a:lnTo>
                    <a:lnTo>
                      <a:pt x="960" y="718"/>
                    </a:lnTo>
                    <a:lnTo>
                      <a:pt x="960" y="720"/>
                    </a:lnTo>
                    <a:lnTo>
                      <a:pt x="962" y="722"/>
                    </a:lnTo>
                    <a:lnTo>
                      <a:pt x="962" y="722"/>
                    </a:lnTo>
                    <a:lnTo>
                      <a:pt x="968" y="722"/>
                    </a:lnTo>
                    <a:lnTo>
                      <a:pt x="980" y="718"/>
                    </a:lnTo>
                    <a:lnTo>
                      <a:pt x="992" y="714"/>
                    </a:lnTo>
                    <a:lnTo>
                      <a:pt x="1002" y="710"/>
                    </a:lnTo>
                    <a:lnTo>
                      <a:pt x="1006" y="708"/>
                    </a:lnTo>
                    <a:lnTo>
                      <a:pt x="1010" y="706"/>
                    </a:lnTo>
                    <a:lnTo>
                      <a:pt x="1012" y="704"/>
                    </a:lnTo>
                    <a:lnTo>
                      <a:pt x="1012" y="702"/>
                    </a:lnTo>
                    <a:lnTo>
                      <a:pt x="1010" y="700"/>
                    </a:lnTo>
                    <a:lnTo>
                      <a:pt x="1008" y="698"/>
                    </a:lnTo>
                    <a:lnTo>
                      <a:pt x="1006" y="696"/>
                    </a:lnTo>
                    <a:lnTo>
                      <a:pt x="1006" y="696"/>
                    </a:lnTo>
                    <a:lnTo>
                      <a:pt x="1004" y="696"/>
                    </a:lnTo>
                    <a:lnTo>
                      <a:pt x="1000" y="694"/>
                    </a:lnTo>
                    <a:lnTo>
                      <a:pt x="996" y="690"/>
                    </a:lnTo>
                    <a:lnTo>
                      <a:pt x="990" y="686"/>
                    </a:lnTo>
                    <a:lnTo>
                      <a:pt x="986" y="682"/>
                    </a:lnTo>
                    <a:lnTo>
                      <a:pt x="982" y="678"/>
                    </a:lnTo>
                    <a:lnTo>
                      <a:pt x="980" y="674"/>
                    </a:lnTo>
                    <a:lnTo>
                      <a:pt x="978" y="672"/>
                    </a:lnTo>
                    <a:lnTo>
                      <a:pt x="976" y="670"/>
                    </a:lnTo>
                    <a:lnTo>
                      <a:pt x="972" y="666"/>
                    </a:lnTo>
                    <a:lnTo>
                      <a:pt x="970" y="662"/>
                    </a:lnTo>
                    <a:lnTo>
                      <a:pt x="972" y="658"/>
                    </a:lnTo>
                    <a:lnTo>
                      <a:pt x="972" y="656"/>
                    </a:lnTo>
                    <a:lnTo>
                      <a:pt x="974" y="654"/>
                    </a:lnTo>
                    <a:lnTo>
                      <a:pt x="974" y="652"/>
                    </a:lnTo>
                    <a:lnTo>
                      <a:pt x="974" y="648"/>
                    </a:lnTo>
                    <a:lnTo>
                      <a:pt x="972" y="646"/>
                    </a:lnTo>
                    <a:lnTo>
                      <a:pt x="970" y="646"/>
                    </a:lnTo>
                    <a:lnTo>
                      <a:pt x="968" y="644"/>
                    </a:lnTo>
                    <a:lnTo>
                      <a:pt x="966" y="646"/>
                    </a:lnTo>
                    <a:lnTo>
                      <a:pt x="964" y="646"/>
                    </a:lnTo>
                    <a:lnTo>
                      <a:pt x="964" y="646"/>
                    </a:lnTo>
                    <a:lnTo>
                      <a:pt x="964" y="640"/>
                    </a:lnTo>
                    <a:lnTo>
                      <a:pt x="970" y="640"/>
                    </a:lnTo>
                    <a:lnTo>
                      <a:pt x="974" y="638"/>
                    </a:lnTo>
                    <a:lnTo>
                      <a:pt x="978" y="636"/>
                    </a:lnTo>
                    <a:lnTo>
                      <a:pt x="980" y="632"/>
                    </a:lnTo>
                    <a:lnTo>
                      <a:pt x="982" y="630"/>
                    </a:lnTo>
                    <a:lnTo>
                      <a:pt x="982" y="628"/>
                    </a:lnTo>
                    <a:lnTo>
                      <a:pt x="980" y="624"/>
                    </a:lnTo>
                    <a:lnTo>
                      <a:pt x="978" y="622"/>
                    </a:lnTo>
                    <a:lnTo>
                      <a:pt x="976" y="620"/>
                    </a:lnTo>
                    <a:lnTo>
                      <a:pt x="972" y="620"/>
                    </a:lnTo>
                    <a:lnTo>
                      <a:pt x="968" y="620"/>
                    </a:lnTo>
                    <a:lnTo>
                      <a:pt x="966" y="622"/>
                    </a:lnTo>
                    <a:lnTo>
                      <a:pt x="964" y="622"/>
                    </a:lnTo>
                    <a:lnTo>
                      <a:pt x="964" y="622"/>
                    </a:lnTo>
                    <a:lnTo>
                      <a:pt x="948" y="628"/>
                    </a:lnTo>
                    <a:lnTo>
                      <a:pt x="936" y="634"/>
                    </a:lnTo>
                    <a:lnTo>
                      <a:pt x="930" y="638"/>
                    </a:lnTo>
                    <a:lnTo>
                      <a:pt x="928" y="640"/>
                    </a:lnTo>
                    <a:lnTo>
                      <a:pt x="918" y="650"/>
                    </a:lnTo>
                    <a:lnTo>
                      <a:pt x="908" y="660"/>
                    </a:lnTo>
                    <a:lnTo>
                      <a:pt x="898" y="666"/>
                    </a:lnTo>
                    <a:lnTo>
                      <a:pt x="892" y="668"/>
                    </a:lnTo>
                    <a:lnTo>
                      <a:pt x="902" y="656"/>
                    </a:lnTo>
                    <a:lnTo>
                      <a:pt x="912" y="644"/>
                    </a:lnTo>
                    <a:lnTo>
                      <a:pt x="922" y="632"/>
                    </a:lnTo>
                    <a:lnTo>
                      <a:pt x="928" y="622"/>
                    </a:lnTo>
                    <a:lnTo>
                      <a:pt x="930" y="620"/>
                    </a:lnTo>
                    <a:lnTo>
                      <a:pt x="952" y="606"/>
                    </a:lnTo>
                    <a:lnTo>
                      <a:pt x="968" y="598"/>
                    </a:lnTo>
                    <a:lnTo>
                      <a:pt x="974" y="598"/>
                    </a:lnTo>
                    <a:lnTo>
                      <a:pt x="990" y="600"/>
                    </a:lnTo>
                    <a:lnTo>
                      <a:pt x="1006" y="600"/>
                    </a:lnTo>
                    <a:lnTo>
                      <a:pt x="1022" y="600"/>
                    </a:lnTo>
                    <a:lnTo>
                      <a:pt x="1034" y="598"/>
                    </a:lnTo>
                    <a:lnTo>
                      <a:pt x="1038" y="598"/>
                    </a:lnTo>
                    <a:lnTo>
                      <a:pt x="1046" y="596"/>
                    </a:lnTo>
                    <a:lnTo>
                      <a:pt x="1052" y="594"/>
                    </a:lnTo>
                    <a:lnTo>
                      <a:pt x="1056" y="590"/>
                    </a:lnTo>
                    <a:lnTo>
                      <a:pt x="1058" y="588"/>
                    </a:lnTo>
                    <a:lnTo>
                      <a:pt x="1060" y="584"/>
                    </a:lnTo>
                    <a:lnTo>
                      <a:pt x="1060" y="582"/>
                    </a:lnTo>
                    <a:lnTo>
                      <a:pt x="1060" y="580"/>
                    </a:lnTo>
                    <a:lnTo>
                      <a:pt x="1060" y="580"/>
                    </a:lnTo>
                    <a:lnTo>
                      <a:pt x="1064" y="574"/>
                    </a:lnTo>
                    <a:lnTo>
                      <a:pt x="1068" y="570"/>
                    </a:lnTo>
                    <a:lnTo>
                      <a:pt x="1072" y="568"/>
                    </a:lnTo>
                    <a:lnTo>
                      <a:pt x="1076" y="566"/>
                    </a:lnTo>
                    <a:lnTo>
                      <a:pt x="1080" y="566"/>
                    </a:lnTo>
                    <a:lnTo>
                      <a:pt x="1082" y="568"/>
                    </a:lnTo>
                    <a:lnTo>
                      <a:pt x="1082" y="568"/>
                    </a:lnTo>
                    <a:lnTo>
                      <a:pt x="1090" y="562"/>
                    </a:lnTo>
                    <a:lnTo>
                      <a:pt x="1094" y="552"/>
                    </a:lnTo>
                    <a:lnTo>
                      <a:pt x="1094" y="540"/>
                    </a:lnTo>
                    <a:lnTo>
                      <a:pt x="1092" y="530"/>
                    </a:lnTo>
                    <a:lnTo>
                      <a:pt x="1088" y="524"/>
                    </a:lnTo>
                    <a:lnTo>
                      <a:pt x="1084" y="520"/>
                    </a:lnTo>
                    <a:lnTo>
                      <a:pt x="1082" y="518"/>
                    </a:lnTo>
                    <a:lnTo>
                      <a:pt x="1078" y="518"/>
                    </a:lnTo>
                    <a:lnTo>
                      <a:pt x="1078" y="518"/>
                    </a:lnTo>
                    <a:lnTo>
                      <a:pt x="1076" y="510"/>
                    </a:lnTo>
                    <a:lnTo>
                      <a:pt x="1074" y="504"/>
                    </a:lnTo>
                    <a:lnTo>
                      <a:pt x="1072" y="502"/>
                    </a:lnTo>
                    <a:lnTo>
                      <a:pt x="1072" y="500"/>
                    </a:lnTo>
                    <a:lnTo>
                      <a:pt x="1072" y="500"/>
                    </a:lnTo>
                    <a:lnTo>
                      <a:pt x="1070" y="500"/>
                    </a:lnTo>
                    <a:lnTo>
                      <a:pt x="1052" y="500"/>
                    </a:lnTo>
                    <a:lnTo>
                      <a:pt x="1048" y="502"/>
                    </a:lnTo>
                    <a:lnTo>
                      <a:pt x="1046" y="504"/>
                    </a:lnTo>
                    <a:lnTo>
                      <a:pt x="1044" y="502"/>
                    </a:lnTo>
                    <a:lnTo>
                      <a:pt x="1042" y="502"/>
                    </a:lnTo>
                    <a:lnTo>
                      <a:pt x="1040" y="500"/>
                    </a:lnTo>
                    <a:lnTo>
                      <a:pt x="1040" y="500"/>
                    </a:lnTo>
                    <a:lnTo>
                      <a:pt x="1034" y="484"/>
                    </a:lnTo>
                    <a:lnTo>
                      <a:pt x="1030" y="468"/>
                    </a:lnTo>
                    <a:lnTo>
                      <a:pt x="1026" y="456"/>
                    </a:lnTo>
                    <a:lnTo>
                      <a:pt x="1024" y="452"/>
                    </a:lnTo>
                    <a:lnTo>
                      <a:pt x="1024" y="452"/>
                    </a:lnTo>
                    <a:lnTo>
                      <a:pt x="1024" y="454"/>
                    </a:lnTo>
                    <a:lnTo>
                      <a:pt x="1024" y="458"/>
                    </a:lnTo>
                    <a:lnTo>
                      <a:pt x="1024" y="460"/>
                    </a:lnTo>
                    <a:lnTo>
                      <a:pt x="1024" y="460"/>
                    </a:lnTo>
                    <a:lnTo>
                      <a:pt x="1024" y="460"/>
                    </a:lnTo>
                    <a:lnTo>
                      <a:pt x="1024" y="456"/>
                    </a:lnTo>
                    <a:lnTo>
                      <a:pt x="1022" y="448"/>
                    </a:lnTo>
                    <a:lnTo>
                      <a:pt x="1016" y="436"/>
                    </a:lnTo>
                    <a:lnTo>
                      <a:pt x="1010" y="422"/>
                    </a:lnTo>
                    <a:lnTo>
                      <a:pt x="1002" y="408"/>
                    </a:lnTo>
                    <a:lnTo>
                      <a:pt x="996" y="398"/>
                    </a:lnTo>
                    <a:lnTo>
                      <a:pt x="994" y="394"/>
                    </a:lnTo>
                    <a:lnTo>
                      <a:pt x="992" y="384"/>
                    </a:lnTo>
                    <a:lnTo>
                      <a:pt x="988" y="378"/>
                    </a:lnTo>
                    <a:lnTo>
                      <a:pt x="986" y="374"/>
                    </a:lnTo>
                    <a:lnTo>
                      <a:pt x="982" y="372"/>
                    </a:lnTo>
                    <a:lnTo>
                      <a:pt x="980" y="370"/>
                    </a:lnTo>
                    <a:lnTo>
                      <a:pt x="976" y="370"/>
                    </a:lnTo>
                    <a:lnTo>
                      <a:pt x="974" y="370"/>
                    </a:lnTo>
                    <a:lnTo>
                      <a:pt x="974" y="372"/>
                    </a:lnTo>
                    <a:lnTo>
                      <a:pt x="972" y="372"/>
                    </a:lnTo>
                    <a:lnTo>
                      <a:pt x="974" y="386"/>
                    </a:lnTo>
                    <a:lnTo>
                      <a:pt x="970" y="394"/>
                    </a:lnTo>
                    <a:lnTo>
                      <a:pt x="964" y="400"/>
                    </a:lnTo>
                    <a:lnTo>
                      <a:pt x="958" y="404"/>
                    </a:lnTo>
                    <a:lnTo>
                      <a:pt x="954" y="404"/>
                    </a:lnTo>
                    <a:lnTo>
                      <a:pt x="942" y="408"/>
                    </a:lnTo>
                    <a:lnTo>
                      <a:pt x="932" y="408"/>
                    </a:lnTo>
                    <a:lnTo>
                      <a:pt x="926" y="404"/>
                    </a:lnTo>
                    <a:lnTo>
                      <a:pt x="924" y="400"/>
                    </a:lnTo>
                    <a:lnTo>
                      <a:pt x="922" y="398"/>
                    </a:lnTo>
                    <a:lnTo>
                      <a:pt x="918" y="388"/>
                    </a:lnTo>
                    <a:lnTo>
                      <a:pt x="918" y="378"/>
                    </a:lnTo>
                    <a:lnTo>
                      <a:pt x="920" y="370"/>
                    </a:lnTo>
                    <a:lnTo>
                      <a:pt x="922" y="366"/>
                    </a:lnTo>
                    <a:lnTo>
                      <a:pt x="916" y="354"/>
                    </a:lnTo>
                    <a:lnTo>
                      <a:pt x="918" y="350"/>
                    </a:lnTo>
                    <a:lnTo>
                      <a:pt x="918" y="348"/>
                    </a:lnTo>
                    <a:lnTo>
                      <a:pt x="918" y="344"/>
                    </a:lnTo>
                    <a:lnTo>
                      <a:pt x="916" y="342"/>
                    </a:lnTo>
                    <a:lnTo>
                      <a:pt x="916" y="342"/>
                    </a:lnTo>
                    <a:lnTo>
                      <a:pt x="912" y="340"/>
                    </a:lnTo>
                    <a:lnTo>
                      <a:pt x="908" y="338"/>
                    </a:lnTo>
                    <a:lnTo>
                      <a:pt x="904" y="334"/>
                    </a:lnTo>
                    <a:lnTo>
                      <a:pt x="900" y="332"/>
                    </a:lnTo>
                    <a:lnTo>
                      <a:pt x="898" y="328"/>
                    </a:lnTo>
                    <a:lnTo>
                      <a:pt x="896" y="326"/>
                    </a:lnTo>
                    <a:lnTo>
                      <a:pt x="894" y="326"/>
                    </a:lnTo>
                    <a:lnTo>
                      <a:pt x="890" y="320"/>
                    </a:lnTo>
                    <a:lnTo>
                      <a:pt x="886" y="316"/>
                    </a:lnTo>
                    <a:lnTo>
                      <a:pt x="882" y="314"/>
                    </a:lnTo>
                    <a:lnTo>
                      <a:pt x="878" y="312"/>
                    </a:lnTo>
                    <a:lnTo>
                      <a:pt x="874" y="312"/>
                    </a:lnTo>
                    <a:lnTo>
                      <a:pt x="870" y="312"/>
                    </a:lnTo>
                    <a:lnTo>
                      <a:pt x="870" y="312"/>
                    </a:lnTo>
                    <a:lnTo>
                      <a:pt x="830" y="310"/>
                    </a:lnTo>
                    <a:lnTo>
                      <a:pt x="826" y="308"/>
                    </a:lnTo>
                    <a:lnTo>
                      <a:pt x="820" y="308"/>
                    </a:lnTo>
                    <a:lnTo>
                      <a:pt x="818" y="308"/>
                    </a:lnTo>
                    <a:lnTo>
                      <a:pt x="814" y="312"/>
                    </a:lnTo>
                    <a:lnTo>
                      <a:pt x="812" y="314"/>
                    </a:lnTo>
                    <a:lnTo>
                      <a:pt x="810" y="318"/>
                    </a:lnTo>
                    <a:lnTo>
                      <a:pt x="810" y="320"/>
                    </a:lnTo>
                    <a:lnTo>
                      <a:pt x="810" y="324"/>
                    </a:lnTo>
                    <a:lnTo>
                      <a:pt x="810" y="324"/>
                    </a:lnTo>
                    <a:lnTo>
                      <a:pt x="808" y="326"/>
                    </a:lnTo>
                    <a:lnTo>
                      <a:pt x="806" y="328"/>
                    </a:lnTo>
                    <a:lnTo>
                      <a:pt x="806" y="332"/>
                    </a:lnTo>
                    <a:lnTo>
                      <a:pt x="806" y="336"/>
                    </a:lnTo>
                    <a:lnTo>
                      <a:pt x="806" y="340"/>
                    </a:lnTo>
                    <a:lnTo>
                      <a:pt x="806" y="342"/>
                    </a:lnTo>
                    <a:lnTo>
                      <a:pt x="806" y="344"/>
                    </a:lnTo>
                    <a:lnTo>
                      <a:pt x="810" y="348"/>
                    </a:lnTo>
                    <a:lnTo>
                      <a:pt x="812" y="354"/>
                    </a:lnTo>
                    <a:lnTo>
                      <a:pt x="814" y="358"/>
                    </a:lnTo>
                    <a:lnTo>
                      <a:pt x="814" y="362"/>
                    </a:lnTo>
                    <a:lnTo>
                      <a:pt x="814" y="366"/>
                    </a:lnTo>
                    <a:lnTo>
                      <a:pt x="808" y="388"/>
                    </a:lnTo>
                    <a:lnTo>
                      <a:pt x="804" y="402"/>
                    </a:lnTo>
                    <a:lnTo>
                      <a:pt x="802" y="408"/>
                    </a:lnTo>
                    <a:lnTo>
                      <a:pt x="806" y="416"/>
                    </a:lnTo>
                    <a:lnTo>
                      <a:pt x="810" y="430"/>
                    </a:lnTo>
                    <a:lnTo>
                      <a:pt x="814" y="446"/>
                    </a:lnTo>
                    <a:lnTo>
                      <a:pt x="816" y="458"/>
                    </a:lnTo>
                    <a:lnTo>
                      <a:pt x="818" y="462"/>
                    </a:lnTo>
                    <a:lnTo>
                      <a:pt x="818" y="470"/>
                    </a:lnTo>
                    <a:lnTo>
                      <a:pt x="816" y="474"/>
                    </a:lnTo>
                    <a:lnTo>
                      <a:pt x="814" y="478"/>
                    </a:lnTo>
                    <a:lnTo>
                      <a:pt x="812" y="482"/>
                    </a:lnTo>
                    <a:lnTo>
                      <a:pt x="810" y="482"/>
                    </a:lnTo>
                    <a:lnTo>
                      <a:pt x="808" y="484"/>
                    </a:lnTo>
                    <a:lnTo>
                      <a:pt x="806" y="484"/>
                    </a:lnTo>
                    <a:lnTo>
                      <a:pt x="804" y="490"/>
                    </a:lnTo>
                    <a:lnTo>
                      <a:pt x="800" y="496"/>
                    </a:lnTo>
                    <a:lnTo>
                      <a:pt x="796" y="500"/>
                    </a:lnTo>
                    <a:lnTo>
                      <a:pt x="792" y="502"/>
                    </a:lnTo>
                    <a:lnTo>
                      <a:pt x="788" y="504"/>
                    </a:lnTo>
                    <a:lnTo>
                      <a:pt x="788" y="504"/>
                    </a:lnTo>
                    <a:lnTo>
                      <a:pt x="790" y="506"/>
                    </a:lnTo>
                    <a:lnTo>
                      <a:pt x="790" y="510"/>
                    </a:lnTo>
                    <a:lnTo>
                      <a:pt x="790" y="514"/>
                    </a:lnTo>
                    <a:lnTo>
                      <a:pt x="790" y="520"/>
                    </a:lnTo>
                    <a:lnTo>
                      <a:pt x="790" y="524"/>
                    </a:lnTo>
                    <a:lnTo>
                      <a:pt x="790" y="530"/>
                    </a:lnTo>
                    <a:lnTo>
                      <a:pt x="790" y="532"/>
                    </a:lnTo>
                    <a:lnTo>
                      <a:pt x="790" y="534"/>
                    </a:lnTo>
                    <a:lnTo>
                      <a:pt x="790" y="540"/>
                    </a:lnTo>
                    <a:lnTo>
                      <a:pt x="792" y="544"/>
                    </a:lnTo>
                    <a:lnTo>
                      <a:pt x="794" y="548"/>
                    </a:lnTo>
                    <a:lnTo>
                      <a:pt x="798" y="552"/>
                    </a:lnTo>
                    <a:lnTo>
                      <a:pt x="800" y="554"/>
                    </a:lnTo>
                    <a:lnTo>
                      <a:pt x="800" y="554"/>
                    </a:lnTo>
                    <a:lnTo>
                      <a:pt x="800" y="562"/>
                    </a:lnTo>
                    <a:lnTo>
                      <a:pt x="798" y="568"/>
                    </a:lnTo>
                    <a:lnTo>
                      <a:pt x="794" y="572"/>
                    </a:lnTo>
                    <a:lnTo>
                      <a:pt x="792" y="576"/>
                    </a:lnTo>
                    <a:lnTo>
                      <a:pt x="790" y="578"/>
                    </a:lnTo>
                    <a:lnTo>
                      <a:pt x="790" y="578"/>
                    </a:lnTo>
                    <a:lnTo>
                      <a:pt x="786" y="582"/>
                    </a:lnTo>
                    <a:lnTo>
                      <a:pt x="782" y="584"/>
                    </a:lnTo>
                    <a:lnTo>
                      <a:pt x="778" y="584"/>
                    </a:lnTo>
                    <a:lnTo>
                      <a:pt x="776" y="582"/>
                    </a:lnTo>
                    <a:lnTo>
                      <a:pt x="774" y="580"/>
                    </a:lnTo>
                    <a:lnTo>
                      <a:pt x="772" y="578"/>
                    </a:lnTo>
                    <a:lnTo>
                      <a:pt x="770" y="576"/>
                    </a:lnTo>
                    <a:lnTo>
                      <a:pt x="770" y="574"/>
                    </a:lnTo>
                    <a:lnTo>
                      <a:pt x="768" y="570"/>
                    </a:lnTo>
                    <a:lnTo>
                      <a:pt x="766" y="566"/>
                    </a:lnTo>
                    <a:lnTo>
                      <a:pt x="764" y="562"/>
                    </a:lnTo>
                    <a:lnTo>
                      <a:pt x="764" y="560"/>
                    </a:lnTo>
                    <a:lnTo>
                      <a:pt x="762" y="558"/>
                    </a:lnTo>
                    <a:lnTo>
                      <a:pt x="758" y="556"/>
                    </a:lnTo>
                    <a:lnTo>
                      <a:pt x="754" y="554"/>
                    </a:lnTo>
                    <a:lnTo>
                      <a:pt x="752" y="550"/>
                    </a:lnTo>
                    <a:lnTo>
                      <a:pt x="752" y="548"/>
                    </a:lnTo>
                    <a:lnTo>
                      <a:pt x="752" y="546"/>
                    </a:lnTo>
                    <a:lnTo>
                      <a:pt x="752" y="544"/>
                    </a:lnTo>
                    <a:lnTo>
                      <a:pt x="752" y="542"/>
                    </a:lnTo>
                    <a:lnTo>
                      <a:pt x="750" y="540"/>
                    </a:lnTo>
                    <a:lnTo>
                      <a:pt x="748" y="534"/>
                    </a:lnTo>
                    <a:lnTo>
                      <a:pt x="746" y="530"/>
                    </a:lnTo>
                    <a:lnTo>
                      <a:pt x="746" y="524"/>
                    </a:lnTo>
                    <a:lnTo>
                      <a:pt x="744" y="522"/>
                    </a:lnTo>
                    <a:lnTo>
                      <a:pt x="744" y="520"/>
                    </a:lnTo>
                    <a:lnTo>
                      <a:pt x="744" y="510"/>
                    </a:lnTo>
                    <a:lnTo>
                      <a:pt x="742" y="504"/>
                    </a:lnTo>
                    <a:lnTo>
                      <a:pt x="738" y="500"/>
                    </a:lnTo>
                    <a:lnTo>
                      <a:pt x="736" y="496"/>
                    </a:lnTo>
                    <a:lnTo>
                      <a:pt x="732" y="494"/>
                    </a:lnTo>
                    <a:lnTo>
                      <a:pt x="730" y="492"/>
                    </a:lnTo>
                    <a:lnTo>
                      <a:pt x="728" y="492"/>
                    </a:lnTo>
                    <a:lnTo>
                      <a:pt x="726" y="492"/>
                    </a:lnTo>
                    <a:lnTo>
                      <a:pt x="726" y="492"/>
                    </a:lnTo>
                    <a:lnTo>
                      <a:pt x="714" y="490"/>
                    </a:lnTo>
                    <a:lnTo>
                      <a:pt x="702" y="490"/>
                    </a:lnTo>
                    <a:lnTo>
                      <a:pt x="690" y="492"/>
                    </a:lnTo>
                    <a:lnTo>
                      <a:pt x="686" y="492"/>
                    </a:lnTo>
                    <a:lnTo>
                      <a:pt x="670" y="488"/>
                    </a:lnTo>
                    <a:lnTo>
                      <a:pt x="660" y="478"/>
                    </a:lnTo>
                    <a:lnTo>
                      <a:pt x="652" y="468"/>
                    </a:lnTo>
                    <a:lnTo>
                      <a:pt x="650" y="458"/>
                    </a:lnTo>
                    <a:lnTo>
                      <a:pt x="650" y="456"/>
                    </a:lnTo>
                    <a:lnTo>
                      <a:pt x="644" y="446"/>
                    </a:lnTo>
                    <a:lnTo>
                      <a:pt x="640" y="440"/>
                    </a:lnTo>
                    <a:lnTo>
                      <a:pt x="636" y="434"/>
                    </a:lnTo>
                    <a:lnTo>
                      <a:pt x="630" y="430"/>
                    </a:lnTo>
                    <a:lnTo>
                      <a:pt x="628" y="428"/>
                    </a:lnTo>
                    <a:lnTo>
                      <a:pt x="624" y="428"/>
                    </a:lnTo>
                    <a:lnTo>
                      <a:pt x="624" y="428"/>
                    </a:lnTo>
                    <a:lnTo>
                      <a:pt x="622" y="420"/>
                    </a:lnTo>
                    <a:lnTo>
                      <a:pt x="620" y="416"/>
                    </a:lnTo>
                    <a:lnTo>
                      <a:pt x="618" y="412"/>
                    </a:lnTo>
                    <a:lnTo>
                      <a:pt x="618" y="412"/>
                    </a:lnTo>
                    <a:lnTo>
                      <a:pt x="616" y="410"/>
                    </a:lnTo>
                    <a:lnTo>
                      <a:pt x="608" y="412"/>
                    </a:lnTo>
                    <a:lnTo>
                      <a:pt x="602" y="410"/>
                    </a:lnTo>
                    <a:lnTo>
                      <a:pt x="598" y="408"/>
                    </a:lnTo>
                    <a:lnTo>
                      <a:pt x="594" y="402"/>
                    </a:lnTo>
                    <a:lnTo>
                      <a:pt x="592" y="398"/>
                    </a:lnTo>
                    <a:lnTo>
                      <a:pt x="592" y="392"/>
                    </a:lnTo>
                    <a:lnTo>
                      <a:pt x="590" y="388"/>
                    </a:lnTo>
                    <a:lnTo>
                      <a:pt x="590" y="386"/>
                    </a:lnTo>
                    <a:lnTo>
                      <a:pt x="590" y="384"/>
                    </a:lnTo>
                    <a:lnTo>
                      <a:pt x="592" y="372"/>
                    </a:lnTo>
                    <a:lnTo>
                      <a:pt x="598" y="358"/>
                    </a:lnTo>
                    <a:lnTo>
                      <a:pt x="608" y="342"/>
                    </a:lnTo>
                    <a:lnTo>
                      <a:pt x="618" y="330"/>
                    </a:lnTo>
                    <a:lnTo>
                      <a:pt x="624" y="320"/>
                    </a:lnTo>
                    <a:lnTo>
                      <a:pt x="628" y="318"/>
                    </a:lnTo>
                    <a:lnTo>
                      <a:pt x="634" y="316"/>
                    </a:lnTo>
                    <a:lnTo>
                      <a:pt x="638" y="312"/>
                    </a:lnTo>
                    <a:lnTo>
                      <a:pt x="642" y="308"/>
                    </a:lnTo>
                    <a:lnTo>
                      <a:pt x="644" y="306"/>
                    </a:lnTo>
                    <a:lnTo>
                      <a:pt x="644" y="304"/>
                    </a:lnTo>
                    <a:lnTo>
                      <a:pt x="646" y="302"/>
                    </a:lnTo>
                    <a:lnTo>
                      <a:pt x="644" y="298"/>
                    </a:lnTo>
                    <a:lnTo>
                      <a:pt x="644" y="296"/>
                    </a:lnTo>
                    <a:lnTo>
                      <a:pt x="646" y="294"/>
                    </a:lnTo>
                    <a:lnTo>
                      <a:pt x="646" y="292"/>
                    </a:lnTo>
                    <a:lnTo>
                      <a:pt x="648" y="292"/>
                    </a:lnTo>
                    <a:lnTo>
                      <a:pt x="650" y="292"/>
                    </a:lnTo>
                    <a:lnTo>
                      <a:pt x="652" y="290"/>
                    </a:lnTo>
                    <a:lnTo>
                      <a:pt x="656" y="292"/>
                    </a:lnTo>
                    <a:lnTo>
                      <a:pt x="662" y="292"/>
                    </a:lnTo>
                    <a:lnTo>
                      <a:pt x="666" y="294"/>
                    </a:lnTo>
                    <a:lnTo>
                      <a:pt x="670" y="296"/>
                    </a:lnTo>
                    <a:lnTo>
                      <a:pt x="672" y="296"/>
                    </a:lnTo>
                    <a:lnTo>
                      <a:pt x="674" y="298"/>
                    </a:lnTo>
                    <a:lnTo>
                      <a:pt x="678" y="292"/>
                    </a:lnTo>
                    <a:lnTo>
                      <a:pt x="682" y="282"/>
                    </a:lnTo>
                    <a:lnTo>
                      <a:pt x="682" y="270"/>
                    </a:lnTo>
                    <a:lnTo>
                      <a:pt x="682" y="266"/>
                    </a:lnTo>
                    <a:lnTo>
                      <a:pt x="684" y="250"/>
                    </a:lnTo>
                    <a:lnTo>
                      <a:pt x="690" y="238"/>
                    </a:lnTo>
                    <a:lnTo>
                      <a:pt x="698" y="230"/>
                    </a:lnTo>
                    <a:lnTo>
                      <a:pt x="700" y="226"/>
                    </a:lnTo>
                    <a:lnTo>
                      <a:pt x="702" y="220"/>
                    </a:lnTo>
                    <a:lnTo>
                      <a:pt x="704" y="218"/>
                    </a:lnTo>
                    <a:lnTo>
                      <a:pt x="704" y="216"/>
                    </a:lnTo>
                    <a:lnTo>
                      <a:pt x="702" y="214"/>
                    </a:lnTo>
                    <a:lnTo>
                      <a:pt x="702" y="214"/>
                    </a:lnTo>
                    <a:lnTo>
                      <a:pt x="700" y="214"/>
                    </a:lnTo>
                    <a:lnTo>
                      <a:pt x="700" y="214"/>
                    </a:lnTo>
                    <a:lnTo>
                      <a:pt x="698" y="216"/>
                    </a:lnTo>
                    <a:lnTo>
                      <a:pt x="668" y="200"/>
                    </a:lnTo>
                    <a:lnTo>
                      <a:pt x="668" y="196"/>
                    </a:lnTo>
                    <a:lnTo>
                      <a:pt x="670" y="196"/>
                    </a:lnTo>
                    <a:lnTo>
                      <a:pt x="672" y="194"/>
                    </a:lnTo>
                    <a:lnTo>
                      <a:pt x="676" y="194"/>
                    </a:lnTo>
                    <a:lnTo>
                      <a:pt x="680" y="194"/>
                    </a:lnTo>
                    <a:lnTo>
                      <a:pt x="684" y="196"/>
                    </a:lnTo>
                    <a:lnTo>
                      <a:pt x="688" y="196"/>
                    </a:lnTo>
                    <a:lnTo>
                      <a:pt x="692" y="196"/>
                    </a:lnTo>
                    <a:lnTo>
                      <a:pt x="694" y="198"/>
                    </a:lnTo>
                    <a:lnTo>
                      <a:pt x="696" y="198"/>
                    </a:lnTo>
                    <a:lnTo>
                      <a:pt x="700" y="196"/>
                    </a:lnTo>
                    <a:lnTo>
                      <a:pt x="704" y="196"/>
                    </a:lnTo>
                    <a:lnTo>
                      <a:pt x="710" y="198"/>
                    </a:lnTo>
                    <a:lnTo>
                      <a:pt x="716" y="198"/>
                    </a:lnTo>
                    <a:lnTo>
                      <a:pt x="720" y="200"/>
                    </a:lnTo>
                    <a:lnTo>
                      <a:pt x="724" y="200"/>
                    </a:lnTo>
                    <a:lnTo>
                      <a:pt x="726" y="202"/>
                    </a:lnTo>
                    <a:lnTo>
                      <a:pt x="732" y="190"/>
                    </a:lnTo>
                    <a:lnTo>
                      <a:pt x="738" y="194"/>
                    </a:lnTo>
                    <a:lnTo>
                      <a:pt x="744" y="194"/>
                    </a:lnTo>
                    <a:lnTo>
                      <a:pt x="748" y="194"/>
                    </a:lnTo>
                    <a:lnTo>
                      <a:pt x="752" y="192"/>
                    </a:lnTo>
                    <a:lnTo>
                      <a:pt x="754" y="190"/>
                    </a:lnTo>
                    <a:lnTo>
                      <a:pt x="756" y="190"/>
                    </a:lnTo>
                    <a:lnTo>
                      <a:pt x="756" y="190"/>
                    </a:lnTo>
                    <a:lnTo>
                      <a:pt x="758" y="186"/>
                    </a:lnTo>
                    <a:lnTo>
                      <a:pt x="760" y="182"/>
                    </a:lnTo>
                    <a:lnTo>
                      <a:pt x="762" y="178"/>
                    </a:lnTo>
                    <a:lnTo>
                      <a:pt x="764" y="174"/>
                    </a:lnTo>
                    <a:lnTo>
                      <a:pt x="766" y="170"/>
                    </a:lnTo>
                    <a:lnTo>
                      <a:pt x="770" y="168"/>
                    </a:lnTo>
                    <a:lnTo>
                      <a:pt x="770" y="168"/>
                    </a:lnTo>
                    <a:lnTo>
                      <a:pt x="772" y="166"/>
                    </a:lnTo>
                    <a:lnTo>
                      <a:pt x="772" y="162"/>
                    </a:lnTo>
                    <a:lnTo>
                      <a:pt x="774" y="156"/>
                    </a:lnTo>
                    <a:lnTo>
                      <a:pt x="774" y="152"/>
                    </a:lnTo>
                    <a:lnTo>
                      <a:pt x="772" y="146"/>
                    </a:lnTo>
                    <a:lnTo>
                      <a:pt x="770" y="140"/>
                    </a:lnTo>
                    <a:lnTo>
                      <a:pt x="770" y="140"/>
                    </a:lnTo>
                    <a:lnTo>
                      <a:pt x="768" y="138"/>
                    </a:lnTo>
                    <a:lnTo>
                      <a:pt x="764" y="136"/>
                    </a:lnTo>
                    <a:lnTo>
                      <a:pt x="762" y="134"/>
                    </a:lnTo>
                    <a:lnTo>
                      <a:pt x="758" y="132"/>
                    </a:lnTo>
                    <a:lnTo>
                      <a:pt x="756" y="128"/>
                    </a:lnTo>
                    <a:lnTo>
                      <a:pt x="756" y="124"/>
                    </a:lnTo>
                    <a:lnTo>
                      <a:pt x="756" y="120"/>
                    </a:lnTo>
                    <a:lnTo>
                      <a:pt x="758" y="118"/>
                    </a:lnTo>
                    <a:lnTo>
                      <a:pt x="764" y="114"/>
                    </a:lnTo>
                    <a:lnTo>
                      <a:pt x="764" y="114"/>
                    </a:lnTo>
                    <a:lnTo>
                      <a:pt x="766" y="114"/>
                    </a:lnTo>
                    <a:lnTo>
                      <a:pt x="768" y="114"/>
                    </a:lnTo>
                    <a:lnTo>
                      <a:pt x="770" y="114"/>
                    </a:lnTo>
                    <a:lnTo>
                      <a:pt x="772" y="112"/>
                    </a:lnTo>
                    <a:lnTo>
                      <a:pt x="774" y="110"/>
                    </a:lnTo>
                    <a:lnTo>
                      <a:pt x="774" y="106"/>
                    </a:lnTo>
                    <a:lnTo>
                      <a:pt x="774" y="102"/>
                    </a:lnTo>
                    <a:lnTo>
                      <a:pt x="772" y="100"/>
                    </a:lnTo>
                    <a:lnTo>
                      <a:pt x="772" y="100"/>
                    </a:lnTo>
                    <a:lnTo>
                      <a:pt x="770" y="98"/>
                    </a:lnTo>
                    <a:lnTo>
                      <a:pt x="766" y="96"/>
                    </a:lnTo>
                    <a:lnTo>
                      <a:pt x="764" y="94"/>
                    </a:lnTo>
                    <a:lnTo>
                      <a:pt x="762" y="94"/>
                    </a:lnTo>
                    <a:lnTo>
                      <a:pt x="760" y="96"/>
                    </a:lnTo>
                    <a:lnTo>
                      <a:pt x="758" y="72"/>
                    </a:lnTo>
                    <a:lnTo>
                      <a:pt x="754" y="74"/>
                    </a:lnTo>
                    <a:lnTo>
                      <a:pt x="750" y="74"/>
                    </a:lnTo>
                    <a:lnTo>
                      <a:pt x="744" y="74"/>
                    </a:lnTo>
                    <a:lnTo>
                      <a:pt x="740" y="72"/>
                    </a:lnTo>
                    <a:lnTo>
                      <a:pt x="736" y="70"/>
                    </a:lnTo>
                    <a:lnTo>
                      <a:pt x="732" y="70"/>
                    </a:lnTo>
                    <a:lnTo>
                      <a:pt x="730" y="70"/>
                    </a:lnTo>
                    <a:lnTo>
                      <a:pt x="734" y="100"/>
                    </a:lnTo>
                    <a:lnTo>
                      <a:pt x="734" y="100"/>
                    </a:lnTo>
                    <a:lnTo>
                      <a:pt x="732" y="102"/>
                    </a:lnTo>
                    <a:lnTo>
                      <a:pt x="728" y="106"/>
                    </a:lnTo>
                    <a:lnTo>
                      <a:pt x="726" y="112"/>
                    </a:lnTo>
                    <a:lnTo>
                      <a:pt x="722" y="120"/>
                    </a:lnTo>
                    <a:lnTo>
                      <a:pt x="718" y="132"/>
                    </a:lnTo>
                    <a:lnTo>
                      <a:pt x="718" y="132"/>
                    </a:lnTo>
                    <a:lnTo>
                      <a:pt x="718" y="134"/>
                    </a:lnTo>
                    <a:lnTo>
                      <a:pt x="716" y="136"/>
                    </a:lnTo>
                    <a:lnTo>
                      <a:pt x="714" y="138"/>
                    </a:lnTo>
                    <a:lnTo>
                      <a:pt x="714" y="138"/>
                    </a:lnTo>
                    <a:lnTo>
                      <a:pt x="710" y="140"/>
                    </a:lnTo>
                    <a:lnTo>
                      <a:pt x="708" y="138"/>
                    </a:lnTo>
                    <a:lnTo>
                      <a:pt x="704" y="136"/>
                    </a:lnTo>
                    <a:lnTo>
                      <a:pt x="700" y="132"/>
                    </a:lnTo>
                    <a:lnTo>
                      <a:pt x="696" y="98"/>
                    </a:lnTo>
                    <a:lnTo>
                      <a:pt x="696" y="98"/>
                    </a:lnTo>
                    <a:lnTo>
                      <a:pt x="694" y="96"/>
                    </a:lnTo>
                    <a:lnTo>
                      <a:pt x="694" y="94"/>
                    </a:lnTo>
                    <a:lnTo>
                      <a:pt x="694" y="94"/>
                    </a:lnTo>
                    <a:lnTo>
                      <a:pt x="692" y="92"/>
                    </a:lnTo>
                    <a:lnTo>
                      <a:pt x="692" y="94"/>
                    </a:lnTo>
                    <a:lnTo>
                      <a:pt x="690" y="96"/>
                    </a:lnTo>
                    <a:lnTo>
                      <a:pt x="688" y="102"/>
                    </a:lnTo>
                    <a:lnTo>
                      <a:pt x="688" y="102"/>
                    </a:lnTo>
                    <a:lnTo>
                      <a:pt x="686" y="104"/>
                    </a:lnTo>
                    <a:lnTo>
                      <a:pt x="686" y="106"/>
                    </a:lnTo>
                    <a:lnTo>
                      <a:pt x="682" y="110"/>
                    </a:lnTo>
                    <a:lnTo>
                      <a:pt x="680" y="112"/>
                    </a:lnTo>
                    <a:lnTo>
                      <a:pt x="678" y="114"/>
                    </a:lnTo>
                    <a:lnTo>
                      <a:pt x="676" y="116"/>
                    </a:lnTo>
                    <a:lnTo>
                      <a:pt x="674" y="116"/>
                    </a:lnTo>
                    <a:lnTo>
                      <a:pt x="672" y="114"/>
                    </a:lnTo>
                    <a:lnTo>
                      <a:pt x="670" y="110"/>
                    </a:lnTo>
                    <a:lnTo>
                      <a:pt x="670" y="106"/>
                    </a:lnTo>
                    <a:lnTo>
                      <a:pt x="670" y="100"/>
                    </a:lnTo>
                    <a:lnTo>
                      <a:pt x="670" y="98"/>
                    </a:lnTo>
                    <a:lnTo>
                      <a:pt x="668" y="96"/>
                    </a:lnTo>
                    <a:lnTo>
                      <a:pt x="666" y="96"/>
                    </a:lnTo>
                    <a:lnTo>
                      <a:pt x="664" y="98"/>
                    </a:lnTo>
                    <a:lnTo>
                      <a:pt x="662" y="98"/>
                    </a:lnTo>
                    <a:lnTo>
                      <a:pt x="660" y="100"/>
                    </a:lnTo>
                    <a:lnTo>
                      <a:pt x="658" y="100"/>
                    </a:lnTo>
                    <a:lnTo>
                      <a:pt x="654" y="100"/>
                    </a:lnTo>
                    <a:lnTo>
                      <a:pt x="652" y="98"/>
                    </a:lnTo>
                    <a:lnTo>
                      <a:pt x="648" y="96"/>
                    </a:lnTo>
                    <a:lnTo>
                      <a:pt x="646" y="94"/>
                    </a:lnTo>
                    <a:lnTo>
                      <a:pt x="644" y="92"/>
                    </a:lnTo>
                    <a:lnTo>
                      <a:pt x="644" y="90"/>
                    </a:lnTo>
                    <a:lnTo>
                      <a:pt x="646" y="88"/>
                    </a:lnTo>
                    <a:lnTo>
                      <a:pt x="648" y="82"/>
                    </a:lnTo>
                    <a:lnTo>
                      <a:pt x="650" y="76"/>
                    </a:lnTo>
                    <a:lnTo>
                      <a:pt x="650" y="70"/>
                    </a:lnTo>
                    <a:lnTo>
                      <a:pt x="650" y="64"/>
                    </a:lnTo>
                    <a:lnTo>
                      <a:pt x="650" y="60"/>
                    </a:lnTo>
                    <a:lnTo>
                      <a:pt x="650" y="58"/>
                    </a:lnTo>
                    <a:lnTo>
                      <a:pt x="648" y="56"/>
                    </a:lnTo>
                    <a:lnTo>
                      <a:pt x="646" y="52"/>
                    </a:lnTo>
                    <a:lnTo>
                      <a:pt x="644" y="48"/>
                    </a:lnTo>
                    <a:lnTo>
                      <a:pt x="644" y="44"/>
                    </a:lnTo>
                    <a:lnTo>
                      <a:pt x="644" y="42"/>
                    </a:lnTo>
                    <a:lnTo>
                      <a:pt x="644" y="42"/>
                    </a:lnTo>
                    <a:lnTo>
                      <a:pt x="642" y="34"/>
                    </a:lnTo>
                    <a:lnTo>
                      <a:pt x="638" y="26"/>
                    </a:lnTo>
                    <a:lnTo>
                      <a:pt x="632" y="16"/>
                    </a:lnTo>
                    <a:lnTo>
                      <a:pt x="626" y="10"/>
                    </a:lnTo>
                    <a:lnTo>
                      <a:pt x="624" y="8"/>
                    </a:lnTo>
                    <a:lnTo>
                      <a:pt x="622" y="2"/>
                    </a:lnTo>
                    <a:lnTo>
                      <a:pt x="620" y="0"/>
                    </a:lnTo>
                    <a:lnTo>
                      <a:pt x="618" y="0"/>
                    </a:lnTo>
                    <a:lnTo>
                      <a:pt x="616" y="0"/>
                    </a:lnTo>
                    <a:lnTo>
                      <a:pt x="614" y="0"/>
                    </a:lnTo>
                    <a:lnTo>
                      <a:pt x="612" y="2"/>
                    </a:lnTo>
                    <a:lnTo>
                      <a:pt x="610" y="4"/>
                    </a:lnTo>
                    <a:lnTo>
                      <a:pt x="610" y="4"/>
                    </a:lnTo>
                    <a:lnTo>
                      <a:pt x="608" y="4"/>
                    </a:lnTo>
                    <a:lnTo>
                      <a:pt x="604" y="6"/>
                    </a:lnTo>
                    <a:lnTo>
                      <a:pt x="604" y="10"/>
                    </a:lnTo>
                    <a:lnTo>
                      <a:pt x="602" y="14"/>
                    </a:lnTo>
                    <a:lnTo>
                      <a:pt x="602" y="20"/>
                    </a:lnTo>
                    <a:lnTo>
                      <a:pt x="600" y="22"/>
                    </a:lnTo>
                    <a:lnTo>
                      <a:pt x="600" y="24"/>
                    </a:lnTo>
                    <a:lnTo>
                      <a:pt x="594" y="28"/>
                    </a:lnTo>
                    <a:lnTo>
                      <a:pt x="590" y="34"/>
                    </a:lnTo>
                    <a:lnTo>
                      <a:pt x="588" y="40"/>
                    </a:lnTo>
                    <a:lnTo>
                      <a:pt x="588" y="44"/>
                    </a:lnTo>
                    <a:lnTo>
                      <a:pt x="588" y="48"/>
                    </a:lnTo>
                    <a:lnTo>
                      <a:pt x="588" y="50"/>
                    </a:lnTo>
                    <a:lnTo>
                      <a:pt x="588" y="52"/>
                    </a:lnTo>
                    <a:lnTo>
                      <a:pt x="590" y="68"/>
                    </a:lnTo>
                    <a:lnTo>
                      <a:pt x="598" y="78"/>
                    </a:lnTo>
                    <a:lnTo>
                      <a:pt x="606" y="84"/>
                    </a:lnTo>
                    <a:lnTo>
                      <a:pt x="612" y="86"/>
                    </a:lnTo>
                    <a:lnTo>
                      <a:pt x="616" y="88"/>
                    </a:lnTo>
                    <a:lnTo>
                      <a:pt x="610" y="92"/>
                    </a:lnTo>
                    <a:lnTo>
                      <a:pt x="608" y="98"/>
                    </a:lnTo>
                    <a:lnTo>
                      <a:pt x="608" y="102"/>
                    </a:lnTo>
                    <a:lnTo>
                      <a:pt x="610" y="106"/>
                    </a:lnTo>
                    <a:lnTo>
                      <a:pt x="612" y="108"/>
                    </a:lnTo>
                    <a:lnTo>
                      <a:pt x="616" y="112"/>
                    </a:lnTo>
                    <a:lnTo>
                      <a:pt x="618" y="114"/>
                    </a:lnTo>
                    <a:lnTo>
                      <a:pt x="622" y="114"/>
                    </a:lnTo>
                    <a:lnTo>
                      <a:pt x="624" y="116"/>
                    </a:lnTo>
                    <a:lnTo>
                      <a:pt x="624" y="116"/>
                    </a:lnTo>
                    <a:lnTo>
                      <a:pt x="628" y="118"/>
                    </a:lnTo>
                    <a:lnTo>
                      <a:pt x="630" y="120"/>
                    </a:lnTo>
                    <a:lnTo>
                      <a:pt x="630" y="122"/>
                    </a:lnTo>
                    <a:lnTo>
                      <a:pt x="630" y="124"/>
                    </a:lnTo>
                    <a:lnTo>
                      <a:pt x="630" y="128"/>
                    </a:lnTo>
                    <a:lnTo>
                      <a:pt x="628" y="130"/>
                    </a:lnTo>
                    <a:lnTo>
                      <a:pt x="628" y="130"/>
                    </a:lnTo>
                    <a:lnTo>
                      <a:pt x="624" y="134"/>
                    </a:lnTo>
                    <a:lnTo>
                      <a:pt x="614" y="140"/>
                    </a:lnTo>
                    <a:lnTo>
                      <a:pt x="606" y="146"/>
                    </a:lnTo>
                    <a:lnTo>
                      <a:pt x="598" y="150"/>
                    </a:lnTo>
                    <a:lnTo>
                      <a:pt x="594" y="152"/>
                    </a:lnTo>
                    <a:lnTo>
                      <a:pt x="588" y="150"/>
                    </a:lnTo>
                    <a:lnTo>
                      <a:pt x="584" y="150"/>
                    </a:lnTo>
                    <a:lnTo>
                      <a:pt x="582" y="150"/>
                    </a:lnTo>
                    <a:lnTo>
                      <a:pt x="582" y="148"/>
                    </a:lnTo>
                    <a:lnTo>
                      <a:pt x="582" y="148"/>
                    </a:lnTo>
                    <a:lnTo>
                      <a:pt x="582" y="148"/>
                    </a:lnTo>
                    <a:lnTo>
                      <a:pt x="584" y="124"/>
                    </a:lnTo>
                    <a:lnTo>
                      <a:pt x="568" y="124"/>
                    </a:lnTo>
                    <a:lnTo>
                      <a:pt x="562" y="124"/>
                    </a:lnTo>
                    <a:lnTo>
                      <a:pt x="558" y="124"/>
                    </a:lnTo>
                    <a:lnTo>
                      <a:pt x="556" y="124"/>
                    </a:lnTo>
                    <a:lnTo>
                      <a:pt x="554" y="126"/>
                    </a:lnTo>
                    <a:lnTo>
                      <a:pt x="554" y="126"/>
                    </a:lnTo>
                    <a:lnTo>
                      <a:pt x="552" y="128"/>
                    </a:lnTo>
                    <a:lnTo>
                      <a:pt x="552" y="128"/>
                    </a:lnTo>
                    <a:lnTo>
                      <a:pt x="554" y="138"/>
                    </a:lnTo>
                    <a:lnTo>
                      <a:pt x="554" y="144"/>
                    </a:lnTo>
                    <a:lnTo>
                      <a:pt x="552" y="148"/>
                    </a:lnTo>
                    <a:lnTo>
                      <a:pt x="552" y="152"/>
                    </a:lnTo>
                    <a:lnTo>
                      <a:pt x="550" y="152"/>
                    </a:lnTo>
                    <a:lnTo>
                      <a:pt x="548" y="152"/>
                    </a:lnTo>
                    <a:lnTo>
                      <a:pt x="546" y="152"/>
                    </a:lnTo>
                    <a:lnTo>
                      <a:pt x="544" y="152"/>
                    </a:lnTo>
                    <a:lnTo>
                      <a:pt x="544" y="150"/>
                    </a:lnTo>
                    <a:lnTo>
                      <a:pt x="542" y="150"/>
                    </a:lnTo>
                    <a:lnTo>
                      <a:pt x="542" y="150"/>
                    </a:lnTo>
                    <a:lnTo>
                      <a:pt x="536" y="146"/>
                    </a:lnTo>
                    <a:lnTo>
                      <a:pt x="532" y="144"/>
                    </a:lnTo>
                    <a:lnTo>
                      <a:pt x="528" y="144"/>
                    </a:lnTo>
                    <a:lnTo>
                      <a:pt x="526" y="144"/>
                    </a:lnTo>
                    <a:lnTo>
                      <a:pt x="524" y="146"/>
                    </a:lnTo>
                    <a:lnTo>
                      <a:pt x="522" y="148"/>
                    </a:lnTo>
                    <a:lnTo>
                      <a:pt x="522" y="148"/>
                    </a:lnTo>
                    <a:lnTo>
                      <a:pt x="516" y="152"/>
                    </a:lnTo>
                    <a:lnTo>
                      <a:pt x="512" y="154"/>
                    </a:lnTo>
                    <a:lnTo>
                      <a:pt x="508" y="154"/>
                    </a:lnTo>
                    <a:lnTo>
                      <a:pt x="506" y="154"/>
                    </a:lnTo>
                    <a:lnTo>
                      <a:pt x="504" y="152"/>
                    </a:lnTo>
                    <a:lnTo>
                      <a:pt x="502" y="150"/>
                    </a:lnTo>
                    <a:lnTo>
                      <a:pt x="500" y="148"/>
                    </a:lnTo>
                    <a:lnTo>
                      <a:pt x="500" y="146"/>
                    </a:lnTo>
                    <a:lnTo>
                      <a:pt x="500" y="146"/>
                    </a:lnTo>
                    <a:lnTo>
                      <a:pt x="498" y="140"/>
                    </a:lnTo>
                    <a:lnTo>
                      <a:pt x="494" y="136"/>
                    </a:lnTo>
                    <a:lnTo>
                      <a:pt x="492" y="134"/>
                    </a:lnTo>
                    <a:lnTo>
                      <a:pt x="488" y="134"/>
                    </a:lnTo>
                    <a:lnTo>
                      <a:pt x="486" y="134"/>
                    </a:lnTo>
                    <a:lnTo>
                      <a:pt x="484" y="134"/>
                    </a:lnTo>
                    <a:lnTo>
                      <a:pt x="482" y="136"/>
                    </a:lnTo>
                    <a:lnTo>
                      <a:pt x="482" y="136"/>
                    </a:lnTo>
                    <a:lnTo>
                      <a:pt x="474" y="132"/>
                    </a:lnTo>
                    <a:lnTo>
                      <a:pt x="468" y="130"/>
                    </a:lnTo>
                    <a:lnTo>
                      <a:pt x="466" y="126"/>
                    </a:lnTo>
                    <a:lnTo>
                      <a:pt x="464" y="124"/>
                    </a:lnTo>
                    <a:lnTo>
                      <a:pt x="464" y="122"/>
                    </a:lnTo>
                    <a:lnTo>
                      <a:pt x="464" y="120"/>
                    </a:lnTo>
                    <a:lnTo>
                      <a:pt x="464" y="120"/>
                    </a:lnTo>
                    <a:lnTo>
                      <a:pt x="462" y="114"/>
                    </a:lnTo>
                    <a:lnTo>
                      <a:pt x="460" y="110"/>
                    </a:lnTo>
                    <a:lnTo>
                      <a:pt x="458" y="108"/>
                    </a:lnTo>
                    <a:lnTo>
                      <a:pt x="456" y="108"/>
                    </a:lnTo>
                    <a:lnTo>
                      <a:pt x="452" y="108"/>
                    </a:lnTo>
                    <a:lnTo>
                      <a:pt x="450" y="110"/>
                    </a:lnTo>
                    <a:lnTo>
                      <a:pt x="448" y="110"/>
                    </a:lnTo>
                    <a:lnTo>
                      <a:pt x="448" y="110"/>
                    </a:lnTo>
                    <a:lnTo>
                      <a:pt x="440" y="110"/>
                    </a:lnTo>
                    <a:lnTo>
                      <a:pt x="434" y="112"/>
                    </a:lnTo>
                    <a:lnTo>
                      <a:pt x="430" y="114"/>
                    </a:lnTo>
                    <a:lnTo>
                      <a:pt x="426" y="116"/>
                    </a:lnTo>
                    <a:lnTo>
                      <a:pt x="424" y="120"/>
                    </a:lnTo>
                    <a:lnTo>
                      <a:pt x="424" y="124"/>
                    </a:lnTo>
                    <a:lnTo>
                      <a:pt x="424" y="128"/>
                    </a:lnTo>
                    <a:lnTo>
                      <a:pt x="424" y="130"/>
                    </a:lnTo>
                    <a:lnTo>
                      <a:pt x="424" y="134"/>
                    </a:lnTo>
                    <a:lnTo>
                      <a:pt x="424" y="134"/>
                    </a:lnTo>
                    <a:lnTo>
                      <a:pt x="424" y="136"/>
                    </a:lnTo>
                    <a:lnTo>
                      <a:pt x="428" y="138"/>
                    </a:lnTo>
                    <a:lnTo>
                      <a:pt x="430" y="142"/>
                    </a:lnTo>
                    <a:lnTo>
                      <a:pt x="430" y="144"/>
                    </a:lnTo>
                    <a:lnTo>
                      <a:pt x="428" y="148"/>
                    </a:lnTo>
                    <a:lnTo>
                      <a:pt x="426" y="150"/>
                    </a:lnTo>
                    <a:lnTo>
                      <a:pt x="426" y="152"/>
                    </a:lnTo>
                    <a:lnTo>
                      <a:pt x="424" y="152"/>
                    </a:lnTo>
                    <a:lnTo>
                      <a:pt x="424" y="178"/>
                    </a:lnTo>
                    <a:lnTo>
                      <a:pt x="422" y="182"/>
                    </a:lnTo>
                    <a:lnTo>
                      <a:pt x="422" y="186"/>
                    </a:lnTo>
                    <a:lnTo>
                      <a:pt x="420" y="186"/>
                    </a:lnTo>
                    <a:lnTo>
                      <a:pt x="420" y="186"/>
                    </a:lnTo>
                    <a:lnTo>
                      <a:pt x="420" y="186"/>
                    </a:lnTo>
                    <a:lnTo>
                      <a:pt x="420" y="186"/>
                    </a:lnTo>
                    <a:lnTo>
                      <a:pt x="420" y="186"/>
                    </a:lnTo>
                    <a:lnTo>
                      <a:pt x="414" y="172"/>
                    </a:lnTo>
                    <a:lnTo>
                      <a:pt x="406" y="158"/>
                    </a:lnTo>
                    <a:lnTo>
                      <a:pt x="400" y="144"/>
                    </a:lnTo>
                    <a:lnTo>
                      <a:pt x="394" y="138"/>
                    </a:lnTo>
                    <a:lnTo>
                      <a:pt x="392" y="136"/>
                    </a:lnTo>
                    <a:lnTo>
                      <a:pt x="390" y="138"/>
                    </a:lnTo>
                    <a:lnTo>
                      <a:pt x="388" y="140"/>
                    </a:lnTo>
                    <a:lnTo>
                      <a:pt x="386" y="144"/>
                    </a:lnTo>
                    <a:lnTo>
                      <a:pt x="386" y="148"/>
                    </a:lnTo>
                    <a:lnTo>
                      <a:pt x="384" y="150"/>
                    </a:lnTo>
                    <a:lnTo>
                      <a:pt x="384" y="152"/>
                    </a:lnTo>
                    <a:lnTo>
                      <a:pt x="380" y="148"/>
                    </a:lnTo>
                    <a:lnTo>
                      <a:pt x="376" y="148"/>
                    </a:lnTo>
                    <a:lnTo>
                      <a:pt x="370" y="148"/>
                    </a:lnTo>
                    <a:lnTo>
                      <a:pt x="366" y="148"/>
                    </a:lnTo>
                    <a:lnTo>
                      <a:pt x="362" y="148"/>
                    </a:lnTo>
                    <a:lnTo>
                      <a:pt x="358" y="150"/>
                    </a:lnTo>
                    <a:lnTo>
                      <a:pt x="358" y="150"/>
                    </a:lnTo>
                    <a:lnTo>
                      <a:pt x="348" y="150"/>
                    </a:lnTo>
                    <a:lnTo>
                      <a:pt x="342" y="148"/>
                    </a:lnTo>
                    <a:lnTo>
                      <a:pt x="340" y="148"/>
                    </a:lnTo>
                    <a:lnTo>
                      <a:pt x="338" y="146"/>
                    </a:lnTo>
                    <a:lnTo>
                      <a:pt x="336" y="144"/>
                    </a:lnTo>
                    <a:lnTo>
                      <a:pt x="336" y="142"/>
                    </a:lnTo>
                    <a:lnTo>
                      <a:pt x="338" y="140"/>
                    </a:lnTo>
                    <a:lnTo>
                      <a:pt x="340" y="140"/>
                    </a:lnTo>
                    <a:lnTo>
                      <a:pt x="342" y="138"/>
                    </a:lnTo>
                    <a:lnTo>
                      <a:pt x="342" y="138"/>
                    </a:lnTo>
                    <a:lnTo>
                      <a:pt x="342" y="138"/>
                    </a:lnTo>
                    <a:lnTo>
                      <a:pt x="346" y="130"/>
                    </a:lnTo>
                    <a:lnTo>
                      <a:pt x="350" y="124"/>
                    </a:lnTo>
                    <a:lnTo>
                      <a:pt x="350" y="120"/>
                    </a:lnTo>
                    <a:lnTo>
                      <a:pt x="350" y="116"/>
                    </a:lnTo>
                    <a:lnTo>
                      <a:pt x="348" y="112"/>
                    </a:lnTo>
                    <a:lnTo>
                      <a:pt x="346" y="110"/>
                    </a:lnTo>
                    <a:lnTo>
                      <a:pt x="344" y="108"/>
                    </a:lnTo>
                    <a:lnTo>
                      <a:pt x="342" y="108"/>
                    </a:lnTo>
                    <a:lnTo>
                      <a:pt x="340" y="106"/>
                    </a:lnTo>
                    <a:lnTo>
                      <a:pt x="340" y="106"/>
                    </a:lnTo>
                    <a:lnTo>
                      <a:pt x="334" y="102"/>
                    </a:lnTo>
                    <a:lnTo>
                      <a:pt x="332" y="100"/>
                    </a:lnTo>
                    <a:lnTo>
                      <a:pt x="330" y="98"/>
                    </a:lnTo>
                    <a:lnTo>
                      <a:pt x="328" y="98"/>
                    </a:lnTo>
                    <a:lnTo>
                      <a:pt x="328" y="100"/>
                    </a:lnTo>
                    <a:lnTo>
                      <a:pt x="326" y="100"/>
                    </a:lnTo>
                    <a:lnTo>
                      <a:pt x="326" y="102"/>
                    </a:lnTo>
                    <a:lnTo>
                      <a:pt x="326" y="104"/>
                    </a:lnTo>
                    <a:lnTo>
                      <a:pt x="328" y="104"/>
                    </a:lnTo>
                    <a:lnTo>
                      <a:pt x="328" y="106"/>
                    </a:lnTo>
                    <a:lnTo>
                      <a:pt x="328" y="110"/>
                    </a:lnTo>
                    <a:lnTo>
                      <a:pt x="326" y="112"/>
                    </a:lnTo>
                    <a:lnTo>
                      <a:pt x="326" y="114"/>
                    </a:lnTo>
                    <a:lnTo>
                      <a:pt x="324" y="114"/>
                    </a:lnTo>
                    <a:lnTo>
                      <a:pt x="322" y="112"/>
                    </a:lnTo>
                    <a:lnTo>
                      <a:pt x="320" y="112"/>
                    </a:lnTo>
                    <a:lnTo>
                      <a:pt x="318" y="110"/>
                    </a:lnTo>
                    <a:lnTo>
                      <a:pt x="316" y="108"/>
                    </a:lnTo>
                    <a:lnTo>
                      <a:pt x="316" y="108"/>
                    </a:lnTo>
                    <a:lnTo>
                      <a:pt x="298" y="94"/>
                    </a:lnTo>
                    <a:lnTo>
                      <a:pt x="282" y="84"/>
                    </a:lnTo>
                    <a:lnTo>
                      <a:pt x="268" y="78"/>
                    </a:lnTo>
                    <a:lnTo>
                      <a:pt x="262" y="76"/>
                    </a:lnTo>
                    <a:lnTo>
                      <a:pt x="252" y="74"/>
                    </a:lnTo>
                    <a:lnTo>
                      <a:pt x="244" y="72"/>
                    </a:lnTo>
                    <a:lnTo>
                      <a:pt x="240" y="70"/>
                    </a:lnTo>
                    <a:lnTo>
                      <a:pt x="236" y="68"/>
                    </a:lnTo>
                    <a:lnTo>
                      <a:pt x="234" y="66"/>
                    </a:lnTo>
                    <a:lnTo>
                      <a:pt x="232" y="66"/>
                    </a:lnTo>
                    <a:lnTo>
                      <a:pt x="232" y="66"/>
                    </a:lnTo>
                    <a:lnTo>
                      <a:pt x="228" y="62"/>
                    </a:lnTo>
                    <a:lnTo>
                      <a:pt x="224" y="62"/>
                    </a:lnTo>
                    <a:lnTo>
                      <a:pt x="222" y="62"/>
                    </a:lnTo>
                    <a:lnTo>
                      <a:pt x="222" y="64"/>
                    </a:lnTo>
                    <a:lnTo>
                      <a:pt x="220" y="66"/>
                    </a:lnTo>
                    <a:lnTo>
                      <a:pt x="220" y="68"/>
                    </a:lnTo>
                    <a:lnTo>
                      <a:pt x="220" y="72"/>
                    </a:lnTo>
                    <a:lnTo>
                      <a:pt x="222" y="74"/>
                    </a:lnTo>
                    <a:lnTo>
                      <a:pt x="222" y="76"/>
                    </a:lnTo>
                    <a:lnTo>
                      <a:pt x="222" y="76"/>
                    </a:lnTo>
                    <a:lnTo>
                      <a:pt x="220" y="80"/>
                    </a:lnTo>
                    <a:lnTo>
                      <a:pt x="218" y="82"/>
                    </a:lnTo>
                    <a:lnTo>
                      <a:pt x="216" y="84"/>
                    </a:lnTo>
                    <a:lnTo>
                      <a:pt x="214" y="82"/>
                    </a:lnTo>
                    <a:lnTo>
                      <a:pt x="212" y="82"/>
                    </a:lnTo>
                    <a:lnTo>
                      <a:pt x="212" y="80"/>
                    </a:lnTo>
                    <a:lnTo>
                      <a:pt x="212" y="80"/>
                    </a:lnTo>
                    <a:lnTo>
                      <a:pt x="208" y="72"/>
                    </a:lnTo>
                    <a:lnTo>
                      <a:pt x="200" y="60"/>
                    </a:lnTo>
                    <a:lnTo>
                      <a:pt x="194" y="52"/>
                    </a:lnTo>
                    <a:lnTo>
                      <a:pt x="190" y="48"/>
                    </a:lnTo>
                    <a:lnTo>
                      <a:pt x="186" y="44"/>
                    </a:lnTo>
                    <a:lnTo>
                      <a:pt x="182" y="44"/>
                    </a:lnTo>
                    <a:lnTo>
                      <a:pt x="180" y="44"/>
                    </a:lnTo>
                    <a:lnTo>
                      <a:pt x="180" y="44"/>
                    </a:lnTo>
                    <a:lnTo>
                      <a:pt x="178" y="46"/>
                    </a:lnTo>
                    <a:lnTo>
                      <a:pt x="180" y="48"/>
                    </a:lnTo>
                    <a:lnTo>
                      <a:pt x="180" y="50"/>
                    </a:lnTo>
                    <a:lnTo>
                      <a:pt x="180" y="52"/>
                    </a:lnTo>
                    <a:lnTo>
                      <a:pt x="182" y="54"/>
                    </a:lnTo>
                    <a:lnTo>
                      <a:pt x="182" y="56"/>
                    </a:lnTo>
                    <a:lnTo>
                      <a:pt x="182" y="56"/>
                    </a:lnTo>
                    <a:lnTo>
                      <a:pt x="180" y="62"/>
                    </a:lnTo>
                    <a:lnTo>
                      <a:pt x="178" y="66"/>
                    </a:lnTo>
                    <a:lnTo>
                      <a:pt x="176" y="68"/>
                    </a:lnTo>
                    <a:lnTo>
                      <a:pt x="174" y="68"/>
                    </a:lnTo>
                    <a:lnTo>
                      <a:pt x="170" y="66"/>
                    </a:lnTo>
                    <a:lnTo>
                      <a:pt x="168" y="64"/>
                    </a:lnTo>
                    <a:lnTo>
                      <a:pt x="166" y="62"/>
                    </a:lnTo>
                    <a:lnTo>
                      <a:pt x="166" y="62"/>
                    </a:lnTo>
                    <a:lnTo>
                      <a:pt x="166" y="60"/>
                    </a:lnTo>
                    <a:lnTo>
                      <a:pt x="162" y="58"/>
                    </a:lnTo>
                    <a:lnTo>
                      <a:pt x="158" y="58"/>
                    </a:lnTo>
                    <a:lnTo>
                      <a:pt x="156" y="58"/>
                    </a:lnTo>
                    <a:lnTo>
                      <a:pt x="152" y="60"/>
                    </a:lnTo>
                    <a:lnTo>
                      <a:pt x="150" y="62"/>
                    </a:lnTo>
                    <a:lnTo>
                      <a:pt x="150" y="64"/>
                    </a:lnTo>
                    <a:lnTo>
                      <a:pt x="150" y="64"/>
                    </a:lnTo>
                    <a:lnTo>
                      <a:pt x="148" y="66"/>
                    </a:lnTo>
                    <a:lnTo>
                      <a:pt x="144" y="68"/>
                    </a:lnTo>
                    <a:lnTo>
                      <a:pt x="142" y="72"/>
                    </a:lnTo>
                    <a:lnTo>
                      <a:pt x="138" y="74"/>
                    </a:lnTo>
                    <a:lnTo>
                      <a:pt x="136" y="76"/>
                    </a:lnTo>
                    <a:lnTo>
                      <a:pt x="134" y="76"/>
                    </a:lnTo>
                    <a:lnTo>
                      <a:pt x="124" y="78"/>
                    </a:lnTo>
                    <a:lnTo>
                      <a:pt x="112" y="84"/>
                    </a:lnTo>
                    <a:lnTo>
                      <a:pt x="102" y="92"/>
                    </a:lnTo>
                    <a:lnTo>
                      <a:pt x="96" y="98"/>
                    </a:lnTo>
                    <a:lnTo>
                      <a:pt x="92" y="100"/>
                    </a:lnTo>
                    <a:lnTo>
                      <a:pt x="86" y="104"/>
                    </a:lnTo>
                    <a:lnTo>
                      <a:pt x="80" y="108"/>
                    </a:lnTo>
                    <a:lnTo>
                      <a:pt x="76" y="108"/>
                    </a:lnTo>
                    <a:lnTo>
                      <a:pt x="72" y="108"/>
                    </a:lnTo>
                    <a:lnTo>
                      <a:pt x="68" y="108"/>
                    </a:lnTo>
                    <a:lnTo>
                      <a:pt x="66" y="106"/>
                    </a:lnTo>
                    <a:lnTo>
                      <a:pt x="60" y="100"/>
                    </a:lnTo>
                    <a:lnTo>
                      <a:pt x="52" y="94"/>
                    </a:lnTo>
                    <a:lnTo>
                      <a:pt x="42" y="88"/>
                    </a:lnTo>
                    <a:lnTo>
                      <a:pt x="34" y="84"/>
                    </a:lnTo>
                    <a:lnTo>
                      <a:pt x="32" y="82"/>
                    </a:lnTo>
                    <a:lnTo>
                      <a:pt x="22" y="80"/>
                    </a:lnTo>
                    <a:lnTo>
                      <a:pt x="12" y="76"/>
                    </a:lnTo>
                    <a:lnTo>
                      <a:pt x="2" y="72"/>
                    </a:lnTo>
                    <a:lnTo>
                      <a:pt x="0" y="72"/>
                    </a:lnTo>
                    <a:lnTo>
                      <a:pt x="0" y="364"/>
                    </a:lnTo>
                    <a:lnTo>
                      <a:pt x="12" y="364"/>
                    </a:lnTo>
                    <a:lnTo>
                      <a:pt x="20" y="370"/>
                    </a:lnTo>
                    <a:lnTo>
                      <a:pt x="30" y="376"/>
                    </a:lnTo>
                    <a:lnTo>
                      <a:pt x="40" y="384"/>
                    </a:lnTo>
                    <a:lnTo>
                      <a:pt x="50" y="392"/>
                    </a:lnTo>
                    <a:lnTo>
                      <a:pt x="58" y="398"/>
                    </a:lnTo>
                    <a:lnTo>
                      <a:pt x="60" y="400"/>
                    </a:lnTo>
                    <a:lnTo>
                      <a:pt x="64" y="400"/>
                    </a:lnTo>
                    <a:lnTo>
                      <a:pt x="70" y="396"/>
                    </a:lnTo>
                    <a:lnTo>
                      <a:pt x="74" y="394"/>
                    </a:lnTo>
                    <a:lnTo>
                      <a:pt x="78" y="390"/>
                    </a:lnTo>
                    <a:lnTo>
                      <a:pt x="80" y="388"/>
                    </a:lnTo>
                    <a:lnTo>
                      <a:pt x="82" y="388"/>
                    </a:lnTo>
                    <a:lnTo>
                      <a:pt x="88" y="392"/>
                    </a:lnTo>
                    <a:lnTo>
                      <a:pt x="96" y="402"/>
                    </a:lnTo>
                    <a:lnTo>
                      <a:pt x="106" y="414"/>
                    </a:lnTo>
                    <a:lnTo>
                      <a:pt x="116" y="428"/>
                    </a:lnTo>
                    <a:lnTo>
                      <a:pt x="124" y="440"/>
                    </a:lnTo>
                    <a:lnTo>
                      <a:pt x="130" y="448"/>
                    </a:lnTo>
                    <a:lnTo>
                      <a:pt x="132" y="452"/>
                    </a:lnTo>
                    <a:lnTo>
                      <a:pt x="136" y="460"/>
                    </a:lnTo>
                    <a:lnTo>
                      <a:pt x="140" y="466"/>
                    </a:lnTo>
                    <a:lnTo>
                      <a:pt x="146" y="472"/>
                    </a:lnTo>
                    <a:lnTo>
                      <a:pt x="150" y="476"/>
                    </a:lnTo>
                    <a:lnTo>
                      <a:pt x="152" y="478"/>
                    </a:lnTo>
                    <a:lnTo>
                      <a:pt x="154" y="478"/>
                    </a:lnTo>
                    <a:lnTo>
                      <a:pt x="154" y="486"/>
                    </a:lnTo>
                    <a:lnTo>
                      <a:pt x="152" y="496"/>
                    </a:lnTo>
                    <a:lnTo>
                      <a:pt x="150" y="508"/>
                    </a:lnTo>
                    <a:lnTo>
                      <a:pt x="148" y="516"/>
                    </a:lnTo>
                    <a:lnTo>
                      <a:pt x="146" y="520"/>
                    </a:lnTo>
                    <a:lnTo>
                      <a:pt x="146" y="526"/>
                    </a:lnTo>
                    <a:lnTo>
                      <a:pt x="146" y="532"/>
                    </a:lnTo>
                    <a:lnTo>
                      <a:pt x="148" y="536"/>
                    </a:lnTo>
                    <a:lnTo>
                      <a:pt x="150" y="538"/>
                    </a:lnTo>
                    <a:lnTo>
                      <a:pt x="150" y="540"/>
                    </a:lnTo>
                    <a:lnTo>
                      <a:pt x="156" y="542"/>
                    </a:lnTo>
                    <a:lnTo>
                      <a:pt x="160" y="548"/>
                    </a:lnTo>
                    <a:lnTo>
                      <a:pt x="164" y="552"/>
                    </a:lnTo>
                    <a:lnTo>
                      <a:pt x="166" y="558"/>
                    </a:lnTo>
                    <a:lnTo>
                      <a:pt x="168" y="562"/>
                    </a:lnTo>
                    <a:lnTo>
                      <a:pt x="170" y="568"/>
                    </a:lnTo>
                    <a:lnTo>
                      <a:pt x="172" y="570"/>
                    </a:lnTo>
                    <a:lnTo>
                      <a:pt x="172" y="572"/>
                    </a:lnTo>
                    <a:lnTo>
                      <a:pt x="188" y="584"/>
                    </a:lnTo>
                    <a:lnTo>
                      <a:pt x="200" y="594"/>
                    </a:lnTo>
                    <a:lnTo>
                      <a:pt x="210" y="598"/>
                    </a:lnTo>
                    <a:lnTo>
                      <a:pt x="214" y="600"/>
                    </a:lnTo>
                    <a:lnTo>
                      <a:pt x="220" y="606"/>
                    </a:lnTo>
                    <a:lnTo>
                      <a:pt x="224" y="612"/>
                    </a:lnTo>
                    <a:lnTo>
                      <a:pt x="228" y="618"/>
                    </a:lnTo>
                    <a:lnTo>
                      <a:pt x="230" y="622"/>
                    </a:lnTo>
                    <a:lnTo>
                      <a:pt x="230" y="626"/>
                    </a:lnTo>
                    <a:lnTo>
                      <a:pt x="230" y="626"/>
                    </a:lnTo>
                    <a:lnTo>
                      <a:pt x="592" y="626"/>
                    </a:lnTo>
                    <a:lnTo>
                      <a:pt x="604" y="636"/>
                    </a:lnTo>
                    <a:lnTo>
                      <a:pt x="628" y="638"/>
                    </a:lnTo>
                    <a:lnTo>
                      <a:pt x="630" y="642"/>
                    </a:lnTo>
                    <a:lnTo>
                      <a:pt x="634" y="644"/>
                    </a:lnTo>
                    <a:lnTo>
                      <a:pt x="638" y="646"/>
                    </a:lnTo>
                    <a:lnTo>
                      <a:pt x="642" y="646"/>
                    </a:lnTo>
                    <a:lnTo>
                      <a:pt x="644" y="646"/>
                    </a:lnTo>
                    <a:lnTo>
                      <a:pt x="646" y="646"/>
                    </a:lnTo>
                    <a:lnTo>
                      <a:pt x="652" y="644"/>
                    </a:lnTo>
                    <a:lnTo>
                      <a:pt x="658" y="642"/>
                    </a:lnTo>
                    <a:lnTo>
                      <a:pt x="662" y="640"/>
                    </a:lnTo>
                    <a:lnTo>
                      <a:pt x="666" y="638"/>
                    </a:lnTo>
                    <a:lnTo>
                      <a:pt x="668" y="636"/>
                    </a:lnTo>
                    <a:lnTo>
                      <a:pt x="668" y="634"/>
                    </a:lnTo>
                    <a:lnTo>
                      <a:pt x="682" y="632"/>
                    </a:lnTo>
                    <a:lnTo>
                      <a:pt x="694" y="634"/>
                    </a:lnTo>
                    <a:lnTo>
                      <a:pt x="702" y="638"/>
                    </a:lnTo>
                    <a:lnTo>
                      <a:pt x="706" y="644"/>
                    </a:lnTo>
                    <a:lnTo>
                      <a:pt x="708" y="646"/>
                    </a:lnTo>
                    <a:lnTo>
                      <a:pt x="716" y="646"/>
                    </a:lnTo>
                    <a:lnTo>
                      <a:pt x="720" y="648"/>
                    </a:lnTo>
                    <a:lnTo>
                      <a:pt x="724" y="650"/>
                    </a:lnTo>
                    <a:lnTo>
                      <a:pt x="726" y="652"/>
                    </a:lnTo>
                    <a:lnTo>
                      <a:pt x="726" y="654"/>
                    </a:lnTo>
                    <a:lnTo>
                      <a:pt x="726" y="656"/>
                    </a:lnTo>
                    <a:lnTo>
                      <a:pt x="724" y="658"/>
                    </a:lnTo>
                    <a:lnTo>
                      <a:pt x="724" y="660"/>
                    </a:lnTo>
                    <a:lnTo>
                      <a:pt x="724" y="660"/>
                    </a:lnTo>
                    <a:lnTo>
                      <a:pt x="726" y="668"/>
                    </a:lnTo>
                    <a:lnTo>
                      <a:pt x="728" y="674"/>
                    </a:lnTo>
                    <a:lnTo>
                      <a:pt x="730" y="674"/>
                    </a:lnTo>
                    <a:lnTo>
                      <a:pt x="734" y="674"/>
                    </a:lnTo>
                    <a:lnTo>
                      <a:pt x="738" y="674"/>
                    </a:lnTo>
                    <a:lnTo>
                      <a:pt x="744" y="674"/>
                    </a:lnTo>
                    <a:lnTo>
                      <a:pt x="748" y="674"/>
                    </a:lnTo>
                    <a:lnTo>
                      <a:pt x="752" y="672"/>
                    </a:lnTo>
                    <a:lnTo>
                      <a:pt x="756" y="672"/>
                    </a:lnTo>
                    <a:lnTo>
                      <a:pt x="762" y="672"/>
                    </a:lnTo>
                    <a:lnTo>
                      <a:pt x="768" y="674"/>
                    </a:lnTo>
                    <a:lnTo>
                      <a:pt x="772" y="676"/>
                    </a:lnTo>
                    <a:lnTo>
                      <a:pt x="776" y="678"/>
                    </a:lnTo>
                    <a:lnTo>
                      <a:pt x="780" y="682"/>
                    </a:lnTo>
                    <a:lnTo>
                      <a:pt x="784" y="684"/>
                    </a:lnTo>
                    <a:lnTo>
                      <a:pt x="788" y="688"/>
                    </a:lnTo>
                    <a:lnTo>
                      <a:pt x="790" y="690"/>
                    </a:lnTo>
                    <a:lnTo>
                      <a:pt x="790" y="692"/>
                    </a:lnTo>
                    <a:lnTo>
                      <a:pt x="788" y="694"/>
                    </a:lnTo>
                    <a:lnTo>
                      <a:pt x="788" y="694"/>
                    </a:lnTo>
                    <a:lnTo>
                      <a:pt x="790" y="698"/>
                    </a:lnTo>
                    <a:lnTo>
                      <a:pt x="790" y="698"/>
                    </a:lnTo>
                    <a:lnTo>
                      <a:pt x="788" y="700"/>
                    </a:lnTo>
                    <a:lnTo>
                      <a:pt x="786" y="702"/>
                    </a:lnTo>
                    <a:lnTo>
                      <a:pt x="784" y="704"/>
                    </a:lnTo>
                    <a:lnTo>
                      <a:pt x="780" y="704"/>
                    </a:lnTo>
                    <a:lnTo>
                      <a:pt x="778" y="702"/>
                    </a:lnTo>
                    <a:lnTo>
                      <a:pt x="774" y="702"/>
                    </a:lnTo>
                    <a:lnTo>
                      <a:pt x="772" y="702"/>
                    </a:lnTo>
                    <a:lnTo>
                      <a:pt x="770" y="702"/>
                    </a:lnTo>
                    <a:lnTo>
                      <a:pt x="764" y="696"/>
                    </a:lnTo>
                    <a:lnTo>
                      <a:pt x="764" y="696"/>
                    </a:lnTo>
                    <a:lnTo>
                      <a:pt x="766" y="700"/>
                    </a:lnTo>
                    <a:lnTo>
                      <a:pt x="766" y="702"/>
                    </a:lnTo>
                    <a:lnTo>
                      <a:pt x="768" y="706"/>
                    </a:lnTo>
                    <a:lnTo>
                      <a:pt x="766" y="712"/>
                    </a:lnTo>
                    <a:lnTo>
                      <a:pt x="766" y="716"/>
                    </a:lnTo>
                    <a:lnTo>
                      <a:pt x="762" y="718"/>
                    </a:lnTo>
                    <a:lnTo>
                      <a:pt x="760" y="718"/>
                    </a:lnTo>
                    <a:lnTo>
                      <a:pt x="756" y="720"/>
                    </a:lnTo>
                    <a:lnTo>
                      <a:pt x="752" y="722"/>
                    </a:lnTo>
                    <a:lnTo>
                      <a:pt x="750" y="724"/>
                    </a:lnTo>
                    <a:lnTo>
                      <a:pt x="750" y="726"/>
                    </a:lnTo>
                    <a:lnTo>
                      <a:pt x="752" y="728"/>
                    </a:lnTo>
                    <a:lnTo>
                      <a:pt x="752" y="730"/>
                    </a:lnTo>
                    <a:lnTo>
                      <a:pt x="752" y="732"/>
                    </a:lnTo>
                    <a:lnTo>
                      <a:pt x="752" y="730"/>
                    </a:lnTo>
                    <a:lnTo>
                      <a:pt x="754" y="730"/>
                    </a:lnTo>
                    <a:lnTo>
                      <a:pt x="754" y="730"/>
                    </a:lnTo>
                    <a:lnTo>
                      <a:pt x="756" y="732"/>
                    </a:lnTo>
                    <a:lnTo>
                      <a:pt x="758" y="736"/>
                    </a:lnTo>
                    <a:lnTo>
                      <a:pt x="756" y="738"/>
                    </a:lnTo>
                    <a:lnTo>
                      <a:pt x="756" y="740"/>
                    </a:lnTo>
                    <a:lnTo>
                      <a:pt x="754" y="740"/>
                    </a:lnTo>
                    <a:lnTo>
                      <a:pt x="752" y="742"/>
                    </a:lnTo>
                    <a:lnTo>
                      <a:pt x="752" y="742"/>
                    </a:lnTo>
                    <a:lnTo>
                      <a:pt x="750" y="744"/>
                    </a:lnTo>
                    <a:lnTo>
                      <a:pt x="748" y="746"/>
                    </a:lnTo>
                    <a:lnTo>
                      <a:pt x="748" y="746"/>
                    </a:lnTo>
                    <a:lnTo>
                      <a:pt x="752" y="746"/>
                    </a:lnTo>
                    <a:lnTo>
                      <a:pt x="754" y="746"/>
                    </a:lnTo>
                    <a:lnTo>
                      <a:pt x="760" y="744"/>
                    </a:lnTo>
                    <a:lnTo>
                      <a:pt x="764" y="740"/>
                    </a:lnTo>
                    <a:lnTo>
                      <a:pt x="768" y="736"/>
                    </a:lnTo>
                    <a:lnTo>
                      <a:pt x="770" y="734"/>
                    </a:lnTo>
                    <a:lnTo>
                      <a:pt x="770" y="730"/>
                    </a:lnTo>
                    <a:lnTo>
                      <a:pt x="772" y="728"/>
                    </a:lnTo>
                    <a:lnTo>
                      <a:pt x="774" y="724"/>
                    </a:lnTo>
                    <a:lnTo>
                      <a:pt x="776" y="722"/>
                    </a:lnTo>
                    <a:lnTo>
                      <a:pt x="782" y="722"/>
                    </a:lnTo>
                    <a:lnTo>
                      <a:pt x="788" y="722"/>
                    </a:lnTo>
                    <a:lnTo>
                      <a:pt x="794" y="722"/>
                    </a:lnTo>
                    <a:lnTo>
                      <a:pt x="798" y="722"/>
                    </a:lnTo>
                    <a:lnTo>
                      <a:pt x="802" y="722"/>
                    </a:lnTo>
                    <a:lnTo>
                      <a:pt x="802" y="722"/>
                    </a:lnTo>
                    <a:lnTo>
                      <a:pt x="800" y="722"/>
                    </a:lnTo>
                    <a:lnTo>
                      <a:pt x="798" y="720"/>
                    </a:lnTo>
                    <a:lnTo>
                      <a:pt x="798" y="718"/>
                    </a:lnTo>
                    <a:lnTo>
                      <a:pt x="798" y="714"/>
                    </a:lnTo>
                    <a:lnTo>
                      <a:pt x="800" y="712"/>
                    </a:lnTo>
                    <a:lnTo>
                      <a:pt x="804" y="708"/>
                    </a:lnTo>
                    <a:lnTo>
                      <a:pt x="806" y="704"/>
                    </a:lnTo>
                    <a:lnTo>
                      <a:pt x="810" y="700"/>
                    </a:lnTo>
                    <a:lnTo>
                      <a:pt x="814" y="698"/>
                    </a:lnTo>
                    <a:lnTo>
                      <a:pt x="820" y="696"/>
                    </a:lnTo>
                    <a:lnTo>
                      <a:pt x="826" y="696"/>
                    </a:lnTo>
                    <a:lnTo>
                      <a:pt x="832" y="696"/>
                    </a:lnTo>
                    <a:lnTo>
                      <a:pt x="838" y="696"/>
                    </a:lnTo>
                    <a:lnTo>
                      <a:pt x="840" y="698"/>
                    </a:lnTo>
                    <a:lnTo>
                      <a:pt x="842" y="698"/>
                    </a:lnTo>
                    <a:lnTo>
                      <a:pt x="846" y="700"/>
                    </a:lnTo>
                    <a:lnTo>
                      <a:pt x="848" y="700"/>
                    </a:lnTo>
                    <a:lnTo>
                      <a:pt x="850" y="702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" name="Freeform 373"/>
              <p:cNvSpPr>
                <a:spLocks/>
              </p:cNvSpPr>
              <p:nvPr/>
            </p:nvSpPr>
            <p:spPr bwMode="gray">
              <a:xfrm>
                <a:off x="3369" y="1530"/>
                <a:ext cx="492" cy="498"/>
              </a:xfrm>
              <a:custGeom>
                <a:avLst/>
                <a:gdLst/>
                <a:ahLst/>
                <a:cxnLst>
                  <a:cxn ang="0">
                    <a:pos x="318" y="44"/>
                  </a:cxn>
                  <a:cxn ang="0">
                    <a:pos x="282" y="40"/>
                  </a:cxn>
                  <a:cxn ang="0">
                    <a:pos x="262" y="32"/>
                  </a:cxn>
                  <a:cxn ang="0">
                    <a:pos x="242" y="24"/>
                  </a:cxn>
                  <a:cxn ang="0">
                    <a:pos x="230" y="28"/>
                  </a:cxn>
                  <a:cxn ang="0">
                    <a:pos x="220" y="32"/>
                  </a:cxn>
                  <a:cxn ang="0">
                    <a:pos x="176" y="4"/>
                  </a:cxn>
                  <a:cxn ang="0">
                    <a:pos x="118" y="12"/>
                  </a:cxn>
                  <a:cxn ang="0">
                    <a:pos x="100" y="14"/>
                  </a:cxn>
                  <a:cxn ang="0">
                    <a:pos x="68" y="60"/>
                  </a:cxn>
                  <a:cxn ang="0">
                    <a:pos x="18" y="98"/>
                  </a:cxn>
                  <a:cxn ang="0">
                    <a:pos x="60" y="144"/>
                  </a:cxn>
                  <a:cxn ang="0">
                    <a:pos x="58" y="178"/>
                  </a:cxn>
                  <a:cxn ang="0">
                    <a:pos x="8" y="182"/>
                  </a:cxn>
                  <a:cxn ang="0">
                    <a:pos x="62" y="228"/>
                  </a:cxn>
                  <a:cxn ang="0">
                    <a:pos x="86" y="220"/>
                  </a:cxn>
                  <a:cxn ang="0">
                    <a:pos x="86" y="236"/>
                  </a:cxn>
                  <a:cxn ang="0">
                    <a:pos x="76" y="260"/>
                  </a:cxn>
                  <a:cxn ang="0">
                    <a:pos x="52" y="284"/>
                  </a:cxn>
                  <a:cxn ang="0">
                    <a:pos x="18" y="308"/>
                  </a:cxn>
                  <a:cxn ang="0">
                    <a:pos x="28" y="328"/>
                  </a:cxn>
                  <a:cxn ang="0">
                    <a:pos x="38" y="352"/>
                  </a:cxn>
                  <a:cxn ang="0">
                    <a:pos x="68" y="362"/>
                  </a:cxn>
                  <a:cxn ang="0">
                    <a:pos x="74" y="386"/>
                  </a:cxn>
                  <a:cxn ang="0">
                    <a:pos x="92" y="382"/>
                  </a:cxn>
                  <a:cxn ang="0">
                    <a:pos x="102" y="394"/>
                  </a:cxn>
                  <a:cxn ang="0">
                    <a:pos x="124" y="390"/>
                  </a:cxn>
                  <a:cxn ang="0">
                    <a:pos x="138" y="384"/>
                  </a:cxn>
                  <a:cxn ang="0">
                    <a:pos x="104" y="434"/>
                  </a:cxn>
                  <a:cxn ang="0">
                    <a:pos x="68" y="464"/>
                  </a:cxn>
                  <a:cxn ang="0">
                    <a:pos x="86" y="466"/>
                  </a:cxn>
                  <a:cxn ang="0">
                    <a:pos x="160" y="412"/>
                  </a:cxn>
                  <a:cxn ang="0">
                    <a:pos x="186" y="390"/>
                  </a:cxn>
                  <a:cxn ang="0">
                    <a:pos x="178" y="374"/>
                  </a:cxn>
                  <a:cxn ang="0">
                    <a:pos x="206" y="326"/>
                  </a:cxn>
                  <a:cxn ang="0">
                    <a:pos x="250" y="322"/>
                  </a:cxn>
                  <a:cxn ang="0">
                    <a:pos x="212" y="346"/>
                  </a:cxn>
                  <a:cxn ang="0">
                    <a:pos x="206" y="364"/>
                  </a:cxn>
                  <a:cxn ang="0">
                    <a:pos x="220" y="376"/>
                  </a:cxn>
                  <a:cxn ang="0">
                    <a:pos x="246" y="356"/>
                  </a:cxn>
                  <a:cxn ang="0">
                    <a:pos x="254" y="338"/>
                  </a:cxn>
                  <a:cxn ang="0">
                    <a:pos x="274" y="338"/>
                  </a:cxn>
                  <a:cxn ang="0">
                    <a:pos x="312" y="354"/>
                  </a:cxn>
                  <a:cxn ang="0">
                    <a:pos x="350" y="368"/>
                  </a:cxn>
                  <a:cxn ang="0">
                    <a:pos x="372" y="372"/>
                  </a:cxn>
                  <a:cxn ang="0">
                    <a:pos x="426" y="388"/>
                  </a:cxn>
                  <a:cxn ang="0">
                    <a:pos x="452" y="428"/>
                  </a:cxn>
                  <a:cxn ang="0">
                    <a:pos x="462" y="454"/>
                  </a:cxn>
                  <a:cxn ang="0">
                    <a:pos x="472" y="462"/>
                  </a:cxn>
                  <a:cxn ang="0">
                    <a:pos x="480" y="474"/>
                  </a:cxn>
                  <a:cxn ang="0">
                    <a:pos x="480" y="496"/>
                  </a:cxn>
                  <a:cxn ang="0">
                    <a:pos x="490" y="456"/>
                  </a:cxn>
                  <a:cxn ang="0">
                    <a:pos x="462" y="418"/>
                  </a:cxn>
                  <a:cxn ang="0">
                    <a:pos x="416" y="368"/>
                  </a:cxn>
                  <a:cxn ang="0">
                    <a:pos x="378" y="362"/>
                  </a:cxn>
                </a:cxnLst>
                <a:rect l="0" t="0" r="r" b="b"/>
                <a:pathLst>
                  <a:path w="492" h="498">
                    <a:moveTo>
                      <a:pt x="338" y="50"/>
                    </a:moveTo>
                    <a:lnTo>
                      <a:pt x="336" y="48"/>
                    </a:lnTo>
                    <a:lnTo>
                      <a:pt x="334" y="46"/>
                    </a:lnTo>
                    <a:lnTo>
                      <a:pt x="332" y="46"/>
                    </a:lnTo>
                    <a:lnTo>
                      <a:pt x="328" y="44"/>
                    </a:lnTo>
                    <a:lnTo>
                      <a:pt x="324" y="44"/>
                    </a:lnTo>
                    <a:lnTo>
                      <a:pt x="318" y="44"/>
                    </a:lnTo>
                    <a:lnTo>
                      <a:pt x="310" y="48"/>
                    </a:lnTo>
                    <a:lnTo>
                      <a:pt x="310" y="48"/>
                    </a:lnTo>
                    <a:lnTo>
                      <a:pt x="306" y="48"/>
                    </a:lnTo>
                    <a:lnTo>
                      <a:pt x="300" y="48"/>
                    </a:lnTo>
                    <a:lnTo>
                      <a:pt x="294" y="46"/>
                    </a:lnTo>
                    <a:lnTo>
                      <a:pt x="288" y="44"/>
                    </a:lnTo>
                    <a:lnTo>
                      <a:pt x="282" y="40"/>
                    </a:lnTo>
                    <a:lnTo>
                      <a:pt x="282" y="40"/>
                    </a:lnTo>
                    <a:lnTo>
                      <a:pt x="280" y="40"/>
                    </a:lnTo>
                    <a:lnTo>
                      <a:pt x="276" y="40"/>
                    </a:lnTo>
                    <a:lnTo>
                      <a:pt x="272" y="40"/>
                    </a:lnTo>
                    <a:lnTo>
                      <a:pt x="268" y="38"/>
                    </a:lnTo>
                    <a:lnTo>
                      <a:pt x="264" y="36"/>
                    </a:lnTo>
                    <a:lnTo>
                      <a:pt x="262" y="32"/>
                    </a:lnTo>
                    <a:lnTo>
                      <a:pt x="260" y="30"/>
                    </a:lnTo>
                    <a:lnTo>
                      <a:pt x="258" y="30"/>
                    </a:lnTo>
                    <a:lnTo>
                      <a:pt x="254" y="28"/>
                    </a:lnTo>
                    <a:lnTo>
                      <a:pt x="250" y="26"/>
                    </a:lnTo>
                    <a:lnTo>
                      <a:pt x="246" y="26"/>
                    </a:lnTo>
                    <a:lnTo>
                      <a:pt x="244" y="26"/>
                    </a:lnTo>
                    <a:lnTo>
                      <a:pt x="242" y="24"/>
                    </a:lnTo>
                    <a:lnTo>
                      <a:pt x="240" y="24"/>
                    </a:lnTo>
                    <a:lnTo>
                      <a:pt x="236" y="22"/>
                    </a:lnTo>
                    <a:lnTo>
                      <a:pt x="234" y="20"/>
                    </a:lnTo>
                    <a:lnTo>
                      <a:pt x="230" y="22"/>
                    </a:lnTo>
                    <a:lnTo>
                      <a:pt x="230" y="22"/>
                    </a:lnTo>
                    <a:lnTo>
                      <a:pt x="228" y="26"/>
                    </a:lnTo>
                    <a:lnTo>
                      <a:pt x="230" y="28"/>
                    </a:lnTo>
                    <a:lnTo>
                      <a:pt x="230" y="30"/>
                    </a:lnTo>
                    <a:lnTo>
                      <a:pt x="230" y="34"/>
                    </a:lnTo>
                    <a:lnTo>
                      <a:pt x="230" y="36"/>
                    </a:lnTo>
                    <a:lnTo>
                      <a:pt x="230" y="36"/>
                    </a:lnTo>
                    <a:lnTo>
                      <a:pt x="228" y="36"/>
                    </a:lnTo>
                    <a:lnTo>
                      <a:pt x="224" y="36"/>
                    </a:lnTo>
                    <a:lnTo>
                      <a:pt x="220" y="32"/>
                    </a:lnTo>
                    <a:lnTo>
                      <a:pt x="216" y="28"/>
                    </a:lnTo>
                    <a:lnTo>
                      <a:pt x="212" y="24"/>
                    </a:lnTo>
                    <a:lnTo>
                      <a:pt x="208" y="20"/>
                    </a:lnTo>
                    <a:lnTo>
                      <a:pt x="198" y="16"/>
                    </a:lnTo>
                    <a:lnTo>
                      <a:pt x="188" y="10"/>
                    </a:lnTo>
                    <a:lnTo>
                      <a:pt x="180" y="6"/>
                    </a:lnTo>
                    <a:lnTo>
                      <a:pt x="176" y="4"/>
                    </a:lnTo>
                    <a:lnTo>
                      <a:pt x="172" y="4"/>
                    </a:lnTo>
                    <a:lnTo>
                      <a:pt x="164" y="0"/>
                    </a:lnTo>
                    <a:lnTo>
                      <a:pt x="150" y="0"/>
                    </a:lnTo>
                    <a:lnTo>
                      <a:pt x="134" y="4"/>
                    </a:lnTo>
                    <a:lnTo>
                      <a:pt x="128" y="8"/>
                    </a:lnTo>
                    <a:lnTo>
                      <a:pt x="122" y="10"/>
                    </a:lnTo>
                    <a:lnTo>
                      <a:pt x="118" y="12"/>
                    </a:lnTo>
                    <a:lnTo>
                      <a:pt x="116" y="12"/>
                    </a:lnTo>
                    <a:lnTo>
                      <a:pt x="114" y="12"/>
                    </a:lnTo>
                    <a:lnTo>
                      <a:pt x="112" y="12"/>
                    </a:lnTo>
                    <a:lnTo>
                      <a:pt x="110" y="12"/>
                    </a:lnTo>
                    <a:lnTo>
                      <a:pt x="108" y="12"/>
                    </a:lnTo>
                    <a:lnTo>
                      <a:pt x="104" y="12"/>
                    </a:lnTo>
                    <a:lnTo>
                      <a:pt x="100" y="14"/>
                    </a:lnTo>
                    <a:lnTo>
                      <a:pt x="94" y="16"/>
                    </a:lnTo>
                    <a:lnTo>
                      <a:pt x="88" y="20"/>
                    </a:lnTo>
                    <a:lnTo>
                      <a:pt x="86" y="22"/>
                    </a:lnTo>
                    <a:lnTo>
                      <a:pt x="84" y="28"/>
                    </a:lnTo>
                    <a:lnTo>
                      <a:pt x="80" y="36"/>
                    </a:lnTo>
                    <a:lnTo>
                      <a:pt x="74" y="48"/>
                    </a:lnTo>
                    <a:lnTo>
                      <a:pt x="68" y="60"/>
                    </a:lnTo>
                    <a:lnTo>
                      <a:pt x="58" y="70"/>
                    </a:lnTo>
                    <a:lnTo>
                      <a:pt x="50" y="74"/>
                    </a:lnTo>
                    <a:lnTo>
                      <a:pt x="38" y="76"/>
                    </a:lnTo>
                    <a:lnTo>
                      <a:pt x="28" y="78"/>
                    </a:lnTo>
                    <a:lnTo>
                      <a:pt x="20" y="84"/>
                    </a:lnTo>
                    <a:lnTo>
                      <a:pt x="18" y="92"/>
                    </a:lnTo>
                    <a:lnTo>
                      <a:pt x="18" y="98"/>
                    </a:lnTo>
                    <a:lnTo>
                      <a:pt x="20" y="102"/>
                    </a:lnTo>
                    <a:lnTo>
                      <a:pt x="22" y="106"/>
                    </a:lnTo>
                    <a:lnTo>
                      <a:pt x="26" y="110"/>
                    </a:lnTo>
                    <a:lnTo>
                      <a:pt x="32" y="114"/>
                    </a:lnTo>
                    <a:lnTo>
                      <a:pt x="38" y="120"/>
                    </a:lnTo>
                    <a:lnTo>
                      <a:pt x="48" y="130"/>
                    </a:lnTo>
                    <a:lnTo>
                      <a:pt x="60" y="144"/>
                    </a:lnTo>
                    <a:lnTo>
                      <a:pt x="70" y="156"/>
                    </a:lnTo>
                    <a:lnTo>
                      <a:pt x="76" y="168"/>
                    </a:lnTo>
                    <a:lnTo>
                      <a:pt x="72" y="178"/>
                    </a:lnTo>
                    <a:lnTo>
                      <a:pt x="68" y="180"/>
                    </a:lnTo>
                    <a:lnTo>
                      <a:pt x="64" y="180"/>
                    </a:lnTo>
                    <a:lnTo>
                      <a:pt x="62" y="180"/>
                    </a:lnTo>
                    <a:lnTo>
                      <a:pt x="58" y="178"/>
                    </a:lnTo>
                    <a:lnTo>
                      <a:pt x="54" y="176"/>
                    </a:lnTo>
                    <a:lnTo>
                      <a:pt x="52" y="172"/>
                    </a:lnTo>
                    <a:lnTo>
                      <a:pt x="50" y="170"/>
                    </a:lnTo>
                    <a:lnTo>
                      <a:pt x="46" y="168"/>
                    </a:lnTo>
                    <a:lnTo>
                      <a:pt x="34" y="168"/>
                    </a:lnTo>
                    <a:lnTo>
                      <a:pt x="20" y="172"/>
                    </a:lnTo>
                    <a:lnTo>
                      <a:pt x="8" y="182"/>
                    </a:lnTo>
                    <a:lnTo>
                      <a:pt x="2" y="192"/>
                    </a:lnTo>
                    <a:lnTo>
                      <a:pt x="0" y="200"/>
                    </a:lnTo>
                    <a:lnTo>
                      <a:pt x="0" y="208"/>
                    </a:lnTo>
                    <a:lnTo>
                      <a:pt x="8" y="216"/>
                    </a:lnTo>
                    <a:lnTo>
                      <a:pt x="26" y="226"/>
                    </a:lnTo>
                    <a:lnTo>
                      <a:pt x="44" y="232"/>
                    </a:lnTo>
                    <a:lnTo>
                      <a:pt x="62" y="228"/>
                    </a:lnTo>
                    <a:lnTo>
                      <a:pt x="64" y="228"/>
                    </a:lnTo>
                    <a:lnTo>
                      <a:pt x="66" y="226"/>
                    </a:lnTo>
                    <a:lnTo>
                      <a:pt x="70" y="224"/>
                    </a:lnTo>
                    <a:lnTo>
                      <a:pt x="74" y="222"/>
                    </a:lnTo>
                    <a:lnTo>
                      <a:pt x="78" y="222"/>
                    </a:lnTo>
                    <a:lnTo>
                      <a:pt x="82" y="220"/>
                    </a:lnTo>
                    <a:lnTo>
                      <a:pt x="86" y="220"/>
                    </a:lnTo>
                    <a:lnTo>
                      <a:pt x="88" y="222"/>
                    </a:lnTo>
                    <a:lnTo>
                      <a:pt x="90" y="224"/>
                    </a:lnTo>
                    <a:lnTo>
                      <a:pt x="88" y="226"/>
                    </a:lnTo>
                    <a:lnTo>
                      <a:pt x="86" y="228"/>
                    </a:lnTo>
                    <a:lnTo>
                      <a:pt x="86" y="230"/>
                    </a:lnTo>
                    <a:lnTo>
                      <a:pt x="84" y="234"/>
                    </a:lnTo>
                    <a:lnTo>
                      <a:pt x="86" y="236"/>
                    </a:lnTo>
                    <a:lnTo>
                      <a:pt x="88" y="240"/>
                    </a:lnTo>
                    <a:lnTo>
                      <a:pt x="90" y="242"/>
                    </a:lnTo>
                    <a:lnTo>
                      <a:pt x="92" y="246"/>
                    </a:lnTo>
                    <a:lnTo>
                      <a:pt x="92" y="248"/>
                    </a:lnTo>
                    <a:lnTo>
                      <a:pt x="90" y="252"/>
                    </a:lnTo>
                    <a:lnTo>
                      <a:pt x="86" y="256"/>
                    </a:lnTo>
                    <a:lnTo>
                      <a:pt x="76" y="260"/>
                    </a:lnTo>
                    <a:lnTo>
                      <a:pt x="64" y="266"/>
                    </a:lnTo>
                    <a:lnTo>
                      <a:pt x="56" y="274"/>
                    </a:lnTo>
                    <a:lnTo>
                      <a:pt x="52" y="284"/>
                    </a:lnTo>
                    <a:lnTo>
                      <a:pt x="54" y="284"/>
                    </a:lnTo>
                    <a:lnTo>
                      <a:pt x="54" y="284"/>
                    </a:lnTo>
                    <a:lnTo>
                      <a:pt x="54" y="284"/>
                    </a:lnTo>
                    <a:lnTo>
                      <a:pt x="52" y="284"/>
                    </a:lnTo>
                    <a:lnTo>
                      <a:pt x="52" y="286"/>
                    </a:lnTo>
                    <a:lnTo>
                      <a:pt x="48" y="288"/>
                    </a:lnTo>
                    <a:lnTo>
                      <a:pt x="44" y="290"/>
                    </a:lnTo>
                    <a:lnTo>
                      <a:pt x="36" y="296"/>
                    </a:lnTo>
                    <a:lnTo>
                      <a:pt x="28" y="300"/>
                    </a:lnTo>
                    <a:lnTo>
                      <a:pt x="22" y="304"/>
                    </a:lnTo>
                    <a:lnTo>
                      <a:pt x="18" y="308"/>
                    </a:lnTo>
                    <a:lnTo>
                      <a:pt x="16" y="312"/>
                    </a:lnTo>
                    <a:lnTo>
                      <a:pt x="14" y="316"/>
                    </a:lnTo>
                    <a:lnTo>
                      <a:pt x="16" y="320"/>
                    </a:lnTo>
                    <a:lnTo>
                      <a:pt x="22" y="324"/>
                    </a:lnTo>
                    <a:lnTo>
                      <a:pt x="22" y="326"/>
                    </a:lnTo>
                    <a:lnTo>
                      <a:pt x="24" y="326"/>
                    </a:lnTo>
                    <a:lnTo>
                      <a:pt x="28" y="328"/>
                    </a:lnTo>
                    <a:lnTo>
                      <a:pt x="34" y="330"/>
                    </a:lnTo>
                    <a:lnTo>
                      <a:pt x="38" y="332"/>
                    </a:lnTo>
                    <a:lnTo>
                      <a:pt x="38" y="332"/>
                    </a:lnTo>
                    <a:lnTo>
                      <a:pt x="38" y="336"/>
                    </a:lnTo>
                    <a:lnTo>
                      <a:pt x="38" y="340"/>
                    </a:lnTo>
                    <a:lnTo>
                      <a:pt x="38" y="346"/>
                    </a:lnTo>
                    <a:lnTo>
                      <a:pt x="38" y="352"/>
                    </a:lnTo>
                    <a:lnTo>
                      <a:pt x="42" y="358"/>
                    </a:lnTo>
                    <a:lnTo>
                      <a:pt x="48" y="362"/>
                    </a:lnTo>
                    <a:lnTo>
                      <a:pt x="50" y="362"/>
                    </a:lnTo>
                    <a:lnTo>
                      <a:pt x="54" y="362"/>
                    </a:lnTo>
                    <a:lnTo>
                      <a:pt x="58" y="362"/>
                    </a:lnTo>
                    <a:lnTo>
                      <a:pt x="64" y="362"/>
                    </a:lnTo>
                    <a:lnTo>
                      <a:pt x="68" y="362"/>
                    </a:lnTo>
                    <a:lnTo>
                      <a:pt x="68" y="364"/>
                    </a:lnTo>
                    <a:lnTo>
                      <a:pt x="70" y="366"/>
                    </a:lnTo>
                    <a:lnTo>
                      <a:pt x="70" y="370"/>
                    </a:lnTo>
                    <a:lnTo>
                      <a:pt x="72" y="374"/>
                    </a:lnTo>
                    <a:lnTo>
                      <a:pt x="74" y="380"/>
                    </a:lnTo>
                    <a:lnTo>
                      <a:pt x="74" y="386"/>
                    </a:lnTo>
                    <a:lnTo>
                      <a:pt x="74" y="386"/>
                    </a:lnTo>
                    <a:lnTo>
                      <a:pt x="76" y="388"/>
                    </a:lnTo>
                    <a:lnTo>
                      <a:pt x="80" y="388"/>
                    </a:lnTo>
                    <a:lnTo>
                      <a:pt x="82" y="388"/>
                    </a:lnTo>
                    <a:lnTo>
                      <a:pt x="86" y="386"/>
                    </a:lnTo>
                    <a:lnTo>
                      <a:pt x="90" y="382"/>
                    </a:lnTo>
                    <a:lnTo>
                      <a:pt x="90" y="382"/>
                    </a:lnTo>
                    <a:lnTo>
                      <a:pt x="92" y="382"/>
                    </a:lnTo>
                    <a:lnTo>
                      <a:pt x="94" y="382"/>
                    </a:lnTo>
                    <a:lnTo>
                      <a:pt x="96" y="382"/>
                    </a:lnTo>
                    <a:lnTo>
                      <a:pt x="98" y="384"/>
                    </a:lnTo>
                    <a:lnTo>
                      <a:pt x="98" y="388"/>
                    </a:lnTo>
                    <a:lnTo>
                      <a:pt x="100" y="390"/>
                    </a:lnTo>
                    <a:lnTo>
                      <a:pt x="100" y="392"/>
                    </a:lnTo>
                    <a:lnTo>
                      <a:pt x="102" y="394"/>
                    </a:lnTo>
                    <a:lnTo>
                      <a:pt x="104" y="396"/>
                    </a:lnTo>
                    <a:lnTo>
                      <a:pt x="106" y="398"/>
                    </a:lnTo>
                    <a:lnTo>
                      <a:pt x="110" y="398"/>
                    </a:lnTo>
                    <a:lnTo>
                      <a:pt x="116" y="396"/>
                    </a:lnTo>
                    <a:lnTo>
                      <a:pt x="120" y="392"/>
                    </a:lnTo>
                    <a:lnTo>
                      <a:pt x="122" y="392"/>
                    </a:lnTo>
                    <a:lnTo>
                      <a:pt x="124" y="390"/>
                    </a:lnTo>
                    <a:lnTo>
                      <a:pt x="126" y="388"/>
                    </a:lnTo>
                    <a:lnTo>
                      <a:pt x="128" y="384"/>
                    </a:lnTo>
                    <a:lnTo>
                      <a:pt x="130" y="382"/>
                    </a:lnTo>
                    <a:lnTo>
                      <a:pt x="134" y="380"/>
                    </a:lnTo>
                    <a:lnTo>
                      <a:pt x="136" y="380"/>
                    </a:lnTo>
                    <a:lnTo>
                      <a:pt x="138" y="380"/>
                    </a:lnTo>
                    <a:lnTo>
                      <a:pt x="138" y="384"/>
                    </a:lnTo>
                    <a:lnTo>
                      <a:pt x="138" y="388"/>
                    </a:lnTo>
                    <a:lnTo>
                      <a:pt x="136" y="396"/>
                    </a:lnTo>
                    <a:lnTo>
                      <a:pt x="132" y="408"/>
                    </a:lnTo>
                    <a:lnTo>
                      <a:pt x="126" y="418"/>
                    </a:lnTo>
                    <a:lnTo>
                      <a:pt x="122" y="420"/>
                    </a:lnTo>
                    <a:lnTo>
                      <a:pt x="114" y="426"/>
                    </a:lnTo>
                    <a:lnTo>
                      <a:pt x="104" y="434"/>
                    </a:lnTo>
                    <a:lnTo>
                      <a:pt x="94" y="444"/>
                    </a:lnTo>
                    <a:lnTo>
                      <a:pt x="86" y="454"/>
                    </a:lnTo>
                    <a:lnTo>
                      <a:pt x="84" y="456"/>
                    </a:lnTo>
                    <a:lnTo>
                      <a:pt x="82" y="456"/>
                    </a:lnTo>
                    <a:lnTo>
                      <a:pt x="78" y="458"/>
                    </a:lnTo>
                    <a:lnTo>
                      <a:pt x="74" y="462"/>
                    </a:lnTo>
                    <a:lnTo>
                      <a:pt x="68" y="464"/>
                    </a:lnTo>
                    <a:lnTo>
                      <a:pt x="64" y="470"/>
                    </a:lnTo>
                    <a:lnTo>
                      <a:pt x="62" y="474"/>
                    </a:lnTo>
                    <a:lnTo>
                      <a:pt x="64" y="474"/>
                    </a:lnTo>
                    <a:lnTo>
                      <a:pt x="66" y="472"/>
                    </a:lnTo>
                    <a:lnTo>
                      <a:pt x="72" y="470"/>
                    </a:lnTo>
                    <a:lnTo>
                      <a:pt x="78" y="468"/>
                    </a:lnTo>
                    <a:lnTo>
                      <a:pt x="86" y="466"/>
                    </a:lnTo>
                    <a:lnTo>
                      <a:pt x="94" y="464"/>
                    </a:lnTo>
                    <a:lnTo>
                      <a:pt x="106" y="458"/>
                    </a:lnTo>
                    <a:lnTo>
                      <a:pt x="120" y="450"/>
                    </a:lnTo>
                    <a:lnTo>
                      <a:pt x="134" y="436"/>
                    </a:lnTo>
                    <a:lnTo>
                      <a:pt x="148" y="424"/>
                    </a:lnTo>
                    <a:lnTo>
                      <a:pt x="160" y="412"/>
                    </a:lnTo>
                    <a:lnTo>
                      <a:pt x="160" y="412"/>
                    </a:lnTo>
                    <a:lnTo>
                      <a:pt x="164" y="410"/>
                    </a:lnTo>
                    <a:lnTo>
                      <a:pt x="168" y="408"/>
                    </a:lnTo>
                    <a:lnTo>
                      <a:pt x="172" y="404"/>
                    </a:lnTo>
                    <a:lnTo>
                      <a:pt x="176" y="402"/>
                    </a:lnTo>
                    <a:lnTo>
                      <a:pt x="180" y="398"/>
                    </a:lnTo>
                    <a:lnTo>
                      <a:pt x="184" y="394"/>
                    </a:lnTo>
                    <a:lnTo>
                      <a:pt x="186" y="390"/>
                    </a:lnTo>
                    <a:lnTo>
                      <a:pt x="184" y="386"/>
                    </a:lnTo>
                    <a:lnTo>
                      <a:pt x="182" y="382"/>
                    </a:lnTo>
                    <a:lnTo>
                      <a:pt x="180" y="382"/>
                    </a:lnTo>
                    <a:lnTo>
                      <a:pt x="178" y="380"/>
                    </a:lnTo>
                    <a:lnTo>
                      <a:pt x="178" y="378"/>
                    </a:lnTo>
                    <a:lnTo>
                      <a:pt x="176" y="376"/>
                    </a:lnTo>
                    <a:lnTo>
                      <a:pt x="178" y="374"/>
                    </a:lnTo>
                    <a:lnTo>
                      <a:pt x="182" y="372"/>
                    </a:lnTo>
                    <a:lnTo>
                      <a:pt x="184" y="368"/>
                    </a:lnTo>
                    <a:lnTo>
                      <a:pt x="188" y="360"/>
                    </a:lnTo>
                    <a:lnTo>
                      <a:pt x="194" y="350"/>
                    </a:lnTo>
                    <a:lnTo>
                      <a:pt x="200" y="340"/>
                    </a:lnTo>
                    <a:lnTo>
                      <a:pt x="204" y="328"/>
                    </a:lnTo>
                    <a:lnTo>
                      <a:pt x="206" y="326"/>
                    </a:lnTo>
                    <a:lnTo>
                      <a:pt x="214" y="322"/>
                    </a:lnTo>
                    <a:lnTo>
                      <a:pt x="226" y="318"/>
                    </a:lnTo>
                    <a:lnTo>
                      <a:pt x="244" y="318"/>
                    </a:lnTo>
                    <a:lnTo>
                      <a:pt x="244" y="318"/>
                    </a:lnTo>
                    <a:lnTo>
                      <a:pt x="246" y="320"/>
                    </a:lnTo>
                    <a:lnTo>
                      <a:pt x="248" y="322"/>
                    </a:lnTo>
                    <a:lnTo>
                      <a:pt x="250" y="322"/>
                    </a:lnTo>
                    <a:lnTo>
                      <a:pt x="252" y="324"/>
                    </a:lnTo>
                    <a:lnTo>
                      <a:pt x="252" y="326"/>
                    </a:lnTo>
                    <a:lnTo>
                      <a:pt x="248" y="328"/>
                    </a:lnTo>
                    <a:lnTo>
                      <a:pt x="244" y="328"/>
                    </a:lnTo>
                    <a:lnTo>
                      <a:pt x="232" y="332"/>
                    </a:lnTo>
                    <a:lnTo>
                      <a:pt x="220" y="336"/>
                    </a:lnTo>
                    <a:lnTo>
                      <a:pt x="212" y="346"/>
                    </a:lnTo>
                    <a:lnTo>
                      <a:pt x="212" y="348"/>
                    </a:lnTo>
                    <a:lnTo>
                      <a:pt x="212" y="350"/>
                    </a:lnTo>
                    <a:lnTo>
                      <a:pt x="210" y="354"/>
                    </a:lnTo>
                    <a:lnTo>
                      <a:pt x="208" y="358"/>
                    </a:lnTo>
                    <a:lnTo>
                      <a:pt x="206" y="360"/>
                    </a:lnTo>
                    <a:lnTo>
                      <a:pt x="206" y="362"/>
                    </a:lnTo>
                    <a:lnTo>
                      <a:pt x="206" y="364"/>
                    </a:lnTo>
                    <a:lnTo>
                      <a:pt x="206" y="366"/>
                    </a:lnTo>
                    <a:lnTo>
                      <a:pt x="206" y="370"/>
                    </a:lnTo>
                    <a:lnTo>
                      <a:pt x="208" y="372"/>
                    </a:lnTo>
                    <a:lnTo>
                      <a:pt x="208" y="376"/>
                    </a:lnTo>
                    <a:lnTo>
                      <a:pt x="212" y="376"/>
                    </a:lnTo>
                    <a:lnTo>
                      <a:pt x="214" y="376"/>
                    </a:lnTo>
                    <a:lnTo>
                      <a:pt x="220" y="376"/>
                    </a:lnTo>
                    <a:lnTo>
                      <a:pt x="220" y="374"/>
                    </a:lnTo>
                    <a:lnTo>
                      <a:pt x="224" y="372"/>
                    </a:lnTo>
                    <a:lnTo>
                      <a:pt x="228" y="370"/>
                    </a:lnTo>
                    <a:lnTo>
                      <a:pt x="232" y="368"/>
                    </a:lnTo>
                    <a:lnTo>
                      <a:pt x="236" y="364"/>
                    </a:lnTo>
                    <a:lnTo>
                      <a:pt x="242" y="360"/>
                    </a:lnTo>
                    <a:lnTo>
                      <a:pt x="246" y="356"/>
                    </a:lnTo>
                    <a:lnTo>
                      <a:pt x="248" y="354"/>
                    </a:lnTo>
                    <a:lnTo>
                      <a:pt x="250" y="350"/>
                    </a:lnTo>
                    <a:lnTo>
                      <a:pt x="250" y="348"/>
                    </a:lnTo>
                    <a:lnTo>
                      <a:pt x="250" y="346"/>
                    </a:lnTo>
                    <a:lnTo>
                      <a:pt x="252" y="344"/>
                    </a:lnTo>
                    <a:lnTo>
                      <a:pt x="252" y="340"/>
                    </a:lnTo>
                    <a:lnTo>
                      <a:pt x="254" y="338"/>
                    </a:lnTo>
                    <a:lnTo>
                      <a:pt x="256" y="334"/>
                    </a:lnTo>
                    <a:lnTo>
                      <a:pt x="258" y="334"/>
                    </a:lnTo>
                    <a:lnTo>
                      <a:pt x="262" y="332"/>
                    </a:lnTo>
                    <a:lnTo>
                      <a:pt x="266" y="334"/>
                    </a:lnTo>
                    <a:lnTo>
                      <a:pt x="270" y="338"/>
                    </a:lnTo>
                    <a:lnTo>
                      <a:pt x="272" y="338"/>
                    </a:lnTo>
                    <a:lnTo>
                      <a:pt x="274" y="338"/>
                    </a:lnTo>
                    <a:lnTo>
                      <a:pt x="280" y="338"/>
                    </a:lnTo>
                    <a:lnTo>
                      <a:pt x="284" y="340"/>
                    </a:lnTo>
                    <a:lnTo>
                      <a:pt x="290" y="342"/>
                    </a:lnTo>
                    <a:lnTo>
                      <a:pt x="294" y="346"/>
                    </a:lnTo>
                    <a:lnTo>
                      <a:pt x="296" y="350"/>
                    </a:lnTo>
                    <a:lnTo>
                      <a:pt x="300" y="352"/>
                    </a:lnTo>
                    <a:lnTo>
                      <a:pt x="312" y="354"/>
                    </a:lnTo>
                    <a:lnTo>
                      <a:pt x="330" y="358"/>
                    </a:lnTo>
                    <a:lnTo>
                      <a:pt x="332" y="358"/>
                    </a:lnTo>
                    <a:lnTo>
                      <a:pt x="336" y="358"/>
                    </a:lnTo>
                    <a:lnTo>
                      <a:pt x="340" y="362"/>
                    </a:lnTo>
                    <a:lnTo>
                      <a:pt x="344" y="364"/>
                    </a:lnTo>
                    <a:lnTo>
                      <a:pt x="348" y="370"/>
                    </a:lnTo>
                    <a:lnTo>
                      <a:pt x="350" y="368"/>
                    </a:lnTo>
                    <a:lnTo>
                      <a:pt x="350" y="366"/>
                    </a:lnTo>
                    <a:lnTo>
                      <a:pt x="354" y="364"/>
                    </a:lnTo>
                    <a:lnTo>
                      <a:pt x="356" y="362"/>
                    </a:lnTo>
                    <a:lnTo>
                      <a:pt x="360" y="362"/>
                    </a:lnTo>
                    <a:lnTo>
                      <a:pt x="364" y="362"/>
                    </a:lnTo>
                    <a:lnTo>
                      <a:pt x="366" y="366"/>
                    </a:lnTo>
                    <a:lnTo>
                      <a:pt x="372" y="372"/>
                    </a:lnTo>
                    <a:lnTo>
                      <a:pt x="380" y="382"/>
                    </a:lnTo>
                    <a:lnTo>
                      <a:pt x="390" y="392"/>
                    </a:lnTo>
                    <a:lnTo>
                      <a:pt x="398" y="402"/>
                    </a:lnTo>
                    <a:lnTo>
                      <a:pt x="406" y="408"/>
                    </a:lnTo>
                    <a:lnTo>
                      <a:pt x="408" y="410"/>
                    </a:lnTo>
                    <a:lnTo>
                      <a:pt x="424" y="386"/>
                    </a:lnTo>
                    <a:lnTo>
                      <a:pt x="426" y="388"/>
                    </a:lnTo>
                    <a:lnTo>
                      <a:pt x="432" y="398"/>
                    </a:lnTo>
                    <a:lnTo>
                      <a:pt x="438" y="408"/>
                    </a:lnTo>
                    <a:lnTo>
                      <a:pt x="442" y="418"/>
                    </a:lnTo>
                    <a:lnTo>
                      <a:pt x="444" y="418"/>
                    </a:lnTo>
                    <a:lnTo>
                      <a:pt x="446" y="420"/>
                    </a:lnTo>
                    <a:lnTo>
                      <a:pt x="448" y="424"/>
                    </a:lnTo>
                    <a:lnTo>
                      <a:pt x="452" y="428"/>
                    </a:lnTo>
                    <a:lnTo>
                      <a:pt x="456" y="432"/>
                    </a:lnTo>
                    <a:lnTo>
                      <a:pt x="458" y="436"/>
                    </a:lnTo>
                    <a:lnTo>
                      <a:pt x="458" y="436"/>
                    </a:lnTo>
                    <a:lnTo>
                      <a:pt x="458" y="440"/>
                    </a:lnTo>
                    <a:lnTo>
                      <a:pt x="458" y="444"/>
                    </a:lnTo>
                    <a:lnTo>
                      <a:pt x="460" y="450"/>
                    </a:lnTo>
                    <a:lnTo>
                      <a:pt x="462" y="454"/>
                    </a:lnTo>
                    <a:lnTo>
                      <a:pt x="466" y="458"/>
                    </a:lnTo>
                    <a:lnTo>
                      <a:pt x="466" y="460"/>
                    </a:lnTo>
                    <a:lnTo>
                      <a:pt x="466" y="460"/>
                    </a:lnTo>
                    <a:lnTo>
                      <a:pt x="466" y="462"/>
                    </a:lnTo>
                    <a:lnTo>
                      <a:pt x="468" y="462"/>
                    </a:lnTo>
                    <a:lnTo>
                      <a:pt x="470" y="462"/>
                    </a:lnTo>
                    <a:lnTo>
                      <a:pt x="472" y="462"/>
                    </a:lnTo>
                    <a:lnTo>
                      <a:pt x="476" y="458"/>
                    </a:lnTo>
                    <a:lnTo>
                      <a:pt x="476" y="458"/>
                    </a:lnTo>
                    <a:lnTo>
                      <a:pt x="476" y="460"/>
                    </a:lnTo>
                    <a:lnTo>
                      <a:pt x="478" y="460"/>
                    </a:lnTo>
                    <a:lnTo>
                      <a:pt x="478" y="464"/>
                    </a:lnTo>
                    <a:lnTo>
                      <a:pt x="478" y="468"/>
                    </a:lnTo>
                    <a:lnTo>
                      <a:pt x="480" y="474"/>
                    </a:lnTo>
                    <a:lnTo>
                      <a:pt x="478" y="474"/>
                    </a:lnTo>
                    <a:lnTo>
                      <a:pt x="478" y="476"/>
                    </a:lnTo>
                    <a:lnTo>
                      <a:pt x="476" y="480"/>
                    </a:lnTo>
                    <a:lnTo>
                      <a:pt x="476" y="484"/>
                    </a:lnTo>
                    <a:lnTo>
                      <a:pt x="476" y="488"/>
                    </a:lnTo>
                    <a:lnTo>
                      <a:pt x="478" y="494"/>
                    </a:lnTo>
                    <a:lnTo>
                      <a:pt x="480" y="496"/>
                    </a:lnTo>
                    <a:lnTo>
                      <a:pt x="484" y="498"/>
                    </a:lnTo>
                    <a:lnTo>
                      <a:pt x="486" y="494"/>
                    </a:lnTo>
                    <a:lnTo>
                      <a:pt x="488" y="486"/>
                    </a:lnTo>
                    <a:lnTo>
                      <a:pt x="490" y="474"/>
                    </a:lnTo>
                    <a:lnTo>
                      <a:pt x="492" y="464"/>
                    </a:lnTo>
                    <a:lnTo>
                      <a:pt x="492" y="456"/>
                    </a:lnTo>
                    <a:lnTo>
                      <a:pt x="490" y="456"/>
                    </a:lnTo>
                    <a:lnTo>
                      <a:pt x="488" y="454"/>
                    </a:lnTo>
                    <a:lnTo>
                      <a:pt x="484" y="450"/>
                    </a:lnTo>
                    <a:lnTo>
                      <a:pt x="478" y="444"/>
                    </a:lnTo>
                    <a:lnTo>
                      <a:pt x="474" y="438"/>
                    </a:lnTo>
                    <a:lnTo>
                      <a:pt x="470" y="430"/>
                    </a:lnTo>
                    <a:lnTo>
                      <a:pt x="468" y="426"/>
                    </a:lnTo>
                    <a:lnTo>
                      <a:pt x="462" y="418"/>
                    </a:lnTo>
                    <a:lnTo>
                      <a:pt x="454" y="406"/>
                    </a:lnTo>
                    <a:lnTo>
                      <a:pt x="444" y="392"/>
                    </a:lnTo>
                    <a:lnTo>
                      <a:pt x="434" y="380"/>
                    </a:lnTo>
                    <a:lnTo>
                      <a:pt x="426" y="370"/>
                    </a:lnTo>
                    <a:lnTo>
                      <a:pt x="420" y="366"/>
                    </a:lnTo>
                    <a:lnTo>
                      <a:pt x="418" y="366"/>
                    </a:lnTo>
                    <a:lnTo>
                      <a:pt x="416" y="368"/>
                    </a:lnTo>
                    <a:lnTo>
                      <a:pt x="412" y="372"/>
                    </a:lnTo>
                    <a:lnTo>
                      <a:pt x="408" y="374"/>
                    </a:lnTo>
                    <a:lnTo>
                      <a:pt x="402" y="378"/>
                    </a:lnTo>
                    <a:lnTo>
                      <a:pt x="398" y="378"/>
                    </a:lnTo>
                    <a:lnTo>
                      <a:pt x="396" y="376"/>
                    </a:lnTo>
                    <a:lnTo>
                      <a:pt x="388" y="370"/>
                    </a:lnTo>
                    <a:lnTo>
                      <a:pt x="378" y="362"/>
                    </a:lnTo>
                    <a:lnTo>
                      <a:pt x="368" y="354"/>
                    </a:lnTo>
                    <a:lnTo>
                      <a:pt x="358" y="348"/>
                    </a:lnTo>
                    <a:lnTo>
                      <a:pt x="350" y="342"/>
                    </a:lnTo>
                    <a:lnTo>
                      <a:pt x="338" y="342"/>
                    </a:lnTo>
                    <a:lnTo>
                      <a:pt x="338" y="50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" name="Freeform 374"/>
              <p:cNvSpPr>
                <a:spLocks/>
              </p:cNvSpPr>
              <p:nvPr/>
            </p:nvSpPr>
            <p:spPr bwMode="gray">
              <a:xfrm>
                <a:off x="3919" y="2134"/>
                <a:ext cx="738" cy="404"/>
              </a:xfrm>
              <a:custGeom>
                <a:avLst/>
                <a:gdLst/>
                <a:ahLst/>
                <a:cxnLst>
                  <a:cxn ang="0">
                    <a:pos x="704" y="42"/>
                  </a:cxn>
                  <a:cxn ang="0">
                    <a:pos x="724" y="30"/>
                  </a:cxn>
                  <a:cxn ang="0">
                    <a:pos x="724" y="64"/>
                  </a:cxn>
                  <a:cxn ang="0">
                    <a:pos x="738" y="74"/>
                  </a:cxn>
                  <a:cxn ang="0">
                    <a:pos x="726" y="82"/>
                  </a:cxn>
                  <a:cxn ang="0">
                    <a:pos x="702" y="96"/>
                  </a:cxn>
                  <a:cxn ang="0">
                    <a:pos x="684" y="114"/>
                  </a:cxn>
                  <a:cxn ang="0">
                    <a:pos x="688" y="126"/>
                  </a:cxn>
                  <a:cxn ang="0">
                    <a:pos x="696" y="136"/>
                  </a:cxn>
                  <a:cxn ang="0">
                    <a:pos x="668" y="140"/>
                  </a:cxn>
                  <a:cxn ang="0">
                    <a:pos x="644" y="142"/>
                  </a:cxn>
                  <a:cxn ang="0">
                    <a:pos x="646" y="162"/>
                  </a:cxn>
                  <a:cxn ang="0">
                    <a:pos x="642" y="192"/>
                  </a:cxn>
                  <a:cxn ang="0">
                    <a:pos x="630" y="184"/>
                  </a:cxn>
                  <a:cxn ang="0">
                    <a:pos x="622" y="186"/>
                  </a:cxn>
                  <a:cxn ang="0">
                    <a:pos x="626" y="204"/>
                  </a:cxn>
                  <a:cxn ang="0">
                    <a:pos x="616" y="218"/>
                  </a:cxn>
                  <a:cxn ang="0">
                    <a:pos x="624" y="234"/>
                  </a:cxn>
                  <a:cxn ang="0">
                    <a:pos x="610" y="240"/>
                  </a:cxn>
                  <a:cxn ang="0">
                    <a:pos x="556" y="296"/>
                  </a:cxn>
                  <a:cxn ang="0">
                    <a:pos x="550" y="320"/>
                  </a:cxn>
                  <a:cxn ang="0">
                    <a:pos x="572" y="368"/>
                  </a:cxn>
                  <a:cxn ang="0">
                    <a:pos x="566" y="404"/>
                  </a:cxn>
                  <a:cxn ang="0">
                    <a:pos x="528" y="348"/>
                  </a:cxn>
                  <a:cxn ang="0">
                    <a:pos x="516" y="326"/>
                  </a:cxn>
                  <a:cxn ang="0">
                    <a:pos x="446" y="324"/>
                  </a:cxn>
                  <a:cxn ang="0">
                    <a:pos x="382" y="334"/>
                  </a:cxn>
                  <a:cxn ang="0">
                    <a:pos x="344" y="376"/>
                  </a:cxn>
                  <a:cxn ang="0">
                    <a:pos x="308" y="350"/>
                  </a:cxn>
                  <a:cxn ang="0">
                    <a:pos x="288" y="336"/>
                  </a:cxn>
                  <a:cxn ang="0">
                    <a:pos x="262" y="334"/>
                  </a:cxn>
                  <a:cxn ang="0">
                    <a:pos x="228" y="296"/>
                  </a:cxn>
                  <a:cxn ang="0">
                    <a:pos x="176" y="306"/>
                  </a:cxn>
                  <a:cxn ang="0">
                    <a:pos x="112" y="288"/>
                  </a:cxn>
                  <a:cxn ang="0">
                    <a:pos x="84" y="272"/>
                  </a:cxn>
                  <a:cxn ang="0">
                    <a:pos x="52" y="252"/>
                  </a:cxn>
                  <a:cxn ang="0">
                    <a:pos x="2" y="156"/>
                  </a:cxn>
                  <a:cxn ang="0">
                    <a:pos x="6" y="102"/>
                  </a:cxn>
                  <a:cxn ang="0">
                    <a:pos x="6" y="62"/>
                  </a:cxn>
                  <a:cxn ang="0">
                    <a:pos x="14" y="22"/>
                  </a:cxn>
                  <a:cxn ang="0">
                    <a:pos x="416" y="12"/>
                  </a:cxn>
                  <a:cxn ang="0">
                    <a:pos x="432" y="22"/>
                  </a:cxn>
                  <a:cxn ang="0">
                    <a:pos x="416" y="40"/>
                  </a:cxn>
                  <a:cxn ang="0">
                    <a:pos x="454" y="42"/>
                  </a:cxn>
                  <a:cxn ang="0">
                    <a:pos x="484" y="42"/>
                  </a:cxn>
                  <a:cxn ang="0">
                    <a:pos x="502" y="44"/>
                  </a:cxn>
                  <a:cxn ang="0">
                    <a:pos x="490" y="60"/>
                  </a:cxn>
                  <a:cxn ang="0">
                    <a:pos x="472" y="66"/>
                  </a:cxn>
                  <a:cxn ang="0">
                    <a:pos x="476" y="84"/>
                  </a:cxn>
                  <a:cxn ang="0">
                    <a:pos x="472" y="134"/>
                  </a:cxn>
                  <a:cxn ang="0">
                    <a:pos x="490" y="108"/>
                  </a:cxn>
                  <a:cxn ang="0">
                    <a:pos x="504" y="64"/>
                  </a:cxn>
                  <a:cxn ang="0">
                    <a:pos x="520" y="64"/>
                  </a:cxn>
                  <a:cxn ang="0">
                    <a:pos x="518" y="90"/>
                  </a:cxn>
                  <a:cxn ang="0">
                    <a:pos x="530" y="92"/>
                  </a:cxn>
                  <a:cxn ang="0">
                    <a:pos x="536" y="120"/>
                  </a:cxn>
                  <a:cxn ang="0">
                    <a:pos x="546" y="128"/>
                  </a:cxn>
                  <a:cxn ang="0">
                    <a:pos x="586" y="114"/>
                  </a:cxn>
                  <a:cxn ang="0">
                    <a:pos x="596" y="94"/>
                  </a:cxn>
                  <a:cxn ang="0">
                    <a:pos x="634" y="82"/>
                  </a:cxn>
                </a:cxnLst>
                <a:rect l="0" t="0" r="r" b="b"/>
                <a:pathLst>
                  <a:path w="738" h="404">
                    <a:moveTo>
                      <a:pt x="640" y="76"/>
                    </a:moveTo>
                    <a:lnTo>
                      <a:pt x="650" y="64"/>
                    </a:lnTo>
                    <a:lnTo>
                      <a:pt x="664" y="58"/>
                    </a:lnTo>
                    <a:lnTo>
                      <a:pt x="680" y="54"/>
                    </a:lnTo>
                    <a:lnTo>
                      <a:pt x="694" y="52"/>
                    </a:lnTo>
                    <a:lnTo>
                      <a:pt x="698" y="52"/>
                    </a:lnTo>
                    <a:lnTo>
                      <a:pt x="704" y="42"/>
                    </a:lnTo>
                    <a:lnTo>
                      <a:pt x="708" y="36"/>
                    </a:lnTo>
                    <a:lnTo>
                      <a:pt x="712" y="32"/>
                    </a:lnTo>
                    <a:lnTo>
                      <a:pt x="716" y="30"/>
                    </a:lnTo>
                    <a:lnTo>
                      <a:pt x="720" y="28"/>
                    </a:lnTo>
                    <a:lnTo>
                      <a:pt x="722" y="28"/>
                    </a:lnTo>
                    <a:lnTo>
                      <a:pt x="724" y="30"/>
                    </a:lnTo>
                    <a:lnTo>
                      <a:pt x="724" y="30"/>
                    </a:lnTo>
                    <a:lnTo>
                      <a:pt x="726" y="30"/>
                    </a:lnTo>
                    <a:lnTo>
                      <a:pt x="732" y="32"/>
                    </a:lnTo>
                    <a:lnTo>
                      <a:pt x="734" y="40"/>
                    </a:lnTo>
                    <a:lnTo>
                      <a:pt x="732" y="48"/>
                    </a:lnTo>
                    <a:lnTo>
                      <a:pt x="728" y="56"/>
                    </a:lnTo>
                    <a:lnTo>
                      <a:pt x="726" y="62"/>
                    </a:lnTo>
                    <a:lnTo>
                      <a:pt x="724" y="64"/>
                    </a:lnTo>
                    <a:lnTo>
                      <a:pt x="724" y="64"/>
                    </a:lnTo>
                    <a:lnTo>
                      <a:pt x="726" y="66"/>
                    </a:lnTo>
                    <a:lnTo>
                      <a:pt x="728" y="68"/>
                    </a:lnTo>
                    <a:lnTo>
                      <a:pt x="732" y="70"/>
                    </a:lnTo>
                    <a:lnTo>
                      <a:pt x="734" y="72"/>
                    </a:lnTo>
                    <a:lnTo>
                      <a:pt x="738" y="74"/>
                    </a:lnTo>
                    <a:lnTo>
                      <a:pt x="738" y="74"/>
                    </a:lnTo>
                    <a:lnTo>
                      <a:pt x="738" y="74"/>
                    </a:lnTo>
                    <a:lnTo>
                      <a:pt x="738" y="76"/>
                    </a:lnTo>
                    <a:lnTo>
                      <a:pt x="736" y="76"/>
                    </a:lnTo>
                    <a:lnTo>
                      <a:pt x="734" y="78"/>
                    </a:lnTo>
                    <a:lnTo>
                      <a:pt x="730" y="80"/>
                    </a:lnTo>
                    <a:lnTo>
                      <a:pt x="730" y="82"/>
                    </a:lnTo>
                    <a:lnTo>
                      <a:pt x="726" y="82"/>
                    </a:lnTo>
                    <a:lnTo>
                      <a:pt x="722" y="84"/>
                    </a:lnTo>
                    <a:lnTo>
                      <a:pt x="718" y="86"/>
                    </a:lnTo>
                    <a:lnTo>
                      <a:pt x="712" y="86"/>
                    </a:lnTo>
                    <a:lnTo>
                      <a:pt x="708" y="88"/>
                    </a:lnTo>
                    <a:lnTo>
                      <a:pt x="706" y="90"/>
                    </a:lnTo>
                    <a:lnTo>
                      <a:pt x="704" y="92"/>
                    </a:lnTo>
                    <a:lnTo>
                      <a:pt x="702" y="96"/>
                    </a:lnTo>
                    <a:lnTo>
                      <a:pt x="698" y="100"/>
                    </a:lnTo>
                    <a:lnTo>
                      <a:pt x="696" y="104"/>
                    </a:lnTo>
                    <a:lnTo>
                      <a:pt x="692" y="106"/>
                    </a:lnTo>
                    <a:lnTo>
                      <a:pt x="692" y="108"/>
                    </a:lnTo>
                    <a:lnTo>
                      <a:pt x="690" y="108"/>
                    </a:lnTo>
                    <a:lnTo>
                      <a:pt x="688" y="110"/>
                    </a:lnTo>
                    <a:lnTo>
                      <a:pt x="684" y="114"/>
                    </a:lnTo>
                    <a:lnTo>
                      <a:pt x="682" y="116"/>
                    </a:lnTo>
                    <a:lnTo>
                      <a:pt x="680" y="118"/>
                    </a:lnTo>
                    <a:lnTo>
                      <a:pt x="680" y="122"/>
                    </a:lnTo>
                    <a:lnTo>
                      <a:pt x="680" y="124"/>
                    </a:lnTo>
                    <a:lnTo>
                      <a:pt x="684" y="124"/>
                    </a:lnTo>
                    <a:lnTo>
                      <a:pt x="686" y="124"/>
                    </a:lnTo>
                    <a:lnTo>
                      <a:pt x="688" y="126"/>
                    </a:lnTo>
                    <a:lnTo>
                      <a:pt x="692" y="126"/>
                    </a:lnTo>
                    <a:lnTo>
                      <a:pt x="694" y="126"/>
                    </a:lnTo>
                    <a:lnTo>
                      <a:pt x="698" y="128"/>
                    </a:lnTo>
                    <a:lnTo>
                      <a:pt x="700" y="130"/>
                    </a:lnTo>
                    <a:lnTo>
                      <a:pt x="702" y="132"/>
                    </a:lnTo>
                    <a:lnTo>
                      <a:pt x="700" y="134"/>
                    </a:lnTo>
                    <a:lnTo>
                      <a:pt x="696" y="136"/>
                    </a:lnTo>
                    <a:lnTo>
                      <a:pt x="692" y="138"/>
                    </a:lnTo>
                    <a:lnTo>
                      <a:pt x="688" y="138"/>
                    </a:lnTo>
                    <a:lnTo>
                      <a:pt x="682" y="138"/>
                    </a:lnTo>
                    <a:lnTo>
                      <a:pt x="676" y="138"/>
                    </a:lnTo>
                    <a:lnTo>
                      <a:pt x="676" y="138"/>
                    </a:lnTo>
                    <a:lnTo>
                      <a:pt x="672" y="138"/>
                    </a:lnTo>
                    <a:lnTo>
                      <a:pt x="668" y="140"/>
                    </a:lnTo>
                    <a:lnTo>
                      <a:pt x="662" y="142"/>
                    </a:lnTo>
                    <a:lnTo>
                      <a:pt x="656" y="142"/>
                    </a:lnTo>
                    <a:lnTo>
                      <a:pt x="650" y="142"/>
                    </a:lnTo>
                    <a:lnTo>
                      <a:pt x="646" y="140"/>
                    </a:lnTo>
                    <a:lnTo>
                      <a:pt x="646" y="142"/>
                    </a:lnTo>
                    <a:lnTo>
                      <a:pt x="644" y="142"/>
                    </a:lnTo>
                    <a:lnTo>
                      <a:pt x="644" y="142"/>
                    </a:lnTo>
                    <a:lnTo>
                      <a:pt x="642" y="144"/>
                    </a:lnTo>
                    <a:lnTo>
                      <a:pt x="642" y="146"/>
                    </a:lnTo>
                    <a:lnTo>
                      <a:pt x="642" y="150"/>
                    </a:lnTo>
                    <a:lnTo>
                      <a:pt x="646" y="152"/>
                    </a:lnTo>
                    <a:lnTo>
                      <a:pt x="646" y="154"/>
                    </a:lnTo>
                    <a:lnTo>
                      <a:pt x="646" y="158"/>
                    </a:lnTo>
                    <a:lnTo>
                      <a:pt x="646" y="162"/>
                    </a:lnTo>
                    <a:lnTo>
                      <a:pt x="646" y="168"/>
                    </a:lnTo>
                    <a:lnTo>
                      <a:pt x="646" y="174"/>
                    </a:lnTo>
                    <a:lnTo>
                      <a:pt x="646" y="178"/>
                    </a:lnTo>
                    <a:lnTo>
                      <a:pt x="646" y="182"/>
                    </a:lnTo>
                    <a:lnTo>
                      <a:pt x="644" y="186"/>
                    </a:lnTo>
                    <a:lnTo>
                      <a:pt x="644" y="190"/>
                    </a:lnTo>
                    <a:lnTo>
                      <a:pt x="642" y="192"/>
                    </a:lnTo>
                    <a:lnTo>
                      <a:pt x="640" y="194"/>
                    </a:lnTo>
                    <a:lnTo>
                      <a:pt x="638" y="192"/>
                    </a:lnTo>
                    <a:lnTo>
                      <a:pt x="638" y="188"/>
                    </a:lnTo>
                    <a:lnTo>
                      <a:pt x="638" y="184"/>
                    </a:lnTo>
                    <a:lnTo>
                      <a:pt x="638" y="184"/>
                    </a:lnTo>
                    <a:lnTo>
                      <a:pt x="634" y="176"/>
                    </a:lnTo>
                    <a:lnTo>
                      <a:pt x="630" y="184"/>
                    </a:lnTo>
                    <a:lnTo>
                      <a:pt x="620" y="176"/>
                    </a:lnTo>
                    <a:lnTo>
                      <a:pt x="620" y="176"/>
                    </a:lnTo>
                    <a:lnTo>
                      <a:pt x="620" y="178"/>
                    </a:lnTo>
                    <a:lnTo>
                      <a:pt x="620" y="178"/>
                    </a:lnTo>
                    <a:lnTo>
                      <a:pt x="620" y="180"/>
                    </a:lnTo>
                    <a:lnTo>
                      <a:pt x="620" y="182"/>
                    </a:lnTo>
                    <a:lnTo>
                      <a:pt x="622" y="186"/>
                    </a:lnTo>
                    <a:lnTo>
                      <a:pt x="622" y="186"/>
                    </a:lnTo>
                    <a:lnTo>
                      <a:pt x="624" y="188"/>
                    </a:lnTo>
                    <a:lnTo>
                      <a:pt x="626" y="192"/>
                    </a:lnTo>
                    <a:lnTo>
                      <a:pt x="628" y="196"/>
                    </a:lnTo>
                    <a:lnTo>
                      <a:pt x="628" y="202"/>
                    </a:lnTo>
                    <a:lnTo>
                      <a:pt x="626" y="202"/>
                    </a:lnTo>
                    <a:lnTo>
                      <a:pt x="626" y="204"/>
                    </a:lnTo>
                    <a:lnTo>
                      <a:pt x="624" y="204"/>
                    </a:lnTo>
                    <a:lnTo>
                      <a:pt x="620" y="206"/>
                    </a:lnTo>
                    <a:lnTo>
                      <a:pt x="612" y="206"/>
                    </a:lnTo>
                    <a:lnTo>
                      <a:pt x="612" y="208"/>
                    </a:lnTo>
                    <a:lnTo>
                      <a:pt x="614" y="210"/>
                    </a:lnTo>
                    <a:lnTo>
                      <a:pt x="614" y="214"/>
                    </a:lnTo>
                    <a:lnTo>
                      <a:pt x="616" y="218"/>
                    </a:lnTo>
                    <a:lnTo>
                      <a:pt x="618" y="226"/>
                    </a:lnTo>
                    <a:lnTo>
                      <a:pt x="618" y="226"/>
                    </a:lnTo>
                    <a:lnTo>
                      <a:pt x="620" y="228"/>
                    </a:lnTo>
                    <a:lnTo>
                      <a:pt x="622" y="228"/>
                    </a:lnTo>
                    <a:lnTo>
                      <a:pt x="624" y="230"/>
                    </a:lnTo>
                    <a:lnTo>
                      <a:pt x="624" y="232"/>
                    </a:lnTo>
                    <a:lnTo>
                      <a:pt x="624" y="234"/>
                    </a:lnTo>
                    <a:lnTo>
                      <a:pt x="622" y="234"/>
                    </a:lnTo>
                    <a:lnTo>
                      <a:pt x="618" y="236"/>
                    </a:lnTo>
                    <a:lnTo>
                      <a:pt x="618" y="236"/>
                    </a:lnTo>
                    <a:lnTo>
                      <a:pt x="616" y="236"/>
                    </a:lnTo>
                    <a:lnTo>
                      <a:pt x="614" y="236"/>
                    </a:lnTo>
                    <a:lnTo>
                      <a:pt x="612" y="238"/>
                    </a:lnTo>
                    <a:lnTo>
                      <a:pt x="610" y="240"/>
                    </a:lnTo>
                    <a:lnTo>
                      <a:pt x="610" y="246"/>
                    </a:lnTo>
                    <a:lnTo>
                      <a:pt x="606" y="250"/>
                    </a:lnTo>
                    <a:lnTo>
                      <a:pt x="602" y="252"/>
                    </a:lnTo>
                    <a:lnTo>
                      <a:pt x="594" y="260"/>
                    </a:lnTo>
                    <a:lnTo>
                      <a:pt x="582" y="270"/>
                    </a:lnTo>
                    <a:lnTo>
                      <a:pt x="570" y="284"/>
                    </a:lnTo>
                    <a:lnTo>
                      <a:pt x="556" y="296"/>
                    </a:lnTo>
                    <a:lnTo>
                      <a:pt x="556" y="296"/>
                    </a:lnTo>
                    <a:lnTo>
                      <a:pt x="554" y="300"/>
                    </a:lnTo>
                    <a:lnTo>
                      <a:pt x="552" y="304"/>
                    </a:lnTo>
                    <a:lnTo>
                      <a:pt x="552" y="308"/>
                    </a:lnTo>
                    <a:lnTo>
                      <a:pt x="550" y="316"/>
                    </a:lnTo>
                    <a:lnTo>
                      <a:pt x="550" y="316"/>
                    </a:lnTo>
                    <a:lnTo>
                      <a:pt x="550" y="320"/>
                    </a:lnTo>
                    <a:lnTo>
                      <a:pt x="550" y="324"/>
                    </a:lnTo>
                    <a:lnTo>
                      <a:pt x="552" y="332"/>
                    </a:lnTo>
                    <a:lnTo>
                      <a:pt x="554" y="338"/>
                    </a:lnTo>
                    <a:lnTo>
                      <a:pt x="558" y="346"/>
                    </a:lnTo>
                    <a:lnTo>
                      <a:pt x="560" y="348"/>
                    </a:lnTo>
                    <a:lnTo>
                      <a:pt x="566" y="356"/>
                    </a:lnTo>
                    <a:lnTo>
                      <a:pt x="572" y="368"/>
                    </a:lnTo>
                    <a:lnTo>
                      <a:pt x="574" y="382"/>
                    </a:lnTo>
                    <a:lnTo>
                      <a:pt x="572" y="398"/>
                    </a:lnTo>
                    <a:lnTo>
                      <a:pt x="572" y="400"/>
                    </a:lnTo>
                    <a:lnTo>
                      <a:pt x="570" y="400"/>
                    </a:lnTo>
                    <a:lnTo>
                      <a:pt x="570" y="402"/>
                    </a:lnTo>
                    <a:lnTo>
                      <a:pt x="568" y="404"/>
                    </a:lnTo>
                    <a:lnTo>
                      <a:pt x="566" y="404"/>
                    </a:lnTo>
                    <a:lnTo>
                      <a:pt x="562" y="404"/>
                    </a:lnTo>
                    <a:lnTo>
                      <a:pt x="558" y="400"/>
                    </a:lnTo>
                    <a:lnTo>
                      <a:pt x="554" y="394"/>
                    </a:lnTo>
                    <a:lnTo>
                      <a:pt x="550" y="392"/>
                    </a:lnTo>
                    <a:lnTo>
                      <a:pt x="542" y="384"/>
                    </a:lnTo>
                    <a:lnTo>
                      <a:pt x="532" y="368"/>
                    </a:lnTo>
                    <a:lnTo>
                      <a:pt x="528" y="348"/>
                    </a:lnTo>
                    <a:lnTo>
                      <a:pt x="528" y="346"/>
                    </a:lnTo>
                    <a:lnTo>
                      <a:pt x="528" y="344"/>
                    </a:lnTo>
                    <a:lnTo>
                      <a:pt x="528" y="340"/>
                    </a:lnTo>
                    <a:lnTo>
                      <a:pt x="526" y="336"/>
                    </a:lnTo>
                    <a:lnTo>
                      <a:pt x="524" y="332"/>
                    </a:lnTo>
                    <a:lnTo>
                      <a:pt x="520" y="330"/>
                    </a:lnTo>
                    <a:lnTo>
                      <a:pt x="516" y="326"/>
                    </a:lnTo>
                    <a:lnTo>
                      <a:pt x="510" y="326"/>
                    </a:lnTo>
                    <a:lnTo>
                      <a:pt x="504" y="324"/>
                    </a:lnTo>
                    <a:lnTo>
                      <a:pt x="490" y="324"/>
                    </a:lnTo>
                    <a:lnTo>
                      <a:pt x="472" y="322"/>
                    </a:lnTo>
                    <a:lnTo>
                      <a:pt x="456" y="322"/>
                    </a:lnTo>
                    <a:lnTo>
                      <a:pt x="446" y="324"/>
                    </a:lnTo>
                    <a:lnTo>
                      <a:pt x="446" y="324"/>
                    </a:lnTo>
                    <a:lnTo>
                      <a:pt x="444" y="328"/>
                    </a:lnTo>
                    <a:lnTo>
                      <a:pt x="438" y="330"/>
                    </a:lnTo>
                    <a:lnTo>
                      <a:pt x="426" y="332"/>
                    </a:lnTo>
                    <a:lnTo>
                      <a:pt x="406" y="332"/>
                    </a:lnTo>
                    <a:lnTo>
                      <a:pt x="402" y="332"/>
                    </a:lnTo>
                    <a:lnTo>
                      <a:pt x="394" y="332"/>
                    </a:lnTo>
                    <a:lnTo>
                      <a:pt x="382" y="334"/>
                    </a:lnTo>
                    <a:lnTo>
                      <a:pt x="372" y="340"/>
                    </a:lnTo>
                    <a:lnTo>
                      <a:pt x="354" y="348"/>
                    </a:lnTo>
                    <a:lnTo>
                      <a:pt x="342" y="366"/>
                    </a:lnTo>
                    <a:lnTo>
                      <a:pt x="342" y="368"/>
                    </a:lnTo>
                    <a:lnTo>
                      <a:pt x="344" y="370"/>
                    </a:lnTo>
                    <a:lnTo>
                      <a:pt x="344" y="372"/>
                    </a:lnTo>
                    <a:lnTo>
                      <a:pt x="344" y="376"/>
                    </a:lnTo>
                    <a:lnTo>
                      <a:pt x="344" y="378"/>
                    </a:lnTo>
                    <a:lnTo>
                      <a:pt x="344" y="382"/>
                    </a:lnTo>
                    <a:lnTo>
                      <a:pt x="340" y="382"/>
                    </a:lnTo>
                    <a:lnTo>
                      <a:pt x="338" y="382"/>
                    </a:lnTo>
                    <a:lnTo>
                      <a:pt x="330" y="376"/>
                    </a:lnTo>
                    <a:lnTo>
                      <a:pt x="320" y="366"/>
                    </a:lnTo>
                    <a:lnTo>
                      <a:pt x="308" y="350"/>
                    </a:lnTo>
                    <a:lnTo>
                      <a:pt x="308" y="350"/>
                    </a:lnTo>
                    <a:lnTo>
                      <a:pt x="306" y="348"/>
                    </a:lnTo>
                    <a:lnTo>
                      <a:pt x="304" y="344"/>
                    </a:lnTo>
                    <a:lnTo>
                      <a:pt x="300" y="342"/>
                    </a:lnTo>
                    <a:lnTo>
                      <a:pt x="296" y="338"/>
                    </a:lnTo>
                    <a:lnTo>
                      <a:pt x="292" y="336"/>
                    </a:lnTo>
                    <a:lnTo>
                      <a:pt x="288" y="336"/>
                    </a:lnTo>
                    <a:lnTo>
                      <a:pt x="286" y="338"/>
                    </a:lnTo>
                    <a:lnTo>
                      <a:pt x="284" y="338"/>
                    </a:lnTo>
                    <a:lnTo>
                      <a:pt x="282" y="340"/>
                    </a:lnTo>
                    <a:lnTo>
                      <a:pt x="278" y="340"/>
                    </a:lnTo>
                    <a:lnTo>
                      <a:pt x="272" y="340"/>
                    </a:lnTo>
                    <a:lnTo>
                      <a:pt x="266" y="336"/>
                    </a:lnTo>
                    <a:lnTo>
                      <a:pt x="262" y="334"/>
                    </a:lnTo>
                    <a:lnTo>
                      <a:pt x="254" y="328"/>
                    </a:lnTo>
                    <a:lnTo>
                      <a:pt x="246" y="316"/>
                    </a:lnTo>
                    <a:lnTo>
                      <a:pt x="242" y="300"/>
                    </a:lnTo>
                    <a:lnTo>
                      <a:pt x="240" y="298"/>
                    </a:lnTo>
                    <a:lnTo>
                      <a:pt x="238" y="298"/>
                    </a:lnTo>
                    <a:lnTo>
                      <a:pt x="234" y="296"/>
                    </a:lnTo>
                    <a:lnTo>
                      <a:pt x="228" y="296"/>
                    </a:lnTo>
                    <a:lnTo>
                      <a:pt x="224" y="296"/>
                    </a:lnTo>
                    <a:lnTo>
                      <a:pt x="218" y="296"/>
                    </a:lnTo>
                    <a:lnTo>
                      <a:pt x="214" y="300"/>
                    </a:lnTo>
                    <a:lnTo>
                      <a:pt x="210" y="302"/>
                    </a:lnTo>
                    <a:lnTo>
                      <a:pt x="198" y="306"/>
                    </a:lnTo>
                    <a:lnTo>
                      <a:pt x="180" y="306"/>
                    </a:lnTo>
                    <a:lnTo>
                      <a:pt x="176" y="306"/>
                    </a:lnTo>
                    <a:lnTo>
                      <a:pt x="166" y="304"/>
                    </a:lnTo>
                    <a:lnTo>
                      <a:pt x="152" y="300"/>
                    </a:lnTo>
                    <a:lnTo>
                      <a:pt x="140" y="296"/>
                    </a:lnTo>
                    <a:lnTo>
                      <a:pt x="130" y="290"/>
                    </a:lnTo>
                    <a:lnTo>
                      <a:pt x="128" y="288"/>
                    </a:lnTo>
                    <a:lnTo>
                      <a:pt x="124" y="286"/>
                    </a:lnTo>
                    <a:lnTo>
                      <a:pt x="112" y="288"/>
                    </a:lnTo>
                    <a:lnTo>
                      <a:pt x="98" y="296"/>
                    </a:lnTo>
                    <a:lnTo>
                      <a:pt x="96" y="294"/>
                    </a:lnTo>
                    <a:lnTo>
                      <a:pt x="96" y="292"/>
                    </a:lnTo>
                    <a:lnTo>
                      <a:pt x="94" y="288"/>
                    </a:lnTo>
                    <a:lnTo>
                      <a:pt x="90" y="282"/>
                    </a:lnTo>
                    <a:lnTo>
                      <a:pt x="88" y="276"/>
                    </a:lnTo>
                    <a:lnTo>
                      <a:pt x="84" y="272"/>
                    </a:lnTo>
                    <a:lnTo>
                      <a:pt x="80" y="268"/>
                    </a:lnTo>
                    <a:lnTo>
                      <a:pt x="74" y="266"/>
                    </a:lnTo>
                    <a:lnTo>
                      <a:pt x="74" y="266"/>
                    </a:lnTo>
                    <a:lnTo>
                      <a:pt x="70" y="264"/>
                    </a:lnTo>
                    <a:lnTo>
                      <a:pt x="66" y="262"/>
                    </a:lnTo>
                    <a:lnTo>
                      <a:pt x="60" y="258"/>
                    </a:lnTo>
                    <a:lnTo>
                      <a:pt x="52" y="252"/>
                    </a:lnTo>
                    <a:lnTo>
                      <a:pt x="46" y="242"/>
                    </a:lnTo>
                    <a:lnTo>
                      <a:pt x="42" y="240"/>
                    </a:lnTo>
                    <a:lnTo>
                      <a:pt x="36" y="230"/>
                    </a:lnTo>
                    <a:lnTo>
                      <a:pt x="26" y="216"/>
                    </a:lnTo>
                    <a:lnTo>
                      <a:pt x="16" y="200"/>
                    </a:lnTo>
                    <a:lnTo>
                      <a:pt x="8" y="180"/>
                    </a:lnTo>
                    <a:lnTo>
                      <a:pt x="2" y="156"/>
                    </a:lnTo>
                    <a:lnTo>
                      <a:pt x="2" y="152"/>
                    </a:lnTo>
                    <a:lnTo>
                      <a:pt x="0" y="140"/>
                    </a:lnTo>
                    <a:lnTo>
                      <a:pt x="0" y="124"/>
                    </a:lnTo>
                    <a:lnTo>
                      <a:pt x="0" y="110"/>
                    </a:lnTo>
                    <a:lnTo>
                      <a:pt x="4" y="104"/>
                    </a:lnTo>
                    <a:lnTo>
                      <a:pt x="6" y="102"/>
                    </a:lnTo>
                    <a:lnTo>
                      <a:pt x="6" y="102"/>
                    </a:lnTo>
                    <a:lnTo>
                      <a:pt x="8" y="100"/>
                    </a:lnTo>
                    <a:lnTo>
                      <a:pt x="10" y="96"/>
                    </a:lnTo>
                    <a:lnTo>
                      <a:pt x="10" y="92"/>
                    </a:lnTo>
                    <a:lnTo>
                      <a:pt x="10" y="86"/>
                    </a:lnTo>
                    <a:lnTo>
                      <a:pt x="8" y="80"/>
                    </a:lnTo>
                    <a:lnTo>
                      <a:pt x="8" y="76"/>
                    </a:lnTo>
                    <a:lnTo>
                      <a:pt x="6" y="62"/>
                    </a:lnTo>
                    <a:lnTo>
                      <a:pt x="6" y="46"/>
                    </a:lnTo>
                    <a:lnTo>
                      <a:pt x="4" y="30"/>
                    </a:lnTo>
                    <a:lnTo>
                      <a:pt x="4" y="20"/>
                    </a:lnTo>
                    <a:lnTo>
                      <a:pt x="6" y="20"/>
                    </a:lnTo>
                    <a:lnTo>
                      <a:pt x="8" y="20"/>
                    </a:lnTo>
                    <a:lnTo>
                      <a:pt x="10" y="22"/>
                    </a:lnTo>
                    <a:lnTo>
                      <a:pt x="14" y="22"/>
                    </a:lnTo>
                    <a:lnTo>
                      <a:pt x="16" y="20"/>
                    </a:lnTo>
                    <a:lnTo>
                      <a:pt x="18" y="18"/>
                    </a:lnTo>
                    <a:lnTo>
                      <a:pt x="18" y="14"/>
                    </a:lnTo>
                    <a:lnTo>
                      <a:pt x="18" y="0"/>
                    </a:lnTo>
                    <a:lnTo>
                      <a:pt x="380" y="0"/>
                    </a:lnTo>
                    <a:lnTo>
                      <a:pt x="392" y="10"/>
                    </a:lnTo>
                    <a:lnTo>
                      <a:pt x="416" y="12"/>
                    </a:lnTo>
                    <a:lnTo>
                      <a:pt x="418" y="16"/>
                    </a:lnTo>
                    <a:lnTo>
                      <a:pt x="422" y="18"/>
                    </a:lnTo>
                    <a:lnTo>
                      <a:pt x="426" y="20"/>
                    </a:lnTo>
                    <a:lnTo>
                      <a:pt x="430" y="20"/>
                    </a:lnTo>
                    <a:lnTo>
                      <a:pt x="432" y="20"/>
                    </a:lnTo>
                    <a:lnTo>
                      <a:pt x="434" y="20"/>
                    </a:lnTo>
                    <a:lnTo>
                      <a:pt x="432" y="22"/>
                    </a:lnTo>
                    <a:lnTo>
                      <a:pt x="432" y="24"/>
                    </a:lnTo>
                    <a:lnTo>
                      <a:pt x="428" y="28"/>
                    </a:lnTo>
                    <a:lnTo>
                      <a:pt x="424" y="32"/>
                    </a:lnTo>
                    <a:lnTo>
                      <a:pt x="422" y="34"/>
                    </a:lnTo>
                    <a:lnTo>
                      <a:pt x="420" y="36"/>
                    </a:lnTo>
                    <a:lnTo>
                      <a:pt x="416" y="38"/>
                    </a:lnTo>
                    <a:lnTo>
                      <a:pt x="416" y="40"/>
                    </a:lnTo>
                    <a:lnTo>
                      <a:pt x="416" y="42"/>
                    </a:lnTo>
                    <a:lnTo>
                      <a:pt x="418" y="42"/>
                    </a:lnTo>
                    <a:lnTo>
                      <a:pt x="422" y="44"/>
                    </a:lnTo>
                    <a:lnTo>
                      <a:pt x="428" y="44"/>
                    </a:lnTo>
                    <a:lnTo>
                      <a:pt x="432" y="44"/>
                    </a:lnTo>
                    <a:lnTo>
                      <a:pt x="442" y="44"/>
                    </a:lnTo>
                    <a:lnTo>
                      <a:pt x="454" y="42"/>
                    </a:lnTo>
                    <a:lnTo>
                      <a:pt x="464" y="38"/>
                    </a:lnTo>
                    <a:lnTo>
                      <a:pt x="464" y="38"/>
                    </a:lnTo>
                    <a:lnTo>
                      <a:pt x="466" y="40"/>
                    </a:lnTo>
                    <a:lnTo>
                      <a:pt x="468" y="40"/>
                    </a:lnTo>
                    <a:lnTo>
                      <a:pt x="470" y="42"/>
                    </a:lnTo>
                    <a:lnTo>
                      <a:pt x="476" y="42"/>
                    </a:lnTo>
                    <a:lnTo>
                      <a:pt x="484" y="42"/>
                    </a:lnTo>
                    <a:lnTo>
                      <a:pt x="484" y="42"/>
                    </a:lnTo>
                    <a:lnTo>
                      <a:pt x="486" y="42"/>
                    </a:lnTo>
                    <a:lnTo>
                      <a:pt x="490" y="40"/>
                    </a:lnTo>
                    <a:lnTo>
                      <a:pt x="492" y="40"/>
                    </a:lnTo>
                    <a:lnTo>
                      <a:pt x="496" y="40"/>
                    </a:lnTo>
                    <a:lnTo>
                      <a:pt x="500" y="42"/>
                    </a:lnTo>
                    <a:lnTo>
                      <a:pt x="502" y="44"/>
                    </a:lnTo>
                    <a:lnTo>
                      <a:pt x="502" y="46"/>
                    </a:lnTo>
                    <a:lnTo>
                      <a:pt x="502" y="48"/>
                    </a:lnTo>
                    <a:lnTo>
                      <a:pt x="502" y="50"/>
                    </a:lnTo>
                    <a:lnTo>
                      <a:pt x="502" y="52"/>
                    </a:lnTo>
                    <a:lnTo>
                      <a:pt x="498" y="56"/>
                    </a:lnTo>
                    <a:lnTo>
                      <a:pt x="496" y="58"/>
                    </a:lnTo>
                    <a:lnTo>
                      <a:pt x="490" y="60"/>
                    </a:lnTo>
                    <a:lnTo>
                      <a:pt x="490" y="58"/>
                    </a:lnTo>
                    <a:lnTo>
                      <a:pt x="488" y="58"/>
                    </a:lnTo>
                    <a:lnTo>
                      <a:pt x="484" y="58"/>
                    </a:lnTo>
                    <a:lnTo>
                      <a:pt x="482" y="58"/>
                    </a:lnTo>
                    <a:lnTo>
                      <a:pt x="478" y="58"/>
                    </a:lnTo>
                    <a:lnTo>
                      <a:pt x="476" y="62"/>
                    </a:lnTo>
                    <a:lnTo>
                      <a:pt x="472" y="66"/>
                    </a:lnTo>
                    <a:lnTo>
                      <a:pt x="470" y="72"/>
                    </a:lnTo>
                    <a:lnTo>
                      <a:pt x="472" y="72"/>
                    </a:lnTo>
                    <a:lnTo>
                      <a:pt x="472" y="72"/>
                    </a:lnTo>
                    <a:lnTo>
                      <a:pt x="474" y="74"/>
                    </a:lnTo>
                    <a:lnTo>
                      <a:pt x="476" y="76"/>
                    </a:lnTo>
                    <a:lnTo>
                      <a:pt x="476" y="80"/>
                    </a:lnTo>
                    <a:lnTo>
                      <a:pt x="476" y="84"/>
                    </a:lnTo>
                    <a:lnTo>
                      <a:pt x="474" y="90"/>
                    </a:lnTo>
                    <a:lnTo>
                      <a:pt x="472" y="92"/>
                    </a:lnTo>
                    <a:lnTo>
                      <a:pt x="470" y="102"/>
                    </a:lnTo>
                    <a:lnTo>
                      <a:pt x="468" y="114"/>
                    </a:lnTo>
                    <a:lnTo>
                      <a:pt x="468" y="126"/>
                    </a:lnTo>
                    <a:lnTo>
                      <a:pt x="472" y="134"/>
                    </a:lnTo>
                    <a:lnTo>
                      <a:pt x="472" y="134"/>
                    </a:lnTo>
                    <a:lnTo>
                      <a:pt x="474" y="134"/>
                    </a:lnTo>
                    <a:lnTo>
                      <a:pt x="478" y="132"/>
                    </a:lnTo>
                    <a:lnTo>
                      <a:pt x="480" y="130"/>
                    </a:lnTo>
                    <a:lnTo>
                      <a:pt x="484" y="126"/>
                    </a:lnTo>
                    <a:lnTo>
                      <a:pt x="486" y="122"/>
                    </a:lnTo>
                    <a:lnTo>
                      <a:pt x="488" y="116"/>
                    </a:lnTo>
                    <a:lnTo>
                      <a:pt x="490" y="108"/>
                    </a:lnTo>
                    <a:lnTo>
                      <a:pt x="494" y="82"/>
                    </a:lnTo>
                    <a:lnTo>
                      <a:pt x="500" y="78"/>
                    </a:lnTo>
                    <a:lnTo>
                      <a:pt x="500" y="78"/>
                    </a:lnTo>
                    <a:lnTo>
                      <a:pt x="500" y="74"/>
                    </a:lnTo>
                    <a:lnTo>
                      <a:pt x="500" y="72"/>
                    </a:lnTo>
                    <a:lnTo>
                      <a:pt x="502" y="68"/>
                    </a:lnTo>
                    <a:lnTo>
                      <a:pt x="504" y="64"/>
                    </a:lnTo>
                    <a:lnTo>
                      <a:pt x="506" y="62"/>
                    </a:lnTo>
                    <a:lnTo>
                      <a:pt x="508" y="62"/>
                    </a:lnTo>
                    <a:lnTo>
                      <a:pt x="508" y="62"/>
                    </a:lnTo>
                    <a:lnTo>
                      <a:pt x="510" y="62"/>
                    </a:lnTo>
                    <a:lnTo>
                      <a:pt x="514" y="62"/>
                    </a:lnTo>
                    <a:lnTo>
                      <a:pt x="516" y="64"/>
                    </a:lnTo>
                    <a:lnTo>
                      <a:pt x="520" y="64"/>
                    </a:lnTo>
                    <a:lnTo>
                      <a:pt x="522" y="68"/>
                    </a:lnTo>
                    <a:lnTo>
                      <a:pt x="524" y="72"/>
                    </a:lnTo>
                    <a:lnTo>
                      <a:pt x="524" y="76"/>
                    </a:lnTo>
                    <a:lnTo>
                      <a:pt x="520" y="86"/>
                    </a:lnTo>
                    <a:lnTo>
                      <a:pt x="520" y="88"/>
                    </a:lnTo>
                    <a:lnTo>
                      <a:pt x="520" y="88"/>
                    </a:lnTo>
                    <a:lnTo>
                      <a:pt x="518" y="90"/>
                    </a:lnTo>
                    <a:lnTo>
                      <a:pt x="518" y="92"/>
                    </a:lnTo>
                    <a:lnTo>
                      <a:pt x="520" y="92"/>
                    </a:lnTo>
                    <a:lnTo>
                      <a:pt x="524" y="92"/>
                    </a:lnTo>
                    <a:lnTo>
                      <a:pt x="526" y="90"/>
                    </a:lnTo>
                    <a:lnTo>
                      <a:pt x="528" y="88"/>
                    </a:lnTo>
                    <a:lnTo>
                      <a:pt x="528" y="90"/>
                    </a:lnTo>
                    <a:lnTo>
                      <a:pt x="530" y="92"/>
                    </a:lnTo>
                    <a:lnTo>
                      <a:pt x="534" y="96"/>
                    </a:lnTo>
                    <a:lnTo>
                      <a:pt x="536" y="100"/>
                    </a:lnTo>
                    <a:lnTo>
                      <a:pt x="536" y="104"/>
                    </a:lnTo>
                    <a:lnTo>
                      <a:pt x="536" y="108"/>
                    </a:lnTo>
                    <a:lnTo>
                      <a:pt x="536" y="114"/>
                    </a:lnTo>
                    <a:lnTo>
                      <a:pt x="536" y="118"/>
                    </a:lnTo>
                    <a:lnTo>
                      <a:pt x="536" y="120"/>
                    </a:lnTo>
                    <a:lnTo>
                      <a:pt x="534" y="122"/>
                    </a:lnTo>
                    <a:lnTo>
                      <a:pt x="534" y="124"/>
                    </a:lnTo>
                    <a:lnTo>
                      <a:pt x="534" y="126"/>
                    </a:lnTo>
                    <a:lnTo>
                      <a:pt x="536" y="126"/>
                    </a:lnTo>
                    <a:lnTo>
                      <a:pt x="536" y="128"/>
                    </a:lnTo>
                    <a:lnTo>
                      <a:pt x="540" y="128"/>
                    </a:lnTo>
                    <a:lnTo>
                      <a:pt x="546" y="128"/>
                    </a:lnTo>
                    <a:lnTo>
                      <a:pt x="554" y="128"/>
                    </a:lnTo>
                    <a:lnTo>
                      <a:pt x="560" y="128"/>
                    </a:lnTo>
                    <a:lnTo>
                      <a:pt x="568" y="126"/>
                    </a:lnTo>
                    <a:lnTo>
                      <a:pt x="572" y="124"/>
                    </a:lnTo>
                    <a:lnTo>
                      <a:pt x="576" y="122"/>
                    </a:lnTo>
                    <a:lnTo>
                      <a:pt x="582" y="118"/>
                    </a:lnTo>
                    <a:lnTo>
                      <a:pt x="586" y="114"/>
                    </a:lnTo>
                    <a:lnTo>
                      <a:pt x="590" y="110"/>
                    </a:lnTo>
                    <a:lnTo>
                      <a:pt x="592" y="106"/>
                    </a:lnTo>
                    <a:lnTo>
                      <a:pt x="594" y="104"/>
                    </a:lnTo>
                    <a:lnTo>
                      <a:pt x="592" y="102"/>
                    </a:lnTo>
                    <a:lnTo>
                      <a:pt x="592" y="98"/>
                    </a:lnTo>
                    <a:lnTo>
                      <a:pt x="594" y="96"/>
                    </a:lnTo>
                    <a:lnTo>
                      <a:pt x="596" y="94"/>
                    </a:lnTo>
                    <a:lnTo>
                      <a:pt x="600" y="92"/>
                    </a:lnTo>
                    <a:lnTo>
                      <a:pt x="606" y="90"/>
                    </a:lnTo>
                    <a:lnTo>
                      <a:pt x="614" y="90"/>
                    </a:lnTo>
                    <a:lnTo>
                      <a:pt x="620" y="90"/>
                    </a:lnTo>
                    <a:lnTo>
                      <a:pt x="626" y="88"/>
                    </a:lnTo>
                    <a:lnTo>
                      <a:pt x="630" y="86"/>
                    </a:lnTo>
                    <a:lnTo>
                      <a:pt x="634" y="82"/>
                    </a:lnTo>
                    <a:lnTo>
                      <a:pt x="638" y="78"/>
                    </a:lnTo>
                    <a:lnTo>
                      <a:pt x="640" y="76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" name="Freeform 375"/>
              <p:cNvSpPr>
                <a:spLocks/>
              </p:cNvSpPr>
              <p:nvPr/>
            </p:nvSpPr>
            <p:spPr bwMode="gray">
              <a:xfrm>
                <a:off x="5068" y="1750"/>
                <a:ext cx="136" cy="98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22" y="48"/>
                  </a:cxn>
                  <a:cxn ang="0">
                    <a:pos x="6" y="54"/>
                  </a:cxn>
                  <a:cxn ang="0">
                    <a:pos x="2" y="54"/>
                  </a:cxn>
                  <a:cxn ang="0">
                    <a:pos x="0" y="58"/>
                  </a:cxn>
                  <a:cxn ang="0">
                    <a:pos x="2" y="64"/>
                  </a:cxn>
                  <a:cxn ang="0">
                    <a:pos x="20" y="68"/>
                  </a:cxn>
                  <a:cxn ang="0">
                    <a:pos x="56" y="98"/>
                  </a:cxn>
                  <a:cxn ang="0">
                    <a:pos x="60" y="96"/>
                  </a:cxn>
                  <a:cxn ang="0">
                    <a:pos x="70" y="92"/>
                  </a:cxn>
                  <a:cxn ang="0">
                    <a:pos x="76" y="88"/>
                  </a:cxn>
                  <a:cxn ang="0">
                    <a:pos x="86" y="86"/>
                  </a:cxn>
                  <a:cxn ang="0">
                    <a:pos x="94" y="88"/>
                  </a:cxn>
                  <a:cxn ang="0">
                    <a:pos x="100" y="86"/>
                  </a:cxn>
                  <a:cxn ang="0">
                    <a:pos x="122" y="72"/>
                  </a:cxn>
                  <a:cxn ang="0">
                    <a:pos x="136" y="44"/>
                  </a:cxn>
                  <a:cxn ang="0">
                    <a:pos x="134" y="40"/>
                  </a:cxn>
                  <a:cxn ang="0">
                    <a:pos x="130" y="32"/>
                  </a:cxn>
                  <a:cxn ang="0">
                    <a:pos x="124" y="24"/>
                  </a:cxn>
                  <a:cxn ang="0">
                    <a:pos x="118" y="22"/>
                  </a:cxn>
                  <a:cxn ang="0">
                    <a:pos x="118" y="20"/>
                  </a:cxn>
                  <a:cxn ang="0">
                    <a:pos x="118" y="16"/>
                  </a:cxn>
                  <a:cxn ang="0">
                    <a:pos x="114" y="10"/>
                  </a:cxn>
                  <a:cxn ang="0">
                    <a:pos x="106" y="8"/>
                  </a:cxn>
                  <a:cxn ang="0">
                    <a:pos x="102" y="10"/>
                  </a:cxn>
                  <a:cxn ang="0">
                    <a:pos x="94" y="14"/>
                  </a:cxn>
                  <a:cxn ang="0">
                    <a:pos x="86" y="18"/>
                  </a:cxn>
                  <a:cxn ang="0">
                    <a:pos x="82" y="22"/>
                  </a:cxn>
                  <a:cxn ang="0">
                    <a:pos x="76" y="20"/>
                  </a:cxn>
                  <a:cxn ang="0">
                    <a:pos x="70" y="16"/>
                  </a:cxn>
                  <a:cxn ang="0">
                    <a:pos x="68" y="12"/>
                  </a:cxn>
                  <a:cxn ang="0">
                    <a:pos x="60" y="6"/>
                  </a:cxn>
                  <a:cxn ang="0">
                    <a:pos x="50" y="8"/>
                  </a:cxn>
                  <a:cxn ang="0">
                    <a:pos x="44" y="16"/>
                  </a:cxn>
                  <a:cxn ang="0">
                    <a:pos x="44" y="24"/>
                  </a:cxn>
                  <a:cxn ang="0">
                    <a:pos x="44" y="28"/>
                  </a:cxn>
                  <a:cxn ang="0">
                    <a:pos x="40" y="28"/>
                  </a:cxn>
                  <a:cxn ang="0">
                    <a:pos x="34" y="22"/>
                  </a:cxn>
                  <a:cxn ang="0">
                    <a:pos x="32" y="16"/>
                  </a:cxn>
                  <a:cxn ang="0">
                    <a:pos x="26" y="8"/>
                  </a:cxn>
                  <a:cxn ang="0">
                    <a:pos x="18" y="0"/>
                  </a:cxn>
                  <a:cxn ang="0">
                    <a:pos x="14" y="0"/>
                  </a:cxn>
                </a:cxnLst>
                <a:rect l="0" t="0" r="r" b="b"/>
                <a:pathLst>
                  <a:path w="136" h="98">
                    <a:moveTo>
                      <a:pt x="12" y="4"/>
                    </a:moveTo>
                    <a:lnTo>
                      <a:pt x="0" y="32"/>
                    </a:lnTo>
                    <a:lnTo>
                      <a:pt x="16" y="36"/>
                    </a:lnTo>
                    <a:lnTo>
                      <a:pt x="22" y="48"/>
                    </a:lnTo>
                    <a:lnTo>
                      <a:pt x="6" y="54"/>
                    </a:lnTo>
                    <a:lnTo>
                      <a:pt x="6" y="54"/>
                    </a:lnTo>
                    <a:lnTo>
                      <a:pt x="4" y="54"/>
                    </a:lnTo>
                    <a:lnTo>
                      <a:pt x="2" y="54"/>
                    </a:lnTo>
                    <a:lnTo>
                      <a:pt x="2" y="56"/>
                    </a:lnTo>
                    <a:lnTo>
                      <a:pt x="0" y="58"/>
                    </a:lnTo>
                    <a:lnTo>
                      <a:pt x="0" y="60"/>
                    </a:lnTo>
                    <a:lnTo>
                      <a:pt x="2" y="64"/>
                    </a:lnTo>
                    <a:lnTo>
                      <a:pt x="6" y="68"/>
                    </a:lnTo>
                    <a:lnTo>
                      <a:pt x="20" y="68"/>
                    </a:lnTo>
                    <a:lnTo>
                      <a:pt x="38" y="86"/>
                    </a:lnTo>
                    <a:lnTo>
                      <a:pt x="56" y="98"/>
                    </a:lnTo>
                    <a:lnTo>
                      <a:pt x="58" y="98"/>
                    </a:lnTo>
                    <a:lnTo>
                      <a:pt x="60" y="96"/>
                    </a:lnTo>
                    <a:lnTo>
                      <a:pt x="66" y="94"/>
                    </a:lnTo>
                    <a:lnTo>
                      <a:pt x="70" y="92"/>
                    </a:lnTo>
                    <a:lnTo>
                      <a:pt x="74" y="90"/>
                    </a:lnTo>
                    <a:lnTo>
                      <a:pt x="76" y="88"/>
                    </a:lnTo>
                    <a:lnTo>
                      <a:pt x="82" y="86"/>
                    </a:lnTo>
                    <a:lnTo>
                      <a:pt x="86" y="86"/>
                    </a:lnTo>
                    <a:lnTo>
                      <a:pt x="90" y="86"/>
                    </a:lnTo>
                    <a:lnTo>
                      <a:pt x="94" y="88"/>
                    </a:lnTo>
                    <a:lnTo>
                      <a:pt x="96" y="88"/>
                    </a:lnTo>
                    <a:lnTo>
                      <a:pt x="100" y="86"/>
                    </a:lnTo>
                    <a:lnTo>
                      <a:pt x="110" y="80"/>
                    </a:lnTo>
                    <a:lnTo>
                      <a:pt x="122" y="72"/>
                    </a:lnTo>
                    <a:lnTo>
                      <a:pt x="132" y="58"/>
                    </a:lnTo>
                    <a:lnTo>
                      <a:pt x="136" y="44"/>
                    </a:lnTo>
                    <a:lnTo>
                      <a:pt x="136" y="42"/>
                    </a:lnTo>
                    <a:lnTo>
                      <a:pt x="134" y="40"/>
                    </a:lnTo>
                    <a:lnTo>
                      <a:pt x="132" y="36"/>
                    </a:lnTo>
                    <a:lnTo>
                      <a:pt x="130" y="32"/>
                    </a:lnTo>
                    <a:lnTo>
                      <a:pt x="126" y="28"/>
                    </a:lnTo>
                    <a:lnTo>
                      <a:pt x="124" y="24"/>
                    </a:lnTo>
                    <a:lnTo>
                      <a:pt x="120" y="22"/>
                    </a:lnTo>
                    <a:lnTo>
                      <a:pt x="118" y="22"/>
                    </a:lnTo>
                    <a:lnTo>
                      <a:pt x="118" y="20"/>
                    </a:lnTo>
                    <a:lnTo>
                      <a:pt x="118" y="20"/>
                    </a:lnTo>
                    <a:lnTo>
                      <a:pt x="118" y="18"/>
                    </a:lnTo>
                    <a:lnTo>
                      <a:pt x="118" y="16"/>
                    </a:lnTo>
                    <a:lnTo>
                      <a:pt x="118" y="12"/>
                    </a:lnTo>
                    <a:lnTo>
                      <a:pt x="114" y="10"/>
                    </a:lnTo>
                    <a:lnTo>
                      <a:pt x="112" y="10"/>
                    </a:lnTo>
                    <a:lnTo>
                      <a:pt x="106" y="8"/>
                    </a:lnTo>
                    <a:lnTo>
                      <a:pt x="104" y="10"/>
                    </a:lnTo>
                    <a:lnTo>
                      <a:pt x="102" y="10"/>
                    </a:lnTo>
                    <a:lnTo>
                      <a:pt x="98" y="12"/>
                    </a:lnTo>
                    <a:lnTo>
                      <a:pt x="94" y="14"/>
                    </a:lnTo>
                    <a:lnTo>
                      <a:pt x="90" y="16"/>
                    </a:lnTo>
                    <a:lnTo>
                      <a:pt x="86" y="18"/>
                    </a:lnTo>
                    <a:lnTo>
                      <a:pt x="84" y="20"/>
                    </a:lnTo>
                    <a:lnTo>
                      <a:pt x="82" y="22"/>
                    </a:lnTo>
                    <a:lnTo>
                      <a:pt x="78" y="22"/>
                    </a:lnTo>
                    <a:lnTo>
                      <a:pt x="76" y="20"/>
                    </a:lnTo>
                    <a:lnTo>
                      <a:pt x="72" y="18"/>
                    </a:lnTo>
                    <a:lnTo>
                      <a:pt x="70" y="16"/>
                    </a:lnTo>
                    <a:lnTo>
                      <a:pt x="70" y="14"/>
                    </a:lnTo>
                    <a:lnTo>
                      <a:pt x="68" y="12"/>
                    </a:lnTo>
                    <a:lnTo>
                      <a:pt x="64" y="8"/>
                    </a:lnTo>
                    <a:lnTo>
                      <a:pt x="60" y="6"/>
                    </a:lnTo>
                    <a:lnTo>
                      <a:pt x="56" y="6"/>
                    </a:lnTo>
                    <a:lnTo>
                      <a:pt x="50" y="8"/>
                    </a:lnTo>
                    <a:lnTo>
                      <a:pt x="46" y="12"/>
                    </a:lnTo>
                    <a:lnTo>
                      <a:pt x="44" y="16"/>
                    </a:lnTo>
                    <a:lnTo>
                      <a:pt x="44" y="20"/>
                    </a:lnTo>
                    <a:lnTo>
                      <a:pt x="44" y="24"/>
                    </a:lnTo>
                    <a:lnTo>
                      <a:pt x="44" y="26"/>
                    </a:lnTo>
                    <a:lnTo>
                      <a:pt x="44" y="28"/>
                    </a:lnTo>
                    <a:lnTo>
                      <a:pt x="42" y="28"/>
                    </a:lnTo>
                    <a:lnTo>
                      <a:pt x="40" y="28"/>
                    </a:lnTo>
                    <a:lnTo>
                      <a:pt x="38" y="24"/>
                    </a:lnTo>
                    <a:lnTo>
                      <a:pt x="34" y="22"/>
                    </a:lnTo>
                    <a:lnTo>
                      <a:pt x="34" y="18"/>
                    </a:lnTo>
                    <a:lnTo>
                      <a:pt x="32" y="16"/>
                    </a:lnTo>
                    <a:lnTo>
                      <a:pt x="28" y="12"/>
                    </a:lnTo>
                    <a:lnTo>
                      <a:pt x="26" y="8"/>
                    </a:lnTo>
                    <a:lnTo>
                      <a:pt x="22" y="4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14" y="0"/>
                    </a:lnTo>
                    <a:lnTo>
                      <a:pt x="12" y="4"/>
                    </a:lnTo>
                  </a:path>
                </a:pathLst>
              </a:custGeom>
              <a:grpFill/>
              <a:ln w="635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>
              <a:solidFill>
                <a:schemeClr val="accent1"/>
              </a:solidFill>
            </a:endParaRPr>
          </a:p>
        </p:txBody>
      </p:sp>
      <p:grpSp>
        <p:nvGrpSpPr>
          <p:cNvPr id="88105" name="Group 41"/>
          <p:cNvGrpSpPr>
            <a:grpSpLocks/>
          </p:cNvGrpSpPr>
          <p:nvPr/>
        </p:nvGrpSpPr>
        <p:grpSpPr bwMode="auto">
          <a:xfrm>
            <a:off x="152400" y="1905000"/>
            <a:ext cx="8610600" cy="685800"/>
            <a:chOff x="1296" y="1824"/>
            <a:chExt cx="5424" cy="432"/>
          </a:xfrm>
        </p:grpSpPr>
        <p:sp>
          <p:nvSpPr>
            <p:cNvPr id="88106" name="AutoShape 42"/>
            <p:cNvSpPr>
              <a:spLocks noChangeArrowheads="1"/>
            </p:cNvSpPr>
            <p:nvPr/>
          </p:nvSpPr>
          <p:spPr bwMode="gray">
            <a:xfrm>
              <a:off x="1536" y="1920"/>
              <a:ext cx="5184" cy="288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  <a:effectLst>
              <a:outerShdw dist="99190" dir="2388334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07" name="AutoShape 43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08" name="Text Box 44"/>
            <p:cNvSpPr txBox="1">
              <a:spLocks noChangeArrowheads="1"/>
            </p:cNvSpPr>
            <p:nvPr/>
          </p:nvSpPr>
          <p:spPr bwMode="gray">
            <a:xfrm>
              <a:off x="1392" y="1872"/>
              <a:ext cx="4560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sz="2800" b="1" dirty="0" smtClean="0"/>
                <a:t> </a:t>
              </a:r>
              <a:r>
                <a:rPr lang="en-US" sz="2800" b="1" dirty="0" err="1" smtClean="0"/>
                <a:t>Sifat</a:t>
              </a:r>
              <a:r>
                <a:rPr lang="en-US" sz="2800" b="1" dirty="0" smtClean="0"/>
                <a:t> </a:t>
              </a:r>
              <a:r>
                <a:rPr lang="en-US" sz="2800" b="1" dirty="0" err="1" smtClean="0"/>
                <a:t>Bahasa</a:t>
              </a:r>
              <a:r>
                <a:rPr lang="en-US" sz="2800" b="1" dirty="0" smtClean="0"/>
                <a:t> yang </a:t>
              </a:r>
              <a:r>
                <a:rPr lang="en-US" sz="2800" b="1" dirty="0" err="1" smtClean="0"/>
                <a:t>Selalu</a:t>
              </a:r>
              <a:r>
                <a:rPr lang="en-US" sz="2800" b="1" dirty="0" smtClean="0"/>
                <a:t> </a:t>
              </a:r>
              <a:r>
                <a:rPr lang="en-US" sz="2800" b="1" dirty="0" err="1" smtClean="0"/>
                <a:t>Berubah</a:t>
              </a:r>
              <a:endParaRPr lang="en-US" sz="2800" b="1" dirty="0"/>
            </a:p>
          </p:txBody>
        </p:sp>
        <p:sp>
          <p:nvSpPr>
            <p:cNvPr id="88109" name="Text Box 45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88110" name="Group 46"/>
          <p:cNvGrpSpPr>
            <a:grpSpLocks/>
          </p:cNvGrpSpPr>
          <p:nvPr/>
        </p:nvGrpSpPr>
        <p:grpSpPr bwMode="auto">
          <a:xfrm>
            <a:off x="-914400" y="2743200"/>
            <a:ext cx="9601200" cy="685800"/>
            <a:chOff x="624" y="1824"/>
            <a:chExt cx="6048" cy="432"/>
          </a:xfrm>
        </p:grpSpPr>
        <p:sp>
          <p:nvSpPr>
            <p:cNvPr id="88111" name="AutoShape 47"/>
            <p:cNvSpPr>
              <a:spLocks noChangeArrowheads="1"/>
            </p:cNvSpPr>
            <p:nvPr/>
          </p:nvSpPr>
          <p:spPr bwMode="gray">
            <a:xfrm>
              <a:off x="1536" y="1872"/>
              <a:ext cx="5136" cy="315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accent1"/>
              </a:solidFill>
              <a:round/>
              <a:headEnd/>
              <a:tailEnd/>
            </a:ln>
            <a:effectLst>
              <a:outerShdw dist="99190" dir="2388334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12" name="AutoShape 48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1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13" name="Text Box 49"/>
            <p:cNvSpPr txBox="1">
              <a:spLocks noChangeArrowheads="1"/>
            </p:cNvSpPr>
            <p:nvPr/>
          </p:nvSpPr>
          <p:spPr bwMode="gray">
            <a:xfrm>
              <a:off x="624" y="1872"/>
              <a:ext cx="5136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sz="2800" b="1" dirty="0" smtClean="0"/>
                <a:t>  </a:t>
              </a:r>
              <a:r>
                <a:rPr lang="en-US" sz="2800" b="1" dirty="0" err="1" smtClean="0"/>
                <a:t>Ragam</a:t>
              </a:r>
              <a:r>
                <a:rPr lang="en-US" sz="2800" b="1" dirty="0" smtClean="0"/>
                <a:t> </a:t>
              </a:r>
              <a:r>
                <a:rPr lang="en-US" sz="2800" b="1" dirty="0" err="1" smtClean="0"/>
                <a:t>Bahasa</a:t>
              </a:r>
              <a:r>
                <a:rPr lang="en-US" sz="2800" b="1" dirty="0" smtClean="0"/>
                <a:t> Indonesia</a:t>
              </a:r>
              <a:endParaRPr lang="en-US" sz="2800" b="1" dirty="0"/>
            </a:p>
          </p:txBody>
        </p:sp>
        <p:sp>
          <p:nvSpPr>
            <p:cNvPr id="88114" name="Text Box 50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88115" name="Group 51"/>
          <p:cNvGrpSpPr>
            <a:grpSpLocks/>
          </p:cNvGrpSpPr>
          <p:nvPr/>
        </p:nvGrpSpPr>
        <p:grpSpPr bwMode="auto">
          <a:xfrm>
            <a:off x="152400" y="3581400"/>
            <a:ext cx="8610600" cy="685800"/>
            <a:chOff x="1296" y="1824"/>
            <a:chExt cx="5424" cy="432"/>
          </a:xfrm>
        </p:grpSpPr>
        <p:sp>
          <p:nvSpPr>
            <p:cNvPr id="88116" name="AutoShape 52"/>
            <p:cNvSpPr>
              <a:spLocks noChangeArrowheads="1"/>
            </p:cNvSpPr>
            <p:nvPr/>
          </p:nvSpPr>
          <p:spPr bwMode="gray">
            <a:xfrm>
              <a:off x="1536" y="1920"/>
              <a:ext cx="5184" cy="267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hlink"/>
              </a:solidFill>
              <a:round/>
              <a:headEnd/>
              <a:tailEnd/>
            </a:ln>
            <a:effectLst>
              <a:outerShdw dist="99190" dir="2388334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17" name="AutoShape 53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18" name="Text Box 54"/>
            <p:cNvSpPr txBox="1">
              <a:spLocks noChangeArrowheads="1"/>
            </p:cNvSpPr>
            <p:nvPr/>
          </p:nvSpPr>
          <p:spPr bwMode="gray">
            <a:xfrm>
              <a:off x="1824" y="1872"/>
              <a:ext cx="2160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2800" b="1" dirty="0" err="1" smtClean="0"/>
                <a:t>Penerapan</a:t>
              </a:r>
              <a:r>
                <a:rPr lang="en-US" sz="2800" b="1" dirty="0" smtClean="0"/>
                <a:t> </a:t>
              </a:r>
              <a:r>
                <a:rPr lang="en-US" sz="2800" b="1" dirty="0" err="1" smtClean="0"/>
                <a:t>Bahasa</a:t>
              </a:r>
              <a:endParaRPr lang="en-US" sz="2800" b="1" dirty="0"/>
            </a:p>
          </p:txBody>
        </p:sp>
        <p:sp>
          <p:nvSpPr>
            <p:cNvPr id="88119" name="Text Box 55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88120" name="Group 56"/>
          <p:cNvGrpSpPr>
            <a:grpSpLocks/>
          </p:cNvGrpSpPr>
          <p:nvPr/>
        </p:nvGrpSpPr>
        <p:grpSpPr bwMode="auto">
          <a:xfrm>
            <a:off x="152400" y="4495800"/>
            <a:ext cx="8839200" cy="685800"/>
            <a:chOff x="1296" y="1824"/>
            <a:chExt cx="5568" cy="432"/>
          </a:xfrm>
        </p:grpSpPr>
        <p:sp>
          <p:nvSpPr>
            <p:cNvPr id="88121" name="AutoShape 57"/>
            <p:cNvSpPr>
              <a:spLocks noChangeArrowheads="1"/>
            </p:cNvSpPr>
            <p:nvPr/>
          </p:nvSpPr>
          <p:spPr bwMode="gray">
            <a:xfrm>
              <a:off x="1536" y="1872"/>
              <a:ext cx="5328" cy="315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folHlink"/>
              </a:solidFill>
              <a:round/>
              <a:headEnd/>
              <a:tailEnd/>
            </a:ln>
            <a:effectLst>
              <a:outerShdw dist="99190" dir="2388334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88122" name="AutoShape 58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fol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23" name="Text Box 59"/>
            <p:cNvSpPr txBox="1">
              <a:spLocks noChangeArrowheads="1"/>
            </p:cNvSpPr>
            <p:nvPr/>
          </p:nvSpPr>
          <p:spPr bwMode="gray">
            <a:xfrm>
              <a:off x="1776" y="1872"/>
              <a:ext cx="4992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sz="2800" b="1" dirty="0" smtClean="0"/>
                <a:t> </a:t>
              </a:r>
              <a:r>
                <a:rPr lang="en-US" sz="2800" b="1" dirty="0" err="1" smtClean="0"/>
                <a:t>Kemampuan</a:t>
              </a:r>
              <a:r>
                <a:rPr lang="en-US" sz="2800" b="1" dirty="0" smtClean="0"/>
                <a:t> </a:t>
              </a:r>
              <a:r>
                <a:rPr lang="en-US" sz="2800" b="1" dirty="0" err="1" smtClean="0"/>
                <a:t>Bahasa</a:t>
              </a:r>
              <a:r>
                <a:rPr lang="en-US" sz="2800" b="1" dirty="0" smtClean="0"/>
                <a:t> Indonesia yang </a:t>
              </a:r>
              <a:r>
                <a:rPr lang="en-US" sz="2800" b="1" dirty="0" err="1" smtClean="0"/>
                <a:t>Dimiliki</a:t>
              </a:r>
              <a:endParaRPr lang="en-US" sz="2800" b="1" dirty="0"/>
            </a:p>
          </p:txBody>
        </p:sp>
        <p:sp>
          <p:nvSpPr>
            <p:cNvPr id="88124" name="Text Box 60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4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7391400" y="0"/>
            <a:ext cx="1524000" cy="533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7391400" y="0"/>
            <a:ext cx="1524000" cy="533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68313" y="1752600"/>
            <a:ext cx="8294687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id-ID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Bahasa </a:t>
            </a:r>
            <a:r>
              <a:rPr lang="id-ID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dari Sabang sampai Merauke. Bahasa yang masih saja </a:t>
            </a:r>
            <a:r>
              <a:rPr lang="id-ID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terus </a:t>
            </a:r>
            <a:r>
              <a:rPr lang="id-ID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berkembang dengan masuknya </a:t>
            </a:r>
            <a:r>
              <a:rPr lang="id-ID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istilah-istilah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baru baik </a:t>
            </a:r>
            <a:r>
              <a:rPr lang="id-ID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itu </a:t>
            </a:r>
            <a:r>
              <a:rPr lang="id-ID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istilah </a:t>
            </a:r>
            <a:r>
              <a:rPr lang="id-ID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asing atau istilah bahasa daerah yang di-Indonesiakan</a:t>
            </a:r>
            <a:r>
              <a:rPr lang="id-ID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US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Bahasa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berhubungan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erat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masyarakat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Mayarakat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berubah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sudah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barang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tentu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bahasanya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pun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turut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berubah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Hal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paling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tampak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kosakata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609600" y="609605"/>
            <a:ext cx="8305800" cy="645311"/>
            <a:chOff x="1296" y="1824"/>
            <a:chExt cx="5232" cy="432"/>
          </a:xfrm>
        </p:grpSpPr>
        <p:sp>
          <p:nvSpPr>
            <p:cNvPr id="16" name="AutoShape 42"/>
            <p:cNvSpPr>
              <a:spLocks noChangeArrowheads="1"/>
            </p:cNvSpPr>
            <p:nvPr/>
          </p:nvSpPr>
          <p:spPr bwMode="gray">
            <a:xfrm>
              <a:off x="1584" y="1824"/>
              <a:ext cx="4944" cy="384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AutoShape 43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44"/>
            <p:cNvSpPr txBox="1">
              <a:spLocks noChangeArrowheads="1"/>
            </p:cNvSpPr>
            <p:nvPr/>
          </p:nvSpPr>
          <p:spPr bwMode="gray">
            <a:xfrm>
              <a:off x="1872" y="1875"/>
              <a:ext cx="4272" cy="3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sz="2800" b="1" dirty="0" err="1" smtClean="0">
                  <a:solidFill>
                    <a:schemeClr val="bg1"/>
                  </a:solidFill>
                </a:rPr>
                <a:t>Sifat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</a:rPr>
                <a:t>Bahasa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 yang </a:t>
              </a:r>
              <a:r>
                <a:rPr lang="en-US" sz="2800" b="1" dirty="0" err="1" smtClean="0">
                  <a:solidFill>
                    <a:schemeClr val="bg1"/>
                  </a:solidFill>
                </a:rPr>
                <a:t>Selalu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</a:rPr>
                <a:t>Berubah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Text Box 45"/>
            <p:cNvSpPr txBox="1">
              <a:spLocks noChangeArrowheads="1"/>
            </p:cNvSpPr>
            <p:nvPr/>
          </p:nvSpPr>
          <p:spPr bwMode="gray">
            <a:xfrm>
              <a:off x="1393" y="1886"/>
              <a:ext cx="224" cy="30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dirty="0" smtClean="0">
                  <a:solidFill>
                    <a:schemeClr val="bg1"/>
                  </a:solidFill>
                </a:rPr>
                <a:t>1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7391400" y="0"/>
            <a:ext cx="1524000" cy="533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68313" y="1752600"/>
            <a:ext cx="8294687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Serapan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bahasa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Belanda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: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2400" kern="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2400" i="1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GB" sz="2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ntre</a:t>
            </a:r>
            <a:r>
              <a:rPr lang="en-GB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GB" sz="2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antreden</a:t>
            </a:r>
            <a:r>
              <a:rPr lang="en-GB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GB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2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Apotek</a:t>
            </a:r>
            <a:r>
              <a:rPr lang="en-GB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GB" sz="2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aphoteek</a:t>
            </a:r>
            <a:r>
              <a:rPr lang="en-GB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GB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2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Proklamasi</a:t>
            </a:r>
            <a:r>
              <a:rPr lang="en-GB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GB" sz="2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proklamatie</a:t>
            </a:r>
            <a:r>
              <a:rPr lang="en-GB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GB" sz="2400" i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GB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2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GB" sz="2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eknik</a:t>
            </a:r>
            <a:r>
              <a:rPr lang="en-GB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GB" sz="2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techniek</a:t>
            </a:r>
            <a:r>
              <a:rPr lang="en-GB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609600" y="609605"/>
            <a:ext cx="8305800" cy="645311"/>
            <a:chOff x="1296" y="1824"/>
            <a:chExt cx="5232" cy="432"/>
          </a:xfrm>
        </p:grpSpPr>
        <p:sp>
          <p:nvSpPr>
            <p:cNvPr id="16" name="AutoShape 42"/>
            <p:cNvSpPr>
              <a:spLocks noChangeArrowheads="1"/>
            </p:cNvSpPr>
            <p:nvPr/>
          </p:nvSpPr>
          <p:spPr bwMode="gray">
            <a:xfrm>
              <a:off x="1584" y="1824"/>
              <a:ext cx="4944" cy="384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AutoShape 43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44"/>
            <p:cNvSpPr txBox="1">
              <a:spLocks noChangeArrowheads="1"/>
            </p:cNvSpPr>
            <p:nvPr/>
          </p:nvSpPr>
          <p:spPr bwMode="gray">
            <a:xfrm>
              <a:off x="1872" y="1875"/>
              <a:ext cx="4272" cy="3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sz="2800" b="1" dirty="0" err="1" smtClean="0">
                  <a:solidFill>
                    <a:schemeClr val="bg1"/>
                  </a:solidFill>
                </a:rPr>
                <a:t>Sifat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</a:rPr>
                <a:t>Bahasa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 yang </a:t>
              </a:r>
              <a:r>
                <a:rPr lang="en-US" sz="2800" b="1" dirty="0" err="1" smtClean="0">
                  <a:solidFill>
                    <a:schemeClr val="bg1"/>
                  </a:solidFill>
                </a:rPr>
                <a:t>Selalu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</a:rPr>
                <a:t>Berubah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 (2)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Text Box 45"/>
            <p:cNvSpPr txBox="1">
              <a:spLocks noChangeArrowheads="1"/>
            </p:cNvSpPr>
            <p:nvPr/>
          </p:nvSpPr>
          <p:spPr bwMode="gray">
            <a:xfrm>
              <a:off x="1393" y="1886"/>
              <a:ext cx="224" cy="30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dirty="0" smtClean="0">
                  <a:solidFill>
                    <a:schemeClr val="bg1"/>
                  </a:solidFill>
                </a:rPr>
                <a:t>1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>
            <a:off x="4114800" y="2360612"/>
            <a:ext cx="1295400" cy="1588"/>
          </a:xfrm>
          <a:prstGeom prst="straightConnector1">
            <a:avLst/>
          </a:prstGeom>
          <a:ln w="444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114800" y="2743200"/>
            <a:ext cx="1295400" cy="1588"/>
          </a:xfrm>
          <a:prstGeom prst="straightConnector1">
            <a:avLst/>
          </a:prstGeom>
          <a:ln w="444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800600" y="3124200"/>
            <a:ext cx="1295400" cy="1588"/>
          </a:xfrm>
          <a:prstGeom prst="straightConnector1">
            <a:avLst/>
          </a:prstGeom>
          <a:ln w="444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800600" y="3505200"/>
            <a:ext cx="1295400" cy="1588"/>
          </a:xfrm>
          <a:prstGeom prst="straightConnector1">
            <a:avLst/>
          </a:prstGeom>
          <a:ln w="444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5029200" y="2184400"/>
            <a:ext cx="17526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2500" kern="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	</a:t>
            </a:r>
            <a:r>
              <a:rPr lang="en-GB" sz="2400" i="1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Antri</a:t>
            </a:r>
            <a:endParaRPr lang="en-GB" sz="2400" i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GB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endParaRPr kumimoji="0" lang="en-US" sz="25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tabLst/>
              <a:defRPr/>
            </a:pPr>
            <a:endParaRPr kumimoji="0" lang="en-US" sz="2500" b="0" i="0" u="none" strike="noStrike" kern="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4953000" y="2565400"/>
            <a:ext cx="21336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2500" kern="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	</a:t>
            </a:r>
            <a:r>
              <a:rPr lang="en-GB" sz="2400" i="1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Apotik</a:t>
            </a:r>
            <a:endParaRPr lang="en-GB" sz="2400" i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GB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endParaRPr kumimoji="0" lang="en-US" sz="25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tabLst/>
              <a:defRPr/>
            </a:pPr>
            <a:endParaRPr kumimoji="0" lang="en-US" sz="2500" b="0" i="0" u="none" strike="noStrike" kern="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5486400" y="2946400"/>
            <a:ext cx="25908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2500" kern="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	</a:t>
            </a:r>
            <a:r>
              <a:rPr lang="en-US" sz="2400" i="1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Proklamir</a:t>
            </a:r>
            <a:endParaRPr kumimoji="0" lang="en-US" sz="25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tabLst/>
              <a:defRPr/>
            </a:pPr>
            <a:endParaRPr kumimoji="0" lang="en-US" sz="2500" b="0" i="0" u="none" strike="noStrike" kern="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5486400" y="3352800"/>
            <a:ext cx="25908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2500" kern="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	</a:t>
            </a:r>
            <a:r>
              <a:rPr lang="en-US" sz="2400" i="1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Tehnik</a:t>
            </a:r>
            <a:endParaRPr kumimoji="0" lang="en-US" sz="2500" b="0" i="0" u="none" strike="noStrike" kern="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457200" y="3937000"/>
            <a:ext cx="8294687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1" indent="-28575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2400" kern="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Perkembangan</a:t>
            </a:r>
            <a:r>
              <a:rPr lang="en-US" sz="2400" kern="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kosakata</a:t>
            </a:r>
            <a:r>
              <a:rPr lang="en-US" sz="2400" kern="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asing</a:t>
            </a:r>
            <a:r>
              <a:rPr lang="en-US" sz="2400" kern="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400" kern="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bahasa</a:t>
            </a:r>
            <a:r>
              <a:rPr lang="en-US" sz="2400" kern="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Inggris</a:t>
            </a:r>
            <a:r>
              <a:rPr lang="en-US" sz="2400" kern="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), </a:t>
            </a:r>
            <a:r>
              <a:rPr lang="en-US" sz="24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diantisipasi</a:t>
            </a:r>
            <a:r>
              <a:rPr lang="en-US" sz="2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cara</a:t>
            </a:r>
            <a:r>
              <a:rPr lang="en-US" sz="2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membuat</a:t>
            </a:r>
            <a:r>
              <a:rPr lang="en-US" sz="2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pemadanan-pemadanan</a:t>
            </a:r>
            <a:r>
              <a:rPr lang="en-US" sz="2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bahasa</a:t>
            </a:r>
            <a:r>
              <a:rPr lang="en-US" sz="2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Indonesia yang </a:t>
            </a:r>
            <a:r>
              <a:rPr lang="en-US" sz="24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memiliki</a:t>
            </a:r>
            <a:r>
              <a:rPr lang="en-US" sz="2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makna</a:t>
            </a:r>
            <a:r>
              <a:rPr lang="en-US" sz="2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sama</a:t>
            </a:r>
            <a:r>
              <a:rPr lang="en-US" sz="2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Misalnya</a:t>
            </a:r>
            <a:r>
              <a:rPr lang="en-US" sz="2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network </a:t>
            </a:r>
            <a:endParaRPr kumimoji="0" lang="en-US" sz="2500" b="0" i="0" u="none" strike="noStrike" kern="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5791200" y="5943600"/>
            <a:ext cx="685800" cy="1588"/>
          </a:xfrm>
          <a:prstGeom prst="straightConnector1">
            <a:avLst/>
          </a:prstGeom>
          <a:ln w="444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5867400" y="5765800"/>
            <a:ext cx="27432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2500" kern="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	</a:t>
            </a:r>
            <a:r>
              <a:rPr lang="en-GB" sz="2400" i="1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</a:t>
            </a:r>
            <a:r>
              <a:rPr lang="en-GB" sz="2400" i="1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aringan</a:t>
            </a:r>
            <a:endParaRPr lang="en-GB" sz="2400" i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GB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endParaRPr kumimoji="0" lang="en-US" sz="25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tabLst/>
              <a:defRPr/>
            </a:pPr>
            <a:endParaRPr kumimoji="0" lang="en-US" sz="2500" b="0" i="0" u="none" strike="noStrike" kern="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5" grpId="0" build="p"/>
      <p:bldP spid="21" grpId="0" build="p"/>
      <p:bldP spid="22" grpId="0" build="p"/>
      <p:bldP spid="23" grpId="0" build="p"/>
      <p:bldP spid="24" grpId="0" build="p"/>
      <p:bldP spid="2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7391400" y="0"/>
            <a:ext cx="1524000" cy="533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68313" y="1752600"/>
            <a:ext cx="8294687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Kosakata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dari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bahasa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Jepang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umumnya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menyangkut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makanan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dari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otomotif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seperti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1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sukiyaki, </a:t>
            </a:r>
            <a:r>
              <a:rPr kumimoji="0" lang="en-US" sz="2400" b="0" i="1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hoka-hoka</a:t>
            </a:r>
            <a:r>
              <a:rPr kumimoji="0" lang="en-US" sz="2400" b="0" i="1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bento, samurai, katana, </a:t>
            </a:r>
            <a:r>
              <a:rPr kumimoji="0" lang="en-US" sz="2400" b="0" i="1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suzuki</a:t>
            </a:r>
            <a:r>
              <a:rPr kumimoji="0" lang="en-US" sz="2400" b="0" i="1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dan</a:t>
            </a:r>
            <a:r>
              <a:rPr kumimoji="0" lang="en-US" sz="2400" b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lain-lain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609600" y="609605"/>
            <a:ext cx="8305800" cy="645311"/>
            <a:chOff x="1296" y="1824"/>
            <a:chExt cx="5232" cy="432"/>
          </a:xfrm>
        </p:grpSpPr>
        <p:sp>
          <p:nvSpPr>
            <p:cNvPr id="16" name="AutoShape 42"/>
            <p:cNvSpPr>
              <a:spLocks noChangeArrowheads="1"/>
            </p:cNvSpPr>
            <p:nvPr/>
          </p:nvSpPr>
          <p:spPr bwMode="gray">
            <a:xfrm>
              <a:off x="1584" y="1824"/>
              <a:ext cx="4944" cy="384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AutoShape 43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44"/>
            <p:cNvSpPr txBox="1">
              <a:spLocks noChangeArrowheads="1"/>
            </p:cNvSpPr>
            <p:nvPr/>
          </p:nvSpPr>
          <p:spPr bwMode="gray">
            <a:xfrm>
              <a:off x="1872" y="1875"/>
              <a:ext cx="4272" cy="3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sz="2800" b="1" dirty="0" err="1" smtClean="0">
                  <a:solidFill>
                    <a:schemeClr val="bg1"/>
                  </a:solidFill>
                </a:rPr>
                <a:t>Sifat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</a:rPr>
                <a:t>Bahasa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 yang </a:t>
              </a:r>
              <a:r>
                <a:rPr lang="en-US" sz="2800" b="1" dirty="0" err="1" smtClean="0">
                  <a:solidFill>
                    <a:schemeClr val="bg1"/>
                  </a:solidFill>
                </a:rPr>
                <a:t>Selalu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</a:rPr>
                <a:t>Berubah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 (3)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Text Box 45"/>
            <p:cNvSpPr txBox="1">
              <a:spLocks noChangeArrowheads="1"/>
            </p:cNvSpPr>
            <p:nvPr/>
          </p:nvSpPr>
          <p:spPr bwMode="gray">
            <a:xfrm>
              <a:off x="1393" y="1886"/>
              <a:ext cx="224" cy="30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dirty="0" smtClean="0">
                  <a:solidFill>
                    <a:schemeClr val="bg1"/>
                  </a:solidFill>
                </a:rPr>
                <a:t>1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7391400" y="0"/>
            <a:ext cx="1524000" cy="533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68313" y="1752600"/>
            <a:ext cx="8294687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Perubahan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itu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tidak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saja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terjadi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karena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pengaruh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bahasa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asing</a:t>
            </a:r>
            <a:r>
              <a:rPr lang="en-US" sz="2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tetapi</a:t>
            </a:r>
            <a:r>
              <a:rPr lang="en-US" sz="2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bahasa</a:t>
            </a:r>
            <a:r>
              <a:rPr lang="en-US" sz="2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Indonesia </a:t>
            </a:r>
            <a:r>
              <a:rPr lang="en-US" sz="24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itu</a:t>
            </a:r>
            <a:r>
              <a:rPr lang="en-US" sz="2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sendiri</a:t>
            </a:r>
            <a:r>
              <a:rPr lang="en-US" sz="2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742950" lvl="1" indent="-28575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Hal </a:t>
            </a:r>
            <a:r>
              <a:rPr lang="en-US" sz="24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itu</a:t>
            </a:r>
            <a:r>
              <a:rPr lang="en-US" sz="2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terjadi</a:t>
            </a:r>
            <a:r>
              <a:rPr lang="en-US" sz="2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karena</a:t>
            </a:r>
            <a:r>
              <a:rPr lang="en-US" sz="2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semakin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kritis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dan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bernalar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penutur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bahasa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smtClean="0">
                <a:solidFill>
                  <a:srgbClr val="000000"/>
                </a:solidFill>
              </a:rPr>
              <a:t>Indonesia </a:t>
            </a:r>
            <a:r>
              <a:rPr lang="en-GB" sz="2400" dirty="0" err="1" smtClean="0">
                <a:solidFill>
                  <a:srgbClr val="000000"/>
                </a:solidFill>
              </a:rPr>
              <a:t>dalam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kegiatan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berbahasa</a:t>
            </a:r>
            <a:r>
              <a:rPr lang="en-GB" sz="2400" dirty="0" smtClean="0">
                <a:solidFill>
                  <a:srgbClr val="000000"/>
                </a:solidFill>
              </a:rPr>
              <a:t>.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609600" y="609605"/>
            <a:ext cx="8305800" cy="645311"/>
            <a:chOff x="1296" y="1824"/>
            <a:chExt cx="5232" cy="432"/>
          </a:xfrm>
        </p:grpSpPr>
        <p:sp>
          <p:nvSpPr>
            <p:cNvPr id="16" name="AutoShape 42"/>
            <p:cNvSpPr>
              <a:spLocks noChangeArrowheads="1"/>
            </p:cNvSpPr>
            <p:nvPr/>
          </p:nvSpPr>
          <p:spPr bwMode="gray">
            <a:xfrm>
              <a:off x="1584" y="1824"/>
              <a:ext cx="4944" cy="384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AutoShape 43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44"/>
            <p:cNvSpPr txBox="1">
              <a:spLocks noChangeArrowheads="1"/>
            </p:cNvSpPr>
            <p:nvPr/>
          </p:nvSpPr>
          <p:spPr bwMode="gray">
            <a:xfrm>
              <a:off x="1872" y="1875"/>
              <a:ext cx="4272" cy="3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sz="2800" b="1" dirty="0" err="1" smtClean="0">
                  <a:solidFill>
                    <a:schemeClr val="bg1"/>
                  </a:solidFill>
                </a:rPr>
                <a:t>Sifat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</a:rPr>
                <a:t>Bahasa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 yang </a:t>
              </a:r>
              <a:r>
                <a:rPr lang="en-US" sz="2800" b="1" dirty="0" err="1" smtClean="0">
                  <a:solidFill>
                    <a:schemeClr val="bg1"/>
                  </a:solidFill>
                </a:rPr>
                <a:t>Selalu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</a:rPr>
                <a:t>Berubah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 (4)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Text Box 45"/>
            <p:cNvSpPr txBox="1">
              <a:spLocks noChangeArrowheads="1"/>
            </p:cNvSpPr>
            <p:nvPr/>
          </p:nvSpPr>
          <p:spPr bwMode="gray">
            <a:xfrm>
              <a:off x="1393" y="1886"/>
              <a:ext cx="224" cy="30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dirty="0" smtClean="0">
                  <a:solidFill>
                    <a:schemeClr val="bg1"/>
                  </a:solidFill>
                </a:rPr>
                <a:t>1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7391400" y="0"/>
            <a:ext cx="1524000" cy="533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68313" y="1752600"/>
            <a:ext cx="829468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Kata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kesimpulan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saingan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dulu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dianggap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benar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tetapi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melihat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keberaturan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pembentukan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kata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dalam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bahasa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Indonesia,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bentuk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benar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adalah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chemeClr val="tx1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simpulan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dan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chemeClr val="tx1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pesaing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endParaRPr kumimoji="0" lang="en-US" sz="2400" b="0" i="0" u="none" strike="noStrike" kern="0" cap="none" spc="0" normalizeH="0" noProof="0" dirty="0" smtClean="0">
              <a:ln>
                <a:noFill/>
              </a:ln>
              <a:solidFill>
                <a:schemeClr val="tx1">
                  <a:lumMod val="60000"/>
                  <a:lumOff val="40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609600" y="609605"/>
            <a:ext cx="8305800" cy="645311"/>
            <a:chOff x="1296" y="1824"/>
            <a:chExt cx="5232" cy="432"/>
          </a:xfrm>
        </p:grpSpPr>
        <p:sp>
          <p:nvSpPr>
            <p:cNvPr id="16" name="AutoShape 42"/>
            <p:cNvSpPr>
              <a:spLocks noChangeArrowheads="1"/>
            </p:cNvSpPr>
            <p:nvPr/>
          </p:nvSpPr>
          <p:spPr bwMode="gray">
            <a:xfrm>
              <a:off x="1584" y="1824"/>
              <a:ext cx="4944" cy="384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AutoShape 43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44"/>
            <p:cNvSpPr txBox="1">
              <a:spLocks noChangeArrowheads="1"/>
            </p:cNvSpPr>
            <p:nvPr/>
          </p:nvSpPr>
          <p:spPr bwMode="gray">
            <a:xfrm>
              <a:off x="1872" y="1875"/>
              <a:ext cx="4272" cy="3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sz="2800" b="1" dirty="0" err="1" smtClean="0">
                  <a:solidFill>
                    <a:schemeClr val="bg1"/>
                  </a:solidFill>
                </a:rPr>
                <a:t>Sifat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</a:rPr>
                <a:t>Bahasa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 yang </a:t>
              </a:r>
              <a:r>
                <a:rPr lang="en-US" sz="2800" b="1" dirty="0" err="1" smtClean="0">
                  <a:solidFill>
                    <a:schemeClr val="bg1"/>
                  </a:solidFill>
                </a:rPr>
                <a:t>Selalu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</a:rPr>
                <a:t>Berubah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 (5)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Text Box 45"/>
            <p:cNvSpPr txBox="1">
              <a:spLocks noChangeArrowheads="1"/>
            </p:cNvSpPr>
            <p:nvPr/>
          </p:nvSpPr>
          <p:spPr bwMode="gray">
            <a:xfrm>
              <a:off x="1393" y="1886"/>
              <a:ext cx="224" cy="30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dirty="0" smtClean="0">
                  <a:solidFill>
                    <a:schemeClr val="bg1"/>
                  </a:solidFill>
                </a:rPr>
                <a:t>1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Right Arrow 12">
            <a:hlinkClick r:id="rId2" action="ppaction://hlinksldjump"/>
          </p:cNvPr>
          <p:cNvSpPr/>
          <p:nvPr/>
        </p:nvSpPr>
        <p:spPr>
          <a:xfrm>
            <a:off x="4419600" y="3467096"/>
            <a:ext cx="1066800" cy="571504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Alasan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14" name="Right Arrow 13">
            <a:hlinkClick r:id="rId3" action="ppaction://hlinksldjump"/>
          </p:cNvPr>
          <p:cNvSpPr/>
          <p:nvPr/>
        </p:nvSpPr>
        <p:spPr>
          <a:xfrm>
            <a:off x="7643834" y="5786454"/>
            <a:ext cx="857256" cy="571504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  <a:hlinkClick r:id="rId3" action="ppaction://hlinksldjump"/>
              </a:rPr>
              <a:t>Next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nimBg="1"/>
      <p:bldP spid="1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7391400" y="0"/>
            <a:ext cx="1524000" cy="533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68313" y="1447800"/>
            <a:ext cx="8294687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sz="24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Pemakaian</a:t>
            </a:r>
            <a:r>
              <a:rPr lang="en-US" sz="2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akhiran</a:t>
            </a:r>
            <a:r>
              <a:rPr lang="en-US" sz="2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–an  </a:t>
            </a:r>
            <a:r>
              <a:rPr lang="en-US" sz="24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menyatakan</a:t>
            </a:r>
            <a:r>
              <a:rPr lang="en-US" sz="2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hasil</a:t>
            </a:r>
            <a:r>
              <a:rPr lang="en-US" sz="2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n-US" sz="2400" i="1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tulisan</a:t>
            </a:r>
            <a:r>
              <a:rPr lang="en-US" sz="2400" i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karangan</a:t>
            </a:r>
            <a:r>
              <a:rPr lang="en-US" sz="2400" i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berasal</a:t>
            </a:r>
            <a:r>
              <a:rPr lang="en-US" sz="2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2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kegiatan</a:t>
            </a:r>
            <a:r>
              <a:rPr lang="en-US" sz="2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menulis</a:t>
            </a:r>
            <a:r>
              <a:rPr lang="en-US" sz="2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mengarang</a:t>
            </a:r>
            <a:endParaRPr lang="en-US" sz="2400" kern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GB" sz="2400" i="1" dirty="0" err="1" smtClean="0">
                <a:solidFill>
                  <a:srgbClr val="000000"/>
                </a:solidFill>
              </a:rPr>
              <a:t>Saingan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dipahami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sebagai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hasil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dari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kegiatan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i="1" dirty="0" err="1" smtClean="0">
                <a:solidFill>
                  <a:srgbClr val="000000"/>
                </a:solidFill>
              </a:rPr>
              <a:t>bersaing</a:t>
            </a:r>
            <a:r>
              <a:rPr lang="en-GB" sz="2400" i="1" dirty="0" smtClean="0">
                <a:solidFill>
                  <a:srgbClr val="000000"/>
                </a:solidFill>
              </a:rPr>
              <a:t>/</a:t>
            </a:r>
            <a:r>
              <a:rPr lang="en-GB" sz="2400" i="1" dirty="0" err="1" smtClean="0">
                <a:solidFill>
                  <a:srgbClr val="000000"/>
                </a:solidFill>
              </a:rPr>
              <a:t>menyaingi</a:t>
            </a:r>
            <a:r>
              <a:rPr lang="en-GB" sz="2400" dirty="0" smtClean="0">
                <a:solidFill>
                  <a:srgbClr val="000000"/>
                </a:solidFill>
              </a:rPr>
              <a:t>. </a:t>
            </a:r>
            <a:r>
              <a:rPr lang="en-GB" sz="2400" dirty="0" err="1" smtClean="0">
                <a:solidFill>
                  <a:srgbClr val="000000"/>
                </a:solidFill>
              </a:rPr>
              <a:t>Dengan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demikian</a:t>
            </a:r>
            <a:r>
              <a:rPr lang="en-GB" sz="2400" dirty="0" smtClean="0">
                <a:solidFill>
                  <a:srgbClr val="000000"/>
                </a:solidFill>
              </a:rPr>
              <a:t>, </a:t>
            </a:r>
            <a:r>
              <a:rPr lang="en-GB" sz="2400" dirty="0" err="1" smtClean="0">
                <a:solidFill>
                  <a:srgbClr val="000000"/>
                </a:solidFill>
              </a:rPr>
              <a:t>untuk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menunjuk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pada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orang</a:t>
            </a:r>
            <a:r>
              <a:rPr lang="en-GB" sz="2400" dirty="0" smtClean="0">
                <a:solidFill>
                  <a:srgbClr val="000000"/>
                </a:solidFill>
              </a:rPr>
              <a:t>, </a:t>
            </a:r>
            <a:r>
              <a:rPr lang="en-GB" sz="2400" dirty="0" err="1" smtClean="0">
                <a:solidFill>
                  <a:srgbClr val="000000"/>
                </a:solidFill>
              </a:rPr>
              <a:t>bentuk</a:t>
            </a:r>
            <a:r>
              <a:rPr lang="en-GB" sz="2400" dirty="0" smtClean="0">
                <a:solidFill>
                  <a:srgbClr val="000000"/>
                </a:solidFill>
              </a:rPr>
              <a:t> yang </a:t>
            </a:r>
            <a:r>
              <a:rPr lang="en-GB" sz="2400" dirty="0" err="1" smtClean="0">
                <a:solidFill>
                  <a:srgbClr val="000000"/>
                </a:solidFill>
              </a:rPr>
              <a:t>benar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bukanlah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i="1" dirty="0" err="1" smtClean="0">
                <a:solidFill>
                  <a:srgbClr val="000000"/>
                </a:solidFill>
              </a:rPr>
              <a:t>saingan</a:t>
            </a:r>
            <a:r>
              <a:rPr lang="en-GB" sz="2400" dirty="0" smtClean="0">
                <a:solidFill>
                  <a:srgbClr val="000000"/>
                </a:solidFill>
              </a:rPr>
              <a:t>, </a:t>
            </a:r>
            <a:r>
              <a:rPr lang="en-GB" sz="2400" dirty="0" err="1" smtClean="0">
                <a:solidFill>
                  <a:srgbClr val="000000"/>
                </a:solidFill>
              </a:rPr>
              <a:t>melainkan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i="1" dirty="0" err="1" smtClean="0">
                <a:solidFill>
                  <a:srgbClr val="000000"/>
                </a:solidFill>
              </a:rPr>
              <a:t>pesaing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sebab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dalam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bahasa</a:t>
            </a:r>
            <a:r>
              <a:rPr lang="en-GB" sz="2400" dirty="0" smtClean="0">
                <a:solidFill>
                  <a:srgbClr val="000000"/>
                </a:solidFill>
              </a:rPr>
              <a:t> Indonesia </a:t>
            </a:r>
            <a:r>
              <a:rPr lang="en-GB" sz="2400" dirty="0" err="1" smtClean="0">
                <a:solidFill>
                  <a:srgbClr val="000000"/>
                </a:solidFill>
              </a:rPr>
              <a:t>awalan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i="1" dirty="0" err="1" smtClean="0">
                <a:solidFill>
                  <a:srgbClr val="000000"/>
                </a:solidFill>
              </a:rPr>
              <a:t>pe</a:t>
            </a:r>
            <a:r>
              <a:rPr lang="en-GB" sz="2400" dirty="0" smtClean="0">
                <a:solidFill>
                  <a:srgbClr val="000000"/>
                </a:solidFill>
              </a:rPr>
              <a:t>- </a:t>
            </a:r>
            <a:r>
              <a:rPr lang="en-GB" sz="2400" dirty="0" err="1" smtClean="0">
                <a:solidFill>
                  <a:srgbClr val="000000"/>
                </a:solidFill>
              </a:rPr>
              <a:t>dapat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bermakna</a:t>
            </a:r>
            <a:r>
              <a:rPr lang="en-GB" sz="2400" dirty="0" smtClean="0">
                <a:solidFill>
                  <a:srgbClr val="000000"/>
                </a:solidFill>
              </a:rPr>
              <a:t> ‘</a:t>
            </a:r>
            <a:r>
              <a:rPr lang="en-GB" sz="2400" dirty="0" err="1" smtClean="0">
                <a:solidFill>
                  <a:srgbClr val="000000"/>
                </a:solidFill>
              </a:rPr>
              <a:t>orang</a:t>
            </a:r>
            <a:r>
              <a:rPr lang="en-GB" sz="2400" dirty="0" smtClean="0">
                <a:solidFill>
                  <a:srgbClr val="000000"/>
                </a:solidFill>
              </a:rPr>
              <a:t> yang </a:t>
            </a:r>
            <a:r>
              <a:rPr lang="en-GB" sz="2400" dirty="0" err="1" smtClean="0">
                <a:solidFill>
                  <a:srgbClr val="000000"/>
                </a:solidFill>
              </a:rPr>
              <a:t>melakukan</a:t>
            </a:r>
            <a:r>
              <a:rPr lang="en-GB" sz="2400" dirty="0" smtClean="0">
                <a:solidFill>
                  <a:srgbClr val="000000"/>
                </a:solidFill>
              </a:rPr>
              <a:t>.</a:t>
            </a:r>
            <a:endParaRPr lang="en-US" sz="2400" kern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609600" y="609605"/>
            <a:ext cx="8305800" cy="645311"/>
            <a:chOff x="1296" y="1824"/>
            <a:chExt cx="5232" cy="432"/>
          </a:xfrm>
        </p:grpSpPr>
        <p:sp>
          <p:nvSpPr>
            <p:cNvPr id="16" name="AutoShape 42"/>
            <p:cNvSpPr>
              <a:spLocks noChangeArrowheads="1"/>
            </p:cNvSpPr>
            <p:nvPr/>
          </p:nvSpPr>
          <p:spPr bwMode="gray">
            <a:xfrm>
              <a:off x="1584" y="1824"/>
              <a:ext cx="4944" cy="384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AutoShape 43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44"/>
            <p:cNvSpPr txBox="1">
              <a:spLocks noChangeArrowheads="1"/>
            </p:cNvSpPr>
            <p:nvPr/>
          </p:nvSpPr>
          <p:spPr bwMode="gray">
            <a:xfrm>
              <a:off x="1872" y="1875"/>
              <a:ext cx="4272" cy="3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sz="2800" b="1" dirty="0" err="1" smtClean="0">
                  <a:solidFill>
                    <a:schemeClr val="bg1"/>
                  </a:solidFill>
                </a:rPr>
                <a:t>Alasan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</a:rPr>
                <a:t>bahasa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 yang </a:t>
              </a:r>
              <a:r>
                <a:rPr lang="en-US" sz="2800" b="1" dirty="0" err="1" smtClean="0">
                  <a:solidFill>
                    <a:schemeClr val="bg1"/>
                  </a:solidFill>
                </a:rPr>
                <a:t>berubah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Text Box 45"/>
            <p:cNvSpPr txBox="1">
              <a:spLocks noChangeArrowheads="1"/>
            </p:cNvSpPr>
            <p:nvPr/>
          </p:nvSpPr>
          <p:spPr bwMode="gray">
            <a:xfrm>
              <a:off x="1393" y="1886"/>
              <a:ext cx="116" cy="30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Left Arrow 11">
            <a:hlinkClick r:id="rId2" action="ppaction://hlinksldjump"/>
          </p:cNvPr>
          <p:cNvSpPr/>
          <p:nvPr/>
        </p:nvSpPr>
        <p:spPr>
          <a:xfrm>
            <a:off x="0" y="6210296"/>
            <a:ext cx="1219200" cy="571504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Kembali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7391400" y="0"/>
            <a:ext cx="1524000" cy="533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609600" y="609605"/>
            <a:ext cx="8305800" cy="645311"/>
            <a:chOff x="1296" y="1824"/>
            <a:chExt cx="5232" cy="432"/>
          </a:xfrm>
        </p:grpSpPr>
        <p:sp>
          <p:nvSpPr>
            <p:cNvPr id="16" name="AutoShape 42"/>
            <p:cNvSpPr>
              <a:spLocks noChangeArrowheads="1"/>
            </p:cNvSpPr>
            <p:nvPr/>
          </p:nvSpPr>
          <p:spPr bwMode="gray">
            <a:xfrm>
              <a:off x="1584" y="1824"/>
              <a:ext cx="4944" cy="384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AutoShape 43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44"/>
            <p:cNvSpPr txBox="1">
              <a:spLocks noChangeArrowheads="1"/>
            </p:cNvSpPr>
            <p:nvPr/>
          </p:nvSpPr>
          <p:spPr bwMode="gray">
            <a:xfrm>
              <a:off x="1872" y="1875"/>
              <a:ext cx="4272" cy="3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Text Box 45"/>
            <p:cNvSpPr txBox="1">
              <a:spLocks noChangeArrowheads="1"/>
            </p:cNvSpPr>
            <p:nvPr/>
          </p:nvSpPr>
          <p:spPr bwMode="gray">
            <a:xfrm>
              <a:off x="1393" y="1886"/>
              <a:ext cx="116" cy="30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10" name="Left Arrow 9">
            <a:hlinkClick r:id="rId2" action="ppaction://hlinksldjump"/>
          </p:cNvPr>
          <p:cNvSpPr/>
          <p:nvPr/>
        </p:nvSpPr>
        <p:spPr>
          <a:xfrm>
            <a:off x="3962400" y="3276600"/>
            <a:ext cx="1219200" cy="571504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Kembali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c002l">
  <a:themeElements>
    <a:clrScheme name="sample 3">
      <a:dk1>
        <a:srgbClr val="17347D"/>
      </a:dk1>
      <a:lt1>
        <a:srgbClr val="FFFFFF"/>
      </a:lt1>
      <a:dk2>
        <a:srgbClr val="3366CC"/>
      </a:dk2>
      <a:lt2>
        <a:srgbClr val="DDDDDD"/>
      </a:lt2>
      <a:accent1>
        <a:srgbClr val="77B7E7"/>
      </a:accent1>
      <a:accent2>
        <a:srgbClr val="45AB7D"/>
      </a:accent2>
      <a:accent3>
        <a:srgbClr val="FFFFFF"/>
      </a:accent3>
      <a:accent4>
        <a:srgbClr val="122B6A"/>
      </a:accent4>
      <a:accent5>
        <a:srgbClr val="BDD8F1"/>
      </a:accent5>
      <a:accent6>
        <a:srgbClr val="3E9B71"/>
      </a:accent6>
      <a:hlink>
        <a:srgbClr val="9999FF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1B525F"/>
        </a:dk1>
        <a:lt1>
          <a:srgbClr val="FFFFFF"/>
        </a:lt1>
        <a:dk2>
          <a:srgbClr val="339966"/>
        </a:dk2>
        <a:lt2>
          <a:srgbClr val="DDDDDD"/>
        </a:lt2>
        <a:accent1>
          <a:srgbClr val="C5BA6B"/>
        </a:accent1>
        <a:accent2>
          <a:srgbClr val="669900"/>
        </a:accent2>
        <a:accent3>
          <a:srgbClr val="FFFFFF"/>
        </a:accent3>
        <a:accent4>
          <a:srgbClr val="154550"/>
        </a:accent4>
        <a:accent5>
          <a:srgbClr val="DFD9BA"/>
        </a:accent5>
        <a:accent6>
          <a:srgbClr val="5C8A00"/>
        </a:accent6>
        <a:hlink>
          <a:srgbClr val="E57C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91961"/>
        </a:dk1>
        <a:lt1>
          <a:srgbClr val="FFFFFF"/>
        </a:lt1>
        <a:dk2>
          <a:srgbClr val="5D4CDC"/>
        </a:dk2>
        <a:lt2>
          <a:srgbClr val="DDDDDD"/>
        </a:lt2>
        <a:accent1>
          <a:srgbClr val="31B36C"/>
        </a:accent1>
        <a:accent2>
          <a:srgbClr val="0099FF"/>
        </a:accent2>
        <a:accent3>
          <a:srgbClr val="FFFFFF"/>
        </a:accent3>
        <a:accent4>
          <a:srgbClr val="141452"/>
        </a:accent4>
        <a:accent5>
          <a:srgbClr val="ADD6BA"/>
        </a:accent5>
        <a:accent6>
          <a:srgbClr val="008AE7"/>
        </a:accent6>
        <a:hlink>
          <a:srgbClr val="A0963C"/>
        </a:hlink>
        <a:folHlink>
          <a:srgbClr val="A0963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7347D"/>
        </a:dk1>
        <a:lt1>
          <a:srgbClr val="FFFFFF"/>
        </a:lt1>
        <a:dk2>
          <a:srgbClr val="3366CC"/>
        </a:dk2>
        <a:lt2>
          <a:srgbClr val="DDDDDD"/>
        </a:lt2>
        <a:accent1>
          <a:srgbClr val="77B7E7"/>
        </a:accent1>
        <a:accent2>
          <a:srgbClr val="45AB7D"/>
        </a:accent2>
        <a:accent3>
          <a:srgbClr val="FFFFFF"/>
        </a:accent3>
        <a:accent4>
          <a:srgbClr val="122B6A"/>
        </a:accent4>
        <a:accent5>
          <a:srgbClr val="BDD8F1"/>
        </a:accent5>
        <a:accent6>
          <a:srgbClr val="3E9B71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cdb2004c002l</Template>
  <TotalTime>687</TotalTime>
  <Words>448</Words>
  <Application>Microsoft PowerPoint</Application>
  <PresentationFormat>On-screen Show (4:3)</PresentationFormat>
  <Paragraphs>97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cdb2004c002l</vt:lpstr>
      <vt:lpstr>SIFAT BAHASA YANG SELALU BERUBAH</vt:lpstr>
      <vt:lpstr>Outline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http://sharingcentre.info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paralel</dc:creator>
  <cp:lastModifiedBy>Fauzan Muhammad I</cp:lastModifiedBy>
  <cp:revision>88</cp:revision>
  <dcterms:created xsi:type="dcterms:W3CDTF">2012-10-15T23:35:52Z</dcterms:created>
  <dcterms:modified xsi:type="dcterms:W3CDTF">2012-10-20T05:46:03Z</dcterms:modified>
</cp:coreProperties>
</file>