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78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7" r:id="rId16"/>
    <p:sldId id="358" r:id="rId17"/>
    <p:sldId id="356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B2B2B2"/>
    <a:srgbClr val="48BEBE"/>
    <a:srgbClr val="E16D25"/>
    <a:srgbClr val="99CC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1" autoAdjust="0"/>
    <p:restoredTop sz="94660"/>
  </p:normalViewPr>
  <p:slideViewPr>
    <p:cSldViewPr>
      <p:cViewPr>
        <p:scale>
          <a:sx n="60" d="100"/>
          <a:sy n="6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5A905-252E-4747-9E18-188B2513051C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6DDB-1B16-4B3A-B4D5-9F4404E14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466725"/>
            <a:ext cx="3135313" cy="244475"/>
          </a:xfrm>
        </p:spPr>
        <p:txBody>
          <a:bodyPr/>
          <a:lstStyle>
            <a:lvl1pPr algn="l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8C1F991B-0F24-4FC1-A066-56F7B7F098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8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01F1A-8E58-4637-9774-454B741BF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2ACA6-C6A5-4AF7-B0D2-67FCB5FC49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41D700A2-4657-4AB8-A7B2-06C63858B2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85A4D479-45C0-4BBB-9AE2-B6D9F72992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9F9C6-6DFC-4108-A360-3BC6CD2299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D49BC8-9F43-4040-A563-D30E1714B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15A64-438B-44C3-B9BE-E794F7346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310465-2270-4CD9-BDA4-503390071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841F6-4918-4CFB-A05D-669ED2A8D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5D32E-ECC1-477D-85D8-7088F33B6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67EE2-2DDE-4472-B9D8-BC7061CC36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510A3-496D-481F-B684-1AC13386BA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1127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906F82B8-EADE-4D72-8CBD-D0623717E4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pic>
        <p:nvPicPr>
          <p:cNvPr id="1128" name="Picture 104" descr="p12_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772025"/>
            <a:ext cx="8458200" cy="942975"/>
          </a:xfrm>
        </p:spPr>
        <p:txBody>
          <a:bodyPr/>
          <a:lstStyle/>
          <a:p>
            <a:pPr algn="l"/>
            <a:r>
              <a:rPr lang="en-US" dirty="0" smtClean="0"/>
              <a:t>JENIS KALIMAT:</a:t>
            </a:r>
            <a:br>
              <a:rPr lang="en-US" dirty="0" smtClean="0"/>
            </a:br>
            <a:r>
              <a:rPr lang="en-US" sz="3600" dirty="0" smtClean="0"/>
              <a:t>TUNGGAL, MAJEMUK, PARTISIPAL</a:t>
            </a:r>
            <a:endParaRPr lang="en-US" sz="3600" b="1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0"/>
            <a:ext cx="2590800" cy="381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dirty="0" err="1" smtClean="0"/>
              <a:t>Pertemuan</a:t>
            </a:r>
            <a:r>
              <a:rPr lang="en-US" sz="2800" smtClean="0"/>
              <a:t> </a:t>
            </a:r>
            <a:r>
              <a:rPr lang="en-US" sz="2800" smtClean="0"/>
              <a:t>10 </a:t>
            </a:r>
            <a:endParaRPr lang="en-US" sz="2800" dirty="0" smtClean="0"/>
          </a:p>
          <a:p>
            <a:pPr algn="l">
              <a:lnSpc>
                <a:spcPct val="80000"/>
              </a:lnSpc>
            </a:pP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 100 </a:t>
            </a:r>
            <a:r>
              <a:rPr lang="en-US" sz="1600" dirty="0" err="1" smtClean="0"/>
              <a:t>Menit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6200" y="381000"/>
            <a:ext cx="1600200" cy="457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JENIS KALIMAT PARTISIPIAL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60600"/>
            <a:ext cx="8447087" cy="421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Akhir-akhir ini bentuk kalimat yang berawal dengan verba banyak ditemukan dalam media massa cetak maupun dalam media elektronik, bahkan dalam kehidupan sehari-hari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terutama dalam ragam lisan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baik dalam situasi formal maupun nonformal.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akar bahasa seperti Purwo (1985), Verhaar (2001), Alwi (1998), dan Hoed (1983) tidak mengakui keberadaan struktur semacam itu.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JENIS KALIMAT PARTISIPIAL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1803400"/>
            <a:ext cx="8447087" cy="4216400"/>
          </a:xfrm>
        </p:spPr>
        <p:txBody>
          <a:bodyPr/>
          <a:lstStyle/>
          <a:p>
            <a:pPr lvl="1"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Beriktu disajikan beberapa contoh data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endParaRPr lang="en-US" sz="2400" dirty="0" smtClean="0"/>
          </a:p>
          <a:p>
            <a:pPr lvl="1"/>
            <a:r>
              <a:rPr lang="id-ID" sz="2400" dirty="0" smtClean="0"/>
              <a:t>Berbicara kepada Media kemarin di kantornya, Rini mengatakan bahwa dirinya tidak mengenal Nurdin.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id-ID" sz="2400" dirty="0" smtClean="0"/>
              <a:t>Melihat situasi mulai memanas, petugas dari Depnaker mengambil alih kendali dialog.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id-ID" dirty="0" smtClean="0"/>
              <a:t>Ditemani pengacaranya, Fuad mengadukan Tempo kepada Polri.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209682">
            <a:off x="1920007" y="5889082"/>
            <a:ext cx="144780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hlinkClick r:id="rId2" action="ppaction://hlinksldjump"/>
              </a:rPr>
              <a:t>Analisa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696200" y="5943600"/>
            <a:ext cx="114300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4" action="ppaction://hlinksldjump"/>
              </a:rPr>
              <a:t>Next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ANALISA 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47087" cy="421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Tampaknya, kalimat tersebut terpengaruh partisipial bahasa Inggris.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/>
              <a:t>Anak kalimat dalam bahasa Indonesia tidak dapat menduduki fungsi predikat.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Bandingkan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id-ID" i="1" dirty="0" smtClean="0"/>
              <a:t>Speaking before the students, the Minister stated that there would be no changes in school curricula.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id-ID" i="1" dirty="0" smtClean="0"/>
              <a:t>Following the guidebook, he repairs his computer</a:t>
            </a:r>
            <a:r>
              <a:rPr lang="id-ID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id-ID" i="1" dirty="0" smtClean="0"/>
              <a:t>Accompanied by pianist Donna and the vocals of Donni Pulungan and Tomi Awuy, Sutardji read his poems in his famous drunkard style.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ANALISA (2) 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60600"/>
            <a:ext cx="8447087" cy="421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Struktur kalimat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dalam bahasa Inggris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bentuk </a:t>
            </a:r>
            <a:r>
              <a:rPr lang="id-I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partisipia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l atau </a:t>
            </a:r>
            <a:r>
              <a:rPr lang="id-ID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present participle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atau </a:t>
            </a:r>
            <a:r>
              <a:rPr lang="id-ID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active participl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dan struktur semacam itu sangat lazim dalam bahasa tersebut.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Akan tetapi, jika pola itu digunakan untuk membuat kalimat dalam bahasa Indonesia</a:t>
            </a:r>
            <a:r>
              <a:rPr lang="en-US" dirty="0" smtClean="0"/>
              <a:t> </a:t>
            </a:r>
            <a:r>
              <a:rPr lang="id-ID" dirty="0" smtClean="0"/>
              <a:t>struktur tersebut menjadi tidak lazim.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dicontohkan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Purwo</a:t>
            </a:r>
            <a:r>
              <a:rPr lang="en-US" dirty="0" smtClean="0"/>
              <a:t> </a:t>
            </a:r>
            <a:r>
              <a:rPr lang="en-US" dirty="0" err="1" smtClean="0"/>
              <a:t>dkk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ANALISA (3) 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Apabila konjungsi dan preposisi pada kalimat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diungkapkan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Purwo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dkk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dimunculkan, kalimat akan menjadi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berikut 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id-ID" i="1" dirty="0" smtClean="0">
                <a:latin typeface="Arial" pitchFamily="34" charset="0"/>
                <a:cs typeface="Arial" pitchFamily="34" charset="0"/>
              </a:rPr>
              <a:t>Ketika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berbicara kepada Media kemarin di kantornya, Rini mengatakan bahwa dirinya tidak mengenal Nurdin.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d-ID" i="1" dirty="0" smtClean="0">
                <a:latin typeface="Arial" pitchFamily="34" charset="0"/>
                <a:cs typeface="Arial" pitchFamily="34" charset="0"/>
              </a:rPr>
              <a:t>Tatkala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berbicara kepada Media kemarin di kantornya, Rini mengatakan bahwa dirinya tidak mengenal Nurdin.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id-ID" i="1" dirty="0" smtClean="0">
                <a:latin typeface="Arial" pitchFamily="34" charset="0"/>
                <a:cs typeface="Arial" pitchFamily="34" charset="0"/>
              </a:rPr>
              <a:t>Saat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berbicara kepada Media kemarin di kantornya, Rini mengatakan bahwa dirinya tidak mengenal Nurdin.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381000" y="6096000"/>
            <a:ext cx="1219200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81000" y="6096000"/>
            <a:ext cx="1219200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pemunculan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konjungsi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preposisi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sebenarnya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subordinatif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induk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konjungsi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berfungsi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ditanggalkan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gramatikal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subordinator,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subordinator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konjungsi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subordinator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preposisi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pPr eaLnBrk="0" hangingPunct="0"/>
            <a:r>
              <a:rPr lang="en-US" dirty="0" smtClean="0"/>
              <a:t>2. JENIS KALIMAT PARTISIPIAL (3)</a:t>
            </a:r>
            <a:endParaRPr lang="en-US" dirty="0"/>
          </a:p>
        </p:txBody>
      </p:sp>
      <p:cxnSp>
        <p:nvCxnSpPr>
          <p:cNvPr id="7" name="Straight Connector 6">
            <a:hlinkClick r:id="rId2" action="ppaction://hlinksldjump"/>
          </p:cNvPr>
          <p:cNvCxnSpPr/>
          <p:nvPr/>
        </p:nvCxnSpPr>
        <p:spPr bwMode="auto">
          <a:xfrm>
            <a:off x="6934200" y="2286000"/>
            <a:ext cx="9906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hlinkClick r:id="rId2" action="ppaction://hlinksldjump"/>
          </p:cNvPr>
          <p:cNvCxnSpPr/>
          <p:nvPr/>
        </p:nvCxnSpPr>
        <p:spPr bwMode="auto">
          <a:xfrm>
            <a:off x="838200" y="2667000"/>
            <a:ext cx="9906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3733800" y="44196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Terima</a:t>
            </a:r>
            <a:r>
              <a:rPr lang="en-US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</a:t>
            </a:r>
            <a:r>
              <a:rPr lang="en-US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kasih</a:t>
            </a:r>
            <a:endParaRPr lang="en-US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42353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381000"/>
            <a:ext cx="1600200" cy="457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990600" y="1600200"/>
            <a:ext cx="7848600" cy="5181600"/>
            <a:chOff x="672" y="1097"/>
            <a:chExt cx="4532" cy="2791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672" y="1148"/>
              <a:ext cx="4531" cy="2740"/>
              <a:chOff x="617" y="1370"/>
              <a:chExt cx="4531" cy="2740"/>
            </a:xfrm>
          </p:grpSpPr>
          <p:sp>
            <p:nvSpPr>
              <p:cNvPr id="218" name="Freeform 5"/>
              <p:cNvSpPr>
                <a:spLocks/>
              </p:cNvSpPr>
              <p:nvPr/>
            </p:nvSpPr>
            <p:spPr bwMode="gray">
              <a:xfrm>
                <a:off x="1599" y="1634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"/>
              <p:cNvSpPr>
                <a:spLocks/>
              </p:cNvSpPr>
              <p:nvPr/>
            </p:nvSpPr>
            <p:spPr bwMode="gray">
              <a:xfrm>
                <a:off x="1421" y="1478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7"/>
              <p:cNvSpPr>
                <a:spLocks/>
              </p:cNvSpPr>
              <p:nvPr/>
            </p:nvSpPr>
            <p:spPr bwMode="gray">
              <a:xfrm>
                <a:off x="1051" y="1494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8"/>
              <p:cNvSpPr>
                <a:spLocks/>
              </p:cNvSpPr>
              <p:nvPr/>
            </p:nvSpPr>
            <p:spPr bwMode="gray">
              <a:xfrm>
                <a:off x="1139" y="1454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9"/>
              <p:cNvSpPr>
                <a:spLocks/>
              </p:cNvSpPr>
              <p:nvPr/>
            </p:nvSpPr>
            <p:spPr bwMode="gray">
              <a:xfrm>
                <a:off x="1167" y="1618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"/>
              <p:cNvSpPr>
                <a:spLocks/>
              </p:cNvSpPr>
              <p:nvPr/>
            </p:nvSpPr>
            <p:spPr bwMode="gray">
              <a:xfrm>
                <a:off x="2641" y="2278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"/>
              <p:cNvSpPr>
                <a:spLocks/>
              </p:cNvSpPr>
              <p:nvPr/>
            </p:nvSpPr>
            <p:spPr bwMode="gray">
              <a:xfrm>
                <a:off x="1121" y="1472"/>
                <a:ext cx="2132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2"/>
              <p:cNvSpPr>
                <a:spLocks/>
              </p:cNvSpPr>
              <p:nvPr/>
            </p:nvSpPr>
            <p:spPr bwMode="gray">
              <a:xfrm>
                <a:off x="2107" y="2818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3"/>
              <p:cNvSpPr>
                <a:spLocks/>
              </p:cNvSpPr>
              <p:nvPr/>
            </p:nvSpPr>
            <p:spPr bwMode="gray">
              <a:xfrm>
                <a:off x="1621" y="2626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4"/>
              <p:cNvSpPr>
                <a:spLocks/>
              </p:cNvSpPr>
              <p:nvPr/>
            </p:nvSpPr>
            <p:spPr bwMode="gray">
              <a:xfrm>
                <a:off x="2099" y="3038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5"/>
              <p:cNvSpPr>
                <a:spLocks/>
              </p:cNvSpPr>
              <p:nvPr/>
            </p:nvSpPr>
            <p:spPr bwMode="gray">
              <a:xfrm>
                <a:off x="1961" y="2784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6"/>
              <p:cNvSpPr>
                <a:spLocks/>
              </p:cNvSpPr>
              <p:nvPr/>
            </p:nvSpPr>
            <p:spPr bwMode="gray">
              <a:xfrm>
                <a:off x="2011" y="2746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7"/>
              <p:cNvSpPr>
                <a:spLocks/>
              </p:cNvSpPr>
              <p:nvPr/>
            </p:nvSpPr>
            <p:spPr bwMode="gray">
              <a:xfrm>
                <a:off x="2137" y="2808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gray">
              <a:xfrm>
                <a:off x="2087" y="2844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gray">
              <a:xfrm>
                <a:off x="1957" y="2734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0"/>
              <p:cNvSpPr>
                <a:spLocks/>
              </p:cNvSpPr>
              <p:nvPr/>
            </p:nvSpPr>
            <p:spPr bwMode="gray">
              <a:xfrm>
                <a:off x="1855" y="2712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1"/>
              <p:cNvSpPr>
                <a:spLocks/>
              </p:cNvSpPr>
              <p:nvPr/>
            </p:nvSpPr>
            <p:spPr bwMode="gray">
              <a:xfrm>
                <a:off x="1697" y="2634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2"/>
              <p:cNvSpPr>
                <a:spLocks/>
              </p:cNvSpPr>
              <p:nvPr/>
            </p:nvSpPr>
            <p:spPr bwMode="gray">
              <a:xfrm>
                <a:off x="1609" y="2590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3"/>
              <p:cNvSpPr>
                <a:spLocks/>
              </p:cNvSpPr>
              <p:nvPr/>
            </p:nvSpPr>
            <p:spPr bwMode="gray">
              <a:xfrm>
                <a:off x="2401" y="2464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4"/>
              <p:cNvSpPr>
                <a:spLocks/>
              </p:cNvSpPr>
              <p:nvPr/>
            </p:nvSpPr>
            <p:spPr bwMode="gray">
              <a:xfrm>
                <a:off x="1967" y="2350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"/>
              <p:cNvSpPr>
                <a:spLocks/>
              </p:cNvSpPr>
              <p:nvPr/>
            </p:nvSpPr>
            <p:spPr bwMode="gray">
              <a:xfrm>
                <a:off x="1775" y="2296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6"/>
              <p:cNvSpPr>
                <a:spLocks/>
              </p:cNvSpPr>
              <p:nvPr/>
            </p:nvSpPr>
            <p:spPr bwMode="gray">
              <a:xfrm>
                <a:off x="2133" y="2924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7"/>
              <p:cNvSpPr>
                <a:spLocks/>
              </p:cNvSpPr>
              <p:nvPr/>
            </p:nvSpPr>
            <p:spPr bwMode="gray">
              <a:xfrm>
                <a:off x="2487" y="2650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8"/>
              <p:cNvSpPr>
                <a:spLocks/>
              </p:cNvSpPr>
              <p:nvPr/>
            </p:nvSpPr>
            <p:spPr bwMode="gray">
              <a:xfrm>
                <a:off x="2499" y="2528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9"/>
              <p:cNvSpPr>
                <a:spLocks/>
              </p:cNvSpPr>
              <p:nvPr/>
            </p:nvSpPr>
            <p:spPr bwMode="gray">
              <a:xfrm>
                <a:off x="2519" y="2644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30"/>
              <p:cNvSpPr>
                <a:spLocks/>
              </p:cNvSpPr>
              <p:nvPr/>
            </p:nvSpPr>
            <p:spPr bwMode="gray">
              <a:xfrm>
                <a:off x="2617" y="2454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1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32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33"/>
              <p:cNvSpPr>
                <a:spLocks/>
              </p:cNvSpPr>
              <p:nvPr/>
            </p:nvSpPr>
            <p:spPr bwMode="gray">
              <a:xfrm>
                <a:off x="925" y="1780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34"/>
              <p:cNvSpPr>
                <a:spLocks/>
              </p:cNvSpPr>
              <p:nvPr/>
            </p:nvSpPr>
            <p:spPr bwMode="gray">
              <a:xfrm>
                <a:off x="739" y="2478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35"/>
              <p:cNvSpPr>
                <a:spLocks/>
              </p:cNvSpPr>
              <p:nvPr/>
            </p:nvSpPr>
            <p:spPr bwMode="gray">
              <a:xfrm>
                <a:off x="939" y="2440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/>
            </p:nvSpPr>
            <p:spPr bwMode="gray">
              <a:xfrm>
                <a:off x="1013" y="2576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37"/>
              <p:cNvSpPr>
                <a:spLocks/>
              </p:cNvSpPr>
              <p:nvPr/>
            </p:nvSpPr>
            <p:spPr bwMode="gray">
              <a:xfrm>
                <a:off x="963" y="2524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38"/>
              <p:cNvSpPr>
                <a:spLocks/>
              </p:cNvSpPr>
              <p:nvPr/>
            </p:nvSpPr>
            <p:spPr bwMode="gray">
              <a:xfrm>
                <a:off x="967" y="2492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39"/>
              <p:cNvSpPr>
                <a:spLocks/>
              </p:cNvSpPr>
              <p:nvPr/>
            </p:nvSpPr>
            <p:spPr bwMode="gray">
              <a:xfrm>
                <a:off x="977" y="2384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40"/>
              <p:cNvSpPr>
                <a:spLocks/>
              </p:cNvSpPr>
              <p:nvPr/>
            </p:nvSpPr>
            <p:spPr bwMode="gray">
              <a:xfrm>
                <a:off x="933" y="2422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41"/>
              <p:cNvSpPr>
                <a:spLocks/>
              </p:cNvSpPr>
              <p:nvPr/>
            </p:nvSpPr>
            <p:spPr bwMode="gray">
              <a:xfrm>
                <a:off x="801" y="2340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42"/>
              <p:cNvSpPr>
                <a:spLocks/>
              </p:cNvSpPr>
              <p:nvPr/>
            </p:nvSpPr>
            <p:spPr bwMode="gray">
              <a:xfrm>
                <a:off x="737" y="2506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43"/>
              <p:cNvSpPr>
                <a:spLocks/>
              </p:cNvSpPr>
              <p:nvPr/>
            </p:nvSpPr>
            <p:spPr bwMode="gray">
              <a:xfrm>
                <a:off x="927" y="2252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44"/>
              <p:cNvSpPr>
                <a:spLocks/>
              </p:cNvSpPr>
              <p:nvPr/>
            </p:nvSpPr>
            <p:spPr bwMode="gray">
              <a:xfrm>
                <a:off x="903" y="2288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45"/>
              <p:cNvSpPr>
                <a:spLocks/>
              </p:cNvSpPr>
              <p:nvPr/>
            </p:nvSpPr>
            <p:spPr bwMode="gray">
              <a:xfrm>
                <a:off x="895" y="2334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46"/>
              <p:cNvSpPr>
                <a:spLocks/>
              </p:cNvSpPr>
              <p:nvPr/>
            </p:nvSpPr>
            <p:spPr bwMode="gray">
              <a:xfrm>
                <a:off x="923" y="2368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47"/>
              <p:cNvSpPr>
                <a:spLocks/>
              </p:cNvSpPr>
              <p:nvPr/>
            </p:nvSpPr>
            <p:spPr bwMode="gray">
              <a:xfrm>
                <a:off x="719" y="2246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48"/>
              <p:cNvSpPr>
                <a:spLocks/>
              </p:cNvSpPr>
              <p:nvPr/>
            </p:nvSpPr>
            <p:spPr bwMode="gray">
              <a:xfrm>
                <a:off x="779" y="2164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49"/>
              <p:cNvSpPr>
                <a:spLocks/>
              </p:cNvSpPr>
              <p:nvPr/>
            </p:nvSpPr>
            <p:spPr bwMode="gray">
              <a:xfrm>
                <a:off x="757" y="2246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50"/>
              <p:cNvSpPr>
                <a:spLocks/>
              </p:cNvSpPr>
              <p:nvPr/>
            </p:nvSpPr>
            <p:spPr bwMode="gray">
              <a:xfrm>
                <a:off x="961" y="2194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51"/>
              <p:cNvSpPr>
                <a:spLocks/>
              </p:cNvSpPr>
              <p:nvPr/>
            </p:nvSpPr>
            <p:spPr bwMode="gray">
              <a:xfrm>
                <a:off x="1011" y="1856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52"/>
              <p:cNvSpPr>
                <a:spLocks/>
              </p:cNvSpPr>
              <p:nvPr/>
            </p:nvSpPr>
            <p:spPr bwMode="gray">
              <a:xfrm>
                <a:off x="1129" y="1828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53"/>
              <p:cNvSpPr>
                <a:spLocks/>
              </p:cNvSpPr>
              <p:nvPr/>
            </p:nvSpPr>
            <p:spPr bwMode="gray">
              <a:xfrm>
                <a:off x="989" y="2266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54"/>
              <p:cNvSpPr>
                <a:spLocks/>
              </p:cNvSpPr>
              <p:nvPr/>
            </p:nvSpPr>
            <p:spPr bwMode="gray">
              <a:xfrm>
                <a:off x="1191" y="2508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55"/>
              <p:cNvSpPr>
                <a:spLocks/>
              </p:cNvSpPr>
              <p:nvPr/>
            </p:nvSpPr>
            <p:spPr bwMode="gray">
              <a:xfrm>
                <a:off x="1119" y="2438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56"/>
              <p:cNvSpPr>
                <a:spLocks/>
              </p:cNvSpPr>
              <p:nvPr/>
            </p:nvSpPr>
            <p:spPr bwMode="gray">
              <a:xfrm>
                <a:off x="1107" y="2524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57"/>
              <p:cNvSpPr>
                <a:spLocks/>
              </p:cNvSpPr>
              <p:nvPr/>
            </p:nvSpPr>
            <p:spPr bwMode="gray">
              <a:xfrm>
                <a:off x="1099" y="2496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58"/>
              <p:cNvSpPr>
                <a:spLocks/>
              </p:cNvSpPr>
              <p:nvPr/>
            </p:nvSpPr>
            <p:spPr bwMode="gray">
              <a:xfrm>
                <a:off x="1013" y="2418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59"/>
              <p:cNvSpPr>
                <a:spLocks/>
              </p:cNvSpPr>
              <p:nvPr/>
            </p:nvSpPr>
            <p:spPr bwMode="gray">
              <a:xfrm>
                <a:off x="1073" y="2384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60"/>
              <p:cNvSpPr>
                <a:spLocks/>
              </p:cNvSpPr>
              <p:nvPr/>
            </p:nvSpPr>
            <p:spPr bwMode="gray">
              <a:xfrm>
                <a:off x="1015" y="2342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61"/>
              <p:cNvSpPr>
                <a:spLocks/>
              </p:cNvSpPr>
              <p:nvPr/>
            </p:nvSpPr>
            <p:spPr bwMode="gray">
              <a:xfrm>
                <a:off x="1031" y="2246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62"/>
              <p:cNvSpPr>
                <a:spLocks/>
              </p:cNvSpPr>
              <p:nvPr/>
            </p:nvSpPr>
            <p:spPr bwMode="gray">
              <a:xfrm>
                <a:off x="1129" y="2384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63"/>
              <p:cNvSpPr>
                <a:spLocks/>
              </p:cNvSpPr>
              <p:nvPr/>
            </p:nvSpPr>
            <p:spPr bwMode="gray">
              <a:xfrm>
                <a:off x="1189" y="2506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64"/>
              <p:cNvSpPr>
                <a:spLocks/>
              </p:cNvSpPr>
              <p:nvPr/>
            </p:nvSpPr>
            <p:spPr bwMode="gray">
              <a:xfrm>
                <a:off x="1295" y="2684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65"/>
              <p:cNvSpPr>
                <a:spLocks/>
              </p:cNvSpPr>
              <p:nvPr/>
            </p:nvSpPr>
            <p:spPr bwMode="gray">
              <a:xfrm>
                <a:off x="1389" y="2886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66"/>
              <p:cNvSpPr>
                <a:spLocks/>
              </p:cNvSpPr>
              <p:nvPr/>
            </p:nvSpPr>
            <p:spPr bwMode="gray">
              <a:xfrm>
                <a:off x="1409" y="2868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67"/>
              <p:cNvSpPr>
                <a:spLocks/>
              </p:cNvSpPr>
              <p:nvPr/>
            </p:nvSpPr>
            <p:spPr bwMode="gray">
              <a:xfrm>
                <a:off x="1515" y="2794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68"/>
              <p:cNvSpPr>
                <a:spLocks/>
              </p:cNvSpPr>
              <p:nvPr/>
            </p:nvSpPr>
            <p:spPr bwMode="gray">
              <a:xfrm>
                <a:off x="1339" y="2586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69"/>
              <p:cNvSpPr>
                <a:spLocks/>
              </p:cNvSpPr>
              <p:nvPr/>
            </p:nvSpPr>
            <p:spPr bwMode="gray">
              <a:xfrm>
                <a:off x="1295" y="2654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70"/>
              <p:cNvSpPr>
                <a:spLocks/>
              </p:cNvSpPr>
              <p:nvPr/>
            </p:nvSpPr>
            <p:spPr bwMode="gray">
              <a:xfrm>
                <a:off x="1277" y="2662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71"/>
              <p:cNvSpPr>
                <a:spLocks/>
              </p:cNvSpPr>
              <p:nvPr/>
            </p:nvSpPr>
            <p:spPr bwMode="gray">
              <a:xfrm>
                <a:off x="1299" y="2594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72"/>
              <p:cNvSpPr>
                <a:spLocks/>
              </p:cNvSpPr>
              <p:nvPr/>
            </p:nvSpPr>
            <p:spPr bwMode="gray">
              <a:xfrm>
                <a:off x="1403" y="2548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73"/>
              <p:cNvSpPr>
                <a:spLocks/>
              </p:cNvSpPr>
              <p:nvPr/>
            </p:nvSpPr>
            <p:spPr bwMode="gray">
              <a:xfrm>
                <a:off x="987" y="3172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74"/>
              <p:cNvSpPr>
                <a:spLocks/>
              </p:cNvSpPr>
              <p:nvPr/>
            </p:nvSpPr>
            <p:spPr bwMode="gray">
              <a:xfrm>
                <a:off x="731" y="2596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75"/>
              <p:cNvSpPr>
                <a:spLocks/>
              </p:cNvSpPr>
              <p:nvPr/>
            </p:nvSpPr>
            <p:spPr bwMode="gray">
              <a:xfrm>
                <a:off x="623" y="2734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76"/>
              <p:cNvSpPr>
                <a:spLocks/>
              </p:cNvSpPr>
              <p:nvPr/>
            </p:nvSpPr>
            <p:spPr bwMode="gray">
              <a:xfrm>
                <a:off x="617" y="2740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77"/>
              <p:cNvSpPr>
                <a:spLocks/>
              </p:cNvSpPr>
              <p:nvPr/>
            </p:nvSpPr>
            <p:spPr bwMode="gray">
              <a:xfrm>
                <a:off x="631" y="2938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78"/>
              <p:cNvSpPr>
                <a:spLocks/>
              </p:cNvSpPr>
              <p:nvPr/>
            </p:nvSpPr>
            <p:spPr bwMode="gray">
              <a:xfrm>
                <a:off x="617" y="2896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79"/>
              <p:cNvSpPr>
                <a:spLocks/>
              </p:cNvSpPr>
              <p:nvPr/>
            </p:nvSpPr>
            <p:spPr bwMode="gray">
              <a:xfrm>
                <a:off x="621" y="2916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80"/>
              <p:cNvSpPr>
                <a:spLocks/>
              </p:cNvSpPr>
              <p:nvPr/>
            </p:nvSpPr>
            <p:spPr bwMode="gray">
              <a:xfrm>
                <a:off x="697" y="3000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1"/>
              <p:cNvSpPr>
                <a:spLocks/>
              </p:cNvSpPr>
              <p:nvPr/>
            </p:nvSpPr>
            <p:spPr bwMode="gray">
              <a:xfrm>
                <a:off x="679" y="2976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82"/>
              <p:cNvSpPr>
                <a:spLocks/>
              </p:cNvSpPr>
              <p:nvPr/>
            </p:nvSpPr>
            <p:spPr bwMode="gray">
              <a:xfrm>
                <a:off x="647" y="2940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83"/>
              <p:cNvSpPr>
                <a:spLocks/>
              </p:cNvSpPr>
              <p:nvPr/>
            </p:nvSpPr>
            <p:spPr bwMode="gray">
              <a:xfrm>
                <a:off x="735" y="2960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84"/>
              <p:cNvSpPr>
                <a:spLocks/>
              </p:cNvSpPr>
              <p:nvPr/>
            </p:nvSpPr>
            <p:spPr bwMode="gray">
              <a:xfrm>
                <a:off x="773" y="2924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85"/>
              <p:cNvSpPr>
                <a:spLocks/>
              </p:cNvSpPr>
              <p:nvPr/>
            </p:nvSpPr>
            <p:spPr bwMode="gray">
              <a:xfrm>
                <a:off x="809" y="2944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86"/>
              <p:cNvSpPr>
                <a:spLocks/>
              </p:cNvSpPr>
              <p:nvPr/>
            </p:nvSpPr>
            <p:spPr bwMode="gray">
              <a:xfrm>
                <a:off x="829" y="2944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87"/>
              <p:cNvSpPr>
                <a:spLocks/>
              </p:cNvSpPr>
              <p:nvPr/>
            </p:nvSpPr>
            <p:spPr bwMode="gray">
              <a:xfrm>
                <a:off x="841" y="2938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88"/>
              <p:cNvSpPr>
                <a:spLocks/>
              </p:cNvSpPr>
              <p:nvPr/>
            </p:nvSpPr>
            <p:spPr bwMode="gray">
              <a:xfrm>
                <a:off x="683" y="2614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89"/>
              <p:cNvSpPr>
                <a:spLocks/>
              </p:cNvSpPr>
              <p:nvPr/>
            </p:nvSpPr>
            <p:spPr bwMode="gray">
              <a:xfrm>
                <a:off x="941" y="2592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90"/>
              <p:cNvSpPr>
                <a:spLocks/>
              </p:cNvSpPr>
              <p:nvPr/>
            </p:nvSpPr>
            <p:spPr bwMode="gray">
              <a:xfrm>
                <a:off x="963" y="2654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91"/>
              <p:cNvSpPr>
                <a:spLocks/>
              </p:cNvSpPr>
              <p:nvPr/>
            </p:nvSpPr>
            <p:spPr bwMode="gray">
              <a:xfrm>
                <a:off x="875" y="2936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92"/>
              <p:cNvSpPr>
                <a:spLocks/>
              </p:cNvSpPr>
              <p:nvPr/>
            </p:nvSpPr>
            <p:spPr bwMode="gray">
              <a:xfrm>
                <a:off x="995" y="2796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93"/>
              <p:cNvSpPr>
                <a:spLocks/>
              </p:cNvSpPr>
              <p:nvPr/>
            </p:nvSpPr>
            <p:spPr bwMode="gray">
              <a:xfrm>
                <a:off x="829" y="2796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94"/>
              <p:cNvSpPr>
                <a:spLocks/>
              </p:cNvSpPr>
              <p:nvPr/>
            </p:nvSpPr>
            <p:spPr bwMode="gray">
              <a:xfrm>
                <a:off x="961" y="2936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95"/>
              <p:cNvSpPr>
                <a:spLocks/>
              </p:cNvSpPr>
              <p:nvPr/>
            </p:nvSpPr>
            <p:spPr bwMode="gray">
              <a:xfrm>
                <a:off x="1021" y="2810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96"/>
              <p:cNvSpPr>
                <a:spLocks/>
              </p:cNvSpPr>
              <p:nvPr/>
            </p:nvSpPr>
            <p:spPr bwMode="gray">
              <a:xfrm>
                <a:off x="1119" y="2816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97"/>
              <p:cNvSpPr>
                <a:spLocks/>
              </p:cNvSpPr>
              <p:nvPr/>
            </p:nvSpPr>
            <p:spPr bwMode="gray">
              <a:xfrm>
                <a:off x="1023" y="2986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98"/>
              <p:cNvSpPr>
                <a:spLocks/>
              </p:cNvSpPr>
              <p:nvPr/>
            </p:nvSpPr>
            <p:spPr bwMode="gray">
              <a:xfrm>
                <a:off x="953" y="3082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99"/>
              <p:cNvSpPr>
                <a:spLocks/>
              </p:cNvSpPr>
              <p:nvPr/>
            </p:nvSpPr>
            <p:spPr bwMode="gray">
              <a:xfrm>
                <a:off x="959" y="3084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00"/>
              <p:cNvSpPr>
                <a:spLocks/>
              </p:cNvSpPr>
              <p:nvPr/>
            </p:nvSpPr>
            <p:spPr bwMode="gray">
              <a:xfrm>
                <a:off x="977" y="3060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01"/>
              <p:cNvSpPr>
                <a:spLocks/>
              </p:cNvSpPr>
              <p:nvPr/>
            </p:nvSpPr>
            <p:spPr bwMode="gray">
              <a:xfrm>
                <a:off x="987" y="3200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02"/>
              <p:cNvSpPr>
                <a:spLocks/>
              </p:cNvSpPr>
              <p:nvPr/>
            </p:nvSpPr>
            <p:spPr bwMode="gray">
              <a:xfrm>
                <a:off x="991" y="3042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03"/>
              <p:cNvSpPr>
                <a:spLocks/>
              </p:cNvSpPr>
              <p:nvPr/>
            </p:nvSpPr>
            <p:spPr bwMode="gray">
              <a:xfrm>
                <a:off x="1099" y="3234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04"/>
              <p:cNvSpPr>
                <a:spLocks/>
              </p:cNvSpPr>
              <p:nvPr/>
            </p:nvSpPr>
            <p:spPr bwMode="gray">
              <a:xfrm>
                <a:off x="985" y="3342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05"/>
              <p:cNvSpPr>
                <a:spLocks/>
              </p:cNvSpPr>
              <p:nvPr/>
            </p:nvSpPr>
            <p:spPr bwMode="gray">
              <a:xfrm>
                <a:off x="1099" y="3356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06"/>
              <p:cNvSpPr>
                <a:spLocks/>
              </p:cNvSpPr>
              <p:nvPr/>
            </p:nvSpPr>
            <p:spPr bwMode="gray">
              <a:xfrm>
                <a:off x="1377" y="2960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07"/>
              <p:cNvSpPr>
                <a:spLocks/>
              </p:cNvSpPr>
              <p:nvPr/>
            </p:nvSpPr>
            <p:spPr bwMode="gray">
              <a:xfrm>
                <a:off x="1277" y="3056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08"/>
              <p:cNvSpPr>
                <a:spLocks/>
              </p:cNvSpPr>
              <p:nvPr/>
            </p:nvSpPr>
            <p:spPr bwMode="gray">
              <a:xfrm>
                <a:off x="1219" y="3062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09"/>
              <p:cNvSpPr>
                <a:spLocks/>
              </p:cNvSpPr>
              <p:nvPr/>
            </p:nvSpPr>
            <p:spPr bwMode="gray">
              <a:xfrm>
                <a:off x="1271" y="2884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10"/>
              <p:cNvSpPr>
                <a:spLocks/>
              </p:cNvSpPr>
              <p:nvPr/>
            </p:nvSpPr>
            <p:spPr bwMode="gray">
              <a:xfrm>
                <a:off x="1221" y="3132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11"/>
              <p:cNvSpPr>
                <a:spLocks/>
              </p:cNvSpPr>
              <p:nvPr/>
            </p:nvSpPr>
            <p:spPr bwMode="gray">
              <a:xfrm>
                <a:off x="1223" y="3150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12"/>
              <p:cNvSpPr>
                <a:spLocks/>
              </p:cNvSpPr>
              <p:nvPr/>
            </p:nvSpPr>
            <p:spPr bwMode="gray">
              <a:xfrm>
                <a:off x="1231" y="3130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13"/>
              <p:cNvSpPr>
                <a:spLocks/>
              </p:cNvSpPr>
              <p:nvPr/>
            </p:nvSpPr>
            <p:spPr bwMode="gray">
              <a:xfrm>
                <a:off x="1247" y="3264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14"/>
              <p:cNvSpPr>
                <a:spLocks/>
              </p:cNvSpPr>
              <p:nvPr/>
            </p:nvSpPr>
            <p:spPr bwMode="gray">
              <a:xfrm>
                <a:off x="1045" y="3424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15"/>
              <p:cNvSpPr>
                <a:spLocks/>
              </p:cNvSpPr>
              <p:nvPr/>
            </p:nvSpPr>
            <p:spPr bwMode="gray">
              <a:xfrm>
                <a:off x="1247" y="3454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16"/>
              <p:cNvSpPr>
                <a:spLocks/>
              </p:cNvSpPr>
              <p:nvPr/>
            </p:nvSpPr>
            <p:spPr bwMode="gray">
              <a:xfrm>
                <a:off x="1189" y="3500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17"/>
              <p:cNvSpPr>
                <a:spLocks/>
              </p:cNvSpPr>
              <p:nvPr/>
            </p:nvSpPr>
            <p:spPr bwMode="gray">
              <a:xfrm>
                <a:off x="1177" y="3328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18"/>
              <p:cNvSpPr>
                <a:spLocks/>
              </p:cNvSpPr>
              <p:nvPr/>
            </p:nvSpPr>
            <p:spPr bwMode="gray">
              <a:xfrm>
                <a:off x="681" y="2768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19"/>
              <p:cNvSpPr>
                <a:spLocks/>
              </p:cNvSpPr>
              <p:nvPr/>
            </p:nvSpPr>
            <p:spPr bwMode="gray">
              <a:xfrm>
                <a:off x="1169" y="2688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20"/>
              <p:cNvSpPr>
                <a:spLocks/>
              </p:cNvSpPr>
              <p:nvPr/>
            </p:nvSpPr>
            <p:spPr bwMode="gray">
              <a:xfrm>
                <a:off x="1255" y="2692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21"/>
              <p:cNvSpPr>
                <a:spLocks/>
              </p:cNvSpPr>
              <p:nvPr/>
            </p:nvSpPr>
            <p:spPr bwMode="gray">
              <a:xfrm>
                <a:off x="1393" y="3266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22"/>
              <p:cNvSpPr>
                <a:spLocks/>
              </p:cNvSpPr>
              <p:nvPr/>
            </p:nvSpPr>
            <p:spPr bwMode="gray">
              <a:xfrm>
                <a:off x="2677" y="3726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23"/>
              <p:cNvSpPr>
                <a:spLocks/>
              </p:cNvSpPr>
              <p:nvPr/>
            </p:nvSpPr>
            <p:spPr bwMode="gray">
              <a:xfrm>
                <a:off x="2731" y="3138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24"/>
              <p:cNvSpPr>
                <a:spLocks/>
              </p:cNvSpPr>
              <p:nvPr/>
            </p:nvSpPr>
            <p:spPr bwMode="gray">
              <a:xfrm>
                <a:off x="2957" y="3706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25"/>
              <p:cNvSpPr>
                <a:spLocks/>
              </p:cNvSpPr>
              <p:nvPr/>
            </p:nvSpPr>
            <p:spPr bwMode="gray">
              <a:xfrm>
                <a:off x="2887" y="3810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26"/>
              <p:cNvSpPr>
                <a:spLocks/>
              </p:cNvSpPr>
              <p:nvPr/>
            </p:nvSpPr>
            <p:spPr bwMode="gray">
              <a:xfrm>
                <a:off x="2363" y="2868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27"/>
              <p:cNvSpPr>
                <a:spLocks/>
              </p:cNvSpPr>
              <p:nvPr/>
            </p:nvSpPr>
            <p:spPr bwMode="gray">
              <a:xfrm>
                <a:off x="2331" y="2968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28"/>
              <p:cNvSpPr>
                <a:spLocks/>
              </p:cNvSpPr>
              <p:nvPr/>
            </p:nvSpPr>
            <p:spPr bwMode="gray">
              <a:xfrm>
                <a:off x="2391" y="2992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29"/>
              <p:cNvSpPr>
                <a:spLocks/>
              </p:cNvSpPr>
              <p:nvPr/>
            </p:nvSpPr>
            <p:spPr bwMode="gray">
              <a:xfrm>
                <a:off x="2249" y="3020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30"/>
              <p:cNvSpPr>
                <a:spLocks/>
              </p:cNvSpPr>
              <p:nvPr/>
            </p:nvSpPr>
            <p:spPr bwMode="gray">
              <a:xfrm>
                <a:off x="2229" y="3062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31"/>
              <p:cNvSpPr>
                <a:spLocks/>
              </p:cNvSpPr>
              <p:nvPr/>
            </p:nvSpPr>
            <p:spPr bwMode="gray">
              <a:xfrm>
                <a:off x="2633" y="3146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32"/>
              <p:cNvSpPr>
                <a:spLocks/>
              </p:cNvSpPr>
              <p:nvPr/>
            </p:nvSpPr>
            <p:spPr bwMode="gray">
              <a:xfrm>
                <a:off x="2513" y="3118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33"/>
              <p:cNvSpPr>
                <a:spLocks/>
              </p:cNvSpPr>
              <p:nvPr/>
            </p:nvSpPr>
            <p:spPr bwMode="gray">
              <a:xfrm>
                <a:off x="2285" y="3296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34"/>
              <p:cNvSpPr>
                <a:spLocks/>
              </p:cNvSpPr>
              <p:nvPr/>
            </p:nvSpPr>
            <p:spPr bwMode="gray">
              <a:xfrm>
                <a:off x="2353" y="3084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35"/>
              <p:cNvSpPr>
                <a:spLocks/>
              </p:cNvSpPr>
              <p:nvPr/>
            </p:nvSpPr>
            <p:spPr bwMode="gray">
              <a:xfrm>
                <a:off x="2047" y="3042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36"/>
              <p:cNvSpPr>
                <a:spLocks/>
              </p:cNvSpPr>
              <p:nvPr/>
            </p:nvSpPr>
            <p:spPr bwMode="gray">
              <a:xfrm>
                <a:off x="2179" y="3194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37"/>
              <p:cNvSpPr>
                <a:spLocks/>
              </p:cNvSpPr>
              <p:nvPr/>
            </p:nvSpPr>
            <p:spPr bwMode="gray">
              <a:xfrm>
                <a:off x="4551" y="3258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38"/>
              <p:cNvSpPr>
                <a:spLocks/>
              </p:cNvSpPr>
              <p:nvPr/>
            </p:nvSpPr>
            <p:spPr bwMode="gray">
              <a:xfrm>
                <a:off x="4401" y="3118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39"/>
              <p:cNvSpPr>
                <a:spLocks/>
              </p:cNvSpPr>
              <p:nvPr/>
            </p:nvSpPr>
            <p:spPr bwMode="gray">
              <a:xfrm>
                <a:off x="4525" y="2938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40"/>
              <p:cNvSpPr>
                <a:spLocks/>
              </p:cNvSpPr>
              <p:nvPr/>
            </p:nvSpPr>
            <p:spPr bwMode="gray">
              <a:xfrm>
                <a:off x="4679" y="2996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41"/>
              <p:cNvSpPr>
                <a:spLocks/>
              </p:cNvSpPr>
              <p:nvPr/>
            </p:nvSpPr>
            <p:spPr bwMode="gray">
              <a:xfrm>
                <a:off x="4711" y="3024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42"/>
              <p:cNvSpPr>
                <a:spLocks/>
              </p:cNvSpPr>
              <p:nvPr/>
            </p:nvSpPr>
            <p:spPr bwMode="gray">
              <a:xfrm>
                <a:off x="4747" y="3034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43"/>
              <p:cNvSpPr>
                <a:spLocks/>
              </p:cNvSpPr>
              <p:nvPr/>
            </p:nvSpPr>
            <p:spPr bwMode="gray">
              <a:xfrm>
                <a:off x="4445" y="2936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44"/>
              <p:cNvSpPr>
                <a:spLocks/>
              </p:cNvSpPr>
              <p:nvPr/>
            </p:nvSpPr>
            <p:spPr bwMode="gray">
              <a:xfrm>
                <a:off x="4405" y="3102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45"/>
              <p:cNvSpPr>
                <a:spLocks/>
              </p:cNvSpPr>
              <p:nvPr/>
            </p:nvSpPr>
            <p:spPr bwMode="gray">
              <a:xfrm>
                <a:off x="4515" y="3442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46"/>
              <p:cNvSpPr>
                <a:spLocks/>
              </p:cNvSpPr>
              <p:nvPr/>
            </p:nvSpPr>
            <p:spPr bwMode="gray">
              <a:xfrm>
                <a:off x="4511" y="3052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47"/>
              <p:cNvSpPr>
                <a:spLocks/>
              </p:cNvSpPr>
              <p:nvPr/>
            </p:nvSpPr>
            <p:spPr bwMode="gray">
              <a:xfrm>
                <a:off x="4479" y="3354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48"/>
              <p:cNvSpPr>
                <a:spLocks/>
              </p:cNvSpPr>
              <p:nvPr/>
            </p:nvSpPr>
            <p:spPr bwMode="gray">
              <a:xfrm>
                <a:off x="4659" y="3404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49"/>
              <p:cNvSpPr>
                <a:spLocks/>
              </p:cNvSpPr>
              <p:nvPr/>
            </p:nvSpPr>
            <p:spPr bwMode="gray">
              <a:xfrm>
                <a:off x="4335" y="2928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50"/>
              <p:cNvSpPr>
                <a:spLocks/>
              </p:cNvSpPr>
              <p:nvPr/>
            </p:nvSpPr>
            <p:spPr bwMode="gray">
              <a:xfrm>
                <a:off x="4275" y="2880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51"/>
              <p:cNvSpPr>
                <a:spLocks/>
              </p:cNvSpPr>
              <p:nvPr/>
            </p:nvSpPr>
            <p:spPr bwMode="gray">
              <a:xfrm>
                <a:off x="4321" y="2872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52"/>
              <p:cNvSpPr>
                <a:spLocks/>
              </p:cNvSpPr>
              <p:nvPr/>
            </p:nvSpPr>
            <p:spPr bwMode="gray">
              <a:xfrm>
                <a:off x="4349" y="2992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53"/>
              <p:cNvSpPr>
                <a:spLocks/>
              </p:cNvSpPr>
              <p:nvPr/>
            </p:nvSpPr>
            <p:spPr bwMode="gray">
              <a:xfrm>
                <a:off x="4383" y="3010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54"/>
              <p:cNvSpPr>
                <a:spLocks/>
              </p:cNvSpPr>
              <p:nvPr/>
            </p:nvSpPr>
            <p:spPr bwMode="gray">
              <a:xfrm>
                <a:off x="3961" y="2686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55"/>
              <p:cNvSpPr>
                <a:spLocks/>
              </p:cNvSpPr>
              <p:nvPr/>
            </p:nvSpPr>
            <p:spPr bwMode="gray">
              <a:xfrm>
                <a:off x="4305" y="2920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56"/>
              <p:cNvSpPr>
                <a:spLocks/>
              </p:cNvSpPr>
              <p:nvPr/>
            </p:nvSpPr>
            <p:spPr bwMode="gray">
              <a:xfrm>
                <a:off x="4293" y="2944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57"/>
              <p:cNvSpPr>
                <a:spLocks/>
              </p:cNvSpPr>
              <p:nvPr/>
            </p:nvSpPr>
            <p:spPr bwMode="gray">
              <a:xfrm>
                <a:off x="4543" y="2872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58"/>
              <p:cNvSpPr>
                <a:spLocks/>
              </p:cNvSpPr>
              <p:nvPr/>
            </p:nvSpPr>
            <p:spPr bwMode="gray">
              <a:xfrm>
                <a:off x="4505" y="2866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59"/>
              <p:cNvSpPr>
                <a:spLocks/>
              </p:cNvSpPr>
              <p:nvPr/>
            </p:nvSpPr>
            <p:spPr bwMode="gray">
              <a:xfrm>
                <a:off x="4369" y="2820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60"/>
              <p:cNvSpPr>
                <a:spLocks/>
              </p:cNvSpPr>
              <p:nvPr/>
            </p:nvSpPr>
            <p:spPr bwMode="gray">
              <a:xfrm>
                <a:off x="4605" y="1462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61"/>
              <p:cNvSpPr>
                <a:spLocks/>
              </p:cNvSpPr>
              <p:nvPr/>
            </p:nvSpPr>
            <p:spPr bwMode="gray">
              <a:xfrm>
                <a:off x="4999" y="1710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62"/>
              <p:cNvSpPr>
                <a:spLocks/>
              </p:cNvSpPr>
              <p:nvPr/>
            </p:nvSpPr>
            <p:spPr bwMode="gray">
              <a:xfrm>
                <a:off x="4415" y="1754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63"/>
              <p:cNvSpPr>
                <a:spLocks/>
              </p:cNvSpPr>
              <p:nvPr/>
            </p:nvSpPr>
            <p:spPr bwMode="gray">
              <a:xfrm>
                <a:off x="4351" y="1992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64"/>
              <p:cNvSpPr>
                <a:spLocks/>
              </p:cNvSpPr>
              <p:nvPr/>
            </p:nvSpPr>
            <p:spPr bwMode="gray">
              <a:xfrm>
                <a:off x="4149" y="1668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65"/>
              <p:cNvSpPr>
                <a:spLocks/>
              </p:cNvSpPr>
              <p:nvPr/>
            </p:nvSpPr>
            <p:spPr bwMode="gray">
              <a:xfrm>
                <a:off x="4293" y="1680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66"/>
              <p:cNvSpPr>
                <a:spLocks/>
              </p:cNvSpPr>
              <p:nvPr/>
            </p:nvSpPr>
            <p:spPr bwMode="gray">
              <a:xfrm>
                <a:off x="3893" y="1652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67"/>
              <p:cNvSpPr>
                <a:spLocks/>
              </p:cNvSpPr>
              <p:nvPr/>
            </p:nvSpPr>
            <p:spPr bwMode="gray">
              <a:xfrm>
                <a:off x="3949" y="1708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68"/>
              <p:cNvSpPr>
                <a:spLocks/>
              </p:cNvSpPr>
              <p:nvPr/>
            </p:nvSpPr>
            <p:spPr bwMode="gray">
              <a:xfrm>
                <a:off x="3957" y="1494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69"/>
              <p:cNvSpPr>
                <a:spLocks/>
              </p:cNvSpPr>
              <p:nvPr/>
            </p:nvSpPr>
            <p:spPr bwMode="gray">
              <a:xfrm>
                <a:off x="4069" y="1454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70"/>
              <p:cNvSpPr>
                <a:spLocks/>
              </p:cNvSpPr>
              <p:nvPr/>
            </p:nvSpPr>
            <p:spPr bwMode="gray">
              <a:xfrm>
                <a:off x="4095" y="1416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71"/>
              <p:cNvSpPr>
                <a:spLocks/>
              </p:cNvSpPr>
              <p:nvPr/>
            </p:nvSpPr>
            <p:spPr bwMode="gray">
              <a:xfrm>
                <a:off x="4095" y="1470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72"/>
              <p:cNvSpPr>
                <a:spLocks/>
              </p:cNvSpPr>
              <p:nvPr/>
            </p:nvSpPr>
            <p:spPr bwMode="gray">
              <a:xfrm>
                <a:off x="4021" y="1576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73"/>
              <p:cNvSpPr>
                <a:spLocks/>
              </p:cNvSpPr>
              <p:nvPr/>
            </p:nvSpPr>
            <p:spPr bwMode="gray">
              <a:xfrm>
                <a:off x="4019" y="1596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74"/>
              <p:cNvSpPr>
                <a:spLocks/>
              </p:cNvSpPr>
              <p:nvPr/>
            </p:nvSpPr>
            <p:spPr bwMode="gray">
              <a:xfrm>
                <a:off x="4199" y="1466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75"/>
              <p:cNvSpPr>
                <a:spLocks/>
              </p:cNvSpPr>
              <p:nvPr/>
            </p:nvSpPr>
            <p:spPr bwMode="gray">
              <a:xfrm>
                <a:off x="4149" y="1534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76"/>
              <p:cNvSpPr>
                <a:spLocks/>
              </p:cNvSpPr>
              <p:nvPr/>
            </p:nvSpPr>
            <p:spPr bwMode="gray">
              <a:xfrm>
                <a:off x="4225" y="1592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77"/>
              <p:cNvSpPr>
                <a:spLocks/>
              </p:cNvSpPr>
              <p:nvPr/>
            </p:nvSpPr>
            <p:spPr bwMode="gray">
              <a:xfrm>
                <a:off x="4275" y="1574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78"/>
              <p:cNvSpPr>
                <a:spLocks/>
              </p:cNvSpPr>
              <p:nvPr/>
            </p:nvSpPr>
            <p:spPr bwMode="gray">
              <a:xfrm>
                <a:off x="4185" y="1370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79"/>
              <p:cNvSpPr>
                <a:spLocks/>
              </p:cNvSpPr>
              <p:nvPr/>
            </p:nvSpPr>
            <p:spPr bwMode="gray">
              <a:xfrm>
                <a:off x="4291" y="1414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80"/>
              <p:cNvSpPr>
                <a:spLocks/>
              </p:cNvSpPr>
              <p:nvPr/>
            </p:nvSpPr>
            <p:spPr bwMode="gray">
              <a:xfrm>
                <a:off x="4417" y="1424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81"/>
              <p:cNvSpPr>
                <a:spLocks/>
              </p:cNvSpPr>
              <p:nvPr/>
            </p:nvSpPr>
            <p:spPr bwMode="gray">
              <a:xfrm>
                <a:off x="4179" y="1838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82"/>
              <p:cNvSpPr>
                <a:spLocks/>
              </p:cNvSpPr>
              <p:nvPr/>
            </p:nvSpPr>
            <p:spPr bwMode="gray">
              <a:xfrm>
                <a:off x="4431" y="1676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83"/>
              <p:cNvSpPr>
                <a:spLocks/>
              </p:cNvSpPr>
              <p:nvPr/>
            </p:nvSpPr>
            <p:spPr bwMode="gray">
              <a:xfrm>
                <a:off x="4473" y="1882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84"/>
              <p:cNvSpPr>
                <a:spLocks/>
              </p:cNvSpPr>
              <p:nvPr/>
            </p:nvSpPr>
            <p:spPr bwMode="gray">
              <a:xfrm>
                <a:off x="4463" y="1400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85"/>
              <p:cNvSpPr>
                <a:spLocks/>
              </p:cNvSpPr>
              <p:nvPr/>
            </p:nvSpPr>
            <p:spPr bwMode="gray">
              <a:xfrm>
                <a:off x="4715" y="3574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86"/>
              <p:cNvSpPr>
                <a:spLocks/>
              </p:cNvSpPr>
              <p:nvPr/>
            </p:nvSpPr>
            <p:spPr bwMode="gray">
              <a:xfrm>
                <a:off x="3651" y="1774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87"/>
              <p:cNvSpPr>
                <a:spLocks/>
              </p:cNvSpPr>
              <p:nvPr/>
            </p:nvSpPr>
            <p:spPr bwMode="gray">
              <a:xfrm>
                <a:off x="3313" y="1796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88"/>
              <p:cNvSpPr>
                <a:spLocks/>
              </p:cNvSpPr>
              <p:nvPr/>
            </p:nvSpPr>
            <p:spPr bwMode="gray">
              <a:xfrm>
                <a:off x="3863" y="2400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89"/>
              <p:cNvSpPr>
                <a:spLocks/>
              </p:cNvSpPr>
              <p:nvPr/>
            </p:nvSpPr>
            <p:spPr bwMode="gray">
              <a:xfrm>
                <a:off x="5012" y="2016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90"/>
            <p:cNvGrpSpPr>
              <a:grpSpLocks/>
            </p:cNvGrpSpPr>
            <p:nvPr/>
          </p:nvGrpSpPr>
          <p:grpSpPr bwMode="auto">
            <a:xfrm>
              <a:off x="672" y="1097"/>
              <a:ext cx="4532" cy="2740"/>
              <a:chOff x="672" y="1104"/>
              <a:chExt cx="4532" cy="2740"/>
            </a:xfrm>
          </p:grpSpPr>
          <p:sp>
            <p:nvSpPr>
              <p:cNvPr id="33" name="Freeform 191"/>
              <p:cNvSpPr>
                <a:spLocks/>
              </p:cNvSpPr>
              <p:nvPr/>
            </p:nvSpPr>
            <p:spPr bwMode="gray">
              <a:xfrm>
                <a:off x="1654" y="1368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92"/>
              <p:cNvSpPr>
                <a:spLocks/>
              </p:cNvSpPr>
              <p:nvPr/>
            </p:nvSpPr>
            <p:spPr bwMode="gray">
              <a:xfrm>
                <a:off x="1476" y="1212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3"/>
              <p:cNvSpPr>
                <a:spLocks/>
              </p:cNvSpPr>
              <p:nvPr/>
            </p:nvSpPr>
            <p:spPr bwMode="gray">
              <a:xfrm>
                <a:off x="1106" y="1228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4"/>
              <p:cNvSpPr>
                <a:spLocks/>
              </p:cNvSpPr>
              <p:nvPr/>
            </p:nvSpPr>
            <p:spPr bwMode="gray">
              <a:xfrm>
                <a:off x="1194" y="1188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5"/>
              <p:cNvSpPr>
                <a:spLocks/>
              </p:cNvSpPr>
              <p:nvPr/>
            </p:nvSpPr>
            <p:spPr bwMode="gray">
              <a:xfrm>
                <a:off x="1222" y="1352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6"/>
              <p:cNvSpPr>
                <a:spLocks/>
              </p:cNvSpPr>
              <p:nvPr/>
            </p:nvSpPr>
            <p:spPr bwMode="gray">
              <a:xfrm>
                <a:off x="2696" y="2012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97"/>
              <p:cNvSpPr>
                <a:spLocks/>
              </p:cNvSpPr>
              <p:nvPr/>
            </p:nvSpPr>
            <p:spPr bwMode="gray">
              <a:xfrm>
                <a:off x="1176" y="1206"/>
                <a:ext cx="2133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8"/>
              <p:cNvSpPr>
                <a:spLocks/>
              </p:cNvSpPr>
              <p:nvPr/>
            </p:nvSpPr>
            <p:spPr bwMode="gray">
              <a:xfrm>
                <a:off x="2162" y="2552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99"/>
              <p:cNvSpPr>
                <a:spLocks/>
              </p:cNvSpPr>
              <p:nvPr/>
            </p:nvSpPr>
            <p:spPr bwMode="gray">
              <a:xfrm>
                <a:off x="1676" y="2360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00"/>
              <p:cNvSpPr>
                <a:spLocks/>
              </p:cNvSpPr>
              <p:nvPr/>
            </p:nvSpPr>
            <p:spPr bwMode="gray">
              <a:xfrm>
                <a:off x="2154" y="2772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1"/>
              <p:cNvSpPr>
                <a:spLocks/>
              </p:cNvSpPr>
              <p:nvPr/>
            </p:nvSpPr>
            <p:spPr bwMode="gray">
              <a:xfrm>
                <a:off x="2016" y="2518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02"/>
              <p:cNvSpPr>
                <a:spLocks/>
              </p:cNvSpPr>
              <p:nvPr/>
            </p:nvSpPr>
            <p:spPr bwMode="gray">
              <a:xfrm>
                <a:off x="2066" y="2480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03"/>
              <p:cNvSpPr>
                <a:spLocks/>
              </p:cNvSpPr>
              <p:nvPr/>
            </p:nvSpPr>
            <p:spPr bwMode="gray">
              <a:xfrm>
                <a:off x="2192" y="2542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04"/>
              <p:cNvSpPr>
                <a:spLocks/>
              </p:cNvSpPr>
              <p:nvPr/>
            </p:nvSpPr>
            <p:spPr bwMode="gray">
              <a:xfrm>
                <a:off x="2142" y="2578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05"/>
              <p:cNvSpPr>
                <a:spLocks/>
              </p:cNvSpPr>
              <p:nvPr/>
            </p:nvSpPr>
            <p:spPr bwMode="gray">
              <a:xfrm>
                <a:off x="2012" y="2468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06"/>
              <p:cNvSpPr>
                <a:spLocks/>
              </p:cNvSpPr>
              <p:nvPr/>
            </p:nvSpPr>
            <p:spPr bwMode="gray">
              <a:xfrm>
                <a:off x="1910" y="2446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07"/>
              <p:cNvSpPr>
                <a:spLocks/>
              </p:cNvSpPr>
              <p:nvPr/>
            </p:nvSpPr>
            <p:spPr bwMode="gray">
              <a:xfrm>
                <a:off x="1752" y="2368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8"/>
              <p:cNvSpPr>
                <a:spLocks/>
              </p:cNvSpPr>
              <p:nvPr/>
            </p:nvSpPr>
            <p:spPr bwMode="gray">
              <a:xfrm>
                <a:off x="1664" y="2324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09"/>
              <p:cNvSpPr>
                <a:spLocks/>
              </p:cNvSpPr>
              <p:nvPr/>
            </p:nvSpPr>
            <p:spPr bwMode="gray">
              <a:xfrm>
                <a:off x="2456" y="2198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10"/>
              <p:cNvSpPr>
                <a:spLocks/>
              </p:cNvSpPr>
              <p:nvPr/>
            </p:nvSpPr>
            <p:spPr bwMode="gray">
              <a:xfrm>
                <a:off x="2022" y="2084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11"/>
              <p:cNvSpPr>
                <a:spLocks/>
              </p:cNvSpPr>
              <p:nvPr/>
            </p:nvSpPr>
            <p:spPr bwMode="gray">
              <a:xfrm>
                <a:off x="1830" y="2030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gray">
              <a:xfrm>
                <a:off x="2188" y="2658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gray">
              <a:xfrm>
                <a:off x="2542" y="2384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gray">
              <a:xfrm>
                <a:off x="2554" y="2262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gray">
              <a:xfrm>
                <a:off x="2574" y="2378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16"/>
              <p:cNvSpPr>
                <a:spLocks/>
              </p:cNvSpPr>
              <p:nvPr/>
            </p:nvSpPr>
            <p:spPr bwMode="gray">
              <a:xfrm>
                <a:off x="2672" y="2188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18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19"/>
              <p:cNvSpPr>
                <a:spLocks/>
              </p:cNvSpPr>
              <p:nvPr/>
            </p:nvSpPr>
            <p:spPr bwMode="gray">
              <a:xfrm>
                <a:off x="980" y="1514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20"/>
              <p:cNvSpPr>
                <a:spLocks/>
              </p:cNvSpPr>
              <p:nvPr/>
            </p:nvSpPr>
            <p:spPr bwMode="gray">
              <a:xfrm>
                <a:off x="794" y="2212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21"/>
              <p:cNvSpPr>
                <a:spLocks/>
              </p:cNvSpPr>
              <p:nvPr/>
            </p:nvSpPr>
            <p:spPr bwMode="gray">
              <a:xfrm>
                <a:off x="994" y="2174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22"/>
              <p:cNvSpPr>
                <a:spLocks/>
              </p:cNvSpPr>
              <p:nvPr/>
            </p:nvSpPr>
            <p:spPr bwMode="gray">
              <a:xfrm>
                <a:off x="1068" y="2310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23"/>
              <p:cNvSpPr>
                <a:spLocks/>
              </p:cNvSpPr>
              <p:nvPr/>
            </p:nvSpPr>
            <p:spPr bwMode="gray">
              <a:xfrm>
                <a:off x="1018" y="2258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24"/>
              <p:cNvSpPr>
                <a:spLocks/>
              </p:cNvSpPr>
              <p:nvPr/>
            </p:nvSpPr>
            <p:spPr bwMode="gray">
              <a:xfrm>
                <a:off x="1022" y="2226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25"/>
              <p:cNvSpPr>
                <a:spLocks/>
              </p:cNvSpPr>
              <p:nvPr/>
            </p:nvSpPr>
            <p:spPr bwMode="gray">
              <a:xfrm>
                <a:off x="1032" y="2118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26"/>
              <p:cNvSpPr>
                <a:spLocks/>
              </p:cNvSpPr>
              <p:nvPr/>
            </p:nvSpPr>
            <p:spPr bwMode="gray">
              <a:xfrm>
                <a:off x="988" y="2156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27"/>
              <p:cNvSpPr>
                <a:spLocks/>
              </p:cNvSpPr>
              <p:nvPr/>
            </p:nvSpPr>
            <p:spPr bwMode="gray">
              <a:xfrm>
                <a:off x="856" y="2074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28"/>
              <p:cNvSpPr>
                <a:spLocks/>
              </p:cNvSpPr>
              <p:nvPr/>
            </p:nvSpPr>
            <p:spPr bwMode="gray">
              <a:xfrm>
                <a:off x="792" y="2240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29"/>
              <p:cNvSpPr>
                <a:spLocks/>
              </p:cNvSpPr>
              <p:nvPr/>
            </p:nvSpPr>
            <p:spPr bwMode="gray">
              <a:xfrm>
                <a:off x="982" y="1986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30"/>
              <p:cNvSpPr>
                <a:spLocks/>
              </p:cNvSpPr>
              <p:nvPr/>
            </p:nvSpPr>
            <p:spPr bwMode="gray">
              <a:xfrm>
                <a:off x="958" y="2022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31"/>
              <p:cNvSpPr>
                <a:spLocks/>
              </p:cNvSpPr>
              <p:nvPr/>
            </p:nvSpPr>
            <p:spPr bwMode="gray">
              <a:xfrm>
                <a:off x="950" y="2068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32"/>
              <p:cNvSpPr>
                <a:spLocks/>
              </p:cNvSpPr>
              <p:nvPr/>
            </p:nvSpPr>
            <p:spPr bwMode="gray">
              <a:xfrm>
                <a:off x="978" y="2102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33"/>
              <p:cNvSpPr>
                <a:spLocks/>
              </p:cNvSpPr>
              <p:nvPr/>
            </p:nvSpPr>
            <p:spPr bwMode="gray">
              <a:xfrm>
                <a:off x="774" y="1980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34"/>
              <p:cNvSpPr>
                <a:spLocks/>
              </p:cNvSpPr>
              <p:nvPr/>
            </p:nvSpPr>
            <p:spPr bwMode="gray">
              <a:xfrm>
                <a:off x="834" y="1898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5"/>
              <p:cNvSpPr>
                <a:spLocks/>
              </p:cNvSpPr>
              <p:nvPr/>
            </p:nvSpPr>
            <p:spPr bwMode="gray">
              <a:xfrm>
                <a:off x="812" y="1980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36"/>
              <p:cNvSpPr>
                <a:spLocks/>
              </p:cNvSpPr>
              <p:nvPr/>
            </p:nvSpPr>
            <p:spPr bwMode="gray">
              <a:xfrm>
                <a:off x="1016" y="1928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7"/>
              <p:cNvSpPr>
                <a:spLocks/>
              </p:cNvSpPr>
              <p:nvPr/>
            </p:nvSpPr>
            <p:spPr bwMode="gray">
              <a:xfrm>
                <a:off x="1066" y="1590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38"/>
              <p:cNvSpPr>
                <a:spLocks/>
              </p:cNvSpPr>
              <p:nvPr/>
            </p:nvSpPr>
            <p:spPr bwMode="gray">
              <a:xfrm>
                <a:off x="1184" y="1562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39"/>
              <p:cNvSpPr>
                <a:spLocks/>
              </p:cNvSpPr>
              <p:nvPr/>
            </p:nvSpPr>
            <p:spPr bwMode="gray">
              <a:xfrm>
                <a:off x="1044" y="2000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40"/>
              <p:cNvSpPr>
                <a:spLocks/>
              </p:cNvSpPr>
              <p:nvPr/>
            </p:nvSpPr>
            <p:spPr bwMode="gray">
              <a:xfrm>
                <a:off x="1246" y="2242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41"/>
              <p:cNvSpPr>
                <a:spLocks/>
              </p:cNvSpPr>
              <p:nvPr/>
            </p:nvSpPr>
            <p:spPr bwMode="gray">
              <a:xfrm>
                <a:off x="1174" y="2172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2"/>
              <p:cNvSpPr>
                <a:spLocks/>
              </p:cNvSpPr>
              <p:nvPr/>
            </p:nvSpPr>
            <p:spPr bwMode="gray">
              <a:xfrm>
                <a:off x="1162" y="2258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43"/>
              <p:cNvSpPr>
                <a:spLocks/>
              </p:cNvSpPr>
              <p:nvPr/>
            </p:nvSpPr>
            <p:spPr bwMode="gray">
              <a:xfrm>
                <a:off x="1154" y="2230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44"/>
              <p:cNvSpPr>
                <a:spLocks/>
              </p:cNvSpPr>
              <p:nvPr/>
            </p:nvSpPr>
            <p:spPr bwMode="gray">
              <a:xfrm>
                <a:off x="1068" y="2152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45"/>
              <p:cNvSpPr>
                <a:spLocks/>
              </p:cNvSpPr>
              <p:nvPr/>
            </p:nvSpPr>
            <p:spPr bwMode="gray">
              <a:xfrm>
                <a:off x="1128" y="2118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46"/>
              <p:cNvSpPr>
                <a:spLocks/>
              </p:cNvSpPr>
              <p:nvPr/>
            </p:nvSpPr>
            <p:spPr bwMode="gray">
              <a:xfrm>
                <a:off x="1070" y="2076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47"/>
              <p:cNvSpPr>
                <a:spLocks/>
              </p:cNvSpPr>
              <p:nvPr/>
            </p:nvSpPr>
            <p:spPr bwMode="gray">
              <a:xfrm>
                <a:off x="1086" y="1980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48"/>
              <p:cNvSpPr>
                <a:spLocks/>
              </p:cNvSpPr>
              <p:nvPr/>
            </p:nvSpPr>
            <p:spPr bwMode="gray">
              <a:xfrm>
                <a:off x="1184" y="2118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49"/>
              <p:cNvSpPr>
                <a:spLocks/>
              </p:cNvSpPr>
              <p:nvPr/>
            </p:nvSpPr>
            <p:spPr bwMode="gray">
              <a:xfrm>
                <a:off x="1244" y="2240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50"/>
              <p:cNvSpPr>
                <a:spLocks/>
              </p:cNvSpPr>
              <p:nvPr/>
            </p:nvSpPr>
            <p:spPr bwMode="gray">
              <a:xfrm>
                <a:off x="1350" y="2418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1"/>
              <p:cNvSpPr>
                <a:spLocks/>
              </p:cNvSpPr>
              <p:nvPr/>
            </p:nvSpPr>
            <p:spPr bwMode="gray">
              <a:xfrm>
                <a:off x="1444" y="2620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52"/>
              <p:cNvSpPr>
                <a:spLocks/>
              </p:cNvSpPr>
              <p:nvPr/>
            </p:nvSpPr>
            <p:spPr bwMode="gray">
              <a:xfrm>
                <a:off x="1464" y="2602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53"/>
              <p:cNvSpPr>
                <a:spLocks/>
              </p:cNvSpPr>
              <p:nvPr/>
            </p:nvSpPr>
            <p:spPr bwMode="gray">
              <a:xfrm>
                <a:off x="1570" y="2528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54"/>
              <p:cNvSpPr>
                <a:spLocks/>
              </p:cNvSpPr>
              <p:nvPr/>
            </p:nvSpPr>
            <p:spPr bwMode="gray">
              <a:xfrm>
                <a:off x="1394" y="2320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55"/>
              <p:cNvSpPr>
                <a:spLocks/>
              </p:cNvSpPr>
              <p:nvPr/>
            </p:nvSpPr>
            <p:spPr bwMode="gray">
              <a:xfrm>
                <a:off x="1350" y="2388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56"/>
              <p:cNvSpPr>
                <a:spLocks/>
              </p:cNvSpPr>
              <p:nvPr/>
            </p:nvSpPr>
            <p:spPr bwMode="gray">
              <a:xfrm>
                <a:off x="1332" y="2396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57"/>
              <p:cNvSpPr>
                <a:spLocks/>
              </p:cNvSpPr>
              <p:nvPr/>
            </p:nvSpPr>
            <p:spPr bwMode="gray">
              <a:xfrm>
                <a:off x="1354" y="2328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58"/>
              <p:cNvSpPr>
                <a:spLocks/>
              </p:cNvSpPr>
              <p:nvPr/>
            </p:nvSpPr>
            <p:spPr bwMode="gray">
              <a:xfrm>
                <a:off x="1458" y="2282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59"/>
              <p:cNvSpPr>
                <a:spLocks/>
              </p:cNvSpPr>
              <p:nvPr/>
            </p:nvSpPr>
            <p:spPr bwMode="gray">
              <a:xfrm>
                <a:off x="1042" y="2906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260"/>
              <p:cNvSpPr>
                <a:spLocks/>
              </p:cNvSpPr>
              <p:nvPr/>
            </p:nvSpPr>
            <p:spPr bwMode="gray">
              <a:xfrm>
                <a:off x="786" y="2330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61"/>
              <p:cNvSpPr>
                <a:spLocks/>
              </p:cNvSpPr>
              <p:nvPr/>
            </p:nvSpPr>
            <p:spPr bwMode="gray">
              <a:xfrm>
                <a:off x="678" y="2468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62"/>
              <p:cNvSpPr>
                <a:spLocks/>
              </p:cNvSpPr>
              <p:nvPr/>
            </p:nvSpPr>
            <p:spPr bwMode="gray">
              <a:xfrm>
                <a:off x="672" y="2474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63"/>
              <p:cNvSpPr>
                <a:spLocks/>
              </p:cNvSpPr>
              <p:nvPr/>
            </p:nvSpPr>
            <p:spPr bwMode="gray">
              <a:xfrm>
                <a:off x="686" y="2672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64"/>
              <p:cNvSpPr>
                <a:spLocks/>
              </p:cNvSpPr>
              <p:nvPr/>
            </p:nvSpPr>
            <p:spPr bwMode="gray">
              <a:xfrm>
                <a:off x="672" y="2630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65"/>
              <p:cNvSpPr>
                <a:spLocks/>
              </p:cNvSpPr>
              <p:nvPr/>
            </p:nvSpPr>
            <p:spPr bwMode="gray">
              <a:xfrm>
                <a:off x="676" y="2650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66"/>
              <p:cNvSpPr>
                <a:spLocks/>
              </p:cNvSpPr>
              <p:nvPr/>
            </p:nvSpPr>
            <p:spPr bwMode="gray">
              <a:xfrm>
                <a:off x="752" y="2734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67"/>
              <p:cNvSpPr>
                <a:spLocks/>
              </p:cNvSpPr>
              <p:nvPr/>
            </p:nvSpPr>
            <p:spPr bwMode="gray">
              <a:xfrm>
                <a:off x="734" y="2710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8"/>
              <p:cNvSpPr>
                <a:spLocks/>
              </p:cNvSpPr>
              <p:nvPr/>
            </p:nvSpPr>
            <p:spPr bwMode="gray">
              <a:xfrm>
                <a:off x="702" y="2674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69"/>
              <p:cNvSpPr>
                <a:spLocks/>
              </p:cNvSpPr>
              <p:nvPr/>
            </p:nvSpPr>
            <p:spPr bwMode="gray">
              <a:xfrm>
                <a:off x="790" y="2694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70"/>
              <p:cNvSpPr>
                <a:spLocks/>
              </p:cNvSpPr>
              <p:nvPr/>
            </p:nvSpPr>
            <p:spPr bwMode="gray">
              <a:xfrm>
                <a:off x="828" y="2658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271"/>
              <p:cNvSpPr>
                <a:spLocks/>
              </p:cNvSpPr>
              <p:nvPr/>
            </p:nvSpPr>
            <p:spPr bwMode="gray">
              <a:xfrm>
                <a:off x="864" y="2678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72"/>
              <p:cNvSpPr>
                <a:spLocks/>
              </p:cNvSpPr>
              <p:nvPr/>
            </p:nvSpPr>
            <p:spPr bwMode="gray">
              <a:xfrm>
                <a:off x="884" y="2678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73"/>
              <p:cNvSpPr>
                <a:spLocks/>
              </p:cNvSpPr>
              <p:nvPr/>
            </p:nvSpPr>
            <p:spPr bwMode="gray">
              <a:xfrm>
                <a:off x="896" y="2672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74"/>
              <p:cNvSpPr>
                <a:spLocks/>
              </p:cNvSpPr>
              <p:nvPr/>
            </p:nvSpPr>
            <p:spPr bwMode="gray">
              <a:xfrm>
                <a:off x="738" y="2348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75"/>
              <p:cNvSpPr>
                <a:spLocks/>
              </p:cNvSpPr>
              <p:nvPr/>
            </p:nvSpPr>
            <p:spPr bwMode="gray">
              <a:xfrm>
                <a:off x="996" y="2326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76"/>
              <p:cNvSpPr>
                <a:spLocks/>
              </p:cNvSpPr>
              <p:nvPr/>
            </p:nvSpPr>
            <p:spPr bwMode="gray">
              <a:xfrm>
                <a:off x="1018" y="2388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77"/>
              <p:cNvSpPr>
                <a:spLocks/>
              </p:cNvSpPr>
              <p:nvPr/>
            </p:nvSpPr>
            <p:spPr bwMode="gray">
              <a:xfrm>
                <a:off x="930" y="2670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78"/>
              <p:cNvSpPr>
                <a:spLocks/>
              </p:cNvSpPr>
              <p:nvPr/>
            </p:nvSpPr>
            <p:spPr bwMode="gray">
              <a:xfrm>
                <a:off x="1050" y="2530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79"/>
              <p:cNvSpPr>
                <a:spLocks/>
              </p:cNvSpPr>
              <p:nvPr/>
            </p:nvSpPr>
            <p:spPr bwMode="gray">
              <a:xfrm>
                <a:off x="884" y="2530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80"/>
              <p:cNvSpPr>
                <a:spLocks/>
              </p:cNvSpPr>
              <p:nvPr/>
            </p:nvSpPr>
            <p:spPr bwMode="gray">
              <a:xfrm>
                <a:off x="1016" y="2670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81"/>
              <p:cNvSpPr>
                <a:spLocks/>
              </p:cNvSpPr>
              <p:nvPr/>
            </p:nvSpPr>
            <p:spPr bwMode="gray">
              <a:xfrm>
                <a:off x="1076" y="2544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82"/>
              <p:cNvSpPr>
                <a:spLocks/>
              </p:cNvSpPr>
              <p:nvPr/>
            </p:nvSpPr>
            <p:spPr bwMode="gray">
              <a:xfrm>
                <a:off x="1174" y="2550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83"/>
              <p:cNvSpPr>
                <a:spLocks/>
              </p:cNvSpPr>
              <p:nvPr/>
            </p:nvSpPr>
            <p:spPr bwMode="gray">
              <a:xfrm>
                <a:off x="1078" y="2720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84"/>
              <p:cNvSpPr>
                <a:spLocks/>
              </p:cNvSpPr>
              <p:nvPr/>
            </p:nvSpPr>
            <p:spPr bwMode="gray">
              <a:xfrm>
                <a:off x="1008" y="2816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85"/>
              <p:cNvSpPr>
                <a:spLocks/>
              </p:cNvSpPr>
              <p:nvPr/>
            </p:nvSpPr>
            <p:spPr bwMode="gray">
              <a:xfrm>
                <a:off x="1014" y="2818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86"/>
              <p:cNvSpPr>
                <a:spLocks/>
              </p:cNvSpPr>
              <p:nvPr/>
            </p:nvSpPr>
            <p:spPr bwMode="gray">
              <a:xfrm>
                <a:off x="1032" y="2794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87"/>
              <p:cNvSpPr>
                <a:spLocks/>
              </p:cNvSpPr>
              <p:nvPr/>
            </p:nvSpPr>
            <p:spPr bwMode="gray">
              <a:xfrm>
                <a:off x="1042" y="2934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88"/>
              <p:cNvSpPr>
                <a:spLocks/>
              </p:cNvSpPr>
              <p:nvPr/>
            </p:nvSpPr>
            <p:spPr bwMode="gray">
              <a:xfrm>
                <a:off x="1046" y="2776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89"/>
              <p:cNvSpPr>
                <a:spLocks/>
              </p:cNvSpPr>
              <p:nvPr/>
            </p:nvSpPr>
            <p:spPr bwMode="gray">
              <a:xfrm>
                <a:off x="1154" y="2968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90"/>
              <p:cNvSpPr>
                <a:spLocks/>
              </p:cNvSpPr>
              <p:nvPr/>
            </p:nvSpPr>
            <p:spPr bwMode="gray">
              <a:xfrm>
                <a:off x="1040" y="3076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91"/>
              <p:cNvSpPr>
                <a:spLocks/>
              </p:cNvSpPr>
              <p:nvPr/>
            </p:nvSpPr>
            <p:spPr bwMode="gray">
              <a:xfrm>
                <a:off x="1154" y="3090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92"/>
              <p:cNvSpPr>
                <a:spLocks/>
              </p:cNvSpPr>
              <p:nvPr/>
            </p:nvSpPr>
            <p:spPr bwMode="gray">
              <a:xfrm>
                <a:off x="1432" y="2694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93"/>
              <p:cNvSpPr>
                <a:spLocks/>
              </p:cNvSpPr>
              <p:nvPr/>
            </p:nvSpPr>
            <p:spPr bwMode="gray">
              <a:xfrm>
                <a:off x="1332" y="2790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94"/>
              <p:cNvSpPr>
                <a:spLocks/>
              </p:cNvSpPr>
              <p:nvPr/>
            </p:nvSpPr>
            <p:spPr bwMode="gray">
              <a:xfrm>
                <a:off x="1274" y="2796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295"/>
              <p:cNvSpPr>
                <a:spLocks/>
              </p:cNvSpPr>
              <p:nvPr/>
            </p:nvSpPr>
            <p:spPr bwMode="gray">
              <a:xfrm>
                <a:off x="1326" y="2618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96"/>
              <p:cNvSpPr>
                <a:spLocks/>
              </p:cNvSpPr>
              <p:nvPr/>
            </p:nvSpPr>
            <p:spPr bwMode="gray">
              <a:xfrm>
                <a:off x="1276" y="2866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97"/>
              <p:cNvSpPr>
                <a:spLocks/>
              </p:cNvSpPr>
              <p:nvPr/>
            </p:nvSpPr>
            <p:spPr bwMode="gray">
              <a:xfrm>
                <a:off x="1278" y="2884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98"/>
              <p:cNvSpPr>
                <a:spLocks/>
              </p:cNvSpPr>
              <p:nvPr/>
            </p:nvSpPr>
            <p:spPr bwMode="gray">
              <a:xfrm>
                <a:off x="1286" y="2864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99"/>
              <p:cNvSpPr>
                <a:spLocks/>
              </p:cNvSpPr>
              <p:nvPr/>
            </p:nvSpPr>
            <p:spPr bwMode="gray">
              <a:xfrm>
                <a:off x="1302" y="2998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300"/>
              <p:cNvSpPr>
                <a:spLocks/>
              </p:cNvSpPr>
              <p:nvPr/>
            </p:nvSpPr>
            <p:spPr bwMode="gray">
              <a:xfrm>
                <a:off x="1100" y="3158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301"/>
              <p:cNvSpPr>
                <a:spLocks/>
              </p:cNvSpPr>
              <p:nvPr/>
            </p:nvSpPr>
            <p:spPr bwMode="gray">
              <a:xfrm>
                <a:off x="1302" y="3188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302"/>
              <p:cNvSpPr>
                <a:spLocks/>
              </p:cNvSpPr>
              <p:nvPr/>
            </p:nvSpPr>
            <p:spPr bwMode="gray">
              <a:xfrm>
                <a:off x="1244" y="3234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303"/>
              <p:cNvSpPr>
                <a:spLocks/>
              </p:cNvSpPr>
              <p:nvPr/>
            </p:nvSpPr>
            <p:spPr bwMode="gray">
              <a:xfrm>
                <a:off x="1232" y="3062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304"/>
              <p:cNvSpPr>
                <a:spLocks/>
              </p:cNvSpPr>
              <p:nvPr/>
            </p:nvSpPr>
            <p:spPr bwMode="gray">
              <a:xfrm>
                <a:off x="736" y="2502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305"/>
              <p:cNvSpPr>
                <a:spLocks/>
              </p:cNvSpPr>
              <p:nvPr/>
            </p:nvSpPr>
            <p:spPr bwMode="gray">
              <a:xfrm>
                <a:off x="1224" y="2422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306"/>
              <p:cNvSpPr>
                <a:spLocks/>
              </p:cNvSpPr>
              <p:nvPr/>
            </p:nvSpPr>
            <p:spPr bwMode="gray">
              <a:xfrm>
                <a:off x="1310" y="2426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307"/>
              <p:cNvSpPr>
                <a:spLocks/>
              </p:cNvSpPr>
              <p:nvPr/>
            </p:nvSpPr>
            <p:spPr bwMode="gray">
              <a:xfrm>
                <a:off x="1448" y="3000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8"/>
              <p:cNvSpPr>
                <a:spLocks/>
              </p:cNvSpPr>
              <p:nvPr/>
            </p:nvSpPr>
            <p:spPr bwMode="gray">
              <a:xfrm>
                <a:off x="2732" y="3460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09"/>
              <p:cNvSpPr>
                <a:spLocks/>
              </p:cNvSpPr>
              <p:nvPr/>
            </p:nvSpPr>
            <p:spPr bwMode="gray">
              <a:xfrm>
                <a:off x="2786" y="2872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10"/>
              <p:cNvSpPr>
                <a:spLocks/>
              </p:cNvSpPr>
              <p:nvPr/>
            </p:nvSpPr>
            <p:spPr bwMode="gray">
              <a:xfrm>
                <a:off x="3013" y="3440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11"/>
              <p:cNvSpPr>
                <a:spLocks/>
              </p:cNvSpPr>
              <p:nvPr/>
            </p:nvSpPr>
            <p:spPr bwMode="gray">
              <a:xfrm>
                <a:off x="2943" y="3544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12"/>
              <p:cNvSpPr>
                <a:spLocks/>
              </p:cNvSpPr>
              <p:nvPr/>
            </p:nvSpPr>
            <p:spPr bwMode="gray">
              <a:xfrm>
                <a:off x="2418" y="2602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13"/>
              <p:cNvSpPr>
                <a:spLocks/>
              </p:cNvSpPr>
              <p:nvPr/>
            </p:nvSpPr>
            <p:spPr bwMode="gray">
              <a:xfrm>
                <a:off x="2386" y="2702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14"/>
              <p:cNvSpPr>
                <a:spLocks/>
              </p:cNvSpPr>
              <p:nvPr/>
            </p:nvSpPr>
            <p:spPr bwMode="gray">
              <a:xfrm>
                <a:off x="2446" y="2726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15"/>
              <p:cNvSpPr>
                <a:spLocks/>
              </p:cNvSpPr>
              <p:nvPr/>
            </p:nvSpPr>
            <p:spPr bwMode="gray">
              <a:xfrm>
                <a:off x="2304" y="2754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16"/>
              <p:cNvSpPr>
                <a:spLocks/>
              </p:cNvSpPr>
              <p:nvPr/>
            </p:nvSpPr>
            <p:spPr bwMode="gray">
              <a:xfrm>
                <a:off x="2284" y="2796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17"/>
              <p:cNvSpPr>
                <a:spLocks/>
              </p:cNvSpPr>
              <p:nvPr/>
            </p:nvSpPr>
            <p:spPr bwMode="gray">
              <a:xfrm>
                <a:off x="2688" y="2880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318"/>
              <p:cNvSpPr>
                <a:spLocks/>
              </p:cNvSpPr>
              <p:nvPr/>
            </p:nvSpPr>
            <p:spPr bwMode="gray">
              <a:xfrm>
                <a:off x="2568" y="2852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319"/>
              <p:cNvSpPr>
                <a:spLocks/>
              </p:cNvSpPr>
              <p:nvPr/>
            </p:nvSpPr>
            <p:spPr bwMode="gray">
              <a:xfrm>
                <a:off x="2340" y="3030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320"/>
              <p:cNvSpPr>
                <a:spLocks/>
              </p:cNvSpPr>
              <p:nvPr/>
            </p:nvSpPr>
            <p:spPr bwMode="gray">
              <a:xfrm>
                <a:off x="2408" y="2818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321"/>
              <p:cNvSpPr>
                <a:spLocks/>
              </p:cNvSpPr>
              <p:nvPr/>
            </p:nvSpPr>
            <p:spPr bwMode="gray">
              <a:xfrm>
                <a:off x="2102" y="2776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322"/>
              <p:cNvSpPr>
                <a:spLocks/>
              </p:cNvSpPr>
              <p:nvPr/>
            </p:nvSpPr>
            <p:spPr bwMode="gray">
              <a:xfrm>
                <a:off x="2234" y="2928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323"/>
              <p:cNvSpPr>
                <a:spLocks/>
              </p:cNvSpPr>
              <p:nvPr/>
            </p:nvSpPr>
            <p:spPr bwMode="gray">
              <a:xfrm>
                <a:off x="4607" y="2992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324"/>
              <p:cNvSpPr>
                <a:spLocks/>
              </p:cNvSpPr>
              <p:nvPr/>
            </p:nvSpPr>
            <p:spPr bwMode="gray">
              <a:xfrm>
                <a:off x="4457" y="2852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325"/>
              <p:cNvSpPr>
                <a:spLocks/>
              </p:cNvSpPr>
              <p:nvPr/>
            </p:nvSpPr>
            <p:spPr bwMode="gray">
              <a:xfrm>
                <a:off x="4581" y="2672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26"/>
              <p:cNvSpPr>
                <a:spLocks/>
              </p:cNvSpPr>
              <p:nvPr/>
            </p:nvSpPr>
            <p:spPr bwMode="gray">
              <a:xfrm>
                <a:off x="4735" y="2730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327"/>
              <p:cNvSpPr>
                <a:spLocks/>
              </p:cNvSpPr>
              <p:nvPr/>
            </p:nvSpPr>
            <p:spPr bwMode="gray">
              <a:xfrm>
                <a:off x="4767" y="2758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28"/>
              <p:cNvSpPr>
                <a:spLocks/>
              </p:cNvSpPr>
              <p:nvPr/>
            </p:nvSpPr>
            <p:spPr bwMode="gray">
              <a:xfrm>
                <a:off x="4803" y="2768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29"/>
              <p:cNvSpPr>
                <a:spLocks/>
              </p:cNvSpPr>
              <p:nvPr/>
            </p:nvSpPr>
            <p:spPr bwMode="gray">
              <a:xfrm>
                <a:off x="4501" y="2670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30"/>
              <p:cNvSpPr>
                <a:spLocks/>
              </p:cNvSpPr>
              <p:nvPr/>
            </p:nvSpPr>
            <p:spPr bwMode="gray">
              <a:xfrm>
                <a:off x="4461" y="2836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31"/>
              <p:cNvSpPr>
                <a:spLocks/>
              </p:cNvSpPr>
              <p:nvPr/>
            </p:nvSpPr>
            <p:spPr bwMode="gray">
              <a:xfrm>
                <a:off x="4571" y="3176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32"/>
              <p:cNvSpPr>
                <a:spLocks/>
              </p:cNvSpPr>
              <p:nvPr/>
            </p:nvSpPr>
            <p:spPr bwMode="gray">
              <a:xfrm>
                <a:off x="4567" y="2786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33"/>
              <p:cNvSpPr>
                <a:spLocks/>
              </p:cNvSpPr>
              <p:nvPr/>
            </p:nvSpPr>
            <p:spPr bwMode="gray">
              <a:xfrm>
                <a:off x="4535" y="3088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34"/>
              <p:cNvSpPr>
                <a:spLocks/>
              </p:cNvSpPr>
              <p:nvPr/>
            </p:nvSpPr>
            <p:spPr bwMode="gray">
              <a:xfrm>
                <a:off x="4715" y="3138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35"/>
              <p:cNvSpPr>
                <a:spLocks/>
              </p:cNvSpPr>
              <p:nvPr/>
            </p:nvSpPr>
            <p:spPr bwMode="gray">
              <a:xfrm>
                <a:off x="4391" y="2662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36"/>
              <p:cNvSpPr>
                <a:spLocks/>
              </p:cNvSpPr>
              <p:nvPr/>
            </p:nvSpPr>
            <p:spPr bwMode="gray">
              <a:xfrm>
                <a:off x="4331" y="2614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37"/>
              <p:cNvSpPr>
                <a:spLocks/>
              </p:cNvSpPr>
              <p:nvPr/>
            </p:nvSpPr>
            <p:spPr bwMode="gray">
              <a:xfrm>
                <a:off x="4377" y="2606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338"/>
              <p:cNvSpPr>
                <a:spLocks/>
              </p:cNvSpPr>
              <p:nvPr/>
            </p:nvSpPr>
            <p:spPr bwMode="gray">
              <a:xfrm>
                <a:off x="4405" y="2726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339"/>
              <p:cNvSpPr>
                <a:spLocks/>
              </p:cNvSpPr>
              <p:nvPr/>
            </p:nvSpPr>
            <p:spPr bwMode="gray">
              <a:xfrm>
                <a:off x="4439" y="2744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4017" y="2420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41"/>
              <p:cNvSpPr>
                <a:spLocks/>
              </p:cNvSpPr>
              <p:nvPr/>
            </p:nvSpPr>
            <p:spPr bwMode="gray">
              <a:xfrm>
                <a:off x="4361" y="2654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42"/>
              <p:cNvSpPr>
                <a:spLocks/>
              </p:cNvSpPr>
              <p:nvPr/>
            </p:nvSpPr>
            <p:spPr bwMode="gray">
              <a:xfrm>
                <a:off x="4349" y="2678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43"/>
              <p:cNvSpPr>
                <a:spLocks/>
              </p:cNvSpPr>
              <p:nvPr/>
            </p:nvSpPr>
            <p:spPr bwMode="gray">
              <a:xfrm>
                <a:off x="4599" y="2606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4"/>
              <p:cNvSpPr>
                <a:spLocks/>
              </p:cNvSpPr>
              <p:nvPr/>
            </p:nvSpPr>
            <p:spPr bwMode="gray">
              <a:xfrm>
                <a:off x="4561" y="2600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45"/>
              <p:cNvSpPr>
                <a:spLocks/>
              </p:cNvSpPr>
              <p:nvPr/>
            </p:nvSpPr>
            <p:spPr bwMode="gray">
              <a:xfrm>
                <a:off x="4425" y="2554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46"/>
              <p:cNvSpPr>
                <a:spLocks/>
              </p:cNvSpPr>
              <p:nvPr/>
            </p:nvSpPr>
            <p:spPr bwMode="gray">
              <a:xfrm>
                <a:off x="4661" y="1196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47"/>
              <p:cNvSpPr>
                <a:spLocks/>
              </p:cNvSpPr>
              <p:nvPr/>
            </p:nvSpPr>
            <p:spPr bwMode="gray">
              <a:xfrm>
                <a:off x="5055" y="1444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48"/>
              <p:cNvSpPr>
                <a:spLocks/>
              </p:cNvSpPr>
              <p:nvPr/>
            </p:nvSpPr>
            <p:spPr bwMode="gray">
              <a:xfrm>
                <a:off x="4471" y="1488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49"/>
              <p:cNvSpPr>
                <a:spLocks/>
              </p:cNvSpPr>
              <p:nvPr/>
            </p:nvSpPr>
            <p:spPr bwMode="gray">
              <a:xfrm>
                <a:off x="4407" y="1726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350"/>
              <p:cNvSpPr>
                <a:spLocks/>
              </p:cNvSpPr>
              <p:nvPr/>
            </p:nvSpPr>
            <p:spPr bwMode="gray">
              <a:xfrm>
                <a:off x="4205" y="1402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351"/>
              <p:cNvSpPr>
                <a:spLocks/>
              </p:cNvSpPr>
              <p:nvPr/>
            </p:nvSpPr>
            <p:spPr bwMode="gray">
              <a:xfrm>
                <a:off x="4349" y="1414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352"/>
              <p:cNvSpPr>
                <a:spLocks/>
              </p:cNvSpPr>
              <p:nvPr/>
            </p:nvSpPr>
            <p:spPr bwMode="gray">
              <a:xfrm>
                <a:off x="3949" y="1386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353"/>
              <p:cNvSpPr>
                <a:spLocks/>
              </p:cNvSpPr>
              <p:nvPr/>
            </p:nvSpPr>
            <p:spPr bwMode="gray">
              <a:xfrm>
                <a:off x="4005" y="1442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354"/>
              <p:cNvSpPr>
                <a:spLocks/>
              </p:cNvSpPr>
              <p:nvPr/>
            </p:nvSpPr>
            <p:spPr bwMode="gray">
              <a:xfrm>
                <a:off x="4013" y="1228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355"/>
              <p:cNvSpPr>
                <a:spLocks/>
              </p:cNvSpPr>
              <p:nvPr/>
            </p:nvSpPr>
            <p:spPr bwMode="gray">
              <a:xfrm>
                <a:off x="4125" y="1188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356"/>
              <p:cNvSpPr>
                <a:spLocks/>
              </p:cNvSpPr>
              <p:nvPr/>
            </p:nvSpPr>
            <p:spPr bwMode="gray">
              <a:xfrm>
                <a:off x="4151" y="1150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357"/>
              <p:cNvSpPr>
                <a:spLocks/>
              </p:cNvSpPr>
              <p:nvPr/>
            </p:nvSpPr>
            <p:spPr bwMode="gray">
              <a:xfrm>
                <a:off x="4151" y="1204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358"/>
              <p:cNvSpPr>
                <a:spLocks/>
              </p:cNvSpPr>
              <p:nvPr/>
            </p:nvSpPr>
            <p:spPr bwMode="gray">
              <a:xfrm>
                <a:off x="4077" y="1310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359"/>
              <p:cNvSpPr>
                <a:spLocks/>
              </p:cNvSpPr>
              <p:nvPr/>
            </p:nvSpPr>
            <p:spPr bwMode="gray">
              <a:xfrm>
                <a:off x="4075" y="1330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360"/>
              <p:cNvSpPr>
                <a:spLocks/>
              </p:cNvSpPr>
              <p:nvPr/>
            </p:nvSpPr>
            <p:spPr bwMode="gray">
              <a:xfrm>
                <a:off x="4255" y="1200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361"/>
              <p:cNvSpPr>
                <a:spLocks/>
              </p:cNvSpPr>
              <p:nvPr/>
            </p:nvSpPr>
            <p:spPr bwMode="gray">
              <a:xfrm>
                <a:off x="4205" y="1268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62"/>
              <p:cNvSpPr>
                <a:spLocks/>
              </p:cNvSpPr>
              <p:nvPr/>
            </p:nvSpPr>
            <p:spPr bwMode="gray">
              <a:xfrm>
                <a:off x="4281" y="1326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63"/>
              <p:cNvSpPr>
                <a:spLocks/>
              </p:cNvSpPr>
              <p:nvPr/>
            </p:nvSpPr>
            <p:spPr bwMode="gray">
              <a:xfrm>
                <a:off x="4331" y="1308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64"/>
              <p:cNvSpPr>
                <a:spLocks/>
              </p:cNvSpPr>
              <p:nvPr/>
            </p:nvSpPr>
            <p:spPr bwMode="gray">
              <a:xfrm>
                <a:off x="4241" y="1104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365"/>
              <p:cNvSpPr>
                <a:spLocks/>
              </p:cNvSpPr>
              <p:nvPr/>
            </p:nvSpPr>
            <p:spPr bwMode="gray">
              <a:xfrm>
                <a:off x="4347" y="1148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66"/>
              <p:cNvSpPr>
                <a:spLocks/>
              </p:cNvSpPr>
              <p:nvPr/>
            </p:nvSpPr>
            <p:spPr bwMode="gray">
              <a:xfrm>
                <a:off x="4473" y="1158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367"/>
              <p:cNvSpPr>
                <a:spLocks/>
              </p:cNvSpPr>
              <p:nvPr/>
            </p:nvSpPr>
            <p:spPr bwMode="gray">
              <a:xfrm>
                <a:off x="4235" y="1572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368"/>
              <p:cNvSpPr>
                <a:spLocks/>
              </p:cNvSpPr>
              <p:nvPr/>
            </p:nvSpPr>
            <p:spPr bwMode="gray">
              <a:xfrm>
                <a:off x="4487" y="1410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369"/>
              <p:cNvSpPr>
                <a:spLocks/>
              </p:cNvSpPr>
              <p:nvPr/>
            </p:nvSpPr>
            <p:spPr bwMode="gray">
              <a:xfrm>
                <a:off x="4529" y="1616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gray">
              <a:xfrm>
                <a:off x="4519" y="1134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371"/>
              <p:cNvSpPr>
                <a:spLocks/>
              </p:cNvSpPr>
              <p:nvPr/>
            </p:nvSpPr>
            <p:spPr bwMode="gray">
              <a:xfrm>
                <a:off x="4771" y="3308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372"/>
              <p:cNvSpPr>
                <a:spLocks/>
              </p:cNvSpPr>
              <p:nvPr/>
            </p:nvSpPr>
            <p:spPr bwMode="gray">
              <a:xfrm>
                <a:off x="3707" y="1508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373"/>
              <p:cNvSpPr>
                <a:spLocks/>
              </p:cNvSpPr>
              <p:nvPr/>
            </p:nvSpPr>
            <p:spPr bwMode="gray">
              <a:xfrm>
                <a:off x="3369" y="1530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374"/>
              <p:cNvSpPr>
                <a:spLocks/>
              </p:cNvSpPr>
              <p:nvPr/>
            </p:nvSpPr>
            <p:spPr bwMode="gray">
              <a:xfrm>
                <a:off x="3919" y="2134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375"/>
              <p:cNvSpPr>
                <a:spLocks/>
              </p:cNvSpPr>
              <p:nvPr/>
            </p:nvSpPr>
            <p:spPr bwMode="gray">
              <a:xfrm>
                <a:off x="5068" y="1750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2286000" y="2209800"/>
            <a:ext cx="4876800" cy="457200"/>
            <a:chOff x="1440" y="1488"/>
            <a:chExt cx="3072" cy="288"/>
          </a:xfrm>
        </p:grpSpPr>
        <p:sp>
          <p:nvSpPr>
            <p:cNvPr id="40998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000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Jenis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Kalimat</a:t>
              </a:r>
              <a:r>
                <a:rPr lang="en-US" dirty="0" smtClean="0">
                  <a:solidFill>
                    <a:srgbClr val="000000"/>
                  </a:solidFill>
                </a:rPr>
                <a:t> Tunggal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2286000" y="2895600"/>
            <a:ext cx="4876800" cy="457200"/>
            <a:chOff x="1440" y="1488"/>
            <a:chExt cx="3072" cy="288"/>
          </a:xfrm>
        </p:grpSpPr>
        <p:sp>
          <p:nvSpPr>
            <p:cNvPr id="41002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43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004" name="Rectangle 44"/>
            <p:cNvSpPr>
              <a:spLocks noChangeArrowheads="1"/>
            </p:cNvSpPr>
            <p:nvPr/>
          </p:nvSpPr>
          <p:spPr bwMode="gray">
            <a:xfrm>
              <a:off x="1872" y="150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Jenis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Kalimat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Majemuk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2286000" y="3581400"/>
            <a:ext cx="4876800" cy="457200"/>
            <a:chOff x="1440" y="1488"/>
            <a:chExt cx="3072" cy="288"/>
          </a:xfrm>
        </p:grpSpPr>
        <p:sp>
          <p:nvSpPr>
            <p:cNvPr id="41018" name="Rectangle 5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Rectangle 5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020" name="Rectangle 6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Jenis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Kalimat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Partisipal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1. JENIS KALIMAT TUNGGAL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Kalimat tunggal adalah kalimat yang hanya terdiri atas satu struktur predikat.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</a:t>
            </a:r>
            <a:r>
              <a:rPr lang="id-ID" sz="2400" dirty="0" smtClean="0"/>
              <a:t>nsur inti (komponen inti) yang terdapat di dalam kalimat tunggal pun juga hanya satu (satu subjek dan satu predikat).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id-ID" sz="2400" dirty="0" smtClean="0"/>
              <a:t>Satu struktur predikat di dalam kalimat dapat berupa</a:t>
            </a:r>
            <a:r>
              <a:rPr lang="en-US" sz="2400" dirty="0" smtClean="0"/>
              <a:t>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1.S</a:t>
            </a:r>
            <a:r>
              <a:rPr lang="id-ID" sz="2400" dirty="0" smtClean="0"/>
              <a:t>ubjek dan predikat (S-P)</a:t>
            </a: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2. S</a:t>
            </a:r>
            <a:r>
              <a:rPr lang="id-ID" sz="2400" dirty="0" smtClean="0"/>
              <a:t>ubjek, predikat, dan objek (S-P-O)</a:t>
            </a: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3. S</a:t>
            </a:r>
            <a:r>
              <a:rPr lang="id-ID" sz="2400" dirty="0" smtClean="0"/>
              <a:t>ubjek, predikat, dan keterangan (S-P-K)</a:t>
            </a: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4.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predikat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1. JENIS KALIMAT TUNGGAL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tunggal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(1)	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Orang itu  guru kami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	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(2)	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Kartini  sedang membuat  surat jawaban.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		P		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(3)	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Suprianto  bertanya  tentang gravitasi bumi.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		P		Pel	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(4)	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Kami  berangkat  pukul 07.30.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S	      P	    K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(5)	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Minggir!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	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1. JENIS KALIMAT TUNGGAL (3)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Kepakarannya  diakui  banyak orang.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	     P	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Pel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Hamid Jabar  membaca  puisi W.S. Rendra.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	    P		  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Kakaknya  kuliah  di Yogyakarta.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		S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P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JENIS KALIMAT MAJEMUK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Kalimat majemuk adalah kalimat yang terdiri atas dua klausa atau lebih.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redikat dalam kalimat ini lebih dari satu.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nsur-unsur yang terdapat di dalam kalimat majemuk pun lebih dari satu unsur inti.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erdiri atas dua klausa atau lebih, informasi yang terdapat dalam kalimat majemuk pun juga terdiri atas dua informasi atau lebih.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JENIS KALIMAT MAJEMUK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905000"/>
            <a:ext cx="84470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Adikku  bekerja  di Semarang, sedangkan  kakakku  bekerja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            P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	K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      Konj.		 S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   P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di Bandung.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Ketika  hujan  turun,  aku  masih berada  di atas bus.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Konj.       S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  P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      S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   P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	  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2514600"/>
            <a:ext cx="40386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 bwMode="auto">
          <a:xfrm rot="16200000" flipH="1">
            <a:off x="2533650" y="3067050"/>
            <a:ext cx="762000" cy="1028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2133600" y="4038600"/>
            <a:ext cx="318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Klausa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pertama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172200" y="3048000"/>
            <a:ext cx="2362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57200" y="3962400"/>
            <a:ext cx="152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6896100" y="33909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gray">
          <a:xfrm>
            <a:off x="5867400" y="4038600"/>
            <a:ext cx="318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Klausa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kedua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19200" y="4724400"/>
            <a:ext cx="18288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2933700" y="46101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352800" y="5257800"/>
            <a:ext cx="419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5638800" y="4572000"/>
            <a:ext cx="838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  <p:bldP spid="15" grpId="0" build="p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JENIS KALIMAT MAJEMUK (3)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setara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S-P +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konjungsi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koordinatif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+ S-P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bertingkat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induk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induk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bawah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payung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keterangan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subjek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pula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klausa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bawahan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induk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klausa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JENIS KALIMAT MAJEMUK (3)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setara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penghubung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konjungtor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Penghubung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setara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sedangkan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GB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Penghubung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majemuk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bertingkat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subordinator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Penghubung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subordinator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antaranya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walaupun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kendatipun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sekalipun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asalkan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apabila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theme/theme1.xml><?xml version="1.0" encoding="utf-8"?>
<a:theme xmlns:a="http://schemas.openxmlformats.org/drawingml/2006/main" name="cdb2004207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884</TotalTime>
  <Words>741</Words>
  <Application>Microsoft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cdb2004207l</vt:lpstr>
      <vt:lpstr>Image</vt:lpstr>
      <vt:lpstr>JENIS KALIMAT: TUNGGAL, MAJEMUK, PARTISIPAL</vt:lpstr>
      <vt:lpstr>Outline</vt:lpstr>
      <vt:lpstr>1. JENIS KALIMAT TUNGGAL</vt:lpstr>
      <vt:lpstr>1. JENIS KALIMAT TUNGGAL (2)</vt:lpstr>
      <vt:lpstr>1. JENIS KALIMAT TUNGGAL (3)</vt:lpstr>
      <vt:lpstr>2. JENIS KALIMAT MAJEMUK</vt:lpstr>
      <vt:lpstr>2. JENIS KALIMAT MAJEMUK (2)</vt:lpstr>
      <vt:lpstr>2. JENIS KALIMAT MAJEMUK (3)</vt:lpstr>
      <vt:lpstr>2. JENIS KALIMAT MAJEMUK (3)</vt:lpstr>
      <vt:lpstr>2. JENIS KALIMAT PARTISIPIAL</vt:lpstr>
      <vt:lpstr>2. JENIS KALIMAT PARTISIPIAL (2)</vt:lpstr>
      <vt:lpstr>Slide 12</vt:lpstr>
      <vt:lpstr>ANALISA </vt:lpstr>
      <vt:lpstr>ANALISA (2) </vt:lpstr>
      <vt:lpstr>ANALISA (3) </vt:lpstr>
      <vt:lpstr>Slide 16</vt:lpstr>
      <vt:lpstr>2. JENIS KALIMAT PARTISIPIAL (3)</vt:lpstr>
      <vt:lpstr>Slide 18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Sumber, kedudukuan, fungsi bahasa Indonesia</dc:title>
  <dc:creator>paralel</dc:creator>
  <cp:lastModifiedBy>paralel</cp:lastModifiedBy>
  <cp:revision>124</cp:revision>
  <dcterms:created xsi:type="dcterms:W3CDTF">2012-10-15T00:49:49Z</dcterms:created>
  <dcterms:modified xsi:type="dcterms:W3CDTF">2012-10-21T00:53:15Z</dcterms:modified>
</cp:coreProperties>
</file>