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68" r:id="rId7"/>
    <p:sldId id="269" r:id="rId8"/>
    <p:sldId id="259" r:id="rId9"/>
    <p:sldId id="260" r:id="rId10"/>
    <p:sldId id="274" r:id="rId11"/>
    <p:sldId id="261" r:id="rId12"/>
    <p:sldId id="275" r:id="rId13"/>
    <p:sldId id="276" r:id="rId14"/>
    <p:sldId id="262" r:id="rId15"/>
    <p:sldId id="263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40" autoAdjust="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A13D-409C-47A6-9569-6F48678F1ADB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2F1-3DA7-4861-9504-56F4B08B0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A13D-409C-47A6-9569-6F48678F1ADB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2F1-3DA7-4861-9504-56F4B08B0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A13D-409C-47A6-9569-6F48678F1ADB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2F1-3DA7-4861-9504-56F4B08B0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A13D-409C-47A6-9569-6F48678F1ADB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2F1-3DA7-4861-9504-56F4B08B0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A13D-409C-47A6-9569-6F48678F1ADB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2F1-3DA7-4861-9504-56F4B08B0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A13D-409C-47A6-9569-6F48678F1ADB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2F1-3DA7-4861-9504-56F4B08B0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A13D-409C-47A6-9569-6F48678F1ADB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2F1-3DA7-4861-9504-56F4B08B0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A13D-409C-47A6-9569-6F48678F1ADB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2F1-3DA7-4861-9504-56F4B08B0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A13D-409C-47A6-9569-6F48678F1ADB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2F1-3DA7-4861-9504-56F4B08B0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A13D-409C-47A6-9569-6F48678F1ADB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2F1-3DA7-4861-9504-56F4B08B0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A13D-409C-47A6-9569-6F48678F1ADB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2F1-3DA7-4861-9504-56F4B08B0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3A13D-409C-47A6-9569-6F48678F1ADB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9E2F1-3DA7-4861-9504-56F4B08B0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Hot Working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Pengerolan</a:t>
            </a:r>
            <a:r>
              <a:rPr lang="en-US" dirty="0" smtClean="0"/>
              <a:t>**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142984"/>
            <a:ext cx="432733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</p:pic>
      <p:pic>
        <p:nvPicPr>
          <p:cNvPr id="10244" name="Picture 4" descr="D:\Materi\Prosman\scan prosman\scan2\1.jpg"/>
          <p:cNvPicPr>
            <a:picLocks noChangeAspect="1" noChangeArrowheads="1"/>
          </p:cNvPicPr>
          <p:nvPr/>
        </p:nvPicPr>
        <p:blipFill>
          <a:blip r:embed="rId3"/>
          <a:srcRect t="21875" r="8730" b="44792"/>
          <a:stretch>
            <a:fillRect/>
          </a:stretch>
        </p:blipFill>
        <p:spPr bwMode="auto">
          <a:xfrm>
            <a:off x="2000232" y="4071942"/>
            <a:ext cx="4665578" cy="2500330"/>
          </a:xfrm>
          <a:prstGeom prst="rect">
            <a:avLst/>
          </a:prstGeom>
          <a:noFill/>
          <a:scene3d>
            <a:camera prst="orthographicFront">
              <a:rot lat="0" lon="0" rev="180000"/>
            </a:camera>
            <a:lightRig rig="threePt" dir="t"/>
          </a:scene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643050"/>
            <a:ext cx="18669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Penempaan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186766" cy="182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penempaan</a:t>
            </a:r>
            <a:r>
              <a:rPr lang="en-US" dirty="0" smtClean="0"/>
              <a:t>. </a:t>
            </a:r>
            <a:r>
              <a:rPr lang="en-US" dirty="0" err="1" smtClean="0"/>
              <a:t>Logam</a:t>
            </a:r>
            <a:r>
              <a:rPr lang="en-US" dirty="0" smtClean="0"/>
              <a:t> yang </a:t>
            </a:r>
            <a:r>
              <a:rPr lang="en-US" dirty="0" err="1" smtClean="0"/>
              <a:t>dipanaskan</a:t>
            </a:r>
            <a:r>
              <a:rPr lang="en-US" dirty="0" smtClean="0"/>
              <a:t> </a:t>
            </a:r>
            <a:r>
              <a:rPr lang="en-US" dirty="0" err="1" smtClean="0"/>
              <a:t>ditempa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tempa</a:t>
            </a:r>
            <a:r>
              <a:rPr lang="en-US" dirty="0" smtClean="0"/>
              <a:t> 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perkakas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smtClean="0"/>
              <a:t>die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fisis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, </a:t>
            </a:r>
            <a:r>
              <a:rPr lang="en-US" dirty="0" err="1" smtClean="0"/>
              <a:t>lubang-lubang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inklusi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die </a:t>
            </a:r>
            <a:r>
              <a:rPr lang="en-US" dirty="0" err="1" smtClean="0"/>
              <a:t>mahal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ekonomis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D:\Materi\Prosman\scan prosman\scan2\1.jpg"/>
          <p:cNvPicPr>
            <a:picLocks noChangeAspect="1" noChangeArrowheads="1"/>
          </p:cNvPicPr>
          <p:nvPr/>
        </p:nvPicPr>
        <p:blipFill>
          <a:blip r:embed="rId2"/>
          <a:srcRect t="56250" r="2175"/>
          <a:stretch>
            <a:fillRect/>
          </a:stretch>
        </p:blipFill>
        <p:spPr bwMode="auto">
          <a:xfrm>
            <a:off x="1714480" y="2928934"/>
            <a:ext cx="5572164" cy="3656703"/>
          </a:xfrm>
          <a:prstGeom prst="rect">
            <a:avLst/>
          </a:prstGeom>
          <a:noFill/>
          <a:scene3d>
            <a:camera prst="orthographicFront">
              <a:rot lat="0" lon="0" rev="12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Penempaan</a:t>
            </a:r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1"/>
            <a:ext cx="8286808" cy="314327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Penempaan</a:t>
            </a:r>
            <a:r>
              <a:rPr lang="en-US" dirty="0" smtClean="0"/>
              <a:t> </a:t>
            </a:r>
            <a:r>
              <a:rPr lang="en-US" dirty="0" err="1" smtClean="0"/>
              <a:t>timpa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die </a:t>
            </a:r>
            <a:r>
              <a:rPr lang="en-US" dirty="0" err="1" smtClean="0"/>
              <a:t>tertutup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impak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yang </a:t>
            </a:r>
            <a:r>
              <a:rPr lang="en-US" dirty="0" err="1" smtClean="0"/>
              <a:t>memaksa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yang </a:t>
            </a:r>
            <a:r>
              <a:rPr lang="en-US" dirty="0" err="1" smtClean="0"/>
              <a:t>plastis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die</a:t>
            </a:r>
          </a:p>
          <a:p>
            <a:endParaRPr lang="en-US" dirty="0" smtClean="0"/>
          </a:p>
          <a:p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tempa</a:t>
            </a:r>
            <a:r>
              <a:rPr lang="en-US" dirty="0" smtClean="0"/>
              <a:t> </a:t>
            </a:r>
            <a:r>
              <a:rPr lang="en-US" dirty="0" err="1" smtClean="0"/>
              <a:t>baja</a:t>
            </a:r>
            <a:r>
              <a:rPr lang="en-US" dirty="0" smtClean="0"/>
              <a:t> 1100</a:t>
            </a:r>
            <a:r>
              <a:rPr lang="en-US" baseline="30000" dirty="0" smtClean="0"/>
              <a:t>o</a:t>
            </a:r>
            <a:r>
              <a:rPr lang="en-US" dirty="0" smtClean="0"/>
              <a:t>C-1250</a:t>
            </a:r>
            <a:r>
              <a:rPr lang="en-US" baseline="30000" dirty="0" smtClean="0"/>
              <a:t>o</a:t>
            </a:r>
            <a:r>
              <a:rPr lang="en-US" dirty="0" smtClean="0"/>
              <a:t>C, </a:t>
            </a:r>
            <a:r>
              <a:rPr lang="en-US" dirty="0" err="1" smtClean="0"/>
              <a:t>tembaga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paduannya</a:t>
            </a:r>
            <a:r>
              <a:rPr lang="en-US" dirty="0" smtClean="0"/>
              <a:t> 750</a:t>
            </a:r>
            <a:r>
              <a:rPr lang="en-US" baseline="30000" dirty="0" smtClean="0"/>
              <a:t>o</a:t>
            </a:r>
            <a:r>
              <a:rPr lang="en-US" dirty="0" smtClean="0"/>
              <a:t>C-925</a:t>
            </a:r>
            <a:r>
              <a:rPr lang="en-US" baseline="30000" dirty="0" smtClean="0"/>
              <a:t>o</a:t>
            </a:r>
            <a:r>
              <a:rPr lang="en-US" dirty="0" smtClean="0"/>
              <a:t>C, </a:t>
            </a:r>
            <a:r>
              <a:rPr lang="en-US" dirty="0" err="1" smtClean="0"/>
              <a:t>alumunium</a:t>
            </a:r>
            <a:r>
              <a:rPr lang="en-US" dirty="0" smtClean="0"/>
              <a:t> 370</a:t>
            </a:r>
            <a:r>
              <a:rPr lang="en-US" baseline="30000" dirty="0" smtClean="0"/>
              <a:t>o</a:t>
            </a:r>
            <a:r>
              <a:rPr lang="en-US" dirty="0" smtClean="0"/>
              <a:t>C-450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endParaRPr lang="en-US" dirty="0"/>
          </a:p>
        </p:txBody>
      </p:sp>
      <p:pic>
        <p:nvPicPr>
          <p:cNvPr id="11266" name="Picture 2" descr="D:\Materi\Prosman\scan prosman\scan2\2.jpg"/>
          <p:cNvPicPr>
            <a:picLocks noChangeAspect="1" noChangeArrowheads="1"/>
          </p:cNvPicPr>
          <p:nvPr/>
        </p:nvPicPr>
        <p:blipFill>
          <a:blip r:embed="rId2"/>
          <a:srcRect l="538" t="2083" r="47002" b="80209"/>
          <a:stretch>
            <a:fillRect/>
          </a:stretch>
        </p:blipFill>
        <p:spPr bwMode="auto">
          <a:xfrm>
            <a:off x="2071670" y="4643422"/>
            <a:ext cx="4559425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Penempaan</a:t>
            </a:r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86172" cy="4757758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Batang</a:t>
            </a:r>
            <a:r>
              <a:rPr lang="en-US" sz="2000" dirty="0" smtClean="0"/>
              <a:t> </a:t>
            </a:r>
            <a:r>
              <a:rPr lang="en-US" sz="2000" dirty="0" err="1" smtClean="0"/>
              <a:t>bulat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pendek</a:t>
            </a:r>
            <a:r>
              <a:rPr lang="en-US" sz="2000" dirty="0" smtClean="0"/>
              <a:t> </a:t>
            </a:r>
            <a:r>
              <a:rPr lang="en-US" sz="2000" dirty="0" err="1" smtClean="0"/>
              <a:t>dikecilkan</a:t>
            </a:r>
            <a:r>
              <a:rPr lang="en-US" sz="2000" dirty="0" smtClean="0"/>
              <a:t> </a:t>
            </a:r>
            <a:r>
              <a:rPr lang="en-US" sz="2000" dirty="0" err="1" smtClean="0"/>
              <a:t>penampangnya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dibentuk</a:t>
            </a:r>
            <a:r>
              <a:rPr lang="en-US" sz="2000" dirty="0" smtClean="0"/>
              <a:t> </a:t>
            </a:r>
            <a:r>
              <a:rPr lang="en-US" sz="2000" dirty="0" err="1" smtClean="0"/>
              <a:t>tirus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mesin</a:t>
            </a:r>
            <a:r>
              <a:rPr lang="en-US" sz="2000" dirty="0" smtClean="0"/>
              <a:t> </a:t>
            </a:r>
            <a:r>
              <a:rPr lang="en-US" sz="2000" dirty="0" err="1" smtClean="0"/>
              <a:t>tempa</a:t>
            </a:r>
            <a:r>
              <a:rPr lang="en-US" sz="2000" dirty="0" smtClean="0"/>
              <a:t> </a:t>
            </a:r>
            <a:r>
              <a:rPr lang="en-US" sz="2000" dirty="0" err="1" smtClean="0"/>
              <a:t>rol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membentuk</a:t>
            </a:r>
            <a:r>
              <a:rPr lang="en-US" sz="2000" dirty="0" smtClean="0"/>
              <a:t> </a:t>
            </a:r>
            <a:r>
              <a:rPr lang="en-US" sz="2000" dirty="0" err="1" smtClean="0"/>
              <a:t>gandar</a:t>
            </a:r>
            <a:r>
              <a:rPr lang="en-US" sz="2000" dirty="0" smtClean="0"/>
              <a:t>, baling-baling </a:t>
            </a:r>
            <a:r>
              <a:rPr lang="en-US" sz="2000" dirty="0" err="1" smtClean="0"/>
              <a:t>pesawat</a:t>
            </a:r>
            <a:r>
              <a:rPr lang="en-US" sz="2000" dirty="0" smtClean="0"/>
              <a:t>, </a:t>
            </a:r>
            <a:r>
              <a:rPr lang="en-US" sz="2000" dirty="0" err="1" smtClean="0"/>
              <a:t>linggis</a:t>
            </a:r>
            <a:r>
              <a:rPr lang="en-US" sz="2000" dirty="0" smtClean="0"/>
              <a:t>, </a:t>
            </a:r>
            <a:r>
              <a:rPr lang="en-US" sz="2000" dirty="0" err="1" smtClean="0"/>
              <a:t>roda</a:t>
            </a:r>
            <a:r>
              <a:rPr lang="en-US" sz="2000" dirty="0" smtClean="0"/>
              <a:t>, </a:t>
            </a:r>
            <a:r>
              <a:rPr lang="en-US" sz="2000" dirty="0" err="1" smtClean="0"/>
              <a:t>dll</a:t>
            </a:r>
            <a:endParaRPr lang="en-US" sz="2000" dirty="0"/>
          </a:p>
        </p:txBody>
      </p:sp>
      <p:pic>
        <p:nvPicPr>
          <p:cNvPr id="12290" name="Picture 2" descr="D:\Materi\Prosman\scan prosman\scan2\2.jpg"/>
          <p:cNvPicPr>
            <a:picLocks noChangeAspect="1" noChangeArrowheads="1"/>
          </p:cNvPicPr>
          <p:nvPr/>
        </p:nvPicPr>
        <p:blipFill>
          <a:blip r:embed="rId2"/>
          <a:srcRect l="52998" r="-961" b="51042"/>
          <a:stretch>
            <a:fillRect/>
          </a:stretch>
        </p:blipFill>
        <p:spPr bwMode="auto">
          <a:xfrm>
            <a:off x="4572000" y="1285860"/>
            <a:ext cx="3647924" cy="5357850"/>
          </a:xfrm>
          <a:prstGeom prst="rect">
            <a:avLst/>
          </a:prstGeom>
          <a:noFill/>
          <a:scene3d>
            <a:camera prst="orthographicFront">
              <a:rot lat="0" lon="0" rev="18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Ekstrusi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358246" cy="2071702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didesak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cetakan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Ekstruksi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ekstruksi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lansung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gesekan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bilet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kontainer</a:t>
            </a:r>
            <a:r>
              <a:rPr lang="en-US" dirty="0" smtClean="0"/>
              <a:t>. </a:t>
            </a:r>
            <a:r>
              <a:rPr lang="en-US" dirty="0" err="1" smtClean="0"/>
              <a:t>Kelemahan</a:t>
            </a:r>
            <a:r>
              <a:rPr lang="en-US" dirty="0" smtClean="0"/>
              <a:t>: ram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kokoh</a:t>
            </a:r>
            <a:r>
              <a:rPr lang="en-US" dirty="0" smtClean="0"/>
              <a:t>,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ekstruksi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ditopang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/>
          </a:p>
        </p:txBody>
      </p:sp>
      <p:pic>
        <p:nvPicPr>
          <p:cNvPr id="4098" name="Picture 2" descr="D:\Materi\Prosman\scan prosman\scan2\2.jpg"/>
          <p:cNvPicPr>
            <a:picLocks noChangeAspect="1" noChangeArrowheads="1"/>
          </p:cNvPicPr>
          <p:nvPr/>
        </p:nvPicPr>
        <p:blipFill>
          <a:blip r:embed="rId2"/>
          <a:srcRect t="25000" r="47002" b="57292"/>
          <a:stretch>
            <a:fillRect/>
          </a:stretch>
        </p:blipFill>
        <p:spPr bwMode="auto">
          <a:xfrm>
            <a:off x="2143107" y="3929066"/>
            <a:ext cx="4754769" cy="2286016"/>
          </a:xfrm>
          <a:prstGeom prst="rect">
            <a:avLst/>
          </a:prstGeom>
          <a:noFill/>
          <a:scene3d>
            <a:camera prst="orthographicFront">
              <a:rot lat="0" lon="0" rev="12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Pipa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Tabung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4143404" cy="4614882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Pipa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kampuh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pipa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kampuh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lantak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Ukuran</a:t>
            </a:r>
            <a:r>
              <a:rPr lang="en-US" dirty="0" smtClean="0"/>
              <a:t> diameter 75 mm</a:t>
            </a:r>
          </a:p>
          <a:p>
            <a:r>
              <a:rPr lang="en-US" dirty="0" smtClean="0"/>
              <a:t>Las </a:t>
            </a:r>
            <a:r>
              <a:rPr lang="en-US" dirty="0" err="1" smtClean="0"/>
              <a:t>tumpuk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ukuran</a:t>
            </a:r>
            <a:r>
              <a:rPr lang="en-US" dirty="0" smtClean="0"/>
              <a:t> diameter 50-400 mm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Pelubangan</a:t>
            </a:r>
            <a:r>
              <a:rPr lang="en-US" dirty="0" smtClean="0"/>
              <a:t> </a:t>
            </a:r>
            <a:r>
              <a:rPr lang="en-US" dirty="0" err="1" smtClean="0"/>
              <a:t>tembus</a:t>
            </a:r>
            <a:r>
              <a:rPr lang="en-US" dirty="0" smtClean="0"/>
              <a:t> (piercing)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ukuran</a:t>
            </a:r>
            <a:r>
              <a:rPr lang="en-US" dirty="0" smtClean="0"/>
              <a:t> s/d diameter 600 mm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Ekstrusi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Penarikan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2425" y="1428736"/>
            <a:ext cx="498157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Pipa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Tabung</a:t>
            </a:r>
            <a:r>
              <a:rPr lang="en-US" dirty="0" smtClean="0"/>
              <a:t>**</a:t>
            </a:r>
            <a:endParaRPr lang="en-US" dirty="0"/>
          </a:p>
        </p:txBody>
      </p:sp>
      <p:pic>
        <p:nvPicPr>
          <p:cNvPr id="6147" name="Picture 3" descr="D:\Materi\Prosman\scan prosman\scan2\2.jpg"/>
          <p:cNvPicPr>
            <a:picLocks noChangeAspect="1" noChangeArrowheads="1"/>
          </p:cNvPicPr>
          <p:nvPr/>
        </p:nvPicPr>
        <p:blipFill>
          <a:blip r:embed="rId2"/>
          <a:srcRect l="50000" t="48958" r="538" b="32292"/>
          <a:stretch>
            <a:fillRect/>
          </a:stretch>
        </p:blipFill>
        <p:spPr bwMode="auto">
          <a:xfrm>
            <a:off x="2285984" y="1285860"/>
            <a:ext cx="3786214" cy="2065208"/>
          </a:xfrm>
          <a:prstGeom prst="rect">
            <a:avLst/>
          </a:prstGeom>
          <a:noFill/>
          <a:scene3d>
            <a:camera prst="orthographicFront">
              <a:rot lat="0" lon="0" rev="180000"/>
            </a:camera>
            <a:lightRig rig="threePt" dir="t"/>
          </a:scene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357562"/>
            <a:ext cx="56388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</p:pic>
      <p:pic>
        <p:nvPicPr>
          <p:cNvPr id="6150" name="Picture 6" descr="D:\Materi\Prosman\scan prosman\scan2\2.jpg"/>
          <p:cNvPicPr>
            <a:picLocks noChangeAspect="1" noChangeArrowheads="1"/>
          </p:cNvPicPr>
          <p:nvPr/>
        </p:nvPicPr>
        <p:blipFill>
          <a:blip r:embed="rId4" cstate="print"/>
          <a:srcRect t="83334" r="3536"/>
          <a:stretch>
            <a:fillRect/>
          </a:stretch>
        </p:blipFill>
        <p:spPr bwMode="auto">
          <a:xfrm>
            <a:off x="2143108" y="5500702"/>
            <a:ext cx="4597673" cy="1142984"/>
          </a:xfrm>
          <a:prstGeom prst="rect">
            <a:avLst/>
          </a:prstGeom>
          <a:noFill/>
          <a:scene3d>
            <a:camera prst="orthographicFront">
              <a:rot lat="0" lon="0" rev="18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Pipa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Tabung</a:t>
            </a:r>
            <a:r>
              <a:rPr lang="en-US" dirty="0" smtClean="0"/>
              <a:t>***</a:t>
            </a:r>
            <a:endParaRPr lang="en-US" dirty="0"/>
          </a:p>
        </p:txBody>
      </p:sp>
      <p:pic>
        <p:nvPicPr>
          <p:cNvPr id="7170" name="Picture 2" descr="D:\Materi\Prosman\scan prosman\scan2\3.jpg"/>
          <p:cNvPicPr>
            <a:picLocks noChangeAspect="1" noChangeArrowheads="1"/>
          </p:cNvPicPr>
          <p:nvPr/>
        </p:nvPicPr>
        <p:blipFill>
          <a:blip r:embed="rId2"/>
          <a:srcRect t="2040" b="71439"/>
          <a:stretch>
            <a:fillRect/>
          </a:stretch>
        </p:blipFill>
        <p:spPr bwMode="auto">
          <a:xfrm>
            <a:off x="1571604" y="1928802"/>
            <a:ext cx="6000792" cy="2275135"/>
          </a:xfrm>
          <a:prstGeom prst="rect">
            <a:avLst/>
          </a:prstGeom>
          <a:noFill/>
          <a:scene3d>
            <a:camera prst="orthographicFront">
              <a:rot lat="0" lon="0" rev="60000"/>
            </a:camera>
            <a:lightRig rig="threePt" dir="t"/>
          </a:scene3d>
        </p:spPr>
      </p:pic>
      <p:pic>
        <p:nvPicPr>
          <p:cNvPr id="7171" name="Picture 3" descr="D:\Materi\Prosman\scan prosman\scan2\3.jpg"/>
          <p:cNvPicPr>
            <a:picLocks noChangeAspect="1" noChangeArrowheads="1"/>
          </p:cNvPicPr>
          <p:nvPr/>
        </p:nvPicPr>
        <p:blipFill>
          <a:blip r:embed="rId2"/>
          <a:srcRect t="28125" r="-3611" b="44792"/>
          <a:stretch>
            <a:fillRect/>
          </a:stretch>
        </p:blipFill>
        <p:spPr bwMode="auto">
          <a:xfrm>
            <a:off x="1928794" y="4286256"/>
            <a:ext cx="5572164" cy="2082286"/>
          </a:xfrm>
          <a:prstGeom prst="rect">
            <a:avLst/>
          </a:prstGeom>
          <a:noFill/>
          <a:scene3d>
            <a:camera prst="orthographicFront">
              <a:rot lat="0" lon="0" rev="6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: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deformasi</a:t>
            </a:r>
            <a:r>
              <a:rPr lang="en-US" dirty="0" smtClean="0"/>
              <a:t> </a:t>
            </a:r>
            <a:r>
              <a:rPr lang="en-US" dirty="0" err="1" smtClean="0"/>
              <a:t>plastis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merubah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Die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merubah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Agar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deformasi</a:t>
            </a:r>
            <a:r>
              <a:rPr lang="en-US" dirty="0" smtClean="0"/>
              <a:t> </a:t>
            </a:r>
            <a:r>
              <a:rPr lang="en-US" dirty="0" err="1" smtClean="0"/>
              <a:t>plastik</a:t>
            </a:r>
            <a:r>
              <a:rPr lang="en-US" dirty="0" smtClean="0"/>
              <a:t>, </a:t>
            </a:r>
            <a:r>
              <a:rPr lang="en-US" dirty="0" err="1" smtClean="0"/>
              <a:t>tegangan</a:t>
            </a:r>
            <a:r>
              <a:rPr lang="en-US" dirty="0" smtClean="0"/>
              <a:t>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die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luluh</a:t>
            </a:r>
            <a:r>
              <a:rPr lang="en-US" dirty="0" smtClean="0"/>
              <a:t> (</a:t>
            </a:r>
            <a:r>
              <a:rPr lang="en-US" i="1" dirty="0" smtClean="0"/>
              <a:t>yield</a:t>
            </a:r>
            <a:r>
              <a:rPr lang="en-US" dirty="0" smtClean="0"/>
              <a:t>) material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material yang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yieldnya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material yang </a:t>
            </a:r>
            <a:r>
              <a:rPr lang="en-US" dirty="0" err="1" smtClean="0"/>
              <a:t>keuletannya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temperatur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pengerasan</a:t>
            </a:r>
            <a:r>
              <a:rPr lang="en-US" dirty="0" smtClean="0"/>
              <a:t> </a:t>
            </a:r>
            <a:r>
              <a:rPr lang="en-US" dirty="0" err="1" smtClean="0"/>
              <a:t>regangan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naiknya</a:t>
            </a:r>
            <a:r>
              <a:rPr lang="en-US" dirty="0" smtClean="0"/>
              <a:t> </a:t>
            </a:r>
            <a:r>
              <a:rPr lang="en-US" dirty="0" err="1" smtClean="0"/>
              <a:t>temperatur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Keuletan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meningkatnya</a:t>
            </a:r>
            <a:r>
              <a:rPr lang="en-US" dirty="0" smtClean="0"/>
              <a:t> </a:t>
            </a:r>
            <a:r>
              <a:rPr lang="en-US" dirty="0" err="1" smtClean="0"/>
              <a:t>temperatur</a:t>
            </a: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0166" y="5143512"/>
          <a:ext cx="6048396" cy="1094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198"/>
                <a:gridCol w="3024198"/>
              </a:tblGrid>
              <a:tr h="72846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Pengerjaan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panas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 T</a:t>
                      </a:r>
                      <a:r>
                        <a:rPr lang="en-US" baseline="-25000" dirty="0" smtClean="0"/>
                        <a:t>m</a:t>
                      </a:r>
                      <a:r>
                        <a:rPr lang="en-US" dirty="0" smtClean="0"/>
                        <a:t>– 0.75 T</a:t>
                      </a:r>
                      <a:r>
                        <a:rPr lang="en-US" baseline="-25000" dirty="0" smtClean="0"/>
                        <a:t>m</a:t>
                      </a:r>
                      <a:endParaRPr lang="en-US" baseline="-25000" dirty="0"/>
                    </a:p>
                  </a:txBody>
                  <a:tcPr/>
                </a:tc>
              </a:tr>
              <a:tr h="12879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Pengerjaan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dingin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0.3 T</a:t>
                      </a:r>
                      <a:r>
                        <a:rPr lang="en-US" baseline="-25000" dirty="0" smtClean="0"/>
                        <a:t>m</a:t>
                      </a:r>
                      <a:endParaRPr lang="en-US" baseline="-25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deformasi</a:t>
            </a:r>
            <a:r>
              <a:rPr lang="en-US" dirty="0" smtClean="0"/>
              <a:t> </a:t>
            </a:r>
            <a:r>
              <a:rPr lang="en-US" dirty="0" err="1" smtClean="0"/>
              <a:t>plastis</a:t>
            </a:r>
            <a:endParaRPr lang="en-US" dirty="0" smtClean="0"/>
          </a:p>
          <a:p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: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rekristalisasi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 ( 500</a:t>
            </a:r>
            <a:r>
              <a:rPr lang="en-US" baseline="30000" dirty="0" smtClean="0"/>
              <a:t>o</a:t>
            </a:r>
            <a:r>
              <a:rPr lang="en-US" dirty="0" smtClean="0"/>
              <a:t>C – 700</a:t>
            </a:r>
            <a:r>
              <a:rPr lang="en-US" baseline="30000" dirty="0" smtClean="0"/>
              <a:t>o</a:t>
            </a:r>
            <a:r>
              <a:rPr lang="en-US" dirty="0" smtClean="0"/>
              <a:t>C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baja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Keuntungan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Porositas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dikurangi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Ketidakmurnian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inklusi</a:t>
            </a:r>
            <a:r>
              <a:rPr lang="en-US" dirty="0" smtClean="0"/>
              <a:t> </a:t>
            </a:r>
            <a:r>
              <a:rPr lang="en-US" dirty="0" err="1" smtClean="0"/>
              <a:t>terpecah-pecah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tersebar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Butir</a:t>
            </a:r>
            <a:r>
              <a:rPr lang="en-US" dirty="0" smtClean="0"/>
              <a:t> yang </a:t>
            </a:r>
            <a:r>
              <a:rPr lang="en-US" dirty="0" err="1" smtClean="0"/>
              <a:t>kasar</a:t>
            </a:r>
            <a:r>
              <a:rPr lang="en-US" dirty="0" smtClean="0"/>
              <a:t> </a:t>
            </a:r>
            <a:r>
              <a:rPr lang="en-US" dirty="0" err="1" smtClean="0"/>
              <a:t>diperhalus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fisis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penghalusan</a:t>
            </a:r>
            <a:r>
              <a:rPr lang="en-US" dirty="0" smtClean="0"/>
              <a:t> </a:t>
            </a:r>
            <a:r>
              <a:rPr lang="en-US" dirty="0" err="1" smtClean="0"/>
              <a:t>butir</a:t>
            </a:r>
            <a:r>
              <a:rPr lang="en-US" dirty="0" smtClean="0"/>
              <a:t>. </a:t>
            </a:r>
            <a:r>
              <a:rPr lang="en-US" dirty="0" err="1" smtClean="0"/>
              <a:t>Keuletan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ketahanan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impak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,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bertambah</a:t>
            </a:r>
            <a:endParaRPr lang="en-US" dirty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baja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plastis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Kerugian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oksidasi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bagus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/>
              <a:t>A</a:t>
            </a:r>
            <a:r>
              <a:rPr lang="en-US" dirty="0" err="1" smtClean="0"/>
              <a:t>kibat</a:t>
            </a:r>
            <a:r>
              <a:rPr lang="en-US" dirty="0" smtClean="0"/>
              <a:t> </a:t>
            </a:r>
            <a:r>
              <a:rPr lang="en-US" dirty="0" err="1" smtClean="0"/>
              <a:t>pengerakan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dipertahankan</a:t>
            </a:r>
            <a:r>
              <a:rPr lang="en-US" dirty="0" smtClean="0"/>
              <a:t> </a:t>
            </a:r>
            <a:r>
              <a:rPr lang="en-US" dirty="0" err="1" smtClean="0"/>
              <a:t>toleransi</a:t>
            </a:r>
            <a:r>
              <a:rPr lang="en-US" dirty="0" smtClean="0"/>
              <a:t> yang </a:t>
            </a:r>
            <a:r>
              <a:rPr lang="en-US" dirty="0" err="1" smtClean="0"/>
              <a:t>ketat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pemeliharaan</a:t>
            </a:r>
            <a:r>
              <a:rPr lang="en-US" dirty="0" smtClean="0"/>
              <a:t> </a:t>
            </a:r>
            <a:r>
              <a:rPr lang="en-US" dirty="0" err="1" smtClean="0"/>
              <a:t>biayanya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rekristalisasi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ketat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material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pengerasan</a:t>
            </a:r>
            <a:r>
              <a:rPr lang="en-US" dirty="0" smtClean="0"/>
              <a:t> </a:t>
            </a:r>
            <a:r>
              <a:rPr lang="en-US" dirty="0" err="1" smtClean="0"/>
              <a:t>regangan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pemanasan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yang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mendeformasi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pengerasan</a:t>
            </a:r>
            <a:r>
              <a:rPr lang="en-US" dirty="0" smtClean="0"/>
              <a:t> </a:t>
            </a:r>
            <a:r>
              <a:rPr lang="en-US" dirty="0" err="1" smtClean="0"/>
              <a:t>regangan</a:t>
            </a:r>
            <a:r>
              <a:rPr lang="en-US" dirty="0" smtClean="0"/>
              <a:t> </a:t>
            </a:r>
            <a:r>
              <a:rPr lang="en-US" dirty="0" err="1" smtClean="0"/>
              <a:t>membatasi</a:t>
            </a:r>
            <a:r>
              <a:rPr lang="en-US" dirty="0" smtClean="0"/>
              <a:t> </a:t>
            </a:r>
            <a:r>
              <a:rPr lang="en-US" dirty="0" err="1" smtClean="0"/>
              <a:t>banyaknya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Proses-Proses</a:t>
            </a:r>
            <a:r>
              <a:rPr lang="en-US" dirty="0" smtClean="0"/>
              <a:t> </a:t>
            </a:r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358246" cy="52149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A. </a:t>
            </a:r>
            <a:r>
              <a:rPr lang="en-US" dirty="0" err="1" smtClean="0"/>
              <a:t>Pengerolan</a:t>
            </a:r>
            <a:r>
              <a:rPr lang="en-US" dirty="0" smtClean="0"/>
              <a:t> (rolling)</a:t>
            </a:r>
          </a:p>
          <a:p>
            <a:pPr>
              <a:buNone/>
            </a:pPr>
            <a:r>
              <a:rPr lang="en-US" dirty="0" smtClean="0"/>
              <a:t>	B. </a:t>
            </a:r>
            <a:r>
              <a:rPr lang="en-US" dirty="0" err="1" smtClean="0"/>
              <a:t>Penempaan</a:t>
            </a:r>
            <a:r>
              <a:rPr lang="en-US" dirty="0" smtClean="0"/>
              <a:t> (forging)</a:t>
            </a:r>
          </a:p>
          <a:p>
            <a:pPr lvl="1"/>
            <a:r>
              <a:rPr lang="en-US" dirty="0" err="1" smtClean="0"/>
              <a:t>Palu</a:t>
            </a:r>
            <a:endParaRPr lang="en-US" dirty="0" smtClean="0"/>
          </a:p>
          <a:p>
            <a:pPr lvl="1"/>
            <a:r>
              <a:rPr lang="en-US" dirty="0" err="1" smtClean="0"/>
              <a:t>Timpa</a:t>
            </a:r>
            <a:endParaRPr lang="en-US" dirty="0" smtClean="0"/>
          </a:p>
          <a:p>
            <a:pPr lvl="1"/>
            <a:r>
              <a:rPr lang="en-US" dirty="0" smtClean="0"/>
              <a:t>Upset</a:t>
            </a:r>
          </a:p>
          <a:p>
            <a:pPr lvl="1"/>
            <a:r>
              <a:rPr lang="en-US" dirty="0" err="1" smtClean="0"/>
              <a:t>Tekan</a:t>
            </a:r>
            <a:r>
              <a:rPr lang="en-US" dirty="0" smtClean="0"/>
              <a:t>, pres</a:t>
            </a:r>
          </a:p>
          <a:p>
            <a:pPr lvl="1"/>
            <a:r>
              <a:rPr lang="en-US" dirty="0" err="1" smtClean="0"/>
              <a:t>Rol</a:t>
            </a:r>
            <a:endParaRPr lang="en-US" dirty="0" smtClean="0"/>
          </a:p>
          <a:p>
            <a:pPr lvl="1"/>
            <a:r>
              <a:rPr lang="en-US" dirty="0" err="1" smtClean="0"/>
              <a:t>Dingin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     C.  </a:t>
            </a:r>
            <a:r>
              <a:rPr lang="en-US" dirty="0" err="1" smtClean="0"/>
              <a:t>Ekstrusi</a:t>
            </a:r>
            <a:endParaRPr lang="en-US" dirty="0"/>
          </a:p>
          <a:p>
            <a:pPr marL="0" lvl="1" indent="0">
              <a:buNone/>
            </a:pPr>
            <a:r>
              <a:rPr lang="en-US" dirty="0" smtClean="0"/>
              <a:t>     D. 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pipa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tabung</a:t>
            </a:r>
            <a:endParaRPr lang="en-US" dirty="0" smtClean="0"/>
          </a:p>
          <a:p>
            <a:pPr marL="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E.  </a:t>
            </a:r>
            <a:r>
              <a:rPr lang="en-US" dirty="0" err="1" smtClean="0"/>
              <a:t>Penarikan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F.   </a:t>
            </a:r>
            <a:r>
              <a:rPr lang="en-US" dirty="0" err="1" smtClean="0"/>
              <a:t>Pemutaran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endParaRPr lang="en-US" dirty="0" smtClean="0"/>
          </a:p>
          <a:p>
            <a:pPr marL="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G.  Cara </a:t>
            </a:r>
            <a:r>
              <a:rPr lang="en-US" dirty="0" err="1" smtClean="0"/>
              <a:t>khusus</a:t>
            </a:r>
            <a:endParaRPr lang="en-US" dirty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Pengerolan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186766" cy="368618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ketebalan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r>
              <a:rPr lang="en-US" dirty="0" smtClean="0"/>
              <a:t>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rol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yang </a:t>
            </a:r>
            <a:r>
              <a:rPr lang="en-US" dirty="0" err="1" smtClean="0"/>
              <a:t>berputar</a:t>
            </a:r>
            <a:endParaRPr lang="en-US" dirty="0" smtClean="0"/>
          </a:p>
          <a:p>
            <a:r>
              <a:rPr lang="en-US" dirty="0" err="1" smtClean="0"/>
              <a:t>Bahan</a:t>
            </a:r>
            <a:r>
              <a:rPr lang="en-US" dirty="0" smtClean="0"/>
              <a:t> ingot, </a:t>
            </a:r>
            <a:r>
              <a:rPr lang="en-US" dirty="0" err="1" smtClean="0"/>
              <a:t>temperatur</a:t>
            </a:r>
            <a:r>
              <a:rPr lang="en-US" dirty="0" smtClean="0"/>
              <a:t> rolling 1200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lanjutan</a:t>
            </a:r>
            <a:r>
              <a:rPr lang="en-US" dirty="0" smtClean="0"/>
              <a:t>: </a:t>
            </a:r>
            <a:r>
              <a:rPr lang="en-US" dirty="0" err="1" smtClean="0"/>
              <a:t>bilet</a:t>
            </a:r>
            <a:r>
              <a:rPr lang="en-US" dirty="0" smtClean="0"/>
              <a:t>, slab, bloom.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diproses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pelat</a:t>
            </a:r>
            <a:r>
              <a:rPr lang="en-US" dirty="0" smtClean="0"/>
              <a:t>, </a:t>
            </a:r>
            <a:r>
              <a:rPr lang="en-US" dirty="0" err="1" smtClean="0"/>
              <a:t>lembaran</a:t>
            </a:r>
            <a:r>
              <a:rPr lang="en-US" dirty="0" smtClean="0"/>
              <a:t>, </a:t>
            </a:r>
            <a:r>
              <a:rPr lang="en-US" dirty="0" err="1" smtClean="0"/>
              <a:t>batangan</a:t>
            </a:r>
            <a:r>
              <a:rPr lang="en-US" dirty="0" smtClean="0"/>
              <a:t>, </a:t>
            </a:r>
            <a:r>
              <a:rPr lang="en-US" dirty="0" err="1" smtClean="0"/>
              <a:t>profil</a:t>
            </a:r>
            <a:r>
              <a:rPr lang="en-US" dirty="0" smtClean="0"/>
              <a:t>, foil</a:t>
            </a:r>
          </a:p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penghalusan</a:t>
            </a:r>
            <a:r>
              <a:rPr lang="en-US" dirty="0" smtClean="0"/>
              <a:t> </a:t>
            </a:r>
            <a:r>
              <a:rPr lang="en-US" dirty="0" err="1" smtClean="0"/>
              <a:t>butir</a:t>
            </a:r>
            <a:r>
              <a:rPr lang="en-US" dirty="0" smtClean="0"/>
              <a:t> 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reskritalisasi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643446"/>
            <a:ext cx="317919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351</Words>
  <Application>Microsoft Office PowerPoint</Application>
  <PresentationFormat>On-screen Show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Pengerjaan Panas (Hot Working)</vt:lpstr>
      <vt:lpstr>Pembentukan Logam*</vt:lpstr>
      <vt:lpstr>Pembentukan Logam**</vt:lpstr>
      <vt:lpstr>Pengerjaan Panas*</vt:lpstr>
      <vt:lpstr>Pengerjaan Panas**</vt:lpstr>
      <vt:lpstr>Pengerjaan Dingin*</vt:lpstr>
      <vt:lpstr>Pengerjaan Dingin**</vt:lpstr>
      <vt:lpstr>Proses-Proses Pengerjaan Panas</vt:lpstr>
      <vt:lpstr>Pengerolan*</vt:lpstr>
      <vt:lpstr>Pengerolan**</vt:lpstr>
      <vt:lpstr>Penempaan*</vt:lpstr>
      <vt:lpstr>Penempaan**</vt:lpstr>
      <vt:lpstr>Penempaan***</vt:lpstr>
      <vt:lpstr>Ekstrusi</vt:lpstr>
      <vt:lpstr>Pembuatan Pipa dan Tabung*</vt:lpstr>
      <vt:lpstr>Pembuatan Pipa dan Tabung**</vt:lpstr>
      <vt:lpstr>Pembuatan Pipa dan Tabung***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Pengerjaan Panas (Hot Working)</dc:title>
  <dc:creator>moi</dc:creator>
  <cp:lastModifiedBy>moi</cp:lastModifiedBy>
  <cp:revision>43</cp:revision>
  <dcterms:created xsi:type="dcterms:W3CDTF">2011-12-11T15:29:48Z</dcterms:created>
  <dcterms:modified xsi:type="dcterms:W3CDTF">2012-12-03T02:20:55Z</dcterms:modified>
</cp:coreProperties>
</file>