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0"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noProof="0" dirty="0" smtClean="0">
                <a:solidFill>
                  <a:srgbClr val="00B050"/>
                </a:solidFill>
              </a:rPr>
              <a:t>Information System</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2011, 5tH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79 time units?</a:t>
            </a:r>
            <a:endParaRPr lang="id-ID" dirty="0"/>
          </a:p>
        </p:txBody>
      </p:sp>
      <p:graphicFrame>
        <p:nvGraphicFramePr>
          <p:cNvPr id="4" name="Table 3"/>
          <p:cNvGraphicFramePr>
            <a:graphicFrameLocks noGrp="1"/>
          </p:cNvGraphicFramePr>
          <p:nvPr>
            <p:extLst>
              <p:ext uri="{D42A27DB-BD31-4B8C-83A1-F6EECF244321}">
                <p14:modId xmlns="" xmlns:p14="http://schemas.microsoft.com/office/powerpoint/2010/main" val="502151986"/>
              </p:ext>
            </p:extLst>
          </p:nvPr>
        </p:nvGraphicFramePr>
        <p:xfrm>
          <a:off x="762000" y="3200400"/>
          <a:ext cx="7924800" cy="329184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42672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ea</a:t>
            </a:r>
            <a:r>
              <a:rPr lang="en-US" dirty="0" smtClean="0"/>
              <a:t>c</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h </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 xmlns:p14="http://schemas.microsoft.com/office/powerpoint/2010/main"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 xmlns:p14="http://schemas.microsoft.com/office/powerpoint/2010/main"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2253</TotalTime>
  <Words>790</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Slide 1</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Slide 14</vt:lpstr>
      <vt:lpstr>Slide 15</vt:lpstr>
      <vt:lpstr>Slide 16</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Universitas Komputer Indonesia</cp:lastModifiedBy>
  <cp:revision>197</cp:revision>
  <dcterms:created xsi:type="dcterms:W3CDTF">2011-03-24T08:51:10Z</dcterms:created>
  <dcterms:modified xsi:type="dcterms:W3CDTF">2012-12-06T13:39:56Z</dcterms:modified>
</cp:coreProperties>
</file>