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50" d="100"/>
          <a:sy n="50" d="100"/>
        </p:scale>
        <p:origin x="-199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F75CE-0D23-457F-B38D-4A20CFA970E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B325-29BC-4849-9159-554D0016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1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5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7FF183-65F5-485B-A810-514F24F47AE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2.wmf"/><Relationship Id="rId5" Type="http://schemas.openxmlformats.org/officeDocument/2006/relationships/control" Target="../activeX/activeX4.xml"/><Relationship Id="rId10" Type="http://schemas.openxmlformats.org/officeDocument/2006/relationships/image" Target="../media/image11.wmf"/><Relationship Id="rId4" Type="http://schemas.openxmlformats.org/officeDocument/2006/relationships/control" Target="../activeX/activeX3.xml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PERTEMUAN KE 11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KEJADIAN BAGIAN 1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Window.open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jendela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alamat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dituju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window.location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window.location.href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mengakses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alamat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dituju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tanpa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jendela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Lanjutan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objek</a:t>
            </a:r>
            <a:r>
              <a:rPr lang="en-US" b="1" dirty="0" smtClean="0">
                <a:solidFill>
                  <a:schemeClr val="tx1"/>
                </a:solidFill>
              </a:rPr>
              <a:t> window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&lt;HTML&gt;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&lt;BODY&gt;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&lt;script language="</a:t>
            </a:r>
            <a:r>
              <a:rPr lang="en-US" b="1" dirty="0" err="1" smtClean="0">
                <a:solidFill>
                  <a:schemeClr val="tx1"/>
                </a:solidFill>
              </a:rPr>
              <a:t>javascript</a:t>
            </a:r>
            <a:r>
              <a:rPr lang="en-US" b="1" dirty="0" smtClean="0">
                <a:solidFill>
                  <a:schemeClr val="tx1"/>
                </a:solidFill>
              </a:rPr>
              <a:t>“ type=“text/</a:t>
            </a:r>
            <a:r>
              <a:rPr lang="en-US" b="1" dirty="0" err="1" smtClean="0">
                <a:solidFill>
                  <a:schemeClr val="tx1"/>
                </a:solidFill>
              </a:rPr>
              <a:t>javascript</a:t>
            </a:r>
            <a:r>
              <a:rPr lang="en-US" b="1" dirty="0" smtClean="0">
                <a:solidFill>
                  <a:schemeClr val="tx1"/>
                </a:solidFill>
              </a:rPr>
              <a:t>”&gt;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function tombola()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window.open</a:t>
            </a:r>
            <a:r>
              <a:rPr lang="en-US" b="1" dirty="0" smtClean="0">
                <a:solidFill>
                  <a:schemeClr val="tx1"/>
                </a:solidFill>
              </a:rPr>
              <a:t>("a.html");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} 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function </a:t>
            </a:r>
            <a:r>
              <a:rPr lang="en-US" b="1" dirty="0" err="1" smtClean="0">
                <a:solidFill>
                  <a:schemeClr val="tx1"/>
                </a:solidFill>
              </a:rPr>
              <a:t>tombolb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window.location</a:t>
            </a:r>
            <a:r>
              <a:rPr lang="en-US" b="1" dirty="0" smtClean="0">
                <a:solidFill>
                  <a:schemeClr val="tx1"/>
                </a:solidFill>
              </a:rPr>
              <a:t>="b.html";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}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&lt;/SCRIPT&gt;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&lt;FORM METHOD="post"&gt;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&lt;P&gt;&lt;CENTER&gt;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&lt;INPUT TYPE="button" VALUE="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A" ONCLICK="tombola()"&gt;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&lt;INPUT TYPE="button" VALUE="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B" ONCLICK="</a:t>
            </a:r>
            <a:r>
              <a:rPr lang="en-US" b="1" dirty="0" err="1" smtClean="0">
                <a:solidFill>
                  <a:schemeClr val="tx1"/>
                </a:solidFill>
              </a:rPr>
              <a:t>tombolb</a:t>
            </a:r>
            <a:r>
              <a:rPr lang="en-US" b="1" dirty="0" smtClean="0">
                <a:solidFill>
                  <a:schemeClr val="tx1"/>
                </a:solidFill>
              </a:rPr>
              <a:t>()"&gt;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&lt;/FORM&gt;&lt;/CENTER&gt;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&lt;/BODY&gt;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&lt;/HTML&gt;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744416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onClick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Kejadian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dibangkitkan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form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link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onChange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Dibangkitkan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form (text, </a:t>
            </a:r>
            <a:r>
              <a:rPr lang="en-US" b="1" dirty="0" err="1">
                <a:solidFill>
                  <a:schemeClr val="tx1"/>
                </a:solidFill>
              </a:rPr>
              <a:t>textarea</a:t>
            </a:r>
            <a:r>
              <a:rPr lang="en-US" b="1" dirty="0">
                <a:solidFill>
                  <a:schemeClr val="tx1"/>
                </a:solidFill>
              </a:rPr>
              <a:t>, select) </a:t>
            </a:r>
            <a:r>
              <a:rPr lang="en-US" b="1" dirty="0" err="1">
                <a:solidFill>
                  <a:schemeClr val="tx1"/>
                </a:solidFill>
              </a:rPr>
              <a:t>diubah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onBlur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Dibangkitkan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kehilangan</a:t>
            </a:r>
            <a:r>
              <a:rPr lang="en-US" b="1" dirty="0">
                <a:solidFill>
                  <a:schemeClr val="tx1"/>
                </a:solidFill>
              </a:rPr>
              <a:t> focus </a:t>
            </a:r>
            <a:r>
              <a:rPr lang="en-US" b="1" dirty="0" err="1">
                <a:solidFill>
                  <a:schemeClr val="tx1"/>
                </a:solidFill>
              </a:rPr>
              <a:t>masukan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menekan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&lt;tab&gt;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lain form </a:t>
            </a:r>
            <a:r>
              <a:rPr lang="en-US" b="1" dirty="0" err="1">
                <a:solidFill>
                  <a:schemeClr val="tx1"/>
                </a:solidFill>
              </a:rPr>
              <a:t>lainnya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16431" r="47053" b="10181"/>
          <a:stretch/>
        </p:blipFill>
        <p:spPr bwMode="auto">
          <a:xfrm>
            <a:off x="0" y="0"/>
            <a:ext cx="9144000" cy="699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9" t="23690" r="38779" b="11996"/>
          <a:stretch/>
        </p:blipFill>
        <p:spPr bwMode="auto">
          <a:xfrm>
            <a:off x="0" y="-32566"/>
            <a:ext cx="9036496" cy="6890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6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/>
          <a:srcRect l="21020" t="22311" r="19321" b="13944"/>
          <a:stretch/>
        </p:blipFill>
        <p:spPr bwMode="auto">
          <a:xfrm>
            <a:off x="395536" y="476672"/>
            <a:ext cx="8496944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82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form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onblur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textboxt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endParaRPr lang="en-US" dirty="0" smtClean="0"/>
          </a:p>
          <a:p>
            <a:r>
              <a:rPr lang="en-US" dirty="0" smtClean="0"/>
              <a:t>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mengisikan</a:t>
            </a:r>
            <a:r>
              <a:rPr lang="en-US" dirty="0" smtClean="0"/>
              <a:t> 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text box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textbox 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,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dropdown,gunakan</a:t>
            </a:r>
            <a:r>
              <a:rPr lang="en-US" dirty="0" smtClean="0"/>
              <a:t> </a:t>
            </a:r>
            <a:r>
              <a:rPr lang="en-US" dirty="0" err="1" smtClean="0"/>
              <a:t>onchange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dropdown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56176" y="3501009"/>
            <a:ext cx="2592288" cy="936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Berisi</a:t>
            </a:r>
            <a:r>
              <a:rPr lang="en-US" dirty="0" smtClean="0"/>
              <a:t> operator </a:t>
            </a:r>
            <a:r>
              <a:rPr lang="en-US" dirty="0" err="1" smtClean="0"/>
              <a:t>penjumlahan,pengurangan,perkalian,pembagian</a:t>
            </a:r>
            <a:endParaRPr lang="en-US" dirty="0"/>
          </a:p>
        </p:txBody>
      </p:sp>
      <p:cxnSp>
        <p:nvCxnSpPr>
          <p:cNvPr id="14" name="Elbow Connector 13"/>
          <p:cNvCxnSpPr>
            <a:stCxn id="6" idx="2"/>
          </p:cNvCxnSpPr>
          <p:nvPr/>
        </p:nvCxnSpPr>
        <p:spPr>
          <a:xfrm rot="5400000">
            <a:off x="6017703" y="3783524"/>
            <a:ext cx="781079" cy="208815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1041" name="TextBox1" r:id="rId2" imgW="2305080" imgH="361800"/>
        </mc:Choice>
        <mc:Fallback>
          <p:control name="TextBox1" r:id="rId2" imgW="230508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3789363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2" name="TextBox2" r:id="rId3" imgW="2305080" imgH="361800"/>
        </mc:Choice>
        <mc:Fallback>
          <p:control name="TextBox2" r:id="rId3" imgW="230508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4437063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3" name="ComboBox1" r:id="rId4" imgW="2305080" imgH="361800"/>
        </mc:Choice>
        <mc:Fallback>
          <p:control name="ComboBox1" r:id="rId4" imgW="2305080" imgH="361800">
            <p:pic>
              <p:nvPicPr>
                <p:cNvPr id="0" name="Combo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5013325"/>
                  <a:ext cx="2305050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4" name="TextBox3" r:id="rId5" imgW="2305080" imgH="361800"/>
        </mc:Choice>
        <mc:Fallback>
          <p:control name="TextBox3" r:id="rId5" imgW="230508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5805488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562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428</TotalTime>
  <Words>254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PERTEMUAN KE 11</vt:lpstr>
      <vt:lpstr>Lanjutan objek window</vt:lpstr>
      <vt:lpstr>PowerPoint Presentation</vt:lpstr>
      <vt:lpstr>Kejadian bagian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11</dc:title>
  <dc:creator>andris</dc:creator>
  <cp:lastModifiedBy>andris</cp:lastModifiedBy>
  <cp:revision>18</cp:revision>
  <dcterms:created xsi:type="dcterms:W3CDTF">2011-05-19T22:40:50Z</dcterms:created>
  <dcterms:modified xsi:type="dcterms:W3CDTF">2012-12-17T14:47:09Z</dcterms:modified>
</cp:coreProperties>
</file>