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24" autoAdjust="0"/>
  </p:normalViewPr>
  <p:slideViewPr>
    <p:cSldViewPr>
      <p:cViewPr varScale="1">
        <p:scale>
          <a:sx n="57" d="100"/>
          <a:sy n="57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D811D-00BF-4383-B34D-B521098769E0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8A6E5-E2DE-4F5B-9D5D-61BAC80B3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Sebagaimana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terlihat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sintaks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klausa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FIELDS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mencakup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tiga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subklausa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TERMINATED BY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Menspesifikasikan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karakter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lebih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memisahkan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tiap-tiap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nilai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kolom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dikembalikan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sebaris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default,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sebuah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diindikasikan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\t.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ENCLOSED BY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Menspesifikasikan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karakter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menutup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tiap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nilai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kolom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dikembalikan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sebaris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default,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karakter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ESCAPED BY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Menspesifikasikan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karakter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melepaskan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karakter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khusus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default,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sebuah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backslash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diindikasikan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\\.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Sedangkan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klausa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LINES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mendukung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subklausa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berikut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STARTING BY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Menspesifikasikan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karakter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lebih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mengawali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setiap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default,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karakter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TERMINATED BY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Menspesifikasikan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karakter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lebih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mengakhiri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tiap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default,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sebuah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dimana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ditunjukkan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A6E5-E2DE-4F5B-9D5D-61BAC80B37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A4FD-16A6-4DFB-AF75-89AC4F2872C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9BE2-80E9-419D-A20E-F990F28DF1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A4FD-16A6-4DFB-AF75-89AC4F2872C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9BE2-80E9-419D-A20E-F990F28D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A4FD-16A6-4DFB-AF75-89AC4F2872C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9BE2-80E9-419D-A20E-F990F28D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A4FD-16A6-4DFB-AF75-89AC4F2872C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9BE2-80E9-419D-A20E-F990F28D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A4FD-16A6-4DFB-AF75-89AC4F2872C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9BE2-80E9-419D-A20E-F990F28D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A4FD-16A6-4DFB-AF75-89AC4F2872C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9BE2-80E9-419D-A20E-F990F28D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A4FD-16A6-4DFB-AF75-89AC4F2872C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9BE2-80E9-419D-A20E-F990F28D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A4FD-16A6-4DFB-AF75-89AC4F2872C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9BE2-80E9-419D-A20E-F990F28D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A4FD-16A6-4DFB-AF75-89AC4F2872C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9BE2-80E9-419D-A20E-F990F28D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A4FD-16A6-4DFB-AF75-89AC4F2872C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9BE2-80E9-419D-A20E-F990F28DF1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48CA4FD-16A6-4DFB-AF75-89AC4F2872C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08A9BE2-80E9-419D-A20E-F990F28D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48CA4FD-16A6-4DFB-AF75-89AC4F2872C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08A9BE2-80E9-419D-A20E-F990F28D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Mengekspor</a:t>
            </a:r>
            <a:r>
              <a:rPr lang="en-US" dirty="0" smtClean="0"/>
              <a:t>, </a:t>
            </a:r>
            <a:r>
              <a:rPr lang="en-US" dirty="0" err="1" smtClean="0"/>
              <a:t>Menyalin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Mengimpor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Basis Data</a:t>
            </a:r>
          </a:p>
          <a:p>
            <a:r>
              <a:rPr lang="en-US" dirty="0" smtClean="0"/>
              <a:t>By Galih Hermawan</a:t>
            </a:r>
          </a:p>
          <a:p>
            <a:r>
              <a:rPr lang="en-US" dirty="0" smtClean="0"/>
              <a:t>IF. FTIK. UNIKOM</a:t>
            </a:r>
          </a:p>
          <a:p>
            <a:r>
              <a:rPr lang="en-US" dirty="0" smtClean="0"/>
              <a:t>13-Dec-12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Menyalin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Menyalin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lain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Menyalin</a:t>
            </a:r>
            <a:r>
              <a:rPr lang="en-US" dirty="0" smtClean="0"/>
              <a:t> Data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Pertama</a:t>
            </a:r>
            <a:r>
              <a:rPr lang="en-US" dirty="0" smtClean="0"/>
              <a:t>-tama, </a:t>
            </a:r>
            <a:r>
              <a:rPr lang="en-US" dirty="0" err="1" smtClean="0"/>
              <a:t>sediakan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mahasiswa_backup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914400" y="3505200"/>
            <a:ext cx="5562600" cy="3124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CREATE TABLE </a:t>
            </a:r>
            <a:r>
              <a:rPr lang="en-US" dirty="0" err="1" smtClean="0"/>
              <a:t>mahasiswa_backup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</a:p>
          <a:p>
            <a:pPr marL="0" lvl="2" indent="282575"/>
            <a:r>
              <a:rPr lang="en-US" dirty="0" smtClean="0"/>
              <a:t>  </a:t>
            </a:r>
            <a:r>
              <a:rPr lang="en-US" dirty="0" err="1" smtClean="0"/>
              <a:t>nim</a:t>
            </a:r>
            <a:r>
              <a:rPr lang="en-US" dirty="0" smtClean="0"/>
              <a:t> char(2) NOT NULL,</a:t>
            </a:r>
          </a:p>
          <a:p>
            <a:pPr marL="0" lvl="2" indent="282575"/>
            <a:r>
              <a:rPr lang="en-US" dirty="0" smtClean="0"/>
              <a:t> 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(30) NOT NULL,</a:t>
            </a:r>
          </a:p>
          <a:p>
            <a:pPr marL="0" lvl="2" indent="282575"/>
            <a:r>
              <a:rPr lang="en-US" dirty="0" smtClean="0"/>
              <a:t>  </a:t>
            </a:r>
            <a:r>
              <a:rPr lang="en-US" dirty="0" err="1" smtClean="0"/>
              <a:t>tempat_lahir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(30) DEFAULT NULL,</a:t>
            </a:r>
          </a:p>
          <a:p>
            <a:pPr marL="0" lvl="2" indent="282575"/>
            <a:r>
              <a:rPr lang="en-US" dirty="0" smtClean="0"/>
              <a:t>  </a:t>
            </a:r>
            <a:r>
              <a:rPr lang="en-US" dirty="0" err="1" smtClean="0"/>
              <a:t>tanggal_lahir</a:t>
            </a:r>
            <a:r>
              <a:rPr lang="en-US" dirty="0" smtClean="0"/>
              <a:t> date DEFAULT NULL,</a:t>
            </a:r>
          </a:p>
          <a:p>
            <a:pPr marL="0" lvl="2" indent="282575"/>
            <a:r>
              <a:rPr lang="en-US" dirty="0" smtClean="0"/>
              <a:t> 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(30) DEFAULT NULL,</a:t>
            </a:r>
          </a:p>
          <a:p>
            <a:pPr marL="0" lvl="2" indent="282575"/>
            <a:r>
              <a:rPr lang="en-US" dirty="0" smtClean="0"/>
              <a:t>  </a:t>
            </a:r>
            <a:r>
              <a:rPr lang="en-US" dirty="0" err="1" smtClean="0"/>
              <a:t>tanggal_masuk</a:t>
            </a:r>
            <a:r>
              <a:rPr lang="en-US" dirty="0" smtClean="0"/>
              <a:t> date DEFAULT NULL,</a:t>
            </a:r>
          </a:p>
          <a:p>
            <a:pPr marL="0" lvl="2" indent="282575"/>
            <a:r>
              <a:rPr lang="en-US" dirty="0" smtClean="0"/>
              <a:t>  </a:t>
            </a:r>
            <a:r>
              <a:rPr lang="en-US" dirty="0" err="1" smtClean="0"/>
              <a:t>tinggi_badan</a:t>
            </a:r>
            <a:r>
              <a:rPr lang="en-US" dirty="0" smtClean="0"/>
              <a:t> </a:t>
            </a:r>
            <a:r>
              <a:rPr lang="en-US" dirty="0" err="1" smtClean="0"/>
              <a:t>tinyint</a:t>
            </a:r>
            <a:r>
              <a:rPr lang="en-US" dirty="0" smtClean="0"/>
              <a:t>(4) unsigned DEFAULT NULL,</a:t>
            </a:r>
          </a:p>
          <a:p>
            <a:pPr marL="0" lvl="2" indent="282575"/>
            <a:r>
              <a:rPr lang="en-US" dirty="0" smtClean="0"/>
              <a:t>  PRIMARY KEY (</a:t>
            </a:r>
            <a:r>
              <a:rPr lang="en-US" dirty="0" err="1" smtClean="0"/>
              <a:t>nim</a:t>
            </a:r>
            <a:r>
              <a:rPr lang="en-US" dirty="0" smtClean="0"/>
              <a:t>)</a:t>
            </a:r>
          </a:p>
          <a:p>
            <a:r>
              <a:rPr lang="en-US" dirty="0" smtClean="0"/>
              <a:t>) ENGINE=</a:t>
            </a:r>
            <a:r>
              <a:rPr lang="en-US" dirty="0" err="1" smtClean="0"/>
              <a:t>InnoDB</a:t>
            </a:r>
            <a:r>
              <a:rPr lang="en-US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Menyalin</a:t>
            </a:r>
            <a:r>
              <a:rPr lang="en-US" dirty="0" smtClean="0"/>
              <a:t> Data </a:t>
            </a:r>
            <a:r>
              <a:rPr lang="en-US" dirty="0" smtClean="0"/>
              <a:t>1 </a:t>
            </a:r>
            <a:r>
              <a:rPr lang="en-US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Berikutnya</a:t>
            </a:r>
            <a:r>
              <a:rPr lang="en-US" dirty="0" smtClean="0"/>
              <a:t>, </a:t>
            </a:r>
            <a:r>
              <a:rPr lang="en-US" dirty="0" err="1" smtClean="0"/>
              <a:t>pergunakan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INSERT (</a:t>
            </a:r>
            <a:r>
              <a:rPr lang="en-US" dirty="0" err="1" smtClean="0"/>
              <a:t>tanpa</a:t>
            </a:r>
            <a:r>
              <a:rPr lang="en-US" dirty="0" smtClean="0"/>
              <a:t> VALUES) yang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SELECT (</a:t>
            </a:r>
            <a:r>
              <a:rPr lang="en-US" dirty="0" err="1" smtClean="0"/>
              <a:t>yaitu</a:t>
            </a:r>
            <a:r>
              <a:rPr lang="en-US" dirty="0" smtClean="0"/>
              <a:t> data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Mahasiswa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Maka</a:t>
            </a:r>
            <a:r>
              <a:rPr lang="en-US" dirty="0" smtClean="0"/>
              <a:t>, </a:t>
            </a:r>
            <a:r>
              <a:rPr lang="en-US" dirty="0" err="1" smtClean="0"/>
              <a:t>isi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mahasiswa_backup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mahasiswa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Silakan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query</a:t>
            </a:r>
            <a:r>
              <a:rPr lang="en-US" dirty="0" smtClean="0"/>
              <a:t> yang lain.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14400" y="3938850"/>
            <a:ext cx="365760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INSERT INTO </a:t>
            </a:r>
            <a:r>
              <a:rPr lang="en-US" dirty="0" err="1" smtClean="0"/>
              <a:t>mahasiswa_backup</a:t>
            </a:r>
            <a:endParaRPr lang="en-US" dirty="0" smtClean="0"/>
          </a:p>
          <a:p>
            <a:r>
              <a:rPr lang="en-US" dirty="0" smtClean="0"/>
              <a:t>SELECT * FROM </a:t>
            </a:r>
            <a:r>
              <a:rPr lang="en-US" dirty="0" err="1" smtClean="0"/>
              <a:t>mahasiswa</a:t>
            </a:r>
            <a:r>
              <a:rPr lang="en-US" dirty="0" smtClean="0"/>
              <a:t>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Menyalin</a:t>
            </a:r>
            <a:r>
              <a:rPr lang="en-US" dirty="0" smtClean="0"/>
              <a:t> Data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Berikutnya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mahasiswa_bandung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mahasiswa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Bandung.</a:t>
            </a:r>
          </a:p>
          <a:p>
            <a:r>
              <a:rPr lang="en-US" dirty="0" err="1" smtClean="0"/>
              <a:t>Langkah</a:t>
            </a:r>
            <a:r>
              <a:rPr lang="en-US" dirty="0" smtClean="0"/>
              <a:t> 1, </a:t>
            </a:r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i="1" dirty="0" smtClean="0"/>
              <a:t>query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mahasiswa_bandung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Langkah</a:t>
            </a:r>
            <a:r>
              <a:rPr lang="en-US" dirty="0" smtClean="0"/>
              <a:t> 2, </a:t>
            </a:r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i="1" dirty="0" smtClean="0"/>
              <a:t>query</a:t>
            </a:r>
            <a:r>
              <a:rPr lang="en-US" dirty="0" smtClean="0"/>
              <a:t> </a:t>
            </a:r>
            <a:r>
              <a:rPr lang="en-US" dirty="0" err="1" smtClean="0"/>
              <a:t>menyeleksi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mahasiswa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Langkah</a:t>
            </a:r>
            <a:r>
              <a:rPr lang="en-US" dirty="0" smtClean="0"/>
              <a:t> 3,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i="1" dirty="0" smtClean="0"/>
              <a:t>query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Menyalin</a:t>
            </a:r>
            <a:r>
              <a:rPr lang="en-US" dirty="0" smtClean="0"/>
              <a:t> Data </a:t>
            </a:r>
            <a:r>
              <a:rPr lang="en-US" dirty="0" smtClean="0"/>
              <a:t>2 </a:t>
            </a:r>
            <a:r>
              <a:rPr lang="en-US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8600" y="1752600"/>
            <a:ext cx="6096000" cy="4038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CREATE TABLE </a:t>
            </a:r>
            <a:r>
              <a:rPr lang="en-US" dirty="0" err="1" smtClean="0"/>
              <a:t>mahasiswa_bandung</a:t>
            </a:r>
            <a:r>
              <a:rPr lang="en-US" dirty="0" smtClean="0"/>
              <a:t> (</a:t>
            </a:r>
          </a:p>
          <a:p>
            <a:pPr indent="233363"/>
            <a:r>
              <a:rPr lang="en-US" dirty="0" smtClean="0"/>
              <a:t>  </a:t>
            </a:r>
            <a:r>
              <a:rPr lang="en-US" dirty="0" err="1" smtClean="0"/>
              <a:t>nim</a:t>
            </a:r>
            <a:r>
              <a:rPr lang="en-US" dirty="0" smtClean="0"/>
              <a:t> CHAR(2) NOT NULL,</a:t>
            </a:r>
          </a:p>
          <a:p>
            <a:pPr indent="233363"/>
            <a:r>
              <a:rPr lang="en-US" dirty="0" smtClean="0"/>
              <a:t>  </a:t>
            </a:r>
            <a:r>
              <a:rPr lang="en-US" dirty="0" err="1" smtClean="0"/>
              <a:t>nama</a:t>
            </a:r>
            <a:r>
              <a:rPr lang="en-US" dirty="0" smtClean="0"/>
              <a:t> VARCHAR(30) NOT NULL,</a:t>
            </a:r>
          </a:p>
          <a:p>
            <a:pPr indent="233363"/>
            <a:r>
              <a:rPr lang="en-US" dirty="0" smtClean="0"/>
              <a:t>  </a:t>
            </a:r>
            <a:r>
              <a:rPr lang="en-US" dirty="0" err="1" smtClean="0"/>
              <a:t>tempat_lahir</a:t>
            </a:r>
            <a:r>
              <a:rPr lang="en-US" dirty="0" smtClean="0"/>
              <a:t> VARCHAR(30) DEFAULT NULL,</a:t>
            </a:r>
          </a:p>
          <a:p>
            <a:pPr indent="233363"/>
            <a:r>
              <a:rPr lang="en-US" dirty="0" smtClean="0"/>
              <a:t>  </a:t>
            </a:r>
            <a:r>
              <a:rPr lang="en-US" dirty="0" err="1" smtClean="0"/>
              <a:t>tanggal_lahir</a:t>
            </a:r>
            <a:r>
              <a:rPr lang="en-US" dirty="0" smtClean="0"/>
              <a:t> DATE DEFAULT NULL,</a:t>
            </a:r>
          </a:p>
          <a:p>
            <a:pPr indent="233363"/>
            <a:r>
              <a:rPr lang="en-US" dirty="0" smtClean="0"/>
              <a:t>  </a:t>
            </a:r>
            <a:r>
              <a:rPr lang="en-US" dirty="0" err="1" smtClean="0"/>
              <a:t>kota</a:t>
            </a:r>
            <a:r>
              <a:rPr lang="en-US" dirty="0" smtClean="0"/>
              <a:t> VARCHAR(30) DEFAULT NULL,</a:t>
            </a:r>
          </a:p>
          <a:p>
            <a:pPr indent="233363"/>
            <a:r>
              <a:rPr lang="en-US" dirty="0" smtClean="0"/>
              <a:t>  </a:t>
            </a:r>
            <a:r>
              <a:rPr lang="en-US" dirty="0" err="1" smtClean="0"/>
              <a:t>tanggal_masuk</a:t>
            </a:r>
            <a:r>
              <a:rPr lang="en-US" dirty="0" smtClean="0"/>
              <a:t> DATE DEFAULT NULL,</a:t>
            </a:r>
          </a:p>
          <a:p>
            <a:pPr indent="233363"/>
            <a:r>
              <a:rPr lang="en-US" dirty="0" smtClean="0"/>
              <a:t>  </a:t>
            </a:r>
            <a:r>
              <a:rPr lang="en-US" dirty="0" err="1" smtClean="0"/>
              <a:t>tinggi_badan</a:t>
            </a:r>
            <a:r>
              <a:rPr lang="en-US" dirty="0" smtClean="0"/>
              <a:t> TINYINT(4) UNSIGNED DEFAULT NULL,</a:t>
            </a:r>
          </a:p>
          <a:p>
            <a:pPr indent="233363"/>
            <a:r>
              <a:rPr lang="en-US" dirty="0" smtClean="0"/>
              <a:t>  PRIMARY KEY (</a:t>
            </a:r>
            <a:r>
              <a:rPr lang="en-US" dirty="0" err="1" smtClean="0"/>
              <a:t>nim</a:t>
            </a:r>
            <a:r>
              <a:rPr lang="en-US" dirty="0" smtClean="0"/>
              <a:t>)</a:t>
            </a:r>
          </a:p>
          <a:p>
            <a:r>
              <a:rPr lang="en-US" dirty="0" smtClean="0"/>
              <a:t>) ENGINE=INNODB</a:t>
            </a:r>
          </a:p>
          <a:p>
            <a:endParaRPr lang="en-US" dirty="0" smtClean="0"/>
          </a:p>
          <a:p>
            <a:r>
              <a:rPr lang="en-US" dirty="0" smtClean="0"/>
              <a:t>SELECT * FROM </a:t>
            </a:r>
            <a:r>
              <a:rPr lang="en-US" dirty="0" err="1" smtClean="0"/>
              <a:t>mahasiswa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err="1" smtClean="0"/>
              <a:t>kota</a:t>
            </a:r>
            <a:r>
              <a:rPr lang="en-US" dirty="0" smtClean="0"/>
              <a:t>="</a:t>
            </a:r>
            <a:r>
              <a:rPr lang="en-US" dirty="0" err="1" smtClean="0"/>
              <a:t>bandung</a:t>
            </a:r>
            <a:r>
              <a:rPr lang="en-US" dirty="0" smtClean="0"/>
              <a:t>"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6400800" y="1905000"/>
            <a:ext cx="2514600" cy="2286000"/>
          </a:xfrm>
          <a:prstGeom prst="wedgeRoundRectCallout">
            <a:avLst>
              <a:gd name="adj1" fmla="val -79092"/>
              <a:gd name="adj2" fmla="val -1464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data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mahasiswa_bandung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Mengimpor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Mengimpor</a:t>
            </a:r>
            <a:r>
              <a:rPr lang="en-US" dirty="0" smtClean="0"/>
              <a:t> data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data yang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file </a:t>
            </a:r>
            <a:r>
              <a:rPr lang="en-US" dirty="0" err="1" smtClean="0"/>
              <a:t>penyimpanan</a:t>
            </a:r>
            <a:r>
              <a:rPr lang="en-US" dirty="0" smtClean="0"/>
              <a:t> (</a:t>
            </a:r>
            <a:r>
              <a:rPr lang="en-US" dirty="0" err="1" smtClean="0"/>
              <a:t>eksternal</a:t>
            </a:r>
            <a:r>
              <a:rPr lang="en-US" dirty="0" smtClean="0"/>
              <a:t>)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database.</a:t>
            </a:r>
          </a:p>
          <a:p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pengimporan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format data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mengekspor</a:t>
            </a:r>
            <a:r>
              <a:rPr lang="en-US" dirty="0" smtClean="0"/>
              <a:t> data.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Data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Cek</a:t>
            </a:r>
            <a:r>
              <a:rPr lang="en-US" dirty="0" smtClean="0"/>
              <a:t> slide </a:t>
            </a:r>
            <a:r>
              <a:rPr lang="en-US" dirty="0" err="1" smtClean="0">
                <a:hlinkClick r:id="rId2" action="ppaction://hlinksldjump"/>
              </a:rPr>
              <a:t>Contoh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Ekspor</a:t>
            </a:r>
            <a:r>
              <a:rPr lang="en-US" dirty="0" smtClean="0">
                <a:hlinkClick r:id="rId2" action="ppaction://hlinksldjump"/>
              </a:rPr>
              <a:t> Data 1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data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mahasiswa_backup</a:t>
            </a:r>
            <a:r>
              <a:rPr lang="en-US" dirty="0" smtClean="0"/>
              <a:t> (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DELETE),</a:t>
            </a:r>
          </a:p>
          <a:p>
            <a:pPr lvl="1"/>
            <a:r>
              <a:rPr lang="en-US" dirty="0" err="1" smtClean="0"/>
              <a:t>impor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file mahasiswa.txt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format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19200" y="4495800"/>
            <a:ext cx="403860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LOAD DATA INFILE 'file mahasiswa.txt'</a:t>
            </a:r>
          </a:p>
          <a:p>
            <a:r>
              <a:rPr lang="en-US" dirty="0" smtClean="0"/>
              <a:t>INTO TABLE </a:t>
            </a:r>
            <a:r>
              <a:rPr lang="en-US" dirty="0" err="1" smtClean="0"/>
              <a:t>mahasiswa_backup</a:t>
            </a:r>
            <a:r>
              <a:rPr lang="en-US" dirty="0" smtClean="0"/>
              <a:t>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Data </a:t>
            </a:r>
            <a:r>
              <a:rPr lang="en-US" dirty="0" smtClean="0"/>
              <a:t>1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mahasiswa_backup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nim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nama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NULL</a:t>
            </a:r>
            <a:r>
              <a:rPr lang="en-US" dirty="0" smtClean="0"/>
              <a:t> 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651" y="2971800"/>
            <a:ext cx="8762999" cy="1725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Data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Cek</a:t>
            </a:r>
            <a:r>
              <a:rPr lang="en-US" dirty="0" smtClean="0"/>
              <a:t> slide </a:t>
            </a:r>
            <a:r>
              <a:rPr lang="en-US" dirty="0" err="1" smtClean="0">
                <a:hlinkClick r:id="rId2" action="ppaction://hlinksldjump"/>
              </a:rPr>
              <a:t>Contoh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Ekspor</a:t>
            </a:r>
            <a:r>
              <a:rPr lang="en-US" dirty="0" smtClean="0">
                <a:hlinkClick r:id="rId2" action="ppaction://hlinksldjump"/>
              </a:rPr>
              <a:t> Data 2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buta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hobi_backup</a:t>
            </a:r>
            <a:r>
              <a:rPr lang="en-US" dirty="0" smtClean="0"/>
              <a:t> (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samakan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hobi</a:t>
            </a:r>
            <a:r>
              <a:rPr lang="en-US" dirty="0" smtClean="0"/>
              <a:t>),</a:t>
            </a:r>
          </a:p>
          <a:p>
            <a:pPr lvl="1"/>
            <a:r>
              <a:rPr lang="en-US" dirty="0" err="1" smtClean="0"/>
              <a:t>impor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d:/file hobi.txt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format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ekspor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2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43000" y="4800600"/>
            <a:ext cx="4038600" cy="1600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LOAD DATA INFILE 'd:/file hobi.txt'</a:t>
            </a:r>
          </a:p>
          <a:p>
            <a:r>
              <a:rPr lang="en-US" dirty="0" smtClean="0"/>
              <a:t>INTO TABLE </a:t>
            </a:r>
            <a:r>
              <a:rPr lang="en-US" dirty="0" err="1" smtClean="0"/>
              <a:t>hobi_backup</a:t>
            </a:r>
            <a:endParaRPr lang="en-US" dirty="0" smtClean="0"/>
          </a:p>
          <a:p>
            <a:r>
              <a:rPr lang="en-US" dirty="0" smtClean="0"/>
              <a:t>FIELDS</a:t>
            </a:r>
          </a:p>
          <a:p>
            <a:r>
              <a:rPr lang="en-US" dirty="0" smtClean="0"/>
              <a:t>    TERMINATED BY ','</a:t>
            </a:r>
          </a:p>
          <a:p>
            <a:r>
              <a:rPr lang="en-US" dirty="0" smtClean="0"/>
              <a:t>    ENCLOSED BY '"'</a:t>
            </a:r>
            <a:endParaRPr lang="en-US" dirty="0" smtClean="0"/>
          </a:p>
        </p:txBody>
      </p:sp>
      <p:sp>
        <p:nvSpPr>
          <p:cNvPr id="5" name="Rounded Rectangular Callout 4"/>
          <p:cNvSpPr/>
          <p:nvPr/>
        </p:nvSpPr>
        <p:spPr>
          <a:xfrm>
            <a:off x="5715000" y="4800600"/>
            <a:ext cx="2743200" cy="1524000"/>
          </a:xfrm>
          <a:prstGeom prst="wedgeRoundRectCallout">
            <a:avLst>
              <a:gd name="adj1" fmla="val -79092"/>
              <a:gd name="adj2" fmla="val -1464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data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hobi_backup</a:t>
            </a:r>
            <a:r>
              <a:rPr lang="en-US" dirty="0" smtClean="0"/>
              <a:t>,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sesuaikah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Data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Cek</a:t>
            </a:r>
            <a:r>
              <a:rPr lang="en-US" sz="2800" dirty="0" smtClean="0"/>
              <a:t> slide </a:t>
            </a:r>
            <a:r>
              <a:rPr lang="en-US" sz="2800" dirty="0" err="1" smtClean="0">
                <a:hlinkClick r:id="rId2" action="ppaction://hlinksldjump"/>
              </a:rPr>
              <a:t>Contoh</a:t>
            </a:r>
            <a:r>
              <a:rPr lang="en-US" sz="2800" dirty="0" smtClean="0">
                <a:hlinkClick r:id="rId2" action="ppaction://hlinksldjump"/>
              </a:rPr>
              <a:t> </a:t>
            </a:r>
            <a:r>
              <a:rPr lang="en-US" sz="2800" dirty="0" err="1" smtClean="0">
                <a:hlinkClick r:id="rId2" action="ppaction://hlinksldjump"/>
              </a:rPr>
              <a:t>Ekspor</a:t>
            </a:r>
            <a:r>
              <a:rPr lang="en-US" sz="2800" dirty="0" smtClean="0">
                <a:hlinkClick r:id="rId2" action="ppaction://hlinksldjump"/>
              </a:rPr>
              <a:t> Data 3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latihan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err="1" smtClean="0"/>
              <a:t>hapus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mahasiswa_backup</a:t>
            </a:r>
            <a:r>
              <a:rPr lang="en-US" sz="2400" dirty="0" smtClean="0"/>
              <a:t>,</a:t>
            </a:r>
          </a:p>
          <a:p>
            <a:pPr lvl="1"/>
            <a:r>
              <a:rPr lang="en-US" sz="2400" dirty="0" err="1" smtClean="0"/>
              <a:t>impor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d:/file </a:t>
            </a:r>
            <a:r>
              <a:rPr lang="en-US" sz="2400" dirty="0" err="1" smtClean="0">
                <a:solidFill>
                  <a:srgbClr val="C00000"/>
                </a:solidFill>
              </a:rPr>
              <a:t>mahasiswa</a:t>
            </a:r>
            <a:r>
              <a:rPr lang="en-US" sz="2400" dirty="0" smtClean="0">
                <a:solidFill>
                  <a:srgbClr val="C00000"/>
                </a:solidFill>
              </a:rPr>
              <a:t> lagi.txt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format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contoh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ekspor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3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14400" y="4419600"/>
            <a:ext cx="4724400" cy="2286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LOAD DATA INFILE 'd:/file </a:t>
            </a:r>
            <a:r>
              <a:rPr lang="en-US" dirty="0" err="1" smtClean="0"/>
              <a:t>mahasiswa</a:t>
            </a:r>
            <a:r>
              <a:rPr lang="en-US" dirty="0" smtClean="0"/>
              <a:t> lagi.txt'</a:t>
            </a:r>
          </a:p>
          <a:p>
            <a:r>
              <a:rPr lang="en-US" dirty="0" smtClean="0"/>
              <a:t>INTO TABLE </a:t>
            </a:r>
            <a:r>
              <a:rPr lang="en-US" dirty="0" err="1" smtClean="0"/>
              <a:t>mahasiswa_backup</a:t>
            </a:r>
            <a:endParaRPr lang="en-US" dirty="0" smtClean="0"/>
          </a:p>
          <a:p>
            <a:r>
              <a:rPr lang="en-US" dirty="0" smtClean="0"/>
              <a:t>FIELDS</a:t>
            </a:r>
          </a:p>
          <a:p>
            <a:r>
              <a:rPr lang="en-US" dirty="0" smtClean="0"/>
              <a:t>    TERMINATED BY ','</a:t>
            </a:r>
          </a:p>
          <a:p>
            <a:r>
              <a:rPr lang="en-US" dirty="0" smtClean="0"/>
              <a:t>    ENCLOSED BY '"'</a:t>
            </a:r>
          </a:p>
          <a:p>
            <a:r>
              <a:rPr lang="en-US" dirty="0" smtClean="0"/>
              <a:t>LINES</a:t>
            </a:r>
          </a:p>
          <a:p>
            <a:r>
              <a:rPr lang="en-US" dirty="0" smtClean="0"/>
              <a:t>    STARTING BY '-&gt;'</a:t>
            </a:r>
          </a:p>
          <a:p>
            <a:r>
              <a:rPr lang="en-US" dirty="0" smtClean="0"/>
              <a:t>    TERMINATED BY '**'</a:t>
            </a:r>
            <a:endParaRPr lang="en-US" dirty="0" smtClean="0"/>
          </a:p>
        </p:txBody>
      </p:sp>
      <p:sp>
        <p:nvSpPr>
          <p:cNvPr id="5" name="Rounded Rectangular Callout 4"/>
          <p:cNvSpPr/>
          <p:nvPr/>
        </p:nvSpPr>
        <p:spPr>
          <a:xfrm>
            <a:off x="6019800" y="4800600"/>
            <a:ext cx="2743200" cy="1524000"/>
          </a:xfrm>
          <a:prstGeom prst="wedgeRoundRectCallout">
            <a:avLst>
              <a:gd name="adj1" fmla="val -79092"/>
              <a:gd name="adj2" fmla="val -1464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data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mahasiswa_backup</a:t>
            </a:r>
            <a:r>
              <a:rPr lang="en-US" dirty="0" smtClean="0"/>
              <a:t>,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sesuaikah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Materi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 smtClean="0"/>
              <a:t>Mengekspor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Menyalin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Mengimpor</a:t>
            </a:r>
            <a:r>
              <a:rPr lang="en-US" dirty="0" smtClean="0"/>
              <a:t> Data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Bahan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Database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HobiMahasiswa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Mengekspor</a:t>
            </a:r>
            <a:r>
              <a:rPr lang="en-US" dirty="0" smtClean="0"/>
              <a:t>, </a:t>
            </a:r>
            <a:r>
              <a:rPr lang="en-US" dirty="0" err="1" smtClean="0"/>
              <a:t>menyalin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mengimpor</a:t>
            </a:r>
            <a:r>
              <a:rPr lang="en-US" dirty="0" smtClean="0"/>
              <a:t> data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dimungkinkan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database.</a:t>
            </a:r>
          </a:p>
          <a:p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/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i="1" dirty="0" smtClean="0"/>
              <a:t>backup</a:t>
            </a:r>
            <a:r>
              <a:rPr lang="en-US" dirty="0" smtClean="0"/>
              <a:t>/</a:t>
            </a:r>
            <a:r>
              <a:rPr lang="en-US" i="1" dirty="0" smtClean="0"/>
              <a:t>restore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sendiri-sendiri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5029200"/>
            <a:ext cx="32764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Mengekspor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Utilitas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data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mengekspor</a:t>
            </a:r>
            <a:r>
              <a:rPr lang="en-US" dirty="0" smtClean="0"/>
              <a:t> data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database </a:t>
            </a:r>
            <a:r>
              <a:rPr lang="en-US" dirty="0" err="1" smtClean="0"/>
              <a:t>ke</a:t>
            </a:r>
            <a:r>
              <a:rPr lang="en-US" dirty="0" smtClean="0"/>
              <a:t> file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database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Sintaks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143000"/>
          <a:ext cx="7848600" cy="5547360"/>
        </p:xfrm>
        <a:graphic>
          <a:graphicData uri="http://schemas.openxmlformats.org/drawingml/2006/table">
            <a:tbl>
              <a:tblPr/>
              <a:tblGrid>
                <a:gridCol w="7848600"/>
              </a:tblGrid>
              <a:tr h="5181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&lt;select statement&gt;::=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SELECT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[&lt;select option&gt; [&lt;select option&gt;...]]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{* | &lt;select list&gt;}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[&lt;export definition&gt;]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[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	FROM &lt;table reference&gt; [{, &lt;table reference&gt;}...]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	[WHERE &lt;expression&gt; [{&lt;operator&gt; &lt;expression&gt;}...]]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	[GROUP BY &lt;group by definition&gt;]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	[HAVING &lt;expression&gt; [{&lt;operator&gt; &lt;expression&gt;}...]]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	[ORDER BY &lt;order by definition&gt;]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	[LIMIT [&lt;offset&gt;,] &lt;row count&gt;]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	[PROCEDURE &lt;procedure name&gt; [(&lt;argument&gt; [{, &lt;argument&gt;}...])]]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	[{FOR UPDATE} | {LOCK IN SHARE MODE}]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&lt;export definition&gt;::=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INTO OUTFILE ‘&lt;filename&gt;’ [&lt;export option&gt; [&lt;export option&gt;]]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| INTO DUMPFILE ‘&lt;filename&gt;’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&lt;export option&gt;::=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{FIELDS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	[TERMINATED BY ‘&lt;value&gt;’]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	[[OPTIONALLY] ENCLOSED BY ‘&lt;value&gt;’]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	[ESCAPED BY ‘&lt;value&gt;’]}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| {LINES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	[STARTING BY </a:t>
                      </a:r>
                      <a:r>
                        <a:rPr lang="en-US" sz="1400" dirty="0" smtClean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‘&lt;</a:t>
                      </a: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value</a:t>
                      </a:r>
                      <a:r>
                        <a:rPr lang="en-US" sz="1400" dirty="0" smtClean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&gt;’]</a:t>
                      </a:r>
                      <a:endParaRPr lang="en-US" sz="1400" dirty="0">
                        <a:latin typeface="Courier New" pitchFamily="49" charset="0"/>
                        <a:ea typeface="MS Mincho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 pitchFamily="49" charset="0"/>
                          <a:ea typeface="MS Mincho"/>
                          <a:cs typeface="Courier New" pitchFamily="49" charset="0"/>
                        </a:rPr>
                        <a:t>	[TERMINATED BY ‘&lt;value&gt;’]}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Ekspor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OUT FILE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600" dirty="0"/>
              <a:t>INTO OUTFILE </a:t>
            </a:r>
            <a:r>
              <a:rPr lang="en-US" sz="2600" dirty="0" smtClean="0"/>
              <a:t>'&lt;</a:t>
            </a:r>
            <a:r>
              <a:rPr lang="en-US" sz="2600" dirty="0"/>
              <a:t>filename</a:t>
            </a:r>
            <a:r>
              <a:rPr lang="en-US" sz="2600" dirty="0" smtClean="0"/>
              <a:t>&gt;' </a:t>
            </a:r>
            <a:r>
              <a:rPr lang="en-US" sz="2600" dirty="0"/>
              <a:t>[&lt;export option&gt; [&lt;export option&gt;]]</a:t>
            </a:r>
          </a:p>
          <a:p>
            <a:pPr>
              <a:buNone/>
            </a:pPr>
            <a:r>
              <a:rPr lang="en-US" sz="2600" dirty="0"/>
              <a:t> </a:t>
            </a:r>
          </a:p>
          <a:p>
            <a:pPr>
              <a:buNone/>
            </a:pPr>
            <a:r>
              <a:rPr lang="en-US" sz="2600" dirty="0"/>
              <a:t>&lt;export option&gt;::=</a:t>
            </a:r>
          </a:p>
          <a:p>
            <a:pPr>
              <a:buNone/>
            </a:pPr>
            <a:r>
              <a:rPr lang="en-US" sz="2600" dirty="0"/>
              <a:t>{FIELDS</a:t>
            </a:r>
          </a:p>
          <a:p>
            <a:pPr>
              <a:buNone/>
            </a:pPr>
            <a:r>
              <a:rPr lang="en-US" sz="2600" dirty="0"/>
              <a:t>	[TERMINATED BY </a:t>
            </a:r>
            <a:r>
              <a:rPr lang="en-US" sz="2600" dirty="0" smtClean="0"/>
              <a:t>'&lt;</a:t>
            </a:r>
            <a:r>
              <a:rPr lang="en-US" sz="2600" dirty="0"/>
              <a:t>value</a:t>
            </a:r>
            <a:r>
              <a:rPr lang="en-US" sz="2600" dirty="0" smtClean="0"/>
              <a:t>&gt;']</a:t>
            </a:r>
            <a:endParaRPr lang="en-US" sz="2600" dirty="0"/>
          </a:p>
          <a:p>
            <a:pPr>
              <a:buNone/>
            </a:pPr>
            <a:r>
              <a:rPr lang="en-US" sz="2600" dirty="0"/>
              <a:t>	[[OPTIONALLY] ENCLOSED BY </a:t>
            </a:r>
            <a:r>
              <a:rPr lang="en-US" sz="2600" dirty="0" smtClean="0"/>
              <a:t>'&lt;</a:t>
            </a:r>
            <a:r>
              <a:rPr lang="en-US" sz="2600" dirty="0"/>
              <a:t>value</a:t>
            </a:r>
            <a:r>
              <a:rPr lang="en-US" sz="2600" dirty="0" smtClean="0"/>
              <a:t>&gt;']</a:t>
            </a:r>
            <a:endParaRPr lang="en-US" sz="2600" dirty="0"/>
          </a:p>
          <a:p>
            <a:pPr>
              <a:buNone/>
            </a:pPr>
            <a:r>
              <a:rPr lang="en-US" sz="2600" dirty="0"/>
              <a:t>	[ESCAPED BY </a:t>
            </a:r>
            <a:r>
              <a:rPr lang="en-US" sz="2600" dirty="0" smtClean="0"/>
              <a:t>'&lt;</a:t>
            </a:r>
            <a:r>
              <a:rPr lang="en-US" sz="2600" dirty="0"/>
              <a:t>value</a:t>
            </a:r>
            <a:r>
              <a:rPr lang="en-US" sz="2600" dirty="0" smtClean="0"/>
              <a:t>&gt;']}</a:t>
            </a:r>
            <a:endParaRPr lang="en-US" sz="2600" dirty="0"/>
          </a:p>
          <a:p>
            <a:pPr>
              <a:buNone/>
            </a:pPr>
            <a:r>
              <a:rPr lang="en-US" sz="2600" dirty="0"/>
              <a:t>| {LINES</a:t>
            </a:r>
          </a:p>
          <a:p>
            <a:pPr>
              <a:buNone/>
            </a:pPr>
            <a:r>
              <a:rPr lang="en-US" sz="2600" dirty="0"/>
              <a:t>	[STARTING BY </a:t>
            </a:r>
            <a:r>
              <a:rPr lang="en-US" sz="2600" dirty="0" smtClean="0"/>
              <a:t>'&lt;</a:t>
            </a:r>
            <a:r>
              <a:rPr lang="en-US" sz="2600" dirty="0"/>
              <a:t>value</a:t>
            </a:r>
            <a:r>
              <a:rPr lang="en-US" sz="2600" dirty="0" smtClean="0"/>
              <a:t>&gt;']</a:t>
            </a:r>
            <a:endParaRPr lang="en-US" sz="2600" dirty="0"/>
          </a:p>
          <a:p>
            <a:pPr>
              <a:buNone/>
            </a:pPr>
            <a:r>
              <a:rPr lang="en-US" sz="2600" dirty="0"/>
              <a:t>	[TERMINATED BY </a:t>
            </a:r>
            <a:r>
              <a:rPr lang="en-US" sz="2600" dirty="0" smtClean="0"/>
              <a:t>'&lt;</a:t>
            </a:r>
            <a:r>
              <a:rPr lang="en-US" sz="2600" dirty="0"/>
              <a:t>value</a:t>
            </a:r>
            <a:r>
              <a:rPr lang="en-US" sz="2600" dirty="0" smtClean="0"/>
              <a:t>&gt;']}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8463" indent="-349250"/>
            <a:r>
              <a:rPr lang="en-US" dirty="0" err="1" smtClean="0"/>
              <a:t>Mengekspor</a:t>
            </a:r>
            <a:r>
              <a:rPr lang="en-US" dirty="0" smtClean="0"/>
              <a:t> data 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“file mahasiswa.txt”</a:t>
            </a:r>
          </a:p>
          <a:p>
            <a:pPr marL="398463" indent="-349250"/>
            <a:endParaRPr lang="en-US" dirty="0" smtClean="0"/>
          </a:p>
          <a:p>
            <a:pPr marL="398463" indent="-349250"/>
            <a:endParaRPr lang="en-US" dirty="0" smtClean="0"/>
          </a:p>
          <a:p>
            <a:pPr marL="398463" indent="-349250"/>
            <a:endParaRPr lang="en-US" dirty="0" smtClean="0"/>
          </a:p>
          <a:p>
            <a:pPr marL="398463" indent="-349250"/>
            <a:r>
              <a:rPr lang="en-US" dirty="0" smtClean="0"/>
              <a:t>File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direktori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database </a:t>
            </a:r>
            <a:r>
              <a:rPr lang="en-US" dirty="0" err="1" smtClean="0"/>
              <a:t>dipilih</a:t>
            </a:r>
            <a:r>
              <a:rPr lang="en-US" dirty="0" smtClean="0"/>
              <a:t>.</a:t>
            </a:r>
          </a:p>
          <a:p>
            <a:pPr marL="691071" lvl="1" indent="-349250"/>
            <a:r>
              <a:rPr lang="en-US" dirty="0" err="1" smtClean="0"/>
              <a:t>Misal</a:t>
            </a:r>
            <a:r>
              <a:rPr lang="en-US" dirty="0" smtClean="0"/>
              <a:t>: "</a:t>
            </a:r>
            <a:r>
              <a:rPr lang="en-US" dirty="0" smtClean="0">
                <a:solidFill>
                  <a:srgbClr val="C00000"/>
                </a:solidFill>
              </a:rPr>
              <a:t>x:\wamp\bin\mysql\mysql5.5.20\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data\</a:t>
            </a:r>
            <a:r>
              <a:rPr lang="en-US" dirty="0" err="1" smtClean="0">
                <a:solidFill>
                  <a:srgbClr val="C00000"/>
                </a:solidFill>
              </a:rPr>
              <a:t>hobimahasiswa</a:t>
            </a:r>
            <a:r>
              <a:rPr lang="en-US" dirty="0" smtClean="0">
                <a:solidFill>
                  <a:srgbClr val="C00000"/>
                </a:solidFill>
              </a:rPr>
              <a:t>\file mahasiswa.txt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14400" y="2971800"/>
            <a:ext cx="3886200" cy="1143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SELECT </a:t>
            </a:r>
            <a:r>
              <a:rPr lang="en-US" dirty="0" err="1" smtClean="0"/>
              <a:t>nim,nama</a:t>
            </a:r>
            <a:endParaRPr lang="en-US" dirty="0" smtClean="0"/>
          </a:p>
          <a:p>
            <a:r>
              <a:rPr lang="en-US" dirty="0" smtClean="0"/>
              <a:t>INTO OUTFILE "file mahasiswa.txt"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mahasiswa</a:t>
            </a:r>
            <a:r>
              <a:rPr lang="en-US" dirty="0" smtClean="0"/>
              <a:t>;</a:t>
            </a:r>
            <a:endParaRPr lang="en-US" dirty="0" smtClean="0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971799"/>
            <a:ext cx="1981200" cy="22550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8463" indent="-349250"/>
            <a:r>
              <a:rPr lang="en-US" dirty="0" err="1" smtClean="0"/>
              <a:t>Mengekspor</a:t>
            </a:r>
            <a:r>
              <a:rPr lang="en-US" dirty="0" smtClean="0"/>
              <a:t> data </a:t>
            </a:r>
            <a:r>
              <a:rPr lang="en-US" dirty="0" err="1" smtClean="0"/>
              <a:t>hobi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“file hobi.txt” </a:t>
            </a:r>
            <a:r>
              <a:rPr lang="en-US" dirty="0" err="1" smtClean="0"/>
              <a:t>di</a:t>
            </a:r>
            <a:r>
              <a:rPr lang="en-US" dirty="0" smtClean="0"/>
              <a:t> drive </a:t>
            </a:r>
            <a:r>
              <a:rPr lang="en-US" b="1" dirty="0" smtClean="0">
                <a:solidFill>
                  <a:srgbClr val="C00000"/>
                </a:solidFill>
              </a:rPr>
              <a:t>D:</a:t>
            </a:r>
          </a:p>
          <a:p>
            <a:pPr marL="398463" indent="-349250"/>
            <a:endParaRPr lang="en-US" dirty="0" smtClean="0"/>
          </a:p>
          <a:p>
            <a:pPr marL="398463" indent="-349250"/>
            <a:endParaRPr lang="en-US" dirty="0" smtClean="0"/>
          </a:p>
          <a:p>
            <a:pPr marL="398463" indent="-349250"/>
            <a:endParaRPr lang="en-US" dirty="0" smtClean="0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7900" y="2971800"/>
            <a:ext cx="2476500" cy="33563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533400" y="3581400"/>
            <a:ext cx="3505200" cy="1828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SELECT *</a:t>
            </a:r>
          </a:p>
          <a:p>
            <a:r>
              <a:rPr lang="en-US" dirty="0" smtClean="0"/>
              <a:t>INTO OUTFILE "d:/file hobi.txt"</a:t>
            </a:r>
          </a:p>
          <a:p>
            <a:r>
              <a:rPr lang="en-US" dirty="0" smtClean="0"/>
              <a:t>FIELDS</a:t>
            </a:r>
          </a:p>
          <a:p>
            <a:r>
              <a:rPr lang="en-US" dirty="0" smtClean="0"/>
              <a:t>    TERMINATED BY ','</a:t>
            </a:r>
          </a:p>
          <a:p>
            <a:r>
              <a:rPr lang="en-US" dirty="0" smtClean="0"/>
              <a:t>    ENCLOSED BY '"'</a:t>
            </a:r>
          </a:p>
          <a:p>
            <a:r>
              <a:rPr lang="en-US" dirty="0" smtClean="0"/>
              <a:t> FROM </a:t>
            </a:r>
            <a:r>
              <a:rPr lang="en-US" dirty="0" err="1" smtClean="0"/>
              <a:t>hobi</a:t>
            </a:r>
            <a:r>
              <a:rPr lang="en-US" dirty="0" smtClean="0"/>
              <a:t>;</a:t>
            </a:r>
            <a:endParaRPr lang="en-US" dirty="0" smtClean="0"/>
          </a:p>
        </p:txBody>
      </p:sp>
      <p:sp>
        <p:nvSpPr>
          <p:cNvPr id="6" name="Notched Right Arrow 5"/>
          <p:cNvSpPr/>
          <p:nvPr/>
        </p:nvSpPr>
        <p:spPr>
          <a:xfrm>
            <a:off x="4343400" y="3886200"/>
            <a:ext cx="1371600" cy="1219200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Text</a:t>
            </a:r>
          </a:p>
          <a:p>
            <a:pPr algn="ctr"/>
            <a:r>
              <a:rPr lang="en-US" dirty="0" smtClean="0"/>
              <a:t>editor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8463" indent="-349250"/>
            <a:r>
              <a:rPr lang="en-US" dirty="0" err="1" smtClean="0"/>
              <a:t>Mengekspor</a:t>
            </a:r>
            <a:r>
              <a:rPr lang="en-US" dirty="0" smtClean="0"/>
              <a:t> data </a:t>
            </a:r>
            <a:r>
              <a:rPr lang="en-US" dirty="0" err="1" smtClean="0"/>
              <a:t>hobi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“file </a:t>
            </a:r>
            <a:r>
              <a:rPr lang="en-US" dirty="0" err="1" smtClean="0"/>
              <a:t>mahasiswa</a:t>
            </a:r>
            <a:r>
              <a:rPr lang="en-US" dirty="0" smtClean="0"/>
              <a:t> lagi.txt</a:t>
            </a:r>
            <a:r>
              <a:rPr lang="en-US" dirty="0" smtClean="0"/>
              <a:t>” </a:t>
            </a:r>
            <a:r>
              <a:rPr lang="en-US" dirty="0" err="1" smtClean="0"/>
              <a:t>di</a:t>
            </a:r>
            <a:r>
              <a:rPr lang="en-US" dirty="0" smtClean="0"/>
              <a:t> drive </a:t>
            </a:r>
            <a:r>
              <a:rPr lang="en-US" b="1" dirty="0" smtClean="0">
                <a:solidFill>
                  <a:srgbClr val="C00000"/>
                </a:solidFill>
              </a:rPr>
              <a:t>D:</a:t>
            </a:r>
          </a:p>
          <a:p>
            <a:pPr marL="398463" indent="-349250"/>
            <a:endParaRPr lang="en-US" dirty="0" smtClean="0"/>
          </a:p>
          <a:p>
            <a:pPr marL="398463" indent="-349250"/>
            <a:endParaRPr lang="en-US" dirty="0" smtClean="0"/>
          </a:p>
          <a:p>
            <a:pPr marL="398463" indent="-349250"/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152400" y="3200400"/>
            <a:ext cx="4572000" cy="3200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SELECT </a:t>
            </a:r>
            <a:r>
              <a:rPr lang="en-US" dirty="0" smtClean="0"/>
              <a:t>*</a:t>
            </a:r>
            <a:endParaRPr lang="en-US" dirty="0" smtClean="0"/>
          </a:p>
          <a:p>
            <a:r>
              <a:rPr lang="en-US" dirty="0" smtClean="0"/>
              <a:t>INTO OUTFILE "d:/file </a:t>
            </a:r>
            <a:r>
              <a:rPr lang="en-US" dirty="0" err="1" smtClean="0"/>
              <a:t>mahasiswa</a:t>
            </a:r>
            <a:r>
              <a:rPr lang="en-US" dirty="0" smtClean="0"/>
              <a:t> lagi.txt</a:t>
            </a:r>
            <a:r>
              <a:rPr lang="en-US" dirty="0" smtClean="0"/>
              <a:t>"</a:t>
            </a:r>
          </a:p>
          <a:p>
            <a:r>
              <a:rPr lang="en-US" dirty="0" smtClean="0"/>
              <a:t>FIELDS</a:t>
            </a:r>
          </a:p>
          <a:p>
            <a:r>
              <a:rPr lang="en-US" dirty="0" smtClean="0"/>
              <a:t>    TERMINATED BY ','</a:t>
            </a:r>
          </a:p>
          <a:p>
            <a:r>
              <a:rPr lang="en-US" dirty="0" smtClean="0"/>
              <a:t>    ENCLOSED BY '"'</a:t>
            </a:r>
          </a:p>
          <a:p>
            <a:r>
              <a:rPr lang="en-US" dirty="0" smtClean="0"/>
              <a:t>LINES</a:t>
            </a:r>
          </a:p>
          <a:p>
            <a:r>
              <a:rPr lang="en-US" dirty="0" smtClean="0"/>
              <a:t>    STARTING BY '-&gt;'</a:t>
            </a:r>
          </a:p>
          <a:p>
            <a:r>
              <a:rPr lang="en-US" dirty="0" smtClean="0"/>
              <a:t>    TERMINATED BY '**'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mahasiswa</a:t>
            </a:r>
            <a:r>
              <a:rPr lang="en-US" dirty="0" smtClean="0"/>
              <a:t>;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267200"/>
            <a:ext cx="5600700" cy="2324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Ekspor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DUMPFILE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Mengekspor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DUMP FILE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i="1" dirty="0" smtClean="0"/>
              <a:t>delimiter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(</a:t>
            </a:r>
            <a:r>
              <a:rPr lang="en-US" i="1" dirty="0" smtClean="0"/>
              <a:t>field</a:t>
            </a:r>
            <a:r>
              <a:rPr lang="en-US" dirty="0" smtClean="0"/>
              <a:t>)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(</a:t>
            </a:r>
            <a:r>
              <a:rPr lang="en-US" i="1" dirty="0" smtClean="0"/>
              <a:t>line</a:t>
            </a:r>
            <a:r>
              <a:rPr lang="en-US" dirty="0" smtClean="0"/>
              <a:t>).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satu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baris</a:t>
            </a:r>
            <a:r>
              <a:rPr lang="en-US" dirty="0" smtClean="0">
                <a:solidFill>
                  <a:srgbClr val="0070C0"/>
                </a:solidFill>
              </a:rPr>
              <a:t> data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14400" y="4343400"/>
            <a:ext cx="4724400" cy="1066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SELECT *</a:t>
            </a:r>
          </a:p>
          <a:p>
            <a:r>
              <a:rPr lang="en-US" dirty="0" smtClean="0"/>
              <a:t>INTO DUMPFILE "d:/file dump mahasiswa.txt"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mahasiswa</a:t>
            </a:r>
            <a:r>
              <a:rPr lang="en-US" dirty="0" smtClean="0"/>
              <a:t> WHERE </a:t>
            </a:r>
            <a:r>
              <a:rPr lang="en-US" dirty="0" err="1" smtClean="0"/>
              <a:t>nim</a:t>
            </a:r>
            <a:r>
              <a:rPr lang="en-US" dirty="0" smtClean="0"/>
              <a:t>="</a:t>
            </a:r>
            <a:r>
              <a:rPr lang="en-US" dirty="0" smtClean="0"/>
              <a:t>1";</a:t>
            </a:r>
            <a:endParaRPr lang="en-US" dirty="0" smtClean="0"/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399" y="5562600"/>
            <a:ext cx="5622925" cy="838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816</TotalTime>
  <Words>980</Words>
  <Application>Microsoft Office PowerPoint</Application>
  <PresentationFormat>On-screen Show (4:3)</PresentationFormat>
  <Paragraphs>193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Mengekspor, Menyalin, dan Mengimpor Data</vt:lpstr>
      <vt:lpstr>Materi dan Bahan</vt:lpstr>
      <vt:lpstr>Mengekspor Data</vt:lpstr>
      <vt:lpstr>Sintaks Ekspor</vt:lpstr>
      <vt:lpstr>Ekspor Data ke OUT FILE</vt:lpstr>
      <vt:lpstr>Contoh Ekspor 1</vt:lpstr>
      <vt:lpstr>Contoh Ekspor 2</vt:lpstr>
      <vt:lpstr>Contoh Ekspor 3</vt:lpstr>
      <vt:lpstr>Ekspor Data ke DUMPFILE</vt:lpstr>
      <vt:lpstr>Menyalin Data</vt:lpstr>
      <vt:lpstr>Menyalin Data 1</vt:lpstr>
      <vt:lpstr>Menyalin Data 1 (cont’d)</vt:lpstr>
      <vt:lpstr>Menyalin Data 2</vt:lpstr>
      <vt:lpstr>Menyalin Data 2 (cont’d)</vt:lpstr>
      <vt:lpstr>Mengimpor Data</vt:lpstr>
      <vt:lpstr>Contoh Impor Data 1</vt:lpstr>
      <vt:lpstr>Contoh Impor Data 1 (cont’d)</vt:lpstr>
      <vt:lpstr>Contoh Impor Data 2</vt:lpstr>
      <vt:lpstr>Contoh Impor Data 3</vt:lpstr>
      <vt:lpstr>Note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Mengekspor, Menyalin, dan Mengimpor Data</dc:title>
  <dc:creator>Galih Hermawan</dc:creator>
  <cp:lastModifiedBy>Galih Hermawan</cp:lastModifiedBy>
  <cp:revision>88</cp:revision>
  <dcterms:created xsi:type="dcterms:W3CDTF">2012-12-12T22:21:48Z</dcterms:created>
  <dcterms:modified xsi:type="dcterms:W3CDTF">2012-12-17T14:23:11Z</dcterms:modified>
</cp:coreProperties>
</file>