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sldIdLst>
    <p:sldId id="257" r:id="rId8"/>
    <p:sldId id="261" r:id="rId9"/>
    <p:sldId id="263" r:id="rId10"/>
    <p:sldId id="258" r:id="rId11"/>
    <p:sldId id="259" r:id="rId12"/>
    <p:sldId id="260" r:id="rId13"/>
    <p:sldId id="262" r:id="rId14"/>
    <p:sldId id="264" r:id="rId15"/>
    <p:sldId id="265" r:id="rId16"/>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2" d="100"/>
          <a:sy n="42" d="100"/>
        </p:scale>
        <p:origin x="-1242"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17" name="Footer Placeholder 16"/>
          <p:cNvSpPr>
            <a:spLocks noGrp="1"/>
          </p:cNvSpPr>
          <p:nvPr>
            <p:ph type="ftr" sz="quarter" idx="11"/>
          </p:nvPr>
        </p:nvSpPr>
        <p:spPr/>
        <p:txBody>
          <a:bodyPr/>
          <a:lstStyle/>
          <a:p>
            <a:endParaRPr lang="id-ID"/>
          </a:p>
        </p:txBody>
      </p:sp>
      <p:sp>
        <p:nvSpPr>
          <p:cNvPr id="29" name="Slide Number Placeholder 28"/>
          <p:cNvSpPr>
            <a:spLocks noGrp="1"/>
          </p:cNvSpPr>
          <p:nvPr>
            <p:ph type="sldNum" sz="quarter" idx="12"/>
          </p:nvPr>
        </p:nvSpPr>
        <p:spPr/>
        <p:txBody>
          <a:bodyPr/>
          <a:lstStyle/>
          <a:p>
            <a:fld id="{F62460CB-B012-49FB-91F5-B1586F5174F0}" type="slidenum">
              <a:rPr lang="id-ID" smtClean="0"/>
              <a:pPr/>
              <a:t>‹#›</a:t>
            </a:fld>
            <a:endParaRPr lang="id-ID"/>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62460CB-B012-49FB-91F5-B1586F5174F0}"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62460CB-B012-49FB-91F5-B1586F5174F0}"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35902D4-F5A7-43C7-91BC-300CB461A609}" type="datetimeFigureOut">
              <a:rPr lang="id-ID" smtClean="0"/>
              <a:pPr/>
              <a:t>13/10/2008</a:t>
            </a:fld>
            <a:endParaRPr lang="id-ID"/>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id-ID"/>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62460CB-B012-49FB-91F5-B1586F5174F0}" type="slidenum">
              <a:rPr lang="id-ID" smtClean="0"/>
              <a:pPr/>
              <a:t>‹#›</a:t>
            </a:fld>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5902D4-F5A7-43C7-91BC-300CB461A609}" type="datetimeFigureOut">
              <a:rPr lang="id-ID" smtClean="0"/>
              <a:pPr/>
              <a:t>13/10/2008</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F62460CB-B012-49FB-91F5-B1586F5174F0}" type="slidenum">
              <a:rPr lang="id-ID" smtClean="0"/>
              <a:pPr/>
              <a:t>‹#›</a:t>
            </a:fld>
            <a:endParaRPr lang="id-ID"/>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35902D4-F5A7-43C7-91BC-300CB461A609}" type="datetimeFigureOut">
              <a:rPr lang="id-ID" smtClean="0"/>
              <a:pPr/>
              <a:t>13/10/2008</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F62460CB-B012-49FB-91F5-B1586F5174F0}" type="slidenum">
              <a:rPr lang="id-ID" smtClean="0"/>
              <a:pPr/>
              <a:t>‹#›</a:t>
            </a:fld>
            <a:endParaRPr lang="id-ID"/>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35902D4-F5A7-43C7-91BC-300CB461A609}" type="datetimeFigureOut">
              <a:rPr lang="id-ID" smtClean="0"/>
              <a:pPr/>
              <a:t>13/10/2008</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F62460CB-B012-49FB-91F5-B1586F5174F0}" type="slidenum">
              <a:rPr lang="id-ID" smtClean="0"/>
              <a:pPr/>
              <a:t>‹#›</a:t>
            </a:fld>
            <a:endParaRPr lang="id-ID"/>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35902D4-F5A7-43C7-91BC-300CB461A609}" type="datetimeFigureOut">
              <a:rPr lang="id-ID" smtClean="0"/>
              <a:pPr/>
              <a:t>13/10/2008</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F62460CB-B012-49FB-91F5-B1586F5174F0}"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35902D4-F5A7-43C7-91BC-300CB461A609}" type="datetimeFigureOut">
              <a:rPr lang="id-ID" smtClean="0"/>
              <a:pPr/>
              <a:t>13/10/2008</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F62460CB-B012-49FB-91F5-B1586F5174F0}" type="slidenum">
              <a:rPr lang="id-ID" smtClean="0"/>
              <a:pPr/>
              <a:t>‹#›</a:t>
            </a:fld>
            <a:endParaRPr lang="id-ID"/>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35902D4-F5A7-43C7-91BC-300CB461A609}" type="datetimeFigureOut">
              <a:rPr lang="id-ID" smtClean="0"/>
              <a:pPr/>
              <a:t>13/10/2008</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F62460CB-B012-49FB-91F5-B1586F5174F0}" type="slidenum">
              <a:rPr lang="id-ID" smtClean="0"/>
              <a:pPr/>
              <a:t>‹#›</a:t>
            </a:fld>
            <a:endParaRPr lang="id-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35902D4-F5A7-43C7-91BC-300CB461A609}" type="datetimeFigureOut">
              <a:rPr lang="id-ID" smtClean="0"/>
              <a:pPr/>
              <a:t>13/10/2008</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F62460CB-B012-49FB-91F5-B1586F5174F0}"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62460CB-B012-49FB-91F5-B1586F5174F0}" type="slidenum">
              <a:rPr lang="id-ID" smtClean="0"/>
              <a:pPr/>
              <a:t>‹#›</a:t>
            </a:fld>
            <a:endParaRPr lang="id-I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35902D4-F5A7-43C7-91BC-300CB461A609}" type="datetimeFigureOut">
              <a:rPr lang="id-ID" smtClean="0"/>
              <a:pPr/>
              <a:t>13/10/2008</a:t>
            </a:fld>
            <a:endParaRPr lang="id-ID"/>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d-ID"/>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62460CB-B012-49FB-91F5-B1586F5174F0}" type="slidenum">
              <a:rPr lang="id-ID" smtClean="0"/>
              <a:pPr/>
              <a:t>‹#›</a:t>
            </a:fld>
            <a:endParaRPr lang="id-ID"/>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5902D4-F5A7-43C7-91BC-300CB461A609}" type="datetimeFigureOut">
              <a:rPr lang="id-ID" smtClean="0"/>
              <a:pPr/>
              <a:t>13/10/2008</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F62460CB-B012-49FB-91F5-B1586F5174F0}" type="slidenum">
              <a:rPr lang="id-ID" smtClean="0"/>
              <a:pPr/>
              <a:t>‹#›</a:t>
            </a:fld>
            <a:endParaRPr lang="id-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5902D4-F5A7-43C7-91BC-300CB461A609}" type="datetimeFigureOut">
              <a:rPr lang="id-ID" smtClean="0"/>
              <a:pPr/>
              <a:t>13/10/2008</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F62460CB-B012-49FB-91F5-B1586F5174F0}" type="slidenum">
              <a:rPr lang="id-ID" smtClean="0"/>
              <a:pPr/>
              <a:t>‹#›</a:t>
            </a:fld>
            <a:endParaRPr lang="id-I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62460CB-B012-49FB-91F5-B1586F5174F0}" type="slidenum">
              <a:rPr lang="id-ID" smtClean="0"/>
              <a:pPr/>
              <a:t>‹#›</a:t>
            </a:fld>
            <a:endParaRPr lang="id-ID"/>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62460CB-B012-49FB-91F5-B1586F5174F0}" type="slidenum">
              <a:rPr lang="id-ID" smtClean="0"/>
              <a:pPr/>
              <a:t>‹#›</a:t>
            </a:fld>
            <a:endParaRPr lang="id-ID"/>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62460CB-B012-49FB-91F5-B1586F5174F0}" type="slidenum">
              <a:rPr lang="id-ID" smtClean="0"/>
              <a:pPr/>
              <a:t>‹#›</a:t>
            </a:fld>
            <a:endParaRPr lang="id-ID"/>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62460CB-B012-49FB-91F5-B1586F5174F0}" type="slidenum">
              <a:rPr lang="id-ID" smtClean="0"/>
              <a:pPr/>
              <a:t>‹#›</a:t>
            </a:fld>
            <a:endParaRPr lang="id-ID"/>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F62460CB-B012-49FB-91F5-B1586F5174F0}" type="slidenum">
              <a:rPr lang="id-ID" smtClean="0"/>
              <a:pPr/>
              <a:t>‹#›</a:t>
            </a:fld>
            <a:endParaRPr lang="id-ID"/>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62460CB-B012-49FB-91F5-B1586F5174F0}" type="slidenum">
              <a:rPr lang="id-ID" smtClean="0"/>
              <a:pPr/>
              <a:t>‹#›</a:t>
            </a:fld>
            <a:endParaRPr lang="id-ID"/>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F62460CB-B012-49FB-91F5-B1586F5174F0}" type="slidenum">
              <a:rPr lang="id-ID" smtClean="0"/>
              <a:pPr/>
              <a:t>‹#›</a:t>
            </a:fld>
            <a:endParaRPr lang="id-ID"/>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a:xfrm>
            <a:off x="7924800" y="6416675"/>
            <a:ext cx="762000" cy="365125"/>
          </a:xfrm>
        </p:spPr>
        <p:txBody>
          <a:bodyPr/>
          <a:lstStyle/>
          <a:p>
            <a:fld id="{F62460CB-B012-49FB-91F5-B1586F5174F0}"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62460CB-B012-49FB-91F5-B1586F5174F0}" type="slidenum">
              <a:rPr lang="id-ID" smtClean="0"/>
              <a:pPr/>
              <a:t>‹#›</a:t>
            </a:fld>
            <a:endParaRPr lang="id-ID"/>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62460CB-B012-49FB-91F5-B1586F5174F0}" type="slidenum">
              <a:rPr lang="id-ID" smtClean="0"/>
              <a:pPr/>
              <a:t>‹#›</a:t>
            </a:fld>
            <a:endParaRPr lang="id-ID"/>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62460CB-B012-49FB-91F5-B1586F5174F0}" type="slidenum">
              <a:rPr lang="id-ID" smtClean="0"/>
              <a:pPr/>
              <a:t>‹#›</a:t>
            </a:fld>
            <a:endParaRPr lang="id-ID"/>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62460CB-B012-49FB-91F5-B1586F5174F0}" type="slidenum">
              <a:rPr lang="id-ID" smtClean="0"/>
              <a:pPr/>
              <a:t>‹#›</a:t>
            </a:fld>
            <a:endParaRPr lang="id-ID"/>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35902D4-F5A7-43C7-91BC-300CB461A609}" type="datetimeFigureOut">
              <a:rPr lang="id-ID" smtClean="0"/>
              <a:pPr/>
              <a:t>13/10/2008</a:t>
            </a:fld>
            <a:endParaRPr lang="id-ID"/>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id-ID"/>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62460CB-B012-49FB-91F5-B1586F5174F0}"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5902D4-F5A7-43C7-91BC-300CB461A609}" type="datetimeFigureOut">
              <a:rPr lang="id-ID" smtClean="0"/>
              <a:pPr/>
              <a:t>13/10/2008</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F62460CB-B012-49FB-91F5-B1586F5174F0}" type="slidenum">
              <a:rPr lang="id-ID" smtClean="0"/>
              <a:pPr/>
              <a:t>‹#›</a:t>
            </a:fld>
            <a:endParaRPr lang="id-ID"/>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35902D4-F5A7-43C7-91BC-300CB461A609}" type="datetimeFigureOut">
              <a:rPr lang="id-ID" smtClean="0"/>
              <a:pPr/>
              <a:t>13/10/2008</a:t>
            </a:fld>
            <a:endParaRPr lang="id-ID"/>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id-ID"/>
          </a:p>
        </p:txBody>
      </p:sp>
      <p:sp>
        <p:nvSpPr>
          <p:cNvPr id="6" name="Slide Number Placeholder 5"/>
          <p:cNvSpPr>
            <a:spLocks noGrp="1"/>
          </p:cNvSpPr>
          <p:nvPr>
            <p:ph type="sldNum" sz="quarter" idx="12"/>
          </p:nvPr>
        </p:nvSpPr>
        <p:spPr>
          <a:xfrm>
            <a:off x="6733952" y="6555112"/>
            <a:ext cx="588336" cy="228600"/>
          </a:xfrm>
        </p:spPr>
        <p:txBody>
          <a:bodyPr/>
          <a:lstStyle>
            <a:extLst/>
          </a:lstStyle>
          <a:p>
            <a:fld id="{F62460CB-B012-49FB-91F5-B1586F5174F0}"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35902D4-F5A7-43C7-91BC-300CB461A609}" type="datetimeFigureOut">
              <a:rPr lang="id-ID" smtClean="0"/>
              <a:pPr/>
              <a:t>13/10/2008</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F62460CB-B012-49FB-91F5-B1586F5174F0}" type="slidenum">
              <a:rPr lang="id-ID" smtClean="0"/>
              <a:pPr/>
              <a:t>‹#›</a:t>
            </a:fld>
            <a:endParaRPr lang="id-ID"/>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35902D4-F5A7-43C7-91BC-300CB461A609}" type="datetimeFigureOut">
              <a:rPr lang="id-ID" smtClean="0"/>
              <a:pPr/>
              <a:t>13/10/2008</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F62460CB-B012-49FB-91F5-B1586F5174F0}" type="slidenum">
              <a:rPr lang="id-ID" smtClean="0"/>
              <a:pPr/>
              <a:t>‹#›</a:t>
            </a:fld>
            <a:endParaRPr lang="id-ID"/>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35902D4-F5A7-43C7-91BC-300CB461A609}" type="datetimeFigureOut">
              <a:rPr lang="id-ID" smtClean="0"/>
              <a:pPr/>
              <a:t>13/10/2008</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F62460CB-B012-49FB-91F5-B1586F5174F0}"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62460CB-B012-49FB-91F5-B1586F5174F0}" type="slidenum">
              <a:rPr lang="id-ID" smtClean="0"/>
              <a:pPr/>
              <a:t>‹#›</a:t>
            </a:fld>
            <a:endParaRPr lang="id-ID"/>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D35902D4-F5A7-43C7-91BC-300CB461A609}" type="datetimeFigureOut">
              <a:rPr lang="id-ID" smtClean="0"/>
              <a:pPr/>
              <a:t>13/10/2008</a:t>
            </a:fld>
            <a:endParaRPr lang="id-ID"/>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id-ID"/>
          </a:p>
        </p:txBody>
      </p:sp>
      <p:sp>
        <p:nvSpPr>
          <p:cNvPr id="4" name="Slide Number Placeholder 3"/>
          <p:cNvSpPr>
            <a:spLocks noGrp="1"/>
          </p:cNvSpPr>
          <p:nvPr>
            <p:ph type="sldNum" sz="quarter" idx="12"/>
          </p:nvPr>
        </p:nvSpPr>
        <p:spPr/>
        <p:txBody>
          <a:bodyPr/>
          <a:lstStyle>
            <a:extLst/>
          </a:lstStyle>
          <a:p>
            <a:fld id="{F62460CB-B012-49FB-91F5-B1586F5174F0}" type="slidenum">
              <a:rPr lang="id-ID" smtClean="0"/>
              <a:pPr/>
              <a:t>‹#›</a:t>
            </a:fld>
            <a:endParaRPr lang="id-ID"/>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35902D4-F5A7-43C7-91BC-300CB461A609}" type="datetimeFigureOut">
              <a:rPr lang="id-ID" smtClean="0"/>
              <a:pPr/>
              <a:t>13/10/2008</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F62460CB-B012-49FB-91F5-B1586F5174F0}" type="slidenum">
              <a:rPr lang="id-ID" smtClean="0"/>
              <a:pPr/>
              <a:t>‹#›</a:t>
            </a:fld>
            <a:endParaRPr lang="id-ID"/>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D35902D4-F5A7-43C7-91BC-300CB461A609}" type="datetimeFigureOut">
              <a:rPr lang="id-ID" smtClean="0"/>
              <a:pPr/>
              <a:t>13/10/2008</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F62460CB-B012-49FB-91F5-B1586F5174F0}" type="slidenum">
              <a:rPr lang="id-ID" smtClean="0"/>
              <a:pPr/>
              <a:t>‹#›</a:t>
            </a:fld>
            <a:endParaRPr lang="id-ID"/>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5902D4-F5A7-43C7-91BC-300CB461A609}" type="datetimeFigureOut">
              <a:rPr lang="id-ID" smtClean="0"/>
              <a:pPr/>
              <a:t>13/10/2008</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F62460CB-B012-49FB-91F5-B1586F5174F0}" type="slidenum">
              <a:rPr lang="id-ID" smtClean="0"/>
              <a:pPr/>
              <a:t>‹#›</a:t>
            </a:fld>
            <a:endParaRPr lang="id-ID"/>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D35902D4-F5A7-43C7-91BC-300CB461A609}" type="datetimeFigureOut">
              <a:rPr lang="id-ID" smtClean="0"/>
              <a:pPr/>
              <a:t>13/10/2008</a:t>
            </a:fld>
            <a:endParaRPr lang="id-ID"/>
          </a:p>
        </p:txBody>
      </p:sp>
      <p:sp>
        <p:nvSpPr>
          <p:cNvPr id="5" name="Footer Placeholder 4"/>
          <p:cNvSpPr>
            <a:spLocks noGrp="1"/>
          </p:cNvSpPr>
          <p:nvPr>
            <p:ph type="ftr" sz="quarter" idx="11"/>
          </p:nvPr>
        </p:nvSpPr>
        <p:spPr>
          <a:xfrm>
            <a:off x="457200" y="6556248"/>
            <a:ext cx="3657600" cy="228600"/>
          </a:xfrm>
        </p:spPr>
        <p:txBody>
          <a:bodyPr/>
          <a:lstStyle>
            <a:extLst/>
          </a:lstStyle>
          <a:p>
            <a:endParaRPr lang="id-ID"/>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62460CB-B012-49FB-91F5-B1586F5174F0}" type="slidenum">
              <a:rPr lang="id-ID" smtClean="0"/>
              <a:pPr/>
              <a:t>‹#›</a:t>
            </a:fld>
            <a:endParaRPr lang="id-ID"/>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16" name="Slide Number Placeholder 15"/>
          <p:cNvSpPr>
            <a:spLocks noGrp="1"/>
          </p:cNvSpPr>
          <p:nvPr>
            <p:ph type="sldNum" sz="quarter" idx="11"/>
          </p:nvPr>
        </p:nvSpPr>
        <p:spPr/>
        <p:txBody>
          <a:bodyPr/>
          <a:lstStyle/>
          <a:p>
            <a:fld id="{F62460CB-B012-49FB-91F5-B1586F5174F0}" type="slidenum">
              <a:rPr lang="id-ID" smtClean="0"/>
              <a:pPr/>
              <a:t>‹#›</a:t>
            </a:fld>
            <a:endParaRPr lang="id-ID"/>
          </a:p>
        </p:txBody>
      </p:sp>
      <p:sp>
        <p:nvSpPr>
          <p:cNvPr id="17" name="Footer Placeholder 16"/>
          <p:cNvSpPr>
            <a:spLocks noGrp="1"/>
          </p:cNvSpPr>
          <p:nvPr>
            <p:ph type="ftr" sz="quarter" idx="12"/>
          </p:nvPr>
        </p:nvSpPr>
        <p:spPr/>
        <p:txBody>
          <a:bodyPr/>
          <a:lstStyle/>
          <a:p>
            <a:endParaRPr lang="id-ID"/>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D35902D4-F5A7-43C7-91BC-300CB461A609}" type="datetimeFigureOut">
              <a:rPr lang="id-ID" smtClean="0"/>
              <a:pPr/>
              <a:t>13/10/2008</a:t>
            </a:fld>
            <a:endParaRPr lang="id-ID"/>
          </a:p>
        </p:txBody>
      </p:sp>
      <p:sp>
        <p:nvSpPr>
          <p:cNvPr id="15" name="Slide Number Placeholder 14"/>
          <p:cNvSpPr>
            <a:spLocks noGrp="1"/>
          </p:cNvSpPr>
          <p:nvPr>
            <p:ph type="sldNum" sz="quarter" idx="15"/>
          </p:nvPr>
        </p:nvSpPr>
        <p:spPr/>
        <p:txBody>
          <a:bodyPr/>
          <a:lstStyle>
            <a:lvl1pPr algn="ctr">
              <a:defRPr/>
            </a:lvl1pPr>
          </a:lstStyle>
          <a:p>
            <a:fld id="{F62460CB-B012-49FB-91F5-B1586F5174F0}" type="slidenum">
              <a:rPr lang="id-ID" smtClean="0"/>
              <a:pPr/>
              <a:t>‹#›</a:t>
            </a:fld>
            <a:endParaRPr lang="id-ID"/>
          </a:p>
        </p:txBody>
      </p:sp>
      <p:sp>
        <p:nvSpPr>
          <p:cNvPr id="16" name="Footer Placeholder 15"/>
          <p:cNvSpPr>
            <a:spLocks noGrp="1"/>
          </p:cNvSpPr>
          <p:nvPr>
            <p:ph type="ftr" sz="quarter" idx="16"/>
          </p:nvPr>
        </p:nvSpPr>
        <p:spPr/>
        <p:txBody>
          <a:bodyPr/>
          <a:lstStyle/>
          <a:p>
            <a:endParaRPr lang="id-ID"/>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62460CB-B012-49FB-91F5-B1586F5174F0}" type="slidenum">
              <a:rPr lang="id-ID" smtClean="0"/>
              <a:pPr/>
              <a:t>‹#›</a:t>
            </a:fld>
            <a:endParaRPr lang="id-ID"/>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62460CB-B012-49FB-91F5-B1586F5174F0}" type="slidenum">
              <a:rPr lang="id-ID" smtClean="0"/>
              <a:pPr/>
              <a:t>‹#›</a:t>
            </a:fld>
            <a:endParaRPr lang="id-ID"/>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62460CB-B012-49FB-91F5-B1586F5174F0}" type="slidenum">
              <a:rPr lang="id-ID" smtClean="0"/>
              <a:pPr/>
              <a:t>‹#›</a:t>
            </a:fld>
            <a:endParaRPr lang="id-ID"/>
          </a:p>
        </p:txBody>
      </p:sp>
      <p:sp>
        <p:nvSpPr>
          <p:cNvPr id="8" name="Footer Placeholder 7"/>
          <p:cNvSpPr>
            <a:spLocks noGrp="1"/>
          </p:cNvSpPr>
          <p:nvPr>
            <p:ph type="ftr" sz="quarter" idx="11"/>
          </p:nvPr>
        </p:nvSpPr>
        <p:spPr/>
        <p:txBody>
          <a:bodyPr/>
          <a:lstStyle/>
          <a:p>
            <a:endParaRPr lang="id-ID"/>
          </a:p>
        </p:txBody>
      </p:sp>
      <p:sp>
        <p:nvSpPr>
          <p:cNvPr id="7" name="Date Placeholder 6"/>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F62460CB-B012-49FB-91F5-B1586F5174F0}" type="slidenum">
              <a:rPr lang="id-ID" smtClean="0"/>
              <a:pPr/>
              <a:t>‹#›</a:t>
            </a:fld>
            <a:endParaRPr lang="id-ID"/>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62460CB-B012-49FB-91F5-B1586F5174F0}" type="slidenum">
              <a:rPr lang="id-ID" smtClean="0"/>
              <a:pPr/>
              <a:t>‹#›</a:t>
            </a:fld>
            <a:endParaRPr lang="id-ID"/>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F62460CB-B012-49FB-91F5-B1586F5174F0}" type="slidenum">
              <a:rPr lang="id-ID" smtClean="0"/>
              <a:pPr/>
              <a:t>‹#›</a:t>
            </a:fld>
            <a:endParaRPr lang="id-ID"/>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D35902D4-F5A7-43C7-91BC-300CB461A609}" type="datetimeFigureOut">
              <a:rPr lang="id-ID" smtClean="0"/>
              <a:pPr/>
              <a:t>13/10/2008</a:t>
            </a:fld>
            <a:endParaRPr lang="id-ID"/>
          </a:p>
        </p:txBody>
      </p:sp>
      <p:sp>
        <p:nvSpPr>
          <p:cNvPr id="9" name="Slide Number Placeholder 8"/>
          <p:cNvSpPr>
            <a:spLocks noGrp="1"/>
          </p:cNvSpPr>
          <p:nvPr>
            <p:ph type="sldNum" sz="quarter" idx="15"/>
          </p:nvPr>
        </p:nvSpPr>
        <p:spPr/>
        <p:txBody>
          <a:bodyPr/>
          <a:lstStyle/>
          <a:p>
            <a:fld id="{F62460CB-B012-49FB-91F5-B1586F5174F0}" type="slidenum">
              <a:rPr lang="id-ID" smtClean="0"/>
              <a:pPr/>
              <a:t>‹#›</a:t>
            </a:fld>
            <a:endParaRPr lang="id-ID"/>
          </a:p>
        </p:txBody>
      </p:sp>
      <p:sp>
        <p:nvSpPr>
          <p:cNvPr id="10" name="Footer Placeholder 9"/>
          <p:cNvSpPr>
            <a:spLocks noGrp="1"/>
          </p:cNvSpPr>
          <p:nvPr>
            <p:ph type="ftr" sz="quarter" idx="16"/>
          </p:nvPr>
        </p:nvSpPr>
        <p:spPr/>
        <p:txBody>
          <a:bodyPr/>
          <a:lstStyle/>
          <a:p>
            <a:endParaRPr lang="id-ID"/>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9" name="Slide Number Placeholder 8"/>
          <p:cNvSpPr>
            <a:spLocks noGrp="1"/>
          </p:cNvSpPr>
          <p:nvPr>
            <p:ph type="sldNum" sz="quarter" idx="11"/>
          </p:nvPr>
        </p:nvSpPr>
        <p:spPr/>
        <p:txBody>
          <a:bodyPr/>
          <a:lstStyle/>
          <a:p>
            <a:fld id="{F62460CB-B012-49FB-91F5-B1586F5174F0}" type="slidenum">
              <a:rPr lang="id-ID" smtClean="0"/>
              <a:pPr/>
              <a:t>‹#›</a:t>
            </a:fld>
            <a:endParaRPr lang="id-ID"/>
          </a:p>
        </p:txBody>
      </p:sp>
      <p:sp>
        <p:nvSpPr>
          <p:cNvPr id="10" name="Footer Placeholder 9"/>
          <p:cNvSpPr>
            <a:spLocks noGrp="1"/>
          </p:cNvSpPr>
          <p:nvPr>
            <p:ph type="ftr" sz="quarter" idx="12"/>
          </p:nvPr>
        </p:nvSpPr>
        <p:spPr/>
        <p:txBody>
          <a:bodyPr/>
          <a:lstStyle/>
          <a:p>
            <a:endParaRPr lang="id-ID"/>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62460CB-B012-49FB-91F5-B1586F5174F0}" type="slidenum">
              <a:rPr lang="id-ID" smtClean="0"/>
              <a:pPr/>
              <a:t>‹#›</a:t>
            </a:fld>
            <a:endParaRPr lang="id-ID"/>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62460CB-B012-49FB-91F5-B1586F5174F0}" type="slidenum">
              <a:rPr lang="id-ID" smtClean="0"/>
              <a:pPr/>
              <a:t>‹#›</a:t>
            </a:fld>
            <a:endParaRPr lang="id-ID"/>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D35902D4-F5A7-43C7-91BC-300CB461A609}" type="datetimeFigureOut">
              <a:rPr lang="id-ID" smtClean="0"/>
              <a:pPr/>
              <a:t>13/10/2008</a:t>
            </a:fld>
            <a:endParaRPr lang="id-ID"/>
          </a:p>
        </p:txBody>
      </p:sp>
      <p:sp>
        <p:nvSpPr>
          <p:cNvPr id="17" name="Slide Number Placeholder 16"/>
          <p:cNvSpPr>
            <a:spLocks noGrp="1"/>
          </p:cNvSpPr>
          <p:nvPr>
            <p:ph type="sldNum" sz="quarter" idx="11"/>
          </p:nvPr>
        </p:nvSpPr>
        <p:spPr/>
        <p:txBody>
          <a:bodyPr/>
          <a:lstStyle/>
          <a:p>
            <a:fld id="{F62460CB-B012-49FB-91F5-B1586F5174F0}" type="slidenum">
              <a:rPr lang="id-ID" smtClean="0"/>
              <a:pPr/>
              <a:t>‹#›</a:t>
            </a:fld>
            <a:endParaRPr lang="id-ID"/>
          </a:p>
        </p:txBody>
      </p:sp>
      <p:sp>
        <p:nvSpPr>
          <p:cNvPr id="19" name="Footer Placeholder 18"/>
          <p:cNvSpPr>
            <a:spLocks noGrp="1"/>
          </p:cNvSpPr>
          <p:nvPr>
            <p:ph type="ftr" sz="quarter" idx="12"/>
          </p:nvPr>
        </p:nvSpPr>
        <p:spPr/>
        <p:txBody>
          <a:bodyPr/>
          <a:lstStyle/>
          <a:p>
            <a:endParaRPr lang="id-ID"/>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D35902D4-F5A7-43C7-91BC-300CB461A609}" type="datetimeFigureOut">
              <a:rPr lang="id-ID" smtClean="0"/>
              <a:pPr/>
              <a:t>13/10/2008</a:t>
            </a:fld>
            <a:endParaRPr lang="id-ID"/>
          </a:p>
        </p:txBody>
      </p:sp>
      <p:sp>
        <p:nvSpPr>
          <p:cNvPr id="12" name="Slide Number Placeholder 11"/>
          <p:cNvSpPr>
            <a:spLocks noGrp="1"/>
          </p:cNvSpPr>
          <p:nvPr>
            <p:ph type="sldNum" sz="quarter" idx="15"/>
          </p:nvPr>
        </p:nvSpPr>
        <p:spPr/>
        <p:txBody>
          <a:bodyPr/>
          <a:lstStyle/>
          <a:p>
            <a:fld id="{F62460CB-B012-49FB-91F5-B1586F5174F0}" type="slidenum">
              <a:rPr lang="id-ID" smtClean="0"/>
              <a:pPr/>
              <a:t>‹#›</a:t>
            </a:fld>
            <a:endParaRPr lang="id-ID"/>
          </a:p>
        </p:txBody>
      </p:sp>
      <p:sp>
        <p:nvSpPr>
          <p:cNvPr id="13" name="Footer Placeholder 12"/>
          <p:cNvSpPr>
            <a:spLocks noGrp="1"/>
          </p:cNvSpPr>
          <p:nvPr>
            <p:ph type="ftr" sz="quarter" idx="16"/>
          </p:nvPr>
        </p:nvSpPr>
        <p:spPr/>
        <p:txBody>
          <a:bodyPr/>
          <a:lstStyle/>
          <a:p>
            <a:endParaRPr lang="id-ID"/>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14" name="Slide Number Placeholder 13"/>
          <p:cNvSpPr>
            <a:spLocks noGrp="1"/>
          </p:cNvSpPr>
          <p:nvPr>
            <p:ph type="sldNum" sz="quarter" idx="11"/>
          </p:nvPr>
        </p:nvSpPr>
        <p:spPr/>
        <p:txBody>
          <a:bodyPr/>
          <a:lstStyle/>
          <a:p>
            <a:fld id="{F62460CB-B012-49FB-91F5-B1586F5174F0}" type="slidenum">
              <a:rPr lang="id-ID" smtClean="0"/>
              <a:pPr/>
              <a:t>‹#›</a:t>
            </a:fld>
            <a:endParaRPr lang="id-ID"/>
          </a:p>
        </p:txBody>
      </p:sp>
      <p:sp>
        <p:nvSpPr>
          <p:cNvPr id="15" name="Footer Placeholder 14"/>
          <p:cNvSpPr>
            <a:spLocks noGrp="1"/>
          </p:cNvSpPr>
          <p:nvPr>
            <p:ph type="ftr" sz="quarter" idx="12"/>
          </p:nvPr>
        </p:nvSpPr>
        <p:spPr/>
        <p:txBody>
          <a:bodyPr/>
          <a:lstStyle/>
          <a:p>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D35902D4-F5A7-43C7-91BC-300CB461A609}" type="datetimeFigureOut">
              <a:rPr lang="id-ID" smtClean="0"/>
              <a:pPr/>
              <a:t>13/10/2008</a:t>
            </a:fld>
            <a:endParaRPr lang="id-ID"/>
          </a:p>
        </p:txBody>
      </p:sp>
      <p:sp>
        <p:nvSpPr>
          <p:cNvPr id="12" name="Slide Number Placeholder 11"/>
          <p:cNvSpPr>
            <a:spLocks noGrp="1"/>
          </p:cNvSpPr>
          <p:nvPr>
            <p:ph type="sldNum" sz="quarter" idx="16"/>
          </p:nvPr>
        </p:nvSpPr>
        <p:spPr/>
        <p:txBody>
          <a:bodyPr/>
          <a:lstStyle/>
          <a:p>
            <a:fld id="{F62460CB-B012-49FB-91F5-B1586F5174F0}" type="slidenum">
              <a:rPr lang="id-ID" smtClean="0"/>
              <a:pPr/>
              <a:t>‹#›</a:t>
            </a:fld>
            <a:endParaRPr lang="id-ID"/>
          </a:p>
        </p:txBody>
      </p:sp>
      <p:sp>
        <p:nvSpPr>
          <p:cNvPr id="13" name="Footer Placeholder 12"/>
          <p:cNvSpPr>
            <a:spLocks noGrp="1"/>
          </p:cNvSpPr>
          <p:nvPr>
            <p:ph type="ftr" sz="quarter" idx="17"/>
          </p:nvPr>
        </p:nvSpPr>
        <p:spPr/>
        <p:txBody>
          <a:bodyPr/>
          <a:lstStyle/>
          <a:p>
            <a:endParaRPr lang="id-ID"/>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62460CB-B012-49FB-91F5-B1586F5174F0}" type="slidenum">
              <a:rPr lang="id-ID" smtClean="0"/>
              <a:pPr/>
              <a:t>‹#›</a:t>
            </a:fld>
            <a:endParaRPr lang="id-ID"/>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D35902D4-F5A7-43C7-91BC-300CB461A609}" type="datetimeFigureOut">
              <a:rPr lang="id-ID" smtClean="0"/>
              <a:pPr/>
              <a:t>13/10/2008</a:t>
            </a:fld>
            <a:endParaRPr lang="id-ID"/>
          </a:p>
        </p:txBody>
      </p:sp>
      <p:sp>
        <p:nvSpPr>
          <p:cNvPr id="12" name="Slide Number Placeholder 11"/>
          <p:cNvSpPr>
            <a:spLocks noGrp="1"/>
          </p:cNvSpPr>
          <p:nvPr>
            <p:ph type="sldNum" sz="quarter" idx="17"/>
          </p:nvPr>
        </p:nvSpPr>
        <p:spPr/>
        <p:txBody>
          <a:bodyPr/>
          <a:lstStyle/>
          <a:p>
            <a:fld id="{F62460CB-B012-49FB-91F5-B1586F5174F0}" type="slidenum">
              <a:rPr lang="id-ID" smtClean="0"/>
              <a:pPr/>
              <a:t>‹#›</a:t>
            </a:fld>
            <a:endParaRPr lang="id-ID"/>
          </a:p>
        </p:txBody>
      </p:sp>
      <p:sp>
        <p:nvSpPr>
          <p:cNvPr id="13" name="Footer Placeholder 12"/>
          <p:cNvSpPr>
            <a:spLocks noGrp="1"/>
          </p:cNvSpPr>
          <p:nvPr>
            <p:ph type="ftr" sz="quarter" idx="18"/>
          </p:nvPr>
        </p:nvSpPr>
        <p:spPr/>
        <p:txBody>
          <a:bodyPr/>
          <a:lstStyle/>
          <a:p>
            <a:endParaRPr lang="id-ID"/>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16" name="Slide Number Placeholder 15"/>
          <p:cNvSpPr>
            <a:spLocks noGrp="1"/>
          </p:cNvSpPr>
          <p:nvPr>
            <p:ph type="sldNum" sz="quarter" idx="11"/>
          </p:nvPr>
        </p:nvSpPr>
        <p:spPr/>
        <p:txBody>
          <a:bodyPr/>
          <a:lstStyle/>
          <a:p>
            <a:fld id="{F62460CB-B012-49FB-91F5-B1586F5174F0}" type="slidenum">
              <a:rPr lang="id-ID" smtClean="0"/>
              <a:pPr/>
              <a:t>‹#›</a:t>
            </a:fld>
            <a:endParaRPr lang="id-ID"/>
          </a:p>
        </p:txBody>
      </p:sp>
      <p:sp>
        <p:nvSpPr>
          <p:cNvPr id="17" name="Footer Placeholder 16"/>
          <p:cNvSpPr>
            <a:spLocks noGrp="1"/>
          </p:cNvSpPr>
          <p:nvPr>
            <p:ph type="ftr" sz="quarter" idx="12"/>
          </p:nvPr>
        </p:nvSpPr>
        <p:spPr/>
        <p:txBody>
          <a:bodyPr/>
          <a:lstStyle/>
          <a:p>
            <a:endParaRPr lang="id-ID"/>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8" name="Slide Number Placeholder 7"/>
          <p:cNvSpPr>
            <a:spLocks noGrp="1"/>
          </p:cNvSpPr>
          <p:nvPr>
            <p:ph type="sldNum" sz="quarter" idx="11"/>
          </p:nvPr>
        </p:nvSpPr>
        <p:spPr/>
        <p:txBody>
          <a:bodyPr/>
          <a:lstStyle/>
          <a:p>
            <a:fld id="{F62460CB-B012-49FB-91F5-B1586F5174F0}" type="slidenum">
              <a:rPr lang="id-ID" smtClean="0"/>
              <a:pPr/>
              <a:t>‹#›</a:t>
            </a:fld>
            <a:endParaRPr lang="id-ID"/>
          </a:p>
        </p:txBody>
      </p:sp>
      <p:sp>
        <p:nvSpPr>
          <p:cNvPr id="9" name="Footer Placeholder 8"/>
          <p:cNvSpPr>
            <a:spLocks noGrp="1"/>
          </p:cNvSpPr>
          <p:nvPr>
            <p:ph type="ftr" sz="quarter" idx="12"/>
          </p:nvPr>
        </p:nvSpPr>
        <p:spPr/>
        <p:txBody>
          <a:bodyPr/>
          <a:lstStyle/>
          <a:p>
            <a:endParaRPr lang="id-ID"/>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D35902D4-F5A7-43C7-91BC-300CB461A609}" type="datetimeFigureOut">
              <a:rPr lang="id-ID" smtClean="0"/>
              <a:pPr/>
              <a:t>13/10/2008</a:t>
            </a:fld>
            <a:endParaRPr lang="id-ID"/>
          </a:p>
        </p:txBody>
      </p:sp>
      <p:sp>
        <p:nvSpPr>
          <p:cNvPr id="19" name="Slide Number Placeholder 18"/>
          <p:cNvSpPr>
            <a:spLocks noGrp="1"/>
          </p:cNvSpPr>
          <p:nvPr>
            <p:ph type="sldNum" sz="quarter" idx="16"/>
          </p:nvPr>
        </p:nvSpPr>
        <p:spPr/>
        <p:txBody>
          <a:bodyPr/>
          <a:lstStyle/>
          <a:p>
            <a:fld id="{F62460CB-B012-49FB-91F5-B1586F5174F0}" type="slidenum">
              <a:rPr lang="id-ID" smtClean="0"/>
              <a:pPr/>
              <a:t>‹#›</a:t>
            </a:fld>
            <a:endParaRPr lang="id-ID"/>
          </a:p>
        </p:txBody>
      </p:sp>
      <p:sp>
        <p:nvSpPr>
          <p:cNvPr id="23" name="Footer Placeholder 22"/>
          <p:cNvSpPr>
            <a:spLocks noGrp="1"/>
          </p:cNvSpPr>
          <p:nvPr>
            <p:ph type="ftr" sz="quarter" idx="17"/>
          </p:nvPr>
        </p:nvSpPr>
        <p:spPr/>
        <p:txBody>
          <a:bodyPr/>
          <a:lstStyle/>
          <a:p>
            <a:endParaRPr lang="id-ID"/>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D35902D4-F5A7-43C7-91BC-300CB461A609}" type="datetimeFigureOut">
              <a:rPr lang="id-ID" smtClean="0"/>
              <a:pPr/>
              <a:t>13/10/2008</a:t>
            </a:fld>
            <a:endParaRPr lang="id-ID"/>
          </a:p>
        </p:txBody>
      </p:sp>
      <p:sp>
        <p:nvSpPr>
          <p:cNvPr id="14" name="Slide Number Placeholder 13"/>
          <p:cNvSpPr>
            <a:spLocks noGrp="1"/>
          </p:cNvSpPr>
          <p:nvPr>
            <p:ph type="sldNum" sz="quarter" idx="15"/>
          </p:nvPr>
        </p:nvSpPr>
        <p:spPr>
          <a:xfrm>
            <a:off x="4038600" y="6172200"/>
            <a:ext cx="1066800" cy="304800"/>
          </a:xfrm>
        </p:spPr>
        <p:txBody>
          <a:bodyPr/>
          <a:lstStyle/>
          <a:p>
            <a:fld id="{F62460CB-B012-49FB-91F5-B1586F5174F0}" type="slidenum">
              <a:rPr lang="id-ID" smtClean="0"/>
              <a:pPr/>
              <a:t>‹#›</a:t>
            </a:fld>
            <a:endParaRPr lang="id-ID"/>
          </a:p>
        </p:txBody>
      </p:sp>
      <p:sp>
        <p:nvSpPr>
          <p:cNvPr id="15" name="Footer Placeholder 14"/>
          <p:cNvSpPr>
            <a:spLocks noGrp="1"/>
          </p:cNvSpPr>
          <p:nvPr>
            <p:ph type="ftr" sz="quarter" idx="16"/>
          </p:nvPr>
        </p:nvSpPr>
        <p:spPr>
          <a:xfrm>
            <a:off x="1447800" y="6486525"/>
            <a:ext cx="6248400" cy="292100"/>
          </a:xfrm>
        </p:spPr>
        <p:txBody>
          <a:bodyPr/>
          <a:lstStyle/>
          <a:p>
            <a:endParaRPr lang="id-ID"/>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62460CB-B012-49FB-91F5-B1586F5174F0}" type="slidenum">
              <a:rPr lang="id-ID" smtClean="0"/>
              <a:pPr/>
              <a:t>‹#›</a:t>
            </a:fld>
            <a:endParaRPr lang="id-ID"/>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62460CB-B012-49FB-91F5-B1586F5174F0}" type="slidenum">
              <a:rPr lang="id-ID" smtClean="0"/>
              <a:pPr/>
              <a:t>‹#›</a:t>
            </a:fld>
            <a:endParaRPr lang="id-ID"/>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62460CB-B012-49FB-91F5-B1586F5174F0}" type="slidenum">
              <a:rPr lang="id-ID" smtClean="0"/>
              <a:pPr/>
              <a:t>‹#›</a:t>
            </a:fld>
            <a:endParaRPr lang="id-ID"/>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62460CB-B012-49FB-91F5-B1586F5174F0}" type="slidenum">
              <a:rPr lang="id-ID" smtClean="0"/>
              <a:pPr/>
              <a:t>‹#›</a:t>
            </a:fld>
            <a:endParaRPr lang="id-ID"/>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91" name="Footer Placeholder 90"/>
          <p:cNvSpPr>
            <a:spLocks noGrp="1"/>
          </p:cNvSpPr>
          <p:nvPr>
            <p:ph type="ftr" sz="quarter" idx="11"/>
          </p:nvPr>
        </p:nvSpPr>
        <p:spPr/>
        <p:txBody>
          <a:bodyPr/>
          <a:lstStyle/>
          <a:p>
            <a:endParaRPr lang="id-ID"/>
          </a:p>
        </p:txBody>
      </p:sp>
      <p:sp>
        <p:nvSpPr>
          <p:cNvPr id="92" name="Slide Number Placeholder 91"/>
          <p:cNvSpPr>
            <a:spLocks noGrp="1"/>
          </p:cNvSpPr>
          <p:nvPr>
            <p:ph type="sldNum" sz="quarter" idx="12"/>
          </p:nvPr>
        </p:nvSpPr>
        <p:spPr/>
        <p:txBody>
          <a:bodyPr/>
          <a:lstStyle/>
          <a:p>
            <a:fld id="{F62460CB-B012-49FB-91F5-B1586F5174F0}"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F62460CB-B012-49FB-91F5-B1586F5174F0}" type="slidenum">
              <a:rPr lang="id-ID" smtClean="0"/>
              <a:pPr/>
              <a:t>‹#›</a:t>
            </a:fld>
            <a:endParaRPr lang="id-ID"/>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62460CB-B012-49FB-91F5-B1586F5174F0}" type="slidenum">
              <a:rPr lang="id-ID" smtClean="0"/>
              <a:pPr/>
              <a:t>‹#›</a:t>
            </a:fld>
            <a:endParaRPr lang="id-ID"/>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F62460CB-B012-49FB-91F5-B1586F5174F0}" type="slidenum">
              <a:rPr lang="id-ID" smtClean="0"/>
              <a:pPr/>
              <a:t>‹#›</a:t>
            </a:fld>
            <a:endParaRPr lang="id-ID"/>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62460CB-B012-49FB-91F5-B1586F5174F0}" type="slidenum">
              <a:rPr lang="id-ID" smtClean="0"/>
              <a:pPr/>
              <a:t>‹#›</a:t>
            </a:fld>
            <a:endParaRPr lang="id-ID"/>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F62460CB-B012-49FB-91F5-B1586F5174F0}" type="slidenum">
              <a:rPr lang="id-ID" smtClean="0"/>
              <a:pPr/>
              <a:t>‹#›</a:t>
            </a:fld>
            <a:endParaRPr lang="id-ID"/>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62460CB-B012-49FB-91F5-B1586F5174F0}" type="slidenum">
              <a:rPr lang="id-ID" smtClean="0"/>
              <a:pPr/>
              <a:t>‹#›</a:t>
            </a:fld>
            <a:endParaRPr lang="id-ID"/>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62460CB-B012-49FB-91F5-B1586F5174F0}" type="slidenum">
              <a:rPr lang="id-ID" smtClean="0"/>
              <a:pPr/>
              <a:t>‹#›</a:t>
            </a:fld>
            <a:endParaRPr lang="id-ID"/>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62460CB-B012-49FB-91F5-B1586F5174F0}" type="slidenum">
              <a:rPr lang="id-ID" smtClean="0"/>
              <a:pPr/>
              <a:t>‹#›</a:t>
            </a:fld>
            <a:endParaRPr lang="id-ID"/>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62460CB-B012-49FB-91F5-B1586F5174F0}"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62460CB-B012-49FB-91F5-B1586F5174F0}"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35902D4-F5A7-43C7-91BC-300CB461A609}" type="datetimeFigureOut">
              <a:rPr lang="id-ID" smtClean="0"/>
              <a:pPr/>
              <a:t>13/10/2008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62460CB-B012-49FB-91F5-B1586F5174F0}"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35902D4-F5A7-43C7-91BC-300CB461A609}" type="datetimeFigureOut">
              <a:rPr lang="id-ID" smtClean="0"/>
              <a:pPr/>
              <a:t>13/10/2008</a:t>
            </a:fld>
            <a:endParaRPr lang="id-ID"/>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id-ID"/>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62460CB-B012-49FB-91F5-B1586F5174F0}"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35902D4-F5A7-43C7-91BC-300CB461A609}" type="datetimeFigureOut">
              <a:rPr lang="id-ID" smtClean="0"/>
              <a:pPr/>
              <a:t>13/10/2008</a:t>
            </a:fld>
            <a:endParaRPr lang="id-ID"/>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d-ID"/>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62460CB-B012-49FB-91F5-B1586F5174F0}"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35902D4-F5A7-43C7-91BC-300CB461A609}" type="datetimeFigureOut">
              <a:rPr lang="id-ID" smtClean="0"/>
              <a:pPr/>
              <a:t>13/10/2008</a:t>
            </a:fld>
            <a:endParaRPr lang="id-ID"/>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id-ID"/>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62460CB-B012-49FB-91F5-B1586F5174F0}"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35902D4-F5A7-43C7-91BC-300CB461A609}" type="datetimeFigureOut">
              <a:rPr lang="id-ID" smtClean="0"/>
              <a:pPr/>
              <a:t>13/10/2008</a:t>
            </a:fld>
            <a:endParaRPr lang="id-ID"/>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id-ID"/>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62460CB-B012-49FB-91F5-B1586F5174F0}"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35902D4-F5A7-43C7-91BC-300CB461A609}" type="datetimeFigureOut">
              <a:rPr lang="id-ID" smtClean="0"/>
              <a:pPr/>
              <a:t>13/10/2008</a:t>
            </a:fld>
            <a:endParaRPr lang="id-ID"/>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d-ID"/>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62460CB-B012-49FB-91F5-B1586F5174F0}" type="slidenum">
              <a:rPr lang="id-ID" smtClean="0"/>
              <a:pPr/>
              <a:t>‹#›</a:t>
            </a:fld>
            <a:endParaRPr lang="id-ID"/>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D35902D4-F5A7-43C7-91BC-300CB461A609}" type="datetimeFigureOut">
              <a:rPr lang="id-ID" smtClean="0"/>
              <a:pPr/>
              <a:t>13/10/2008</a:t>
            </a:fld>
            <a:endParaRPr lang="id-ID"/>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id-ID"/>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F62460CB-B012-49FB-91F5-B1586F5174F0}" type="slidenum">
              <a:rPr lang="id-ID" smtClean="0"/>
              <a:pPr/>
              <a:t>‹#›</a:t>
            </a:fld>
            <a:endParaRPr lang="id-ID"/>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D35902D4-F5A7-43C7-91BC-300CB461A609}" type="datetimeFigureOut">
              <a:rPr lang="id-ID" smtClean="0"/>
              <a:pPr/>
              <a:t>13/10/2008</a:t>
            </a:fld>
            <a:endParaRPr lang="id-ID"/>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id-ID"/>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62460CB-B012-49FB-91F5-B1586F5174F0}"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id-ID" i="1" dirty="0"/>
              <a:t>Human capital </a:t>
            </a:r>
            <a:r>
              <a:rPr lang="id-ID" dirty="0"/>
              <a:t>merupakan kombinasi dari pengetahuan, ketrampilan, inovasi dan kemampuan seseorang untuk menjalankan tugasnya sehingga dapat menciptakan suatu nilai untuk mencapai tujuan. Pembentukan nilai tambah yang dikontribusikan oleh </a:t>
            </a:r>
            <a:r>
              <a:rPr lang="id-ID" i="1" dirty="0"/>
              <a:t>human capital </a:t>
            </a:r>
            <a:r>
              <a:rPr lang="id-ID" dirty="0"/>
              <a:t>dalam menjalankan tugas dan pekerjaannya akan memberikan </a:t>
            </a:r>
            <a:r>
              <a:rPr lang="id-ID" i="1" dirty="0"/>
              <a:t>sustanable revenue </a:t>
            </a:r>
            <a:r>
              <a:rPr lang="id-ID" dirty="0"/>
              <a:t>di masa akan datang bagi suatu organisasi. </a:t>
            </a:r>
          </a:p>
          <a:p>
            <a:endParaRPr lang="id-ID" dirty="0"/>
          </a:p>
        </p:txBody>
      </p:sp>
      <p:sp>
        <p:nvSpPr>
          <p:cNvPr id="2" name="Title 1"/>
          <p:cNvSpPr>
            <a:spLocks noGrp="1"/>
          </p:cNvSpPr>
          <p:nvPr>
            <p:ph type="title"/>
          </p:nvPr>
        </p:nvSpPr>
        <p:spPr/>
        <p:txBody>
          <a:bodyPr/>
          <a:lstStyle/>
          <a:p>
            <a:r>
              <a:rPr lang="id-ID" dirty="0" smtClean="0"/>
              <a:t>Pengertian Human Capital</a:t>
            </a:r>
            <a:endParaRPr lang="id-ID" dirty="0"/>
          </a:p>
        </p:txBody>
      </p:sp>
    </p:spTree>
    <p:extLst>
      <p:ext uri="{BB962C8B-B14F-4D97-AF65-F5344CB8AC3E}">
        <p14:creationId xmlns:p14="http://schemas.microsoft.com/office/powerpoint/2010/main" xmlns="" val="2926321246"/>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9552" y="980728"/>
            <a:ext cx="8229600" cy="5040560"/>
          </a:xfrm>
        </p:spPr>
        <p:txBody>
          <a:bodyPr>
            <a:normAutofit/>
          </a:bodyPr>
          <a:lstStyle/>
          <a:p>
            <a:r>
              <a:rPr lang="id-ID" i="1" dirty="0"/>
              <a:t>Human capital </a:t>
            </a:r>
            <a:r>
              <a:rPr lang="id-ID" dirty="0"/>
              <a:t>penting karena merupakan sumber inovasi dan pembaharuan strategi yang dapat diperoleh dari </a:t>
            </a:r>
            <a:r>
              <a:rPr lang="id-ID" i="1" dirty="0"/>
              <a:t>brainstorming </a:t>
            </a:r>
            <a:r>
              <a:rPr lang="id-ID" dirty="0"/>
              <a:t>melalui riset laboratorium, impian manajemen, </a:t>
            </a:r>
            <a:r>
              <a:rPr lang="id-ID" i="1" dirty="0"/>
              <a:t>process rengineering, </a:t>
            </a:r>
            <a:r>
              <a:rPr lang="id-ID" dirty="0"/>
              <a:t>dan perbaikan atau pengembangan ketrampilan pekerja. Selain itu, </a:t>
            </a:r>
            <a:r>
              <a:rPr lang="id-ID" i="1" dirty="0"/>
              <a:t>human capital </a:t>
            </a:r>
            <a:r>
              <a:rPr lang="id-ID" dirty="0"/>
              <a:t>memberikan nilai tambah dalam perusahaan setiap hari, melalui motivasi, komitmen, kompetensi serta efektivitas kerja tim. Nilai tambah yang dapat dikontribusikan oleh pekerja berupa: pengembangan kompetensi yang dimiliki oleh perusahaan, pemindahan pengetahuan dari pekerja ke perusahaan serta perubahan budaya manajemen </a:t>
            </a:r>
          </a:p>
        </p:txBody>
      </p:sp>
    </p:spTree>
    <p:extLst>
      <p:ext uri="{BB962C8B-B14F-4D97-AF65-F5344CB8AC3E}">
        <p14:creationId xmlns:p14="http://schemas.microsoft.com/office/powerpoint/2010/main" xmlns="" val="3989084728"/>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052736"/>
            <a:ext cx="8229600" cy="5145435"/>
          </a:xfrm>
        </p:spPr>
        <p:txBody>
          <a:bodyPr>
            <a:normAutofit lnSpcReduction="10000"/>
          </a:bodyPr>
          <a:lstStyle/>
          <a:p>
            <a:r>
              <a:rPr lang="id-ID" dirty="0"/>
              <a:t>Menurut Dharma (2004) human capital merupakan akumulasi kapabilitas, kapasitas dan peluang yang dimiliki anggota organisasi. Kapabilitas adalah kemampuan anggota organisasi untuk melakukan sesuatu baik yang bersifat kapasitas maupun peluang guna meraih tujuan yang diinginkan. Kapasitas lebih tertuju pada apa yang dapat dilakukan oleh anggota organisasi, sedangkan peluang lebih pada pilihan yang tersedia bagi anggota organisasi untuk mendapatkan penghargaan-penghargaan personal termasuk gaji, bonus dan sebagainya akibat dari penggunaan kapasitasnya, sehingga kapabilitas diformulasikan sebagai kapasitas x peluang. </a:t>
            </a:r>
          </a:p>
          <a:p>
            <a:endParaRPr lang="id-ID" dirty="0"/>
          </a:p>
        </p:txBody>
      </p:sp>
    </p:spTree>
    <p:extLst>
      <p:ext uri="{BB962C8B-B14F-4D97-AF65-F5344CB8AC3E}">
        <p14:creationId xmlns:p14="http://schemas.microsoft.com/office/powerpoint/2010/main" xmlns="" val="1774810081"/>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25144"/>
          </a:xfrm>
        </p:spPr>
        <p:txBody>
          <a:bodyPr>
            <a:normAutofit fontScale="70000" lnSpcReduction="20000"/>
          </a:bodyPr>
          <a:lstStyle/>
          <a:p>
            <a:r>
              <a:rPr lang="id-ID" dirty="0"/>
              <a:t>Mayo (2000) sumber daya manusia atau human capital memiliki lima komponen yaitu individual capability, individual motivation, leadership, the organizational climate, dan workgroup effeectiveness. Masing-masing komponen memiliki peranan yang berbeda dalam menciptakan human capital perusahaan yang pada akhirnya menentukan nilai sebuah perusahaan, kelima komponen tersebut meliputi: </a:t>
            </a:r>
          </a:p>
          <a:p>
            <a:r>
              <a:rPr lang="id-ID" dirty="0"/>
              <a:t>1) Individual capability. Knowledge/ skillexperince/ network; ability to achieve result, potensial for grwoth; and what they bring into work from other parts of their life </a:t>
            </a:r>
          </a:p>
          <a:p>
            <a:r>
              <a:rPr lang="id-ID" dirty="0"/>
              <a:t>2)Individual motivation. Aspirations, ambitions and drive; work 18 motivations; productivity 3) Leadership. The clarity of vision of top management and the ability to communicate it and behave in a way that is consistent with it </a:t>
            </a:r>
          </a:p>
          <a:p>
            <a:r>
              <a:rPr lang="id-ID" dirty="0"/>
              <a:t>4) The Organizational climate. The culture of the organization, especially in its freedom to innovate, openess, flexibility and respect for the individual. Dan </a:t>
            </a:r>
          </a:p>
          <a:p>
            <a:r>
              <a:rPr lang="id-ID" dirty="0"/>
              <a:t>5)Workgroup Effectiveness. Supportiveness, mutual respect, sharing in common goals and value. </a:t>
            </a:r>
          </a:p>
          <a:p>
            <a:pPr marL="0" indent="0">
              <a:buNone/>
            </a:pPr>
            <a:endParaRPr lang="id-ID" dirty="0"/>
          </a:p>
        </p:txBody>
      </p:sp>
      <p:sp>
        <p:nvSpPr>
          <p:cNvPr id="2" name="Title 1"/>
          <p:cNvSpPr>
            <a:spLocks noGrp="1"/>
          </p:cNvSpPr>
          <p:nvPr>
            <p:ph type="title"/>
          </p:nvPr>
        </p:nvSpPr>
        <p:spPr/>
        <p:txBody>
          <a:bodyPr>
            <a:normAutofit fontScale="90000"/>
          </a:bodyPr>
          <a:lstStyle/>
          <a:p>
            <a:r>
              <a:rPr lang="id-ID" dirty="0"/>
              <a:t> Komponen-Komponen Human Capital </a:t>
            </a:r>
          </a:p>
        </p:txBody>
      </p:sp>
    </p:spTree>
    <p:extLst>
      <p:ext uri="{BB962C8B-B14F-4D97-AF65-F5344CB8AC3E}">
        <p14:creationId xmlns:p14="http://schemas.microsoft.com/office/powerpoint/2010/main" xmlns="" val="3451756482"/>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Faktor yang penting dalam Human Capital</a:t>
            </a:r>
            <a:endParaRPr lang="id-ID" dirty="0"/>
          </a:p>
        </p:txBody>
      </p:sp>
      <p:sp>
        <p:nvSpPr>
          <p:cNvPr id="3" name="Content Placeholder 2"/>
          <p:cNvSpPr>
            <a:spLocks noGrp="1"/>
          </p:cNvSpPr>
          <p:nvPr>
            <p:ph idx="1"/>
          </p:nvPr>
        </p:nvSpPr>
        <p:spPr/>
        <p:txBody>
          <a:bodyPr>
            <a:normAutofit fontScale="70000" lnSpcReduction="20000"/>
          </a:bodyPr>
          <a:lstStyle/>
          <a:p>
            <a:r>
              <a:rPr lang="id-ID" dirty="0"/>
              <a:t>Menurut Mayo (2000), budaya organisasi adalah faktor yang sangat penting dalam menciptakan human capital, faktor-faktor tersebut adalah: </a:t>
            </a:r>
          </a:p>
          <a:p>
            <a:r>
              <a:rPr lang="id-ID" dirty="0"/>
              <a:t>1) melakukan penilaian atas kinerja baik dalam tim maupun perseorangan,</a:t>
            </a:r>
          </a:p>
          <a:p>
            <a:r>
              <a:rPr lang="id-ID" dirty="0"/>
              <a:t> 2) melakukan penilaian terhadap karyawan dalam menghadapi masalah melalui proses pembelajaran dan perbaikan diri,</a:t>
            </a:r>
          </a:p>
          <a:p>
            <a:r>
              <a:rPr lang="id-ID" dirty="0"/>
              <a:t> 3) menciptakan inovasi-inovasi baru dan kreativitas individu dinilai yang bertujuan untuk memperbaiki kondisi perusahaan,</a:t>
            </a:r>
          </a:p>
          <a:p>
            <a:r>
              <a:rPr lang="id-ID" dirty="0"/>
              <a:t> 4) adanya dukungan dari perusahaan berupa adanya sarana dan prasarana yang lengkap bagi para karyawan dalam bekerja dan melaksanakan tugasnya, </a:t>
            </a:r>
          </a:p>
          <a:p>
            <a:r>
              <a:rPr lang="id-ID" dirty="0"/>
              <a:t>5)adanya transfer knowledge dari para senior ke junior, saling berbagi pengalaman dalam bekerja. </a:t>
            </a:r>
          </a:p>
          <a:p>
            <a:endParaRPr lang="id-ID" dirty="0"/>
          </a:p>
        </p:txBody>
      </p:sp>
    </p:spTree>
    <p:extLst>
      <p:ext uri="{BB962C8B-B14F-4D97-AF65-F5344CB8AC3E}">
        <p14:creationId xmlns:p14="http://schemas.microsoft.com/office/powerpoint/2010/main" xmlns="" val="338002384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52"/>
            <a:ext cx="8229600" cy="4525963"/>
          </a:xfrm>
        </p:spPr>
        <p:txBody>
          <a:bodyPr>
            <a:normAutofit fontScale="92500"/>
          </a:bodyPr>
          <a:lstStyle/>
          <a:p>
            <a:r>
              <a:rPr lang="id-ID" dirty="0"/>
              <a:t>Markus dan Santoso (2006), mengatakan suasana kerja yang kondusif akan mendorong Auditor untuk memberikan kontribusi performa yang maksimum pada perusahaan. Auditor yang merasa puas terhadap kantor tempat dia bekerja, kemungkinan besar akan memilih terus bekerja di tempat tersebut walaupun muncul peluang tawaran pekerjaan di tempat lain. Bila Auditor sudah mempunyai keterikatan yang kuat dengan perusahaan, maka akan terlihat dalam perilaku sehari-harinya dimana ia terdorong untuk melakukan sesuatu demi perkembangan perusahaan. </a:t>
            </a:r>
          </a:p>
          <a:p>
            <a:endParaRPr lang="id-ID" dirty="0"/>
          </a:p>
        </p:txBody>
      </p:sp>
    </p:spTree>
    <p:extLst>
      <p:ext uri="{BB962C8B-B14F-4D97-AF65-F5344CB8AC3E}">
        <p14:creationId xmlns:p14="http://schemas.microsoft.com/office/powerpoint/2010/main" xmlns="" val="602354670"/>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id-ID" dirty="0"/>
              <a:t>1) karakter atau sifat yang dibawa ke pekerjaan, misalnya intelegensi, energi, sikap positif, keandalan, dan komitmen, </a:t>
            </a:r>
          </a:p>
          <a:p>
            <a:r>
              <a:rPr lang="id-ID" dirty="0"/>
              <a:t>2) kemampuan seseorang untuk belajar, yaitu kecerdasan, imajinasi, kreatifitas dan bakat, </a:t>
            </a:r>
          </a:p>
          <a:p>
            <a:r>
              <a:rPr lang="id-ID" dirty="0"/>
              <a:t>3) motivasi untuk berbagi informasi dan pengetahuan, yaitu semangat tim dan orientasi tujuan. </a:t>
            </a:r>
          </a:p>
          <a:p>
            <a:endParaRPr lang="id-ID" dirty="0"/>
          </a:p>
        </p:txBody>
      </p:sp>
      <p:sp>
        <p:nvSpPr>
          <p:cNvPr id="2" name="Title 1"/>
          <p:cNvSpPr>
            <a:spLocks noGrp="1"/>
          </p:cNvSpPr>
          <p:nvPr>
            <p:ph type="title"/>
          </p:nvPr>
        </p:nvSpPr>
        <p:spPr>
          <a:xfrm>
            <a:off x="467544" y="620688"/>
            <a:ext cx="8229600" cy="782960"/>
          </a:xfrm>
        </p:spPr>
        <p:txBody>
          <a:bodyPr>
            <a:normAutofit/>
          </a:bodyPr>
          <a:lstStyle/>
          <a:p>
            <a:r>
              <a:rPr lang="id-ID" dirty="0"/>
              <a:t>human capital sebagai kombinasi dari tiga faktor, yaitu:</a:t>
            </a:r>
            <a:br>
              <a:rPr lang="id-ID" dirty="0"/>
            </a:br>
            <a:endParaRPr lang="id-ID" dirty="0"/>
          </a:p>
        </p:txBody>
      </p:sp>
    </p:spTree>
    <p:extLst>
      <p:ext uri="{BB962C8B-B14F-4D97-AF65-F5344CB8AC3E}">
        <p14:creationId xmlns:p14="http://schemas.microsoft.com/office/powerpoint/2010/main" xmlns="" val="405906304"/>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8229600" cy="5433467"/>
          </a:xfrm>
        </p:spPr>
        <p:txBody>
          <a:bodyPr>
            <a:normAutofit/>
          </a:bodyPr>
          <a:lstStyle/>
          <a:p>
            <a:r>
              <a:rPr lang="id-ID" dirty="0"/>
              <a:t>Human capital dipandang sebagai elemen strategik perusahaan karena pengelolaan dan kinerja sumber daya manusia memberikan kontribusi yang besar bagi penciptaan keunggulan bersaing (competitive advantage). Kemampuan mengelola sumber daya manusia sebagai aset yang penting bagi keberhasilan perusahaan seperti keahlian, pengetahuan, kemampuan dan perilaku tertentu dari manusia diperlukan untuk mencapai keunggulan bersaing, karena pada intinya manusialah yang akan mengimplementasikan strategi perusahaan. </a:t>
            </a:r>
          </a:p>
          <a:p>
            <a:endParaRPr lang="id-ID" dirty="0"/>
          </a:p>
        </p:txBody>
      </p:sp>
    </p:spTree>
    <p:extLst>
      <p:ext uri="{BB962C8B-B14F-4D97-AF65-F5344CB8AC3E}">
        <p14:creationId xmlns:p14="http://schemas.microsoft.com/office/powerpoint/2010/main" xmlns="" val="3182916984"/>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76872"/>
            <a:ext cx="8229600" cy="1647056"/>
          </a:xfrm>
        </p:spPr>
        <p:txBody>
          <a:bodyPr/>
          <a:lstStyle/>
          <a:p>
            <a:r>
              <a:rPr lang="id-ID" dirty="0" smtClean="0"/>
              <a:t>Terima Kasih</a:t>
            </a:r>
            <a:endParaRPr lang="id-ID" dirty="0"/>
          </a:p>
        </p:txBody>
      </p:sp>
    </p:spTree>
    <p:extLst>
      <p:ext uri="{BB962C8B-B14F-4D97-AF65-F5344CB8AC3E}">
        <p14:creationId xmlns:p14="http://schemas.microsoft.com/office/powerpoint/2010/main" xmlns="" val="109703953"/>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6.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7.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714</Words>
  <Application>Microsoft Office PowerPoint</Application>
  <PresentationFormat>On-screen Show (4:3)</PresentationFormat>
  <Paragraphs>24</Paragraphs>
  <Slides>9</Slides>
  <Notes>0</Notes>
  <HiddenSlides>0</HiddenSlides>
  <MMClips>0</MMClips>
  <ScaleCrop>false</ScaleCrop>
  <HeadingPairs>
    <vt:vector size="4" baseType="variant">
      <vt:variant>
        <vt:lpstr>Theme</vt:lpstr>
      </vt:variant>
      <vt:variant>
        <vt:i4>7</vt:i4>
      </vt:variant>
      <vt:variant>
        <vt:lpstr>Slide Titles</vt:lpstr>
      </vt:variant>
      <vt:variant>
        <vt:i4>9</vt:i4>
      </vt:variant>
    </vt:vector>
  </HeadingPairs>
  <TitlesOfParts>
    <vt:vector size="16" baseType="lpstr">
      <vt:lpstr>Apex</vt:lpstr>
      <vt:lpstr>Concourse</vt:lpstr>
      <vt:lpstr>Slipstream</vt:lpstr>
      <vt:lpstr>Opulent</vt:lpstr>
      <vt:lpstr>Paper</vt:lpstr>
      <vt:lpstr>BlackTie</vt:lpstr>
      <vt:lpstr>Thatch</vt:lpstr>
      <vt:lpstr>Pengertian Human Capital</vt:lpstr>
      <vt:lpstr>Slide 2</vt:lpstr>
      <vt:lpstr>Slide 3</vt:lpstr>
      <vt:lpstr> Komponen-Komponen Human Capital </vt:lpstr>
      <vt:lpstr>Faktor yang penting dalam Human Capital</vt:lpstr>
      <vt:lpstr>Slide 6</vt:lpstr>
      <vt:lpstr>human capital sebagai kombinasi dari tiga faktor, yaitu: </vt:lpstr>
      <vt:lpstr>Slide 8</vt:lpstr>
      <vt:lpstr>Terima Kasih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Capital</dc:title>
  <dc:creator>asus</dc:creator>
  <cp:lastModifiedBy>TOSHIBA</cp:lastModifiedBy>
  <cp:revision>4</cp:revision>
  <dcterms:created xsi:type="dcterms:W3CDTF">2012-11-25T12:37:13Z</dcterms:created>
  <dcterms:modified xsi:type="dcterms:W3CDTF">2008-10-13T07:14:46Z</dcterms:modified>
</cp:coreProperties>
</file>