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E0FB-9A3A-4DFD-BEAB-36CD88917E09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214F8-B412-4645-8A40-58609F275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Perulangan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914400"/>
            <a:ext cx="28098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5800"/>
            <a:ext cx="41243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3276600"/>
            <a:ext cx="464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Lama </a:t>
            </a:r>
            <a:r>
              <a:rPr lang="en-US" dirty="0" err="1" smtClean="0"/>
              <a:t>Menabung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Bunga</a:t>
            </a:r>
            <a:r>
              <a:rPr lang="en-US" dirty="0" smtClean="0"/>
              <a:t> 1% </a:t>
            </a:r>
            <a:r>
              <a:rPr lang="en-US" dirty="0" err="1" smtClean="0"/>
              <a:t>perbulan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6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0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Latihan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Perulangan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program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2766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Ketentuan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Input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Lama </a:t>
            </a:r>
            <a:r>
              <a:rPr lang="en-US" dirty="0" err="1" smtClean="0"/>
              <a:t>Deposito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374757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114800"/>
          <a:ext cx="3276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63"/>
                <a:gridCol w="20145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Saldo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Bunga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Pertahun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57200"/>
            <a:ext cx="49434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56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Latihan Untuk Prodi  Teknik Informatika</vt:lpstr>
      <vt:lpstr>Slide 2</vt:lpstr>
      <vt:lpstr>Slide 3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Untuk Prodi  Teknik Informatika</dc:title>
  <dc:creator>taryanarx</dc:creator>
  <cp:lastModifiedBy>taryanarx</cp:lastModifiedBy>
  <cp:revision>18</cp:revision>
  <dcterms:created xsi:type="dcterms:W3CDTF">2012-12-10T23:50:01Z</dcterms:created>
  <dcterms:modified xsi:type="dcterms:W3CDTF">2012-12-23T14:51:44Z</dcterms:modified>
</cp:coreProperties>
</file>