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E2992-6F71-4A89-8CCF-076EA73A0156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31893-5FE8-4F1E-9F0B-2BF5D888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42B3-884C-47EB-972A-15AE084FF48F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686421F-AC5C-48AB-8338-B1EE23692F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42B3-884C-47EB-972A-15AE084FF48F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421F-AC5C-48AB-8338-B1EE23692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42B3-884C-47EB-972A-15AE084FF48F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421F-AC5C-48AB-8338-B1EE23692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42B3-884C-47EB-972A-15AE084FF48F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421F-AC5C-48AB-8338-B1EE23692F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42B3-884C-47EB-972A-15AE084FF48F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686421F-AC5C-48AB-8338-B1EE23692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42B3-884C-47EB-972A-15AE084FF48F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421F-AC5C-48AB-8338-B1EE23692F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42B3-884C-47EB-972A-15AE084FF48F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421F-AC5C-48AB-8338-B1EE23692F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42B3-884C-47EB-972A-15AE084FF48F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421F-AC5C-48AB-8338-B1EE23692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42B3-884C-47EB-972A-15AE084FF48F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421F-AC5C-48AB-8338-B1EE23692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42B3-884C-47EB-972A-15AE084FF48F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421F-AC5C-48AB-8338-B1EE23692F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42B3-884C-47EB-972A-15AE084FF48F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686421F-AC5C-48AB-8338-B1EE23692F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0F642B3-884C-47EB-972A-15AE084FF48F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686421F-AC5C-48AB-8338-B1EE23692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Dr. Ir. </a:t>
            </a:r>
            <a:r>
              <a:rPr lang="en-GB" dirty="0" err="1" smtClean="0"/>
              <a:t>Yeffry</a:t>
            </a:r>
            <a:r>
              <a:rPr lang="en-GB" dirty="0" smtClean="0"/>
              <a:t> </a:t>
            </a:r>
            <a:r>
              <a:rPr lang="en-GB" dirty="0" err="1" smtClean="0"/>
              <a:t>Handoko</a:t>
            </a:r>
            <a:r>
              <a:rPr lang="en-GB" dirty="0" smtClean="0"/>
              <a:t> Putra, M.T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Fourier</a:t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Sinusoida</a:t>
            </a:r>
            <a:endParaRPr lang="en-US" dirty="0"/>
          </a:p>
        </p:txBody>
      </p:sp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7" y="1500174"/>
            <a:ext cx="6784839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70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890970"/>
            <a:ext cx="3464139" cy="175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reeform 5"/>
          <p:cNvSpPr/>
          <p:nvPr/>
        </p:nvSpPr>
        <p:spPr>
          <a:xfrm>
            <a:off x="1264920" y="2400300"/>
            <a:ext cx="1371600" cy="1737360"/>
          </a:xfrm>
          <a:custGeom>
            <a:avLst/>
            <a:gdLst>
              <a:gd name="connsiteX0" fmla="*/ 1021080 w 1371600"/>
              <a:gd name="connsiteY0" fmla="*/ 1737360 h 1737360"/>
              <a:gd name="connsiteX1" fmla="*/ 1043940 w 1371600"/>
              <a:gd name="connsiteY1" fmla="*/ 1645920 h 1737360"/>
              <a:gd name="connsiteX2" fmla="*/ 1226820 w 1371600"/>
              <a:gd name="connsiteY2" fmla="*/ 1234440 h 1737360"/>
              <a:gd name="connsiteX3" fmla="*/ 175260 w 1371600"/>
              <a:gd name="connsiteY3" fmla="*/ 1005840 h 1737360"/>
              <a:gd name="connsiteX4" fmla="*/ 175260 w 1371600"/>
              <a:gd name="connsiteY4" fmla="*/ 617220 h 1737360"/>
              <a:gd name="connsiteX5" fmla="*/ 541020 w 1371600"/>
              <a:gd name="connsiteY5" fmla="*/ 342900 h 1737360"/>
              <a:gd name="connsiteX6" fmla="*/ 541020 w 1371600"/>
              <a:gd name="connsiteY6" fmla="*/ 0 h 173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1600" h="1737360">
                <a:moveTo>
                  <a:pt x="1021080" y="1737360"/>
                </a:moveTo>
                <a:cubicBezTo>
                  <a:pt x="1015365" y="1733550"/>
                  <a:pt x="1009650" y="1729740"/>
                  <a:pt x="1043940" y="1645920"/>
                </a:cubicBezTo>
                <a:cubicBezTo>
                  <a:pt x="1078230" y="1562100"/>
                  <a:pt x="1371600" y="1341120"/>
                  <a:pt x="1226820" y="1234440"/>
                </a:cubicBezTo>
                <a:cubicBezTo>
                  <a:pt x="1082040" y="1127760"/>
                  <a:pt x="350520" y="1108710"/>
                  <a:pt x="175260" y="1005840"/>
                </a:cubicBezTo>
                <a:cubicBezTo>
                  <a:pt x="0" y="902970"/>
                  <a:pt x="114300" y="727710"/>
                  <a:pt x="175260" y="617220"/>
                </a:cubicBezTo>
                <a:cubicBezTo>
                  <a:pt x="236220" y="506730"/>
                  <a:pt x="480060" y="445770"/>
                  <a:pt x="541020" y="342900"/>
                </a:cubicBezTo>
                <a:cubicBezTo>
                  <a:pt x="601980" y="240030"/>
                  <a:pt x="571500" y="120015"/>
                  <a:pt x="54102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Sinusoida</a:t>
            </a:r>
            <a:endParaRPr lang="en-US" dirty="0"/>
          </a:p>
        </p:txBody>
      </p:sp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7" y="1500174"/>
            <a:ext cx="6784839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70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890970"/>
            <a:ext cx="3464139" cy="175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reeform 5"/>
          <p:cNvSpPr/>
          <p:nvPr/>
        </p:nvSpPr>
        <p:spPr>
          <a:xfrm>
            <a:off x="1264920" y="2400300"/>
            <a:ext cx="1371600" cy="1737360"/>
          </a:xfrm>
          <a:custGeom>
            <a:avLst/>
            <a:gdLst>
              <a:gd name="connsiteX0" fmla="*/ 1021080 w 1371600"/>
              <a:gd name="connsiteY0" fmla="*/ 1737360 h 1737360"/>
              <a:gd name="connsiteX1" fmla="*/ 1043940 w 1371600"/>
              <a:gd name="connsiteY1" fmla="*/ 1645920 h 1737360"/>
              <a:gd name="connsiteX2" fmla="*/ 1226820 w 1371600"/>
              <a:gd name="connsiteY2" fmla="*/ 1234440 h 1737360"/>
              <a:gd name="connsiteX3" fmla="*/ 175260 w 1371600"/>
              <a:gd name="connsiteY3" fmla="*/ 1005840 h 1737360"/>
              <a:gd name="connsiteX4" fmla="*/ 175260 w 1371600"/>
              <a:gd name="connsiteY4" fmla="*/ 617220 h 1737360"/>
              <a:gd name="connsiteX5" fmla="*/ 541020 w 1371600"/>
              <a:gd name="connsiteY5" fmla="*/ 342900 h 1737360"/>
              <a:gd name="connsiteX6" fmla="*/ 541020 w 1371600"/>
              <a:gd name="connsiteY6" fmla="*/ 0 h 173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1600" h="1737360">
                <a:moveTo>
                  <a:pt x="1021080" y="1737360"/>
                </a:moveTo>
                <a:cubicBezTo>
                  <a:pt x="1015365" y="1733550"/>
                  <a:pt x="1009650" y="1729740"/>
                  <a:pt x="1043940" y="1645920"/>
                </a:cubicBezTo>
                <a:cubicBezTo>
                  <a:pt x="1078230" y="1562100"/>
                  <a:pt x="1371600" y="1341120"/>
                  <a:pt x="1226820" y="1234440"/>
                </a:cubicBezTo>
                <a:cubicBezTo>
                  <a:pt x="1082040" y="1127760"/>
                  <a:pt x="350520" y="1108710"/>
                  <a:pt x="175260" y="1005840"/>
                </a:cubicBezTo>
                <a:cubicBezTo>
                  <a:pt x="0" y="902970"/>
                  <a:pt x="114300" y="727710"/>
                  <a:pt x="175260" y="617220"/>
                </a:cubicBezTo>
                <a:cubicBezTo>
                  <a:pt x="236220" y="506730"/>
                  <a:pt x="480060" y="445770"/>
                  <a:pt x="541020" y="342900"/>
                </a:cubicBezTo>
                <a:cubicBezTo>
                  <a:pt x="601980" y="240030"/>
                  <a:pt x="571500" y="120015"/>
                  <a:pt x="54102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3429000"/>
            <a:ext cx="3929090" cy="2010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Arrow Connector 7"/>
          <p:cNvCxnSpPr/>
          <p:nvPr/>
        </p:nvCxnSpPr>
        <p:spPr>
          <a:xfrm rot="5400000">
            <a:off x="3321835" y="2893215"/>
            <a:ext cx="85725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Sinusoida</a:t>
            </a:r>
            <a:endParaRPr lang="en-US" dirty="0"/>
          </a:p>
        </p:txBody>
      </p:sp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7" y="1500174"/>
            <a:ext cx="6784839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Group 8"/>
          <p:cNvGrpSpPr/>
          <p:nvPr/>
        </p:nvGrpSpPr>
        <p:grpSpPr>
          <a:xfrm>
            <a:off x="2786050" y="2500306"/>
            <a:ext cx="3929090" cy="2938926"/>
            <a:chOff x="2786050" y="2500306"/>
            <a:chExt cx="3929090" cy="2938926"/>
          </a:xfrm>
        </p:grpSpPr>
        <p:pic>
          <p:nvPicPr>
            <p:cNvPr id="8806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6050" y="3429000"/>
              <a:ext cx="3929090" cy="2010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8" name="Straight Arrow Connector 7"/>
            <p:cNvCxnSpPr/>
            <p:nvPr/>
          </p:nvCxnSpPr>
          <p:spPr>
            <a:xfrm rot="5400000">
              <a:off x="3321835" y="2893215"/>
              <a:ext cx="857256" cy="714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Arrow Connector 10"/>
          <p:cNvCxnSpPr/>
          <p:nvPr/>
        </p:nvCxnSpPr>
        <p:spPr>
          <a:xfrm rot="5400000">
            <a:off x="3500430" y="2357430"/>
            <a:ext cx="2071702" cy="1785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4429132"/>
            <a:ext cx="396409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Sinusoida</a:t>
            </a:r>
            <a:endParaRPr lang="en-US" dirty="0"/>
          </a:p>
        </p:txBody>
      </p:sp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7" y="1500174"/>
            <a:ext cx="6784839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Group 8"/>
          <p:cNvGrpSpPr/>
          <p:nvPr/>
        </p:nvGrpSpPr>
        <p:grpSpPr>
          <a:xfrm>
            <a:off x="1714480" y="2214554"/>
            <a:ext cx="3964090" cy="4071966"/>
            <a:chOff x="1714480" y="2214554"/>
            <a:chExt cx="3964090" cy="4071966"/>
          </a:xfrm>
        </p:grpSpPr>
        <p:cxnSp>
          <p:nvCxnSpPr>
            <p:cNvPr id="11" name="Straight Arrow Connector 10"/>
            <p:cNvCxnSpPr/>
            <p:nvPr/>
          </p:nvCxnSpPr>
          <p:spPr>
            <a:xfrm rot="5400000">
              <a:off x="3500430" y="2357430"/>
              <a:ext cx="2071702" cy="17859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9090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14480" y="4429132"/>
              <a:ext cx="3964090" cy="1857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cxnSp>
        <p:nvCxnSpPr>
          <p:cNvPr id="12" name="Straight Arrow Connector 11"/>
          <p:cNvCxnSpPr/>
          <p:nvPr/>
        </p:nvCxnSpPr>
        <p:spPr>
          <a:xfrm rot="5400000">
            <a:off x="6393669" y="3107529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9791" y="4071942"/>
            <a:ext cx="3719879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periodik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deret</a:t>
            </a:r>
            <a:r>
              <a:rPr lang="en-US" dirty="0" smtClean="0"/>
              <a:t> </a:t>
            </a:r>
            <a:r>
              <a:rPr lang="en-US" dirty="0" err="1" smtClean="0"/>
              <a:t>harmonik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/>
          </p:cNvGraphicFramePr>
          <p:nvPr/>
        </p:nvGraphicFramePr>
        <p:xfrm>
          <a:off x="1000100" y="1500174"/>
          <a:ext cx="7072362" cy="571504"/>
        </p:xfrm>
        <a:graphic>
          <a:graphicData uri="http://schemas.openxmlformats.org/presentationml/2006/ole">
            <p:oleObj spid="_x0000_s1026" name="Equation" r:id="rId3" imgW="3416040" imgH="2286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/>
          </p:cNvGraphicFramePr>
          <p:nvPr/>
        </p:nvGraphicFramePr>
        <p:xfrm>
          <a:off x="928662" y="2285992"/>
          <a:ext cx="4143404" cy="2600322"/>
        </p:xfrm>
        <a:graphic>
          <a:graphicData uri="http://schemas.openxmlformats.org/presentationml/2006/ole">
            <p:oleObj spid="_x0000_s1028" name="Equation" r:id="rId4" imgW="1676160" imgH="13968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5786" y="4929198"/>
            <a:ext cx="4342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eksponensial</a:t>
            </a:r>
            <a:endParaRPr lang="en-US" sz="2800" dirty="0"/>
          </a:p>
        </p:txBody>
      </p:sp>
      <p:graphicFrame>
        <p:nvGraphicFramePr>
          <p:cNvPr id="1029" name="Object 5"/>
          <p:cNvGraphicFramePr>
            <a:graphicFrameLocks/>
          </p:cNvGraphicFramePr>
          <p:nvPr/>
        </p:nvGraphicFramePr>
        <p:xfrm>
          <a:off x="1643043" y="5426075"/>
          <a:ext cx="2500330" cy="1074759"/>
        </p:xfrm>
        <a:graphic>
          <a:graphicData uri="http://schemas.openxmlformats.org/presentationml/2006/ole">
            <p:oleObj spid="_x0000_s1029" name="Equation" r:id="rId5" imgW="151128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Deret</a:t>
            </a:r>
            <a:r>
              <a:rPr lang="en-US" dirty="0" smtClean="0"/>
              <a:t> Fourier</a:t>
            </a:r>
            <a:endParaRPr lang="en-US" dirty="0"/>
          </a:p>
        </p:txBody>
      </p:sp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5493" y="1714488"/>
            <a:ext cx="894923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857628"/>
            <a:ext cx="6658299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1077</TotalTime>
  <Words>44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Equity</vt:lpstr>
      <vt:lpstr>Microsoft Equation 3.0</vt:lpstr>
      <vt:lpstr>Fourier </vt:lpstr>
      <vt:lpstr>Pembentukan Gelombang dari Sinyal Sinusoida</vt:lpstr>
      <vt:lpstr>Pembentukan Gelombang dari Sinyal Sinusoida</vt:lpstr>
      <vt:lpstr>Pembentukan Gelombang dari Sinyal Sinusoida</vt:lpstr>
      <vt:lpstr>Pembentukan Gelombang dari Sinyal Sinusoida</vt:lpstr>
      <vt:lpstr>Setiap sinyal periodik dapat dinyatakan dengan deret harmonik</vt:lpstr>
      <vt:lpstr>Deret Fourier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Sifat-sifat Sistem</dc:title>
  <dc:creator>Jeffry</dc:creator>
  <cp:lastModifiedBy>YEFFRY </cp:lastModifiedBy>
  <cp:revision>75</cp:revision>
  <dcterms:created xsi:type="dcterms:W3CDTF">2012-09-23T08:14:41Z</dcterms:created>
  <dcterms:modified xsi:type="dcterms:W3CDTF">2012-12-18T04:58:06Z</dcterms:modified>
</cp:coreProperties>
</file>