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1" d="100"/>
          <a:sy n="61" d="100"/>
        </p:scale>
        <p:origin x="-15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F8BBD-B4D1-44FC-844A-0E3ED3304394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212CB-338A-465F-9B50-3D498707A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25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212CB-338A-465F-9B50-3D498707A81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98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212CB-338A-465F-9B50-3D498707A8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37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212CB-338A-465F-9B50-3D498707A81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383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212CB-338A-465F-9B50-3D498707A81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87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212CB-338A-465F-9B50-3D498707A81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4262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212CB-338A-465F-9B50-3D498707A81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47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212CB-338A-465F-9B50-3D498707A81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610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212CB-338A-465F-9B50-3D498707A81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32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0940EA-9954-492F-BA41-20F8ADAEE0F0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6A07A6-2FA2-40EE-9D85-6BA8D1304F92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40EA-9954-492F-BA41-20F8ADAEE0F0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07A6-2FA2-40EE-9D85-6BA8D1304F92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40EA-9954-492F-BA41-20F8ADAEE0F0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07A6-2FA2-40EE-9D85-6BA8D1304F92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40EA-9954-492F-BA41-20F8ADAEE0F0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07A6-2FA2-40EE-9D85-6BA8D1304F9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40EA-9954-492F-BA41-20F8ADAEE0F0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07A6-2FA2-40EE-9D85-6BA8D1304F9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40EA-9954-492F-BA41-20F8ADAEE0F0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07A6-2FA2-40EE-9D85-6BA8D1304F9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40EA-9954-492F-BA41-20F8ADAEE0F0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07A6-2FA2-40EE-9D85-6BA8D1304F92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40EA-9954-492F-BA41-20F8ADAEE0F0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07A6-2FA2-40EE-9D85-6BA8D1304F92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40EA-9954-492F-BA41-20F8ADAEE0F0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07A6-2FA2-40EE-9D85-6BA8D1304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40EA-9954-492F-BA41-20F8ADAEE0F0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07A6-2FA2-40EE-9D85-6BA8D1304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40EA-9954-492F-BA41-20F8ADAEE0F0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A07A6-2FA2-40EE-9D85-6BA8D1304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40940EA-9954-492F-BA41-20F8ADAEE0F0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86A07A6-2FA2-40EE-9D85-6BA8D1304F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1 </a:t>
            </a:r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 fontScale="70000" lnSpcReduction="20000"/>
          </a:bodyPr>
          <a:lstStyle/>
          <a:p>
            <a:r>
              <a:rPr lang="en-US" sz="3800" dirty="0" err="1" smtClean="0"/>
              <a:t>onLoad</a:t>
            </a:r>
            <a:r>
              <a:rPr lang="en-US" sz="3800" dirty="0" smtClean="0"/>
              <a:t>= </a:t>
            </a:r>
            <a:r>
              <a:rPr lang="en-US" sz="3800" dirty="0" err="1" smtClean="0"/>
              <a:t>Dibangkitkan</a:t>
            </a:r>
            <a:r>
              <a:rPr lang="en-US" sz="3800" dirty="0" smtClean="0"/>
              <a:t> </a:t>
            </a:r>
            <a:r>
              <a:rPr lang="en-US" sz="3800" dirty="0" err="1"/>
              <a:t>bila</a:t>
            </a:r>
            <a:r>
              <a:rPr lang="en-US" sz="3800" dirty="0"/>
              <a:t> browser </a:t>
            </a:r>
            <a:r>
              <a:rPr lang="en-US" sz="3800" dirty="0" err="1"/>
              <a:t>selesai</a:t>
            </a:r>
            <a:r>
              <a:rPr lang="en-US" sz="3800" dirty="0"/>
              <a:t> </a:t>
            </a:r>
            <a:r>
              <a:rPr lang="en-US" sz="3800" dirty="0" err="1"/>
              <a:t>memuat</a:t>
            </a:r>
            <a:r>
              <a:rPr lang="en-US" sz="3800" dirty="0"/>
              <a:t> </a:t>
            </a:r>
            <a:r>
              <a:rPr lang="en-US" sz="3800" dirty="0" smtClean="0"/>
              <a:t>document</a:t>
            </a:r>
          </a:p>
          <a:p>
            <a:r>
              <a:rPr lang="en-US" sz="3800" dirty="0" err="1" smtClean="0"/>
              <a:t>onUnload</a:t>
            </a:r>
            <a:r>
              <a:rPr lang="en-US" sz="3800" dirty="0" smtClean="0"/>
              <a:t>=</a:t>
            </a:r>
            <a:r>
              <a:rPr lang="en-US" sz="3800" dirty="0" err="1"/>
              <a:t>Dibangkitkan</a:t>
            </a:r>
            <a:r>
              <a:rPr lang="en-US" sz="3800" dirty="0"/>
              <a:t> </a:t>
            </a:r>
            <a:r>
              <a:rPr lang="en-US" sz="3800" dirty="0" err="1"/>
              <a:t>bila</a:t>
            </a:r>
            <a:r>
              <a:rPr lang="en-US" sz="3800" dirty="0"/>
              <a:t> </a:t>
            </a:r>
            <a:r>
              <a:rPr lang="en-US" sz="3800" dirty="0" err="1"/>
              <a:t>pengguna</a:t>
            </a:r>
            <a:r>
              <a:rPr lang="en-US" sz="3800" dirty="0"/>
              <a:t> </a:t>
            </a:r>
            <a:r>
              <a:rPr lang="en-US" sz="3800" dirty="0" err="1"/>
              <a:t>keluar</a:t>
            </a:r>
            <a:r>
              <a:rPr lang="en-US" sz="3800" dirty="0"/>
              <a:t> </a:t>
            </a:r>
            <a:r>
              <a:rPr lang="en-US" sz="3800" dirty="0" err="1"/>
              <a:t>dari</a:t>
            </a:r>
            <a:r>
              <a:rPr lang="en-US" sz="3800" dirty="0"/>
              <a:t> </a:t>
            </a:r>
            <a:r>
              <a:rPr lang="en-US" sz="3800" dirty="0" err="1" smtClean="0"/>
              <a:t>dokumen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err="1" smtClean="0"/>
              <a:t>Contoh</a:t>
            </a:r>
            <a:r>
              <a:rPr lang="en-US" b="1" dirty="0" smtClean="0"/>
              <a:t> Progra</a:t>
            </a:r>
            <a:r>
              <a:rPr lang="en-US" b="1" dirty="0"/>
              <a:t>m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&lt;HTML&gt;</a:t>
            </a:r>
          </a:p>
          <a:p>
            <a:pPr>
              <a:buNone/>
            </a:pPr>
            <a:r>
              <a:rPr lang="en-US" b="1" dirty="0" smtClean="0"/>
              <a:t>&lt;BODY </a:t>
            </a:r>
            <a:r>
              <a:rPr lang="en-US" b="1" dirty="0" err="1" smtClean="0"/>
              <a:t>onLoad</a:t>
            </a:r>
            <a:r>
              <a:rPr lang="en-US" b="1" dirty="0" smtClean="0"/>
              <a:t>="</a:t>
            </a:r>
            <a:r>
              <a:rPr lang="en-US" b="1" dirty="0" err="1" smtClean="0"/>
              <a:t>nilai</a:t>
            </a:r>
            <a:r>
              <a:rPr lang="en-US" b="1" dirty="0" smtClean="0"/>
              <a:t>()" </a:t>
            </a:r>
            <a:r>
              <a:rPr lang="en-US" b="1" dirty="0" err="1" smtClean="0"/>
              <a:t>onUnload</a:t>
            </a:r>
            <a:r>
              <a:rPr lang="en-US" b="1" dirty="0" smtClean="0"/>
              <a:t>="</a:t>
            </a:r>
            <a:r>
              <a:rPr lang="en-US" b="1" dirty="0" err="1" smtClean="0"/>
              <a:t>tutup</a:t>
            </a:r>
            <a:r>
              <a:rPr lang="en-US" b="1" dirty="0" smtClean="0"/>
              <a:t>()"&gt;</a:t>
            </a:r>
          </a:p>
          <a:p>
            <a:pPr>
              <a:buNone/>
            </a:pPr>
            <a:r>
              <a:rPr lang="en-US" b="1" dirty="0" smtClean="0"/>
              <a:t>&lt;SCRIPT LANGUAGE="JavaScript"&gt;</a:t>
            </a:r>
          </a:p>
          <a:p>
            <a:pPr>
              <a:buNone/>
            </a:pPr>
            <a:r>
              <a:rPr lang="en-US" b="1" dirty="0" smtClean="0"/>
              <a:t>function </a:t>
            </a:r>
            <a:r>
              <a:rPr lang="en-US" b="1" dirty="0" err="1" smtClean="0"/>
              <a:t>nilai</a:t>
            </a:r>
            <a:r>
              <a:rPr lang="en-US" b="1" dirty="0" smtClean="0"/>
              <a:t>()</a:t>
            </a:r>
          </a:p>
          <a:p>
            <a:pPr>
              <a:buNone/>
            </a:pPr>
            <a:r>
              <a:rPr lang="en-US" b="1" dirty="0" smtClean="0"/>
              <a:t>{</a:t>
            </a:r>
          </a:p>
          <a:p>
            <a:pPr>
              <a:buNone/>
            </a:pPr>
            <a:r>
              <a:rPr lang="en-US" b="1" dirty="0" smtClean="0"/>
              <a:t>alert("</a:t>
            </a:r>
            <a:r>
              <a:rPr lang="en-US" b="1" dirty="0" err="1" smtClean="0"/>
              <a:t>anda</a:t>
            </a:r>
            <a:r>
              <a:rPr lang="en-US" b="1" dirty="0" smtClean="0"/>
              <a:t> </a:t>
            </a:r>
            <a:r>
              <a:rPr lang="en-US" b="1" dirty="0" err="1" smtClean="0"/>
              <a:t>masuk</a:t>
            </a:r>
            <a:r>
              <a:rPr lang="en-US" b="1" dirty="0" smtClean="0"/>
              <a:t> web </a:t>
            </a:r>
            <a:r>
              <a:rPr lang="en-US" b="1" dirty="0" err="1" smtClean="0"/>
              <a:t>saya</a:t>
            </a:r>
            <a:r>
              <a:rPr lang="en-US" b="1" dirty="0" smtClean="0"/>
              <a:t>"); </a:t>
            </a:r>
          </a:p>
          <a:p>
            <a:pPr>
              <a:buNone/>
            </a:pPr>
            <a:r>
              <a:rPr lang="en-US" b="1" dirty="0" smtClean="0"/>
              <a:t>}</a:t>
            </a:r>
          </a:p>
          <a:p>
            <a:pPr>
              <a:buNone/>
            </a:pPr>
            <a:r>
              <a:rPr lang="en-US" b="1" dirty="0" smtClean="0"/>
              <a:t>function </a:t>
            </a:r>
            <a:r>
              <a:rPr lang="en-US" b="1" dirty="0" err="1" smtClean="0"/>
              <a:t>tutup</a:t>
            </a:r>
            <a:r>
              <a:rPr lang="en-US" b="1" dirty="0" smtClean="0"/>
              <a:t>()</a:t>
            </a:r>
          </a:p>
          <a:p>
            <a:pPr>
              <a:buNone/>
            </a:pPr>
            <a:r>
              <a:rPr lang="en-US" b="1" dirty="0" smtClean="0"/>
              <a:t>{</a:t>
            </a:r>
          </a:p>
          <a:p>
            <a:pPr>
              <a:buNone/>
            </a:pPr>
            <a:r>
              <a:rPr lang="en-US" b="1" dirty="0" err="1" smtClean="0"/>
              <a:t>window.alert</a:t>
            </a:r>
            <a:r>
              <a:rPr lang="en-US" b="1" dirty="0" smtClean="0"/>
              <a:t>("</a:t>
            </a:r>
            <a:r>
              <a:rPr lang="en-US" b="1" dirty="0" err="1" smtClean="0"/>
              <a:t>Terimakasih</a:t>
            </a:r>
            <a:r>
              <a:rPr lang="en-US" b="1" dirty="0" smtClean="0"/>
              <a:t> </a:t>
            </a:r>
            <a:r>
              <a:rPr lang="en-US" b="1" dirty="0" err="1" smtClean="0"/>
              <a:t>Telah</a:t>
            </a:r>
            <a:r>
              <a:rPr lang="en-US" b="1" dirty="0" smtClean="0"/>
              <a:t> </a:t>
            </a:r>
            <a:r>
              <a:rPr lang="en-US" b="1" dirty="0" err="1" smtClean="0"/>
              <a:t>masuk</a:t>
            </a:r>
            <a:r>
              <a:rPr lang="en-US" b="1" dirty="0" smtClean="0"/>
              <a:t> web </a:t>
            </a:r>
            <a:r>
              <a:rPr lang="en-US" b="1" dirty="0" err="1" smtClean="0"/>
              <a:t>saya</a:t>
            </a:r>
            <a:r>
              <a:rPr lang="en-US" b="1" dirty="0" smtClean="0"/>
              <a:t>..");</a:t>
            </a:r>
          </a:p>
          <a:p>
            <a:pPr>
              <a:buNone/>
            </a:pPr>
            <a:r>
              <a:rPr lang="en-US" b="1" dirty="0" smtClean="0"/>
              <a:t>}   </a:t>
            </a:r>
          </a:p>
          <a:p>
            <a:pPr>
              <a:buNone/>
            </a:pPr>
            <a:r>
              <a:rPr lang="en-US" b="1" dirty="0" smtClean="0"/>
              <a:t>&lt;/SCRIPT&gt;</a:t>
            </a:r>
          </a:p>
          <a:p>
            <a:pPr>
              <a:buNone/>
            </a:pPr>
            <a:r>
              <a:rPr lang="en-US" b="1" dirty="0" smtClean="0"/>
              <a:t>&lt;/center&gt;</a:t>
            </a:r>
          </a:p>
          <a:p>
            <a:pPr>
              <a:buNone/>
            </a:pPr>
            <a:r>
              <a:rPr lang="en-US" b="1" dirty="0" smtClean="0"/>
              <a:t>&lt;/BODY&gt;</a:t>
            </a:r>
          </a:p>
          <a:p>
            <a:pPr>
              <a:buNone/>
            </a:pPr>
            <a:r>
              <a:rPr lang="en-US" b="1" dirty="0" smtClean="0"/>
              <a:t>&lt;/HTML&gt;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onMouseOver</a:t>
            </a:r>
            <a:r>
              <a:rPr lang="en-US" dirty="0" smtClean="0"/>
              <a:t>=</a:t>
            </a:r>
            <a:r>
              <a:rPr lang="en-US" dirty="0" err="1" smtClean="0"/>
              <a:t>Dibangkitkan</a:t>
            </a:r>
            <a:r>
              <a:rPr lang="en-US" dirty="0" smtClean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kursor</a:t>
            </a:r>
            <a:r>
              <a:rPr lang="en-US" dirty="0"/>
              <a:t> mouse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smtClean="0"/>
              <a:t>link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onMouseOut</a:t>
            </a:r>
            <a:r>
              <a:rPr lang="en-US" dirty="0" smtClean="0"/>
              <a:t>=</a:t>
            </a:r>
            <a:r>
              <a:rPr lang="en-US" dirty="0" err="1"/>
              <a:t>Dibangkitkan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kursor</a:t>
            </a:r>
            <a:r>
              <a:rPr lang="en-US" dirty="0"/>
              <a:t> mouse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smtClean="0"/>
              <a:t>link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b="1" dirty="0"/>
              <a:t>&lt;&lt;HTML&gt;</a:t>
            </a:r>
          </a:p>
          <a:p>
            <a:pPr>
              <a:buNone/>
            </a:pPr>
            <a:r>
              <a:rPr lang="en-US" sz="1400" b="1" dirty="0"/>
              <a:t>&lt;BODY&gt;</a:t>
            </a:r>
          </a:p>
          <a:p>
            <a:pPr>
              <a:buNone/>
            </a:pPr>
            <a:r>
              <a:rPr lang="en-US" sz="1400" b="1" dirty="0"/>
              <a:t>&lt;SCRIPT LANGUAGE="JavaScript" type="text/</a:t>
            </a:r>
            <a:r>
              <a:rPr lang="en-US" sz="1400" b="1" dirty="0" err="1"/>
              <a:t>javascript</a:t>
            </a:r>
            <a:r>
              <a:rPr lang="en-US" sz="1400" b="1" dirty="0"/>
              <a:t>"&gt;</a:t>
            </a:r>
          </a:p>
          <a:p>
            <a:pPr>
              <a:buNone/>
            </a:pPr>
            <a:r>
              <a:rPr lang="en-US" sz="1400" b="1" dirty="0"/>
              <a:t>function gambar1() </a:t>
            </a:r>
          </a:p>
          <a:p>
            <a:pPr>
              <a:buNone/>
            </a:pPr>
            <a:r>
              <a:rPr lang="en-US" sz="1400" b="1" dirty="0"/>
              <a:t>{ </a:t>
            </a:r>
            <a:r>
              <a:rPr lang="en-US" sz="1400" b="1" dirty="0" err="1"/>
              <a:t>document.f.imgfan.src</a:t>
            </a:r>
            <a:r>
              <a:rPr lang="en-US" sz="1400" b="1" dirty="0"/>
              <a:t>="gif.gif" }</a:t>
            </a:r>
          </a:p>
          <a:p>
            <a:pPr>
              <a:buNone/>
            </a:pPr>
            <a:r>
              <a:rPr lang="en-US" sz="1400" b="1" dirty="0"/>
              <a:t>function gambar2(){ </a:t>
            </a:r>
          </a:p>
          <a:p>
            <a:pPr>
              <a:buNone/>
            </a:pPr>
            <a:r>
              <a:rPr lang="en-US" sz="1400" b="1" dirty="0" err="1"/>
              <a:t>document.f.imgfan.src</a:t>
            </a:r>
            <a:r>
              <a:rPr lang="en-US" sz="1400" b="1" dirty="0"/>
              <a:t>="animated-autumn-leaves-bkgrd1.gif" }</a:t>
            </a:r>
          </a:p>
          <a:p>
            <a:pPr>
              <a:buNone/>
            </a:pPr>
            <a:r>
              <a:rPr lang="en-US" sz="1400" b="1" dirty="0"/>
              <a:t>&lt;/SCRIPT&gt;</a:t>
            </a:r>
          </a:p>
          <a:p>
            <a:pPr>
              <a:buNone/>
            </a:pPr>
            <a:r>
              <a:rPr lang="en-US" sz="1400" b="1" dirty="0"/>
              <a:t>&lt;h1 align="center"&gt;</a:t>
            </a:r>
            <a:r>
              <a:rPr lang="en-US" sz="1400" b="1" dirty="0" err="1"/>
              <a:t>Latihan</a:t>
            </a:r>
            <a:r>
              <a:rPr lang="en-US" sz="1400" b="1" dirty="0"/>
              <a:t> Event </a:t>
            </a:r>
            <a:r>
              <a:rPr lang="en-US" sz="1400" b="1" dirty="0" err="1"/>
              <a:t>OnMouseOver</a:t>
            </a:r>
            <a:r>
              <a:rPr lang="en-US" sz="1400" b="1" dirty="0"/>
              <a:t> </a:t>
            </a:r>
            <a:r>
              <a:rPr lang="en-US" sz="1400" b="1" dirty="0" err="1"/>
              <a:t>dan</a:t>
            </a:r>
            <a:r>
              <a:rPr lang="en-US" sz="1400" b="1" dirty="0"/>
              <a:t> </a:t>
            </a:r>
            <a:r>
              <a:rPr lang="en-US" sz="1400" b="1" dirty="0" err="1"/>
              <a:t>OnMouseOut</a:t>
            </a:r>
            <a:r>
              <a:rPr lang="en-US" sz="1400" b="1" dirty="0"/>
              <a:t>&lt;/h1&gt; </a:t>
            </a:r>
          </a:p>
          <a:p>
            <a:pPr>
              <a:buNone/>
            </a:pPr>
            <a:r>
              <a:rPr lang="en-US" sz="1400" b="1" dirty="0"/>
              <a:t>&lt;</a:t>
            </a:r>
            <a:r>
              <a:rPr lang="en-US" sz="1400" b="1" dirty="0" err="1"/>
              <a:t>hr</a:t>
            </a:r>
            <a:r>
              <a:rPr lang="en-US" sz="1400" b="1" dirty="0"/>
              <a:t> width="600" color="black" </a:t>
            </a:r>
            <a:r>
              <a:rPr lang="en-US" sz="1400" b="1" dirty="0" err="1"/>
              <a:t>noshade</a:t>
            </a:r>
            <a:r>
              <a:rPr lang="en-US" sz="1400" b="1" dirty="0"/>
              <a:t> size="10"&gt;</a:t>
            </a:r>
          </a:p>
          <a:p>
            <a:pPr>
              <a:buNone/>
            </a:pPr>
            <a:r>
              <a:rPr lang="en-US" sz="1400" b="1" dirty="0"/>
              <a:t>&lt;font face="</a:t>
            </a:r>
            <a:r>
              <a:rPr lang="en-US" sz="1400" b="1" dirty="0" err="1"/>
              <a:t>arial</a:t>
            </a:r>
            <a:r>
              <a:rPr lang="en-US" sz="1400" b="1" dirty="0"/>
              <a:t>"&gt;</a:t>
            </a:r>
          </a:p>
          <a:p>
            <a:pPr>
              <a:buNone/>
            </a:pPr>
            <a:r>
              <a:rPr lang="en-US" sz="1400" b="1" dirty="0"/>
              <a:t>&lt;h3 align="center"&gt;SELAMAT DATANG&lt;/h3&gt;</a:t>
            </a:r>
          </a:p>
          <a:p>
            <a:pPr>
              <a:buNone/>
            </a:pPr>
            <a:r>
              <a:rPr lang="en-US" sz="1400" b="1" dirty="0"/>
              <a:t>&lt;CENTER&gt;</a:t>
            </a:r>
          </a:p>
          <a:p>
            <a:pPr>
              <a:buNone/>
            </a:pPr>
            <a:r>
              <a:rPr lang="en-US" sz="1400" b="1" dirty="0"/>
              <a:t>&lt;form name="f"&gt;</a:t>
            </a:r>
          </a:p>
          <a:p>
            <a:pPr>
              <a:buNone/>
            </a:pPr>
            <a:r>
              <a:rPr lang="en-US" sz="1400" b="1" dirty="0"/>
              <a:t>&lt;</a:t>
            </a:r>
            <a:r>
              <a:rPr lang="en-US" sz="1400" b="1" dirty="0" err="1"/>
              <a:t>Img</a:t>
            </a:r>
            <a:r>
              <a:rPr lang="en-US" sz="1400" b="1" dirty="0"/>
              <a:t> Name="logo" </a:t>
            </a:r>
            <a:r>
              <a:rPr lang="en-US" sz="1400" b="1" dirty="0" err="1"/>
              <a:t>src</a:t>
            </a:r>
            <a:r>
              <a:rPr lang="en-US" sz="1400" b="1" dirty="0"/>
              <a:t>="epibesdaydear.gif" </a:t>
            </a:r>
            <a:r>
              <a:rPr lang="en-US" sz="1400" b="1" dirty="0" err="1"/>
              <a:t>onmouseover</a:t>
            </a:r>
            <a:r>
              <a:rPr lang="en-US" sz="1400" b="1" dirty="0"/>
              <a:t>="</a:t>
            </a:r>
            <a:r>
              <a:rPr lang="en-US" sz="1400" b="1" dirty="0" err="1"/>
              <a:t>document.logo.src</a:t>
            </a:r>
            <a:r>
              <a:rPr lang="en-US" sz="1400" b="1" dirty="0"/>
              <a:t>='jadi.gif'" </a:t>
            </a:r>
          </a:p>
          <a:p>
            <a:pPr>
              <a:buNone/>
            </a:pPr>
            <a:r>
              <a:rPr lang="en-US" sz="1400" b="1" dirty="0"/>
              <a:t> </a:t>
            </a:r>
            <a:r>
              <a:rPr lang="en-US" sz="1400" b="1" dirty="0" err="1"/>
              <a:t>onmouseout</a:t>
            </a:r>
            <a:r>
              <a:rPr lang="en-US" sz="1400" b="1" dirty="0"/>
              <a:t>="</a:t>
            </a:r>
            <a:r>
              <a:rPr lang="en-US" sz="1400" b="1" dirty="0" err="1"/>
              <a:t>document.logo.src</a:t>
            </a:r>
            <a:r>
              <a:rPr lang="en-US" sz="1400" b="1" dirty="0"/>
              <a:t>='epibesdaydear.gif'"&gt;</a:t>
            </a:r>
          </a:p>
          <a:p>
            <a:pPr>
              <a:buNone/>
            </a:pPr>
            <a:r>
              <a:rPr lang="en-US" sz="1400" b="1" dirty="0"/>
              <a:t>&lt;h4 align="center"&gt;</a:t>
            </a:r>
            <a:r>
              <a:rPr lang="en-US" sz="1400" b="1" dirty="0" err="1"/>
              <a:t>Tunjuk</a:t>
            </a:r>
            <a:r>
              <a:rPr lang="en-US" sz="1400" b="1" dirty="0"/>
              <a:t> </a:t>
            </a:r>
            <a:r>
              <a:rPr lang="en-US" sz="1400" b="1" dirty="0" err="1"/>
              <a:t>gambar</a:t>
            </a:r>
            <a:r>
              <a:rPr lang="en-US" sz="1400" b="1" dirty="0"/>
              <a:t> </a:t>
            </a:r>
            <a:r>
              <a:rPr lang="en-US" sz="1400" b="1" dirty="0" err="1"/>
              <a:t>dibawah</a:t>
            </a:r>
            <a:r>
              <a:rPr lang="en-US" sz="1400" b="1" dirty="0"/>
              <a:t> </a:t>
            </a:r>
            <a:r>
              <a:rPr lang="en-US" sz="1400" b="1" dirty="0" err="1"/>
              <a:t>ini</a:t>
            </a:r>
            <a:r>
              <a:rPr lang="en-US" sz="1400" b="1" dirty="0"/>
              <a:t>&lt;/h4&gt;</a:t>
            </a:r>
          </a:p>
          <a:p>
            <a:pPr>
              <a:buNone/>
            </a:pPr>
            <a:r>
              <a:rPr lang="en-US" sz="1400" b="1" dirty="0"/>
              <a:t>&lt;A HREF="radio.html" </a:t>
            </a:r>
            <a:r>
              <a:rPr lang="en-US" sz="1400" b="1" dirty="0" err="1"/>
              <a:t>onMouseOver</a:t>
            </a:r>
            <a:r>
              <a:rPr lang="en-US" sz="1400" b="1" dirty="0"/>
              <a:t>="gambar1()" </a:t>
            </a:r>
            <a:r>
              <a:rPr lang="en-US" sz="1400" b="1" dirty="0" err="1"/>
              <a:t>onMouseOut</a:t>
            </a:r>
            <a:r>
              <a:rPr lang="en-US" sz="1400" b="1" dirty="0"/>
              <a:t>="gambar2()"&gt;</a:t>
            </a:r>
          </a:p>
          <a:p>
            <a:pPr>
              <a:buNone/>
            </a:pPr>
            <a:r>
              <a:rPr lang="en-US" sz="1400" b="1" dirty="0"/>
              <a:t>&lt;IMAGE NAME="</a:t>
            </a:r>
            <a:r>
              <a:rPr lang="en-US" sz="1400" b="1" dirty="0" err="1"/>
              <a:t>imgfan</a:t>
            </a:r>
            <a:r>
              <a:rPr lang="en-US" sz="1400" b="1" dirty="0"/>
              <a:t>" SRC="gif.gif" WIDTH=61 HEIGHT=72 BORDER=0&gt;</a:t>
            </a:r>
          </a:p>
          <a:p>
            <a:pPr>
              <a:buNone/>
            </a:pPr>
            <a:r>
              <a:rPr lang="en-US" sz="1400" b="1" dirty="0"/>
              <a:t>&lt;/A&gt;</a:t>
            </a:r>
          </a:p>
          <a:p>
            <a:pPr>
              <a:buNone/>
            </a:pPr>
            <a:r>
              <a:rPr lang="en-US" sz="1400" b="1" dirty="0"/>
              <a:t>&lt;/form&gt;</a:t>
            </a:r>
          </a:p>
          <a:p>
            <a:pPr>
              <a:buNone/>
            </a:pPr>
            <a:r>
              <a:rPr lang="en-US" sz="1400" b="1" dirty="0"/>
              <a:t>&lt;/center&gt;</a:t>
            </a:r>
          </a:p>
          <a:p>
            <a:pPr>
              <a:buNone/>
            </a:pPr>
            <a:r>
              <a:rPr lang="en-US" sz="1400" b="1" dirty="0"/>
              <a:t>&lt;/BODY&gt;</a:t>
            </a:r>
          </a:p>
          <a:p>
            <a:pPr>
              <a:buNone/>
            </a:pPr>
            <a:r>
              <a:rPr lang="en-US" sz="1400" b="1" dirty="0"/>
              <a:t>&lt;/HTML&gt;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Event on submit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dibangkitkan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user </a:t>
            </a:r>
            <a:r>
              <a:rPr lang="en-US" dirty="0" err="1"/>
              <a:t>menekan</a:t>
            </a:r>
            <a:r>
              <a:rPr lang="en-US" dirty="0"/>
              <a:t> </a:t>
            </a:r>
            <a:r>
              <a:rPr lang="en-US" dirty="0" err="1"/>
              <a:t>tombol</a:t>
            </a:r>
            <a:r>
              <a:rPr lang="en-US" dirty="0"/>
              <a:t> submit. </a:t>
            </a:r>
            <a:r>
              <a:rPr lang="en-US" dirty="0" err="1"/>
              <a:t>Dengan</a:t>
            </a:r>
            <a:r>
              <a:rPr lang="en-US" dirty="0"/>
              <a:t> event </a:t>
            </a:r>
            <a:r>
              <a:rPr lang="en-US" dirty="0" err="1"/>
              <a:t>ini</a:t>
            </a:r>
            <a:r>
              <a:rPr lang="en-US" dirty="0"/>
              <a:t> data yang </a:t>
            </a:r>
            <a:r>
              <a:rPr lang="en-US" dirty="0" err="1"/>
              <a:t>diinputkan</a:t>
            </a:r>
            <a:r>
              <a:rPr lang="en-US" dirty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form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Kejadian</a:t>
            </a:r>
            <a:r>
              <a:rPr lang="en-US" dirty="0" smtClean="0"/>
              <a:t> 2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/>
          <a:srcRect l="20671" t="14882" b="15797"/>
          <a:stretch/>
        </p:blipFill>
        <p:spPr bwMode="auto">
          <a:xfrm>
            <a:off x="395536" y="692696"/>
            <a:ext cx="8350292" cy="5472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image,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Javascript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Image.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pendeklarasiannya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pPr algn="just"/>
            <a:r>
              <a:rPr lang="en-US" dirty="0"/>
              <a:t>img1 = new Image ()</a:t>
            </a:r>
          </a:p>
          <a:p>
            <a:pPr algn="just"/>
            <a:r>
              <a:rPr lang="en-US" dirty="0"/>
              <a:t>img1.src = "</a:t>
            </a:r>
            <a:r>
              <a:rPr lang="en-US" dirty="0" smtClean="0"/>
              <a:t>pic1.gif“(</a:t>
            </a:r>
            <a:r>
              <a:rPr lang="en-US" dirty="0" err="1" smtClean="0"/>
              <a:t>tergantung</a:t>
            </a:r>
            <a:r>
              <a:rPr lang="en-US" dirty="0" smtClean="0"/>
              <a:t> format </a:t>
            </a:r>
            <a:r>
              <a:rPr lang="en-US" dirty="0" err="1" smtClean="0"/>
              <a:t>gambar</a:t>
            </a:r>
            <a:r>
              <a:rPr lang="en-US" dirty="0" smtClean="0"/>
              <a:t>)</a:t>
            </a:r>
            <a:endParaRPr lang="en-US" dirty="0"/>
          </a:p>
          <a:p>
            <a:pPr algn="just"/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image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isinya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image pic1.gif</a:t>
            </a:r>
          </a:p>
          <a:p>
            <a:pPr algn="just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Manipulasi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/>
          <a:srcRect l="19729" t="15169" b="22091"/>
          <a:stretch/>
        </p:blipFill>
        <p:spPr bwMode="auto">
          <a:xfrm>
            <a:off x="467544" y="548680"/>
            <a:ext cx="8230142" cy="56886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862</TotalTime>
  <Words>349</Words>
  <Application>Microsoft Office PowerPoint</Application>
  <PresentationFormat>On-screen Show (4:3)</PresentationFormat>
  <Paragraphs>64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Hardcover</vt:lpstr>
      <vt:lpstr>Kejadian Bagian 1 lanjutan</vt:lpstr>
      <vt:lpstr>PowerPoint Presentation</vt:lpstr>
      <vt:lpstr>PowerPoint Presentation</vt:lpstr>
      <vt:lpstr>PowerPoint Presentation</vt:lpstr>
      <vt:lpstr>Kejadian 2</vt:lpstr>
      <vt:lpstr>PowerPoint Presentation</vt:lpstr>
      <vt:lpstr>Manipulasi gambar</vt:lpstr>
      <vt:lpstr>PowerPoint Presentation</vt:lpstr>
    </vt:vector>
  </TitlesOfParts>
  <Company>sitanggang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Kejadian Bagian 1 lanjutan</dc:title>
  <dc:creator>andris</dc:creator>
  <cp:lastModifiedBy>andris</cp:lastModifiedBy>
  <cp:revision>15</cp:revision>
  <dcterms:created xsi:type="dcterms:W3CDTF">2011-05-27T21:11:46Z</dcterms:created>
  <dcterms:modified xsi:type="dcterms:W3CDTF">2012-12-17T03:02:20Z</dcterms:modified>
</cp:coreProperties>
</file>