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B1E966-366F-4191-8B9D-47DAE2D9011A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15931B-B4D3-4252-87CB-9EA2D9A0C8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11128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: </a:t>
            </a:r>
            <a:r>
              <a:rPr lang="en-US" dirty="0" err="1" smtClean="0"/>
              <a:t>eksploratif</a:t>
            </a:r>
            <a:r>
              <a:rPr lang="en-US" dirty="0" smtClean="0"/>
              <a:t>, </a:t>
            </a:r>
            <a:r>
              <a:rPr lang="en-US" dirty="0" err="1" smtClean="0"/>
              <a:t>verifikatif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developmental.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pula </a:t>
            </a:r>
            <a:r>
              <a:rPr lang="en-US" dirty="0" err="1" smtClean="0"/>
              <a:t>tujuan</a:t>
            </a:r>
            <a:r>
              <a:rPr lang="en-US" dirty="0" smtClean="0"/>
              <a:t> lain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eksplanasi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1042"/>
          <p:cNvSpPr txBox="1">
            <a:spLocks noChangeArrowheads="1"/>
          </p:cNvSpPr>
          <p:nvPr/>
        </p:nvSpPr>
        <p:spPr bwMode="auto">
          <a:xfrm>
            <a:off x="457200" y="2590800"/>
            <a:ext cx="8382000" cy="2031325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330099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 err="1">
                <a:cs typeface="Times New Roman" pitchFamily="18" charset="0"/>
              </a:rPr>
              <a:t>Penelitian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bertujuan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: </a:t>
            </a:r>
          </a:p>
          <a:p>
            <a:pPr eaLnBrk="0" hangingPunct="0">
              <a:defRPr/>
            </a:pPr>
            <a:r>
              <a:rPr lang="en-US" sz="1800" dirty="0">
                <a:cs typeface="Times New Roman" pitchFamily="18" charset="0"/>
                <a:sym typeface="Wingdings" pitchFamily="2" charset="2"/>
              </a:rPr>
              <a:t>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Menemukan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fakta</a:t>
            </a:r>
            <a:r>
              <a:rPr lang="en-US" sz="1800" dirty="0">
                <a:cs typeface="Times New Roman" pitchFamily="18" charset="0"/>
              </a:rPr>
              <a:t>/</a:t>
            </a:r>
            <a:r>
              <a:rPr lang="en-US" sz="1800" dirty="0" err="1">
                <a:cs typeface="Times New Roman" pitchFamily="18" charset="0"/>
              </a:rPr>
              <a:t>prinsip</a:t>
            </a:r>
            <a:r>
              <a:rPr lang="en-US" sz="1800" dirty="0">
                <a:cs typeface="Times New Roman" pitchFamily="18" charset="0"/>
              </a:rPr>
              <a:t>/</a:t>
            </a:r>
            <a:r>
              <a:rPr lang="en-US" sz="1800" dirty="0" err="1">
                <a:cs typeface="Times New Roman" pitchFamily="18" charset="0"/>
              </a:rPr>
              <a:t>produk</a:t>
            </a:r>
            <a:r>
              <a:rPr lang="en-US" sz="1800" dirty="0">
                <a:cs typeface="Times New Roman" pitchFamily="18" charset="0"/>
              </a:rPr>
              <a:t> yang </a:t>
            </a:r>
            <a:r>
              <a:rPr lang="en-US" sz="1800" dirty="0" err="1">
                <a:cs typeface="Times New Roman" pitchFamily="18" charset="0"/>
              </a:rPr>
              <a:t>baru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dari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suatu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pengetahuan</a:t>
            </a:r>
            <a:r>
              <a:rPr lang="en-US" sz="1800" dirty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 dirty="0">
                <a:cs typeface="Times New Roman" pitchFamily="18" charset="0"/>
              </a:rPr>
              <a:t>     (</a:t>
            </a:r>
            <a:r>
              <a:rPr lang="en-US" sz="1800" dirty="0" err="1">
                <a:cs typeface="Times New Roman" pitchFamily="18" charset="0"/>
              </a:rPr>
              <a:t>Eksploratif</a:t>
            </a:r>
            <a:r>
              <a:rPr lang="en-US" sz="1800" dirty="0">
                <a:cs typeface="Times New Roman" pitchFamily="18" charset="0"/>
              </a:rPr>
              <a:t>) </a:t>
            </a:r>
            <a:endParaRPr lang="en-US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 dirty="0">
                <a:cs typeface="Times New Roman" pitchFamily="18" charset="0"/>
                <a:sym typeface="Wingdings" pitchFamily="2" charset="2"/>
              </a:rPr>
              <a:t>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Menguji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kebenaran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atas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fakta</a:t>
            </a:r>
            <a:r>
              <a:rPr lang="en-US" sz="1800" dirty="0">
                <a:cs typeface="Times New Roman" pitchFamily="18" charset="0"/>
              </a:rPr>
              <a:t>/</a:t>
            </a:r>
            <a:r>
              <a:rPr lang="en-US" sz="1800" dirty="0" err="1">
                <a:cs typeface="Times New Roman" pitchFamily="18" charset="0"/>
              </a:rPr>
              <a:t>prinsip</a:t>
            </a:r>
            <a:r>
              <a:rPr lang="en-US" sz="1800" dirty="0">
                <a:cs typeface="Times New Roman" pitchFamily="18" charset="0"/>
              </a:rPr>
              <a:t>/</a:t>
            </a:r>
            <a:r>
              <a:rPr lang="en-US" sz="1800" dirty="0" err="1">
                <a:cs typeface="Times New Roman" pitchFamily="18" charset="0"/>
              </a:rPr>
              <a:t>produk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dari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suatu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pengetahuan</a:t>
            </a:r>
            <a:r>
              <a:rPr lang="en-US" sz="1800" dirty="0">
                <a:cs typeface="Times New Roman" pitchFamily="18" charset="0"/>
              </a:rPr>
              <a:t> yang </a:t>
            </a:r>
            <a:r>
              <a:rPr lang="en-US" sz="1800" dirty="0" err="1">
                <a:cs typeface="Times New Roman" pitchFamily="18" charset="0"/>
              </a:rPr>
              <a:t>sudah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ada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 err="1">
                <a:cs typeface="Times New Roman" pitchFamily="18" charset="0"/>
              </a:rPr>
              <a:t>Verifikatif</a:t>
            </a:r>
            <a:r>
              <a:rPr lang="en-US" sz="1800" dirty="0">
                <a:cs typeface="Times New Roman" pitchFamily="18" charset="0"/>
              </a:rPr>
              <a:t>) </a:t>
            </a:r>
            <a:endParaRPr lang="en-US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 dirty="0">
                <a:cs typeface="Times New Roman" pitchFamily="18" charset="0"/>
                <a:sym typeface="Wingdings" pitchFamily="2" charset="2"/>
              </a:rPr>
              <a:t>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Mengembangkan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fakta</a:t>
            </a:r>
            <a:r>
              <a:rPr lang="en-US" sz="1800" dirty="0">
                <a:cs typeface="Times New Roman" pitchFamily="18" charset="0"/>
              </a:rPr>
              <a:t>/</a:t>
            </a:r>
            <a:r>
              <a:rPr lang="en-US" sz="1800" dirty="0" err="1">
                <a:cs typeface="Times New Roman" pitchFamily="18" charset="0"/>
              </a:rPr>
              <a:t>prinsip</a:t>
            </a:r>
            <a:r>
              <a:rPr lang="en-US" sz="1800" dirty="0">
                <a:cs typeface="Times New Roman" pitchFamily="18" charset="0"/>
              </a:rPr>
              <a:t>/</a:t>
            </a:r>
            <a:r>
              <a:rPr lang="en-US" sz="1800" dirty="0" err="1">
                <a:cs typeface="Times New Roman" pitchFamily="18" charset="0"/>
              </a:rPr>
              <a:t>produk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dari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suatu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pengetahuan</a:t>
            </a:r>
            <a:r>
              <a:rPr lang="en-US" sz="1800" dirty="0">
                <a:cs typeface="Times New Roman" pitchFamily="18" charset="0"/>
              </a:rPr>
              <a:t> yang </a:t>
            </a:r>
            <a:r>
              <a:rPr lang="en-US" sz="1800" dirty="0" err="1">
                <a:cs typeface="Times New Roman" pitchFamily="18" charset="0"/>
              </a:rPr>
              <a:t>sudah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ada</a:t>
            </a:r>
            <a:r>
              <a:rPr lang="en-US" sz="1800" dirty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 dirty="0">
                <a:cs typeface="Times New Roman" pitchFamily="18" charset="0"/>
              </a:rPr>
              <a:t>     (Development)</a:t>
            </a:r>
            <a:endParaRPr lang="en-US" sz="1800" dirty="0">
              <a:cs typeface="Times New Roman" pitchFamily="18" charset="0"/>
              <a:sym typeface="Wingdings" pitchFamily="2" charset="2"/>
            </a:endParaRPr>
          </a:p>
        </p:txBody>
      </p:sp>
      <p:grpSp>
        <p:nvGrpSpPr>
          <p:cNvPr id="5" name="Group 1032"/>
          <p:cNvGrpSpPr>
            <a:grpSpLocks/>
          </p:cNvGrpSpPr>
          <p:nvPr/>
        </p:nvGrpSpPr>
        <p:grpSpPr bwMode="auto">
          <a:xfrm>
            <a:off x="685800" y="4953000"/>
            <a:ext cx="7924800" cy="1371600"/>
            <a:chOff x="576" y="2544"/>
            <a:chExt cx="4608" cy="864"/>
          </a:xfrm>
        </p:grpSpPr>
        <p:sp>
          <p:nvSpPr>
            <p:cNvPr id="6" name="Text Box 1041"/>
            <p:cNvSpPr txBox="1">
              <a:spLocks noChangeArrowheads="1"/>
            </p:cNvSpPr>
            <p:nvPr/>
          </p:nvSpPr>
          <p:spPr bwMode="auto">
            <a:xfrm>
              <a:off x="576" y="2880"/>
              <a:ext cx="1008" cy="296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>
                  <a:cs typeface="Times New Roman" pitchFamily="18" charset="0"/>
                </a:rPr>
                <a:t>Eksploratif</a:t>
              </a:r>
              <a:endParaRPr lang="en-US"/>
            </a:p>
          </p:txBody>
        </p:sp>
        <p:sp>
          <p:nvSpPr>
            <p:cNvPr id="7" name="Text Box 1040"/>
            <p:cNvSpPr txBox="1">
              <a:spLocks noChangeArrowheads="1"/>
            </p:cNvSpPr>
            <p:nvPr/>
          </p:nvSpPr>
          <p:spPr bwMode="auto">
            <a:xfrm>
              <a:off x="3984" y="2880"/>
              <a:ext cx="1200" cy="296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>
                  <a:cs typeface="Times New Roman" pitchFamily="18" charset="0"/>
                </a:rPr>
                <a:t>Development</a:t>
              </a:r>
              <a:endParaRPr lang="en-US"/>
            </a:p>
          </p:txBody>
        </p:sp>
        <p:sp>
          <p:nvSpPr>
            <p:cNvPr id="8" name="Text Box 1039"/>
            <p:cNvSpPr txBox="1">
              <a:spLocks noChangeArrowheads="1"/>
            </p:cNvSpPr>
            <p:nvPr/>
          </p:nvSpPr>
          <p:spPr bwMode="auto">
            <a:xfrm>
              <a:off x="2256" y="2880"/>
              <a:ext cx="1008" cy="296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>
                  <a:cs typeface="Times New Roman" pitchFamily="18" charset="0"/>
                </a:rPr>
                <a:t>Verifikatif</a:t>
              </a:r>
              <a:endParaRPr lang="en-US"/>
            </a:p>
          </p:txBody>
        </p:sp>
        <p:sp>
          <p:nvSpPr>
            <p:cNvPr id="9" name="Line 1038"/>
            <p:cNvSpPr>
              <a:spLocks noChangeShapeType="1"/>
            </p:cNvSpPr>
            <p:nvPr/>
          </p:nvSpPr>
          <p:spPr bwMode="auto">
            <a:xfrm>
              <a:off x="1680" y="3024"/>
              <a:ext cx="528" cy="0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37"/>
            <p:cNvSpPr>
              <a:spLocks noChangeShapeType="1"/>
            </p:cNvSpPr>
            <p:nvPr/>
          </p:nvSpPr>
          <p:spPr bwMode="auto">
            <a:xfrm>
              <a:off x="3408" y="3024"/>
              <a:ext cx="528" cy="0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36"/>
            <p:cNvSpPr>
              <a:spLocks noChangeShapeType="1"/>
            </p:cNvSpPr>
            <p:nvPr/>
          </p:nvSpPr>
          <p:spPr bwMode="auto">
            <a:xfrm flipH="1">
              <a:off x="1008" y="3408"/>
              <a:ext cx="3600" cy="0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35"/>
            <p:cNvSpPr>
              <a:spLocks noChangeShapeType="1"/>
            </p:cNvSpPr>
            <p:nvPr/>
          </p:nvSpPr>
          <p:spPr bwMode="auto">
            <a:xfrm flipV="1">
              <a:off x="1008" y="3216"/>
              <a:ext cx="0" cy="192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34"/>
            <p:cNvSpPr>
              <a:spLocks noChangeShapeType="1"/>
            </p:cNvSpPr>
            <p:nvPr/>
          </p:nvSpPr>
          <p:spPr bwMode="auto">
            <a:xfrm>
              <a:off x="4608" y="3216"/>
              <a:ext cx="0" cy="192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33"/>
            <p:cNvSpPr txBox="1">
              <a:spLocks noChangeArrowheads="1"/>
            </p:cNvSpPr>
            <p:nvPr/>
          </p:nvSpPr>
          <p:spPr bwMode="auto">
            <a:xfrm>
              <a:off x="1728" y="2544"/>
              <a:ext cx="1843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cs typeface="Times New Roman" pitchFamily="18" charset="0"/>
                </a:rPr>
                <a:t>Daur Hidup Penelitian</a:t>
              </a:r>
              <a:endParaRPr lang="en-US"/>
            </a:p>
          </p:txBody>
        </p:sp>
      </p:grpSp>
      <p:sp>
        <p:nvSpPr>
          <p:cNvPr id="15" name="Text Box 1031"/>
          <p:cNvSpPr txBox="1">
            <a:spLocks noChangeArrowheads="1"/>
          </p:cNvSpPr>
          <p:nvPr/>
        </p:nvSpPr>
        <p:spPr bwMode="auto">
          <a:xfrm>
            <a:off x="304800" y="6400800"/>
            <a:ext cx="90805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cs typeface="Times New Roman" pitchFamily="18" charset="0"/>
                <a:sym typeface="Wingdings" pitchFamily="2" charset="2"/>
              </a:rPr>
              <a:t>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Penelitian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merupakan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suatu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proses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pernah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berhenti</a:t>
            </a:r>
            <a:endParaRPr lang="en-US" dirty="0"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: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,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, </a:t>
            </a:r>
            <a:r>
              <a:rPr lang="en-US" dirty="0" err="1" smtClean="0"/>
              <a:t>ekologi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: </a:t>
            </a:r>
            <a:r>
              <a:rPr lang="en-US" dirty="0" err="1" smtClean="0"/>
              <a:t>survai</a:t>
            </a:r>
            <a:r>
              <a:rPr lang="en-US" dirty="0" smtClean="0"/>
              <a:t>, </a:t>
            </a:r>
            <a:r>
              <a:rPr lang="en-US" dirty="0" err="1" smtClean="0"/>
              <a:t>eksperimen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data </a:t>
            </a:r>
            <a:r>
              <a:rPr lang="en-US" dirty="0" err="1" smtClean="0"/>
              <a:t>sekunder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,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10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/ </a:t>
            </a:r>
            <a:r>
              <a:rPr lang="en-US" dirty="0" err="1" smtClean="0"/>
              <a:t>sifat</a:t>
            </a:r>
            <a:r>
              <a:rPr lang="en-US" dirty="0" smtClean="0"/>
              <a:t>:</a:t>
            </a:r>
          </a:p>
          <a:p>
            <a:pPr marL="627063" indent="-285750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fenomena-fenomena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</a:p>
          <a:p>
            <a:pPr marL="627063" indent="-285750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hipotesa-hipotesa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.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korelasional</a:t>
            </a:r>
            <a:r>
              <a:rPr lang="en-US" dirty="0" smtClean="0"/>
              <a:t>/ </a:t>
            </a:r>
            <a:r>
              <a:rPr lang="en-US" dirty="0" err="1" smtClean="0"/>
              <a:t>asosiatif</a:t>
            </a:r>
            <a:r>
              <a:rPr lang="en-US" dirty="0" smtClean="0"/>
              <a:t>.</a:t>
            </a:r>
          </a:p>
          <a:p>
            <a:pPr marL="627063" indent="-285750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r>
              <a:rPr lang="en-US" dirty="0" smtClean="0"/>
              <a:t> (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</a:t>
            </a:r>
            <a:r>
              <a:rPr lang="en-US" dirty="0" err="1" smtClean="0"/>
              <a:t>kausal</a:t>
            </a:r>
            <a:r>
              <a:rPr lang="en-US" dirty="0" smtClean="0"/>
              <a:t>).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,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(pure research)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(applied research)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9423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dirty="0" err="1" smtClean="0"/>
              <a:t>enis</a:t>
            </a:r>
            <a:r>
              <a:rPr lang="en-US" dirty="0" smtClean="0"/>
              <a:t> data: </a:t>
            </a:r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Kuantitatif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data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.</a:t>
            </a:r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Kualitatif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 </a:t>
            </a:r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86800" cy="882650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Karakateristik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r>
              <a:rPr lang="en-US" sz="2600" dirty="0" smtClean="0"/>
              <a:t> </a:t>
            </a:r>
            <a:r>
              <a:rPr lang="en-US" sz="2600" dirty="0" err="1" smtClean="0"/>
              <a:t>kuantitatif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kualitatif</a:t>
            </a:r>
            <a:endParaRPr lang="en-US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04800"/>
            <a:ext cx="4290556" cy="639762"/>
          </a:xfrm>
        </p:spPr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kuantiatif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304800"/>
            <a:ext cx="4292241" cy="639762"/>
          </a:xfrm>
        </p:spPr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143000"/>
            <a:ext cx="4290556" cy="42465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Ilmu-ilmu</a:t>
            </a:r>
            <a:r>
              <a:rPr lang="en-US" dirty="0" smtClean="0"/>
              <a:t> ‘</a:t>
            </a:r>
            <a:r>
              <a:rPr lang="en-US" dirty="0" err="1" smtClean="0"/>
              <a:t>keras</a:t>
            </a:r>
            <a:r>
              <a:rPr lang="en-US" dirty="0" smtClean="0"/>
              <a:t>’: </a:t>
            </a:r>
            <a:r>
              <a:rPr lang="en-US" dirty="0" err="1" smtClean="0"/>
              <a:t>fisika</a:t>
            </a:r>
            <a:r>
              <a:rPr lang="en-US" dirty="0" smtClean="0"/>
              <a:t>, </a:t>
            </a:r>
            <a:r>
              <a:rPr lang="en-US" dirty="0" err="1" smtClean="0"/>
              <a:t>enginering</a:t>
            </a:r>
            <a:r>
              <a:rPr lang="en-US" dirty="0" smtClean="0"/>
              <a:t>,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Fokus</a:t>
            </a:r>
            <a:r>
              <a:rPr lang="en-US" dirty="0" smtClean="0"/>
              <a:t> “</a:t>
            </a:r>
            <a:r>
              <a:rPr lang="en-US" dirty="0" err="1" smtClean="0"/>
              <a:t>ringkas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endParaRPr lang="en-US" dirty="0" smtClean="0"/>
          </a:p>
          <a:p>
            <a:r>
              <a:rPr lang="en-US" dirty="0" err="1" smtClean="0"/>
              <a:t>Reduksionistik</a:t>
            </a:r>
            <a:endParaRPr lang="en-US" dirty="0" smtClean="0"/>
          </a:p>
          <a:p>
            <a:r>
              <a:rPr lang="en-US" dirty="0" err="1" smtClean="0"/>
              <a:t>Objektif</a:t>
            </a:r>
            <a:endParaRPr lang="en-US" dirty="0" smtClean="0"/>
          </a:p>
          <a:p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endParaRPr lang="en-US" dirty="0" smtClean="0"/>
          </a:p>
          <a:p>
            <a:r>
              <a:rPr lang="en-US" dirty="0" smtClean="0"/>
              <a:t>Basis </a:t>
            </a:r>
            <a:r>
              <a:rPr lang="en-US" dirty="0" err="1" smtClean="0"/>
              <a:t>pengetahuan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endParaRPr lang="en-US" dirty="0" smtClean="0"/>
          </a:p>
          <a:p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Instrumen</a:t>
            </a:r>
            <a:endParaRPr lang="en-US" dirty="0" smtClean="0"/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: </a:t>
            </a:r>
            <a:r>
              <a:rPr lang="en-US" dirty="0" err="1" smtClean="0"/>
              <a:t>angka</a:t>
            </a: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Generalisasi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143000"/>
            <a:ext cx="4288536" cy="45513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Ilmu-ilmu</a:t>
            </a:r>
            <a:r>
              <a:rPr lang="en-US" dirty="0" smtClean="0"/>
              <a:t> ‘</a:t>
            </a:r>
            <a:r>
              <a:rPr lang="en-US" dirty="0" err="1" smtClean="0"/>
              <a:t>lunak</a:t>
            </a:r>
            <a:r>
              <a:rPr lang="en-US" dirty="0" smtClean="0"/>
              <a:t>’: </a:t>
            </a:r>
            <a:r>
              <a:rPr lang="en-US" dirty="0" err="1" smtClean="0"/>
              <a:t>sosiologi</a:t>
            </a:r>
            <a:r>
              <a:rPr lang="en-US" dirty="0" smtClean="0"/>
              <a:t>, </a:t>
            </a:r>
            <a:r>
              <a:rPr lang="en-US" dirty="0" err="1" smtClean="0"/>
              <a:t>antropologi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err="1" smtClean="0"/>
              <a:t>Holistik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endParaRPr lang="en-US" dirty="0" smtClean="0"/>
          </a:p>
          <a:p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endParaRPr lang="en-US" dirty="0" smtClean="0"/>
          </a:p>
          <a:p>
            <a:r>
              <a:rPr lang="en-US" dirty="0" err="1" smtClean="0"/>
              <a:t>Penalaran</a:t>
            </a:r>
            <a:r>
              <a:rPr lang="en-US" dirty="0" smtClean="0"/>
              <a:t>: </a:t>
            </a:r>
            <a:r>
              <a:rPr lang="en-US" dirty="0" err="1" smtClean="0"/>
              <a:t>dialektik-induktif</a:t>
            </a:r>
            <a:r>
              <a:rPr lang="en-US" dirty="0" smtClean="0"/>
              <a:t> (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Basis </a:t>
            </a:r>
            <a:r>
              <a:rPr lang="en-US" dirty="0" err="1" smtClean="0"/>
              <a:t>pengetahuan</a:t>
            </a:r>
            <a:r>
              <a:rPr lang="en-US" dirty="0" smtClean="0"/>
              <a:t>: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endParaRPr lang="en-US" dirty="0" smtClean="0"/>
          </a:p>
          <a:p>
            <a:r>
              <a:rPr lang="en-US" dirty="0" err="1" smtClean="0"/>
              <a:t>Mengembangkan</a:t>
            </a:r>
            <a:r>
              <a:rPr lang="en-US" dirty="0" smtClean="0"/>
              <a:t>/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r>
              <a:rPr lang="en-US" dirty="0" err="1" smtClean="0"/>
              <a:t>Sumbangsih</a:t>
            </a:r>
            <a:r>
              <a:rPr lang="en-US" dirty="0" smtClean="0"/>
              <a:t> </a:t>
            </a:r>
            <a:r>
              <a:rPr lang="en-US" dirty="0" err="1" smtClean="0"/>
              <a:t>tafsiran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endParaRPr lang="en-US" dirty="0" smtClean="0"/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: </a:t>
            </a:r>
            <a:r>
              <a:rPr lang="en-US" dirty="0" err="1" smtClean="0"/>
              <a:t>kata-kata</a:t>
            </a:r>
            <a:endParaRPr lang="en-US" dirty="0" smtClean="0"/>
          </a:p>
          <a:p>
            <a:r>
              <a:rPr lang="en-US" dirty="0" err="1" smtClean="0"/>
              <a:t>Interpretasi</a:t>
            </a:r>
            <a:r>
              <a:rPr lang="en-US" dirty="0" smtClean="0"/>
              <a:t> individual</a:t>
            </a:r>
          </a:p>
          <a:p>
            <a:r>
              <a:rPr lang="en-US" dirty="0" err="1" smtClean="0"/>
              <a:t>Keunikan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410200"/>
            <a:ext cx="7772400" cy="882650"/>
          </a:xfrm>
        </p:spPr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 marL="457200" indent="-169863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pPr marL="457200" indent="-169863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en-US" dirty="0" smtClean="0"/>
          </a:p>
          <a:p>
            <a:pPr marL="457200" indent="-169863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pPr marL="457200" indent="-169863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kausal</a:t>
            </a:r>
            <a:endParaRPr lang="en-US" dirty="0" smtClean="0"/>
          </a:p>
          <a:p>
            <a:pPr marL="457200" indent="-169863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korelasional</a:t>
            </a:r>
            <a:endParaRPr lang="en-US" dirty="0" smtClean="0"/>
          </a:p>
          <a:p>
            <a:pPr marL="457200" indent="-169863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 smtClean="0"/>
          </a:p>
          <a:p>
            <a:pPr marL="457200" indent="-115888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endParaRPr lang="en-US" dirty="0" smtClean="0"/>
          </a:p>
          <a:p>
            <a:pPr marL="457200" indent="-115888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grounded</a:t>
            </a:r>
          </a:p>
          <a:p>
            <a:pPr marL="457200" indent="-115888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etnografi</a:t>
            </a:r>
            <a:endParaRPr lang="en-US" dirty="0" smtClean="0"/>
          </a:p>
          <a:p>
            <a:pPr marL="457200" indent="-115888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endParaRPr lang="en-US" dirty="0" smtClean="0"/>
          </a:p>
          <a:p>
            <a:pPr marL="457200" indent="-115888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pPr marL="457200" indent="-115888">
              <a:buFont typeface="+mj-lt"/>
              <a:buAutoNum type="arabi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392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Pertemuan iii</vt:lpstr>
      <vt:lpstr>Tipe penelitian </vt:lpstr>
      <vt:lpstr>Tipe penelitian </vt:lpstr>
      <vt:lpstr>Tipe penelitian </vt:lpstr>
      <vt:lpstr>Tipe penelitian </vt:lpstr>
      <vt:lpstr>Tipe penelitian </vt:lpstr>
      <vt:lpstr>Karakateristik penelitian kuantitatif dan kualitatif</vt:lpstr>
      <vt:lpstr>Klasifikasi metode penelitian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iii</dc:title>
  <dc:creator>axioo</dc:creator>
  <cp:lastModifiedBy>axioo</cp:lastModifiedBy>
  <cp:revision>11</cp:revision>
  <dcterms:created xsi:type="dcterms:W3CDTF">2010-10-05T18:10:31Z</dcterms:created>
  <dcterms:modified xsi:type="dcterms:W3CDTF">2010-10-05T20:56:06Z</dcterms:modified>
</cp:coreProperties>
</file>