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32280-8C56-4B92-BD71-8774C45337D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BB26-7C80-4A5C-9407-BEC9F0AC45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SWOT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(</a:t>
            </a:r>
            <a:r>
              <a:rPr lang="en-US" dirty="0" err="1"/>
              <a:t>dalam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dirty="0" err="1"/>
              <a:t>luar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Strengths, Weakness, Opportunities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Threats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pemecah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0"/>
            <a:r>
              <a:rPr lang="en-US" b="1" i="1" dirty="0"/>
              <a:t>Strengths</a:t>
            </a:r>
            <a:r>
              <a:rPr lang="en-US" b="1" dirty="0"/>
              <a:t> (</a:t>
            </a:r>
            <a:r>
              <a:rPr lang="en-US" b="1" dirty="0" err="1"/>
              <a:t>kekuatan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lvl="0"/>
            <a:r>
              <a:rPr lang="en-US" b="1" i="1" dirty="0"/>
              <a:t>Weakness </a:t>
            </a:r>
            <a:r>
              <a:rPr lang="en-US" b="1" dirty="0"/>
              <a:t>(</a:t>
            </a:r>
            <a:r>
              <a:rPr lang="en-US" b="1" dirty="0" err="1"/>
              <a:t>kelemahan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ada.Kelemahan</a:t>
            </a:r>
            <a:r>
              <a:rPr lang="en-US" dirty="0"/>
              <a:t> yang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lvl="0"/>
            <a:r>
              <a:rPr lang="en-US" b="1" i="1" dirty="0"/>
              <a:t>Opportunities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peluang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kompetitor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.</a:t>
            </a:r>
          </a:p>
          <a:p>
            <a:pPr lvl="0"/>
            <a:r>
              <a:rPr lang="en-US" b="1" i="1" dirty="0"/>
              <a:t>Threats</a:t>
            </a:r>
            <a:r>
              <a:rPr lang="en-US" b="1" dirty="0"/>
              <a:t> (</a:t>
            </a:r>
            <a:r>
              <a:rPr lang="en-US" b="1" dirty="0" err="1"/>
              <a:t>ancaman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1371600"/>
          <a:ext cx="6581139" cy="4565650"/>
        </p:xfrm>
        <a:graphic>
          <a:graphicData uri="http://schemas.openxmlformats.org/presentationml/2006/ole">
            <p:oleObj spid="_x0000_s1026" name="Slide" r:id="rId3" imgW="4951634" imgH="3427559" progId="PowerPoint.Slide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Office PowerPoint Slide</vt:lpstr>
      <vt:lpstr>ANALISIS SWOT</vt:lpstr>
      <vt:lpstr>PENGERTIAN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SWOT</dc:title>
  <dc:creator>axioo</dc:creator>
  <cp:lastModifiedBy>axioo</cp:lastModifiedBy>
  <cp:revision>3</cp:revision>
  <dcterms:created xsi:type="dcterms:W3CDTF">2011-01-05T04:44:44Z</dcterms:created>
  <dcterms:modified xsi:type="dcterms:W3CDTF">2011-01-05T06:46:11Z</dcterms:modified>
</cp:coreProperties>
</file>