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4" r:id="rId5"/>
    <p:sldId id="258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C3DC3C-E10C-46B6-B21F-9FDCF6301E39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95849D-EE70-433D-ABFF-E7657687B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PENYELESAIAN MASALAH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MASALAH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Pemicu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04800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MASALAH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3048000"/>
            <a:ext cx="1295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Olah</a:t>
            </a:r>
            <a:endParaRPr lang="en-US" dirty="0" smtClean="0"/>
          </a:p>
          <a:p>
            <a:pPr algn="ctr"/>
            <a:r>
              <a:rPr lang="en-US" dirty="0" err="1" smtClean="0"/>
              <a:t>Analisa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4800" y="3048000"/>
            <a:ext cx="2286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PERNYATAAN MASALAH/</a:t>
            </a:r>
          </a:p>
          <a:p>
            <a:pPr algn="ctr"/>
            <a:r>
              <a:rPr lang="en-US" dirty="0" smtClean="0"/>
              <a:t>PROBLEM STATEMENT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0" y="30480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PROBLEM SOLVING</a:t>
            </a:r>
          </a:p>
          <a:p>
            <a:pPr algn="ctr"/>
            <a:endParaRPr lang="en-US" dirty="0"/>
          </a:p>
        </p:txBody>
      </p: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>
          <a:xfrm>
            <a:off x="1905000" y="3543300"/>
            <a:ext cx="457200" cy="158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57600" y="3581400"/>
            <a:ext cx="457200" cy="158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00800" y="3581400"/>
            <a:ext cx="457200" cy="1588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09600" y="42672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err="1" smtClean="0"/>
              <a:t>Penyelesaian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masalah</a:t>
            </a:r>
            <a:r>
              <a:rPr lang="en-US" dirty="0" smtClean="0"/>
              <a:t> (</a:t>
            </a:r>
            <a:r>
              <a:rPr lang="en-US" i="1" dirty="0" smtClean="0"/>
              <a:t>problem solving</a:t>
            </a:r>
            <a:r>
              <a:rPr lang="en-US" dirty="0" smtClean="0"/>
              <a:t>)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/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buruknya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memaksimalkan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baiknya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/>
              <a:t>Menyelesaikan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. </a:t>
            </a:r>
          </a:p>
          <a:p>
            <a:r>
              <a:rPr lang="en-US" sz="2800" b="1" u="sng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aksi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yang </a:t>
            </a:r>
            <a:r>
              <a:rPr lang="en-US" sz="2800" dirty="0" err="1"/>
              <a:t>dipilih</a:t>
            </a:r>
            <a:r>
              <a:rPr lang="en-US" sz="2800" dirty="0"/>
              <a:t>. </a:t>
            </a:r>
          </a:p>
          <a:p>
            <a:r>
              <a:rPr lang="en-US" sz="2800" b="1" u="sng" dirty="0" err="1"/>
              <a:t>Pengambilan</a:t>
            </a:r>
            <a:r>
              <a:rPr lang="en-US" sz="2800" b="1" u="sng" dirty="0"/>
              <a:t> </a:t>
            </a:r>
            <a:r>
              <a:rPr lang="en-US" sz="2800" b="1" u="sng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menentukan</a:t>
            </a:r>
            <a:r>
              <a:rPr lang="en-US" sz="2800" dirty="0"/>
              <a:t> </a:t>
            </a:r>
            <a:r>
              <a:rPr lang="en-US" sz="2800" dirty="0" err="1"/>
              <a:t>aksi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yang </a:t>
            </a:r>
            <a:r>
              <a:rPr lang="en-US" sz="2800" dirty="0" err="1"/>
              <a:t>dipilih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diyakini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solusi</a:t>
            </a:r>
            <a:r>
              <a:rPr lang="en-US" sz="2800" dirty="0"/>
              <a:t> </a:t>
            </a:r>
            <a:r>
              <a:rPr lang="en-US" sz="2800" dirty="0" err="1"/>
              <a:t>terbaik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yang </a:t>
            </a:r>
            <a:r>
              <a:rPr lang="en-US" sz="2800" dirty="0" err="1"/>
              <a:t>dihadapi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diperhatikan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kunci</a:t>
            </a:r>
            <a:r>
              <a:rPr lang="en-US" sz="2800" dirty="0"/>
              <a:t> </a:t>
            </a:r>
            <a:r>
              <a:rPr lang="en-US" sz="2800" dirty="0" err="1"/>
              <a:t>penyelesaian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mengidentifkasi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b="1" dirty="0" err="1"/>
              <a:t>alternatif</a:t>
            </a:r>
            <a:r>
              <a:rPr lang="en-US" sz="2800" b="1" dirty="0"/>
              <a:t> </a:t>
            </a:r>
            <a:r>
              <a:rPr lang="en-US" sz="2800" b="1" dirty="0" err="1"/>
              <a:t>keputusan</a:t>
            </a:r>
            <a:r>
              <a:rPr lang="en-US" sz="28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MASALAH </a:t>
            </a:r>
            <a:r>
              <a:rPr lang="en-US" dirty="0" err="1" smtClean="0"/>
              <a:t>sebagai</a:t>
            </a:r>
            <a:r>
              <a:rPr lang="en-US" dirty="0" smtClean="0"/>
              <a:t> AWAL PROSES DESAIN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6764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PROBLEM SOLVING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0" y="16764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PROSES DESAIN</a:t>
            </a:r>
          </a:p>
          <a:p>
            <a:pPr algn="ctr"/>
            <a:endParaRPr lang="en-US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2514600" y="2171700"/>
            <a:ext cx="533400" cy="1588"/>
          </a:xfrm>
          <a:prstGeom prst="straightConnector1">
            <a:avLst/>
          </a:prstGeom>
          <a:ln w="762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33528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HAKIKAT DESAIN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434340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keluarnya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(</a:t>
            </a:r>
            <a:r>
              <a:rPr lang="en-US" dirty="0" err="1" smtClean="0"/>
              <a:t>desainer</a:t>
            </a:r>
            <a:r>
              <a:rPr lang="en-US" dirty="0" smtClean="0"/>
              <a:t>).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produk</a:t>
            </a:r>
            <a:r>
              <a:rPr lang="en-US" dirty="0"/>
              <a:t> </a:t>
            </a:r>
            <a:r>
              <a:rPr lang="en-US" dirty="0" err="1" smtClean="0"/>
              <a:t>terntu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PERMASALAHAN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19050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&amp; </a:t>
            </a:r>
            <a:r>
              <a:rPr lang="en-US" b="1" dirty="0" err="1" smtClean="0"/>
              <a:t>Lingkungan</a:t>
            </a:r>
            <a:r>
              <a:rPr lang="en-US" b="1" dirty="0" smtClean="0"/>
              <a:t>, </a:t>
            </a:r>
            <a:r>
              <a:rPr lang="en-US" b="1" dirty="0" err="1" smtClean="0"/>
              <a:t>contoh</a:t>
            </a:r>
            <a:r>
              <a:rPr lang="en-US" b="1" dirty="0" smtClean="0"/>
              <a:t> : </a:t>
            </a:r>
            <a:r>
              <a:rPr lang="en-US" dirty="0" err="1" smtClean="0"/>
              <a:t>ekosistem</a:t>
            </a:r>
            <a:r>
              <a:rPr lang="en-US" dirty="0" smtClean="0"/>
              <a:t>, green </a:t>
            </a:r>
            <a:r>
              <a:rPr lang="en-US" dirty="0" err="1" smtClean="0"/>
              <a:t>desain</a:t>
            </a:r>
            <a:r>
              <a:rPr lang="en-US" dirty="0" smtClean="0"/>
              <a:t>, </a:t>
            </a:r>
            <a:r>
              <a:rPr lang="en-US" dirty="0" err="1" smtClean="0"/>
              <a:t>humanisme</a:t>
            </a:r>
            <a:r>
              <a:rPr lang="en-US" dirty="0" smtClean="0"/>
              <a:t>, </a:t>
            </a:r>
            <a:r>
              <a:rPr lang="en-US" dirty="0" err="1" smtClean="0"/>
              <a:t>hemat</a:t>
            </a:r>
            <a:r>
              <a:rPr lang="en-US" dirty="0" smtClean="0"/>
              <a:t> energy,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 err="1" smtClean="0"/>
              <a:t>Masalah</a:t>
            </a:r>
            <a:r>
              <a:rPr lang="en-US" b="1" dirty="0" smtClean="0"/>
              <a:t> Site :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, </a:t>
            </a: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Pengguna</a:t>
            </a:r>
            <a:r>
              <a:rPr lang="en-US" b="1" dirty="0" smtClean="0"/>
              <a:t> : 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, </a:t>
            </a:r>
            <a:r>
              <a:rPr lang="en-US" dirty="0" err="1" smtClean="0"/>
              <a:t>kekurangan</a:t>
            </a:r>
            <a:r>
              <a:rPr lang="en-US" dirty="0" smtClean="0"/>
              <a:t> (disable person),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fungsi</a:t>
            </a:r>
            <a:r>
              <a:rPr lang="en-US" b="1" dirty="0" smtClean="0"/>
              <a:t> : </a:t>
            </a:r>
            <a:r>
              <a:rPr lang="en-US" dirty="0" smtClean="0"/>
              <a:t>resident, public area, exhibition area.</a:t>
            </a:r>
          </a:p>
          <a:p>
            <a:pPr marL="342900" indent="-342900">
              <a:buAutoNum type="arabicPeriod"/>
            </a:pPr>
            <a:endParaRPr lang="en-US" b="1" dirty="0" smtClean="0"/>
          </a:p>
          <a:p>
            <a:pPr marL="342900" indent="-342900">
              <a:buAutoNum type="arabicPeriod"/>
            </a:pP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> : </a:t>
            </a:r>
            <a:r>
              <a:rPr lang="en-US" dirty="0" err="1" smtClean="0"/>
              <a:t>filosofi</a:t>
            </a: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16764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MASALAH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32766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DESIGN REQUIREMENT</a:t>
            </a:r>
          </a:p>
          <a:p>
            <a:pPr algn="ctr"/>
            <a:r>
              <a:rPr lang="en-US" dirty="0" smtClean="0"/>
              <a:t>/BRIEF</a:t>
            </a:r>
          </a:p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371600" y="2667000"/>
            <a:ext cx="381000" cy="533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32766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KONSEP DESIGN</a:t>
            </a:r>
          </a:p>
          <a:p>
            <a:pPr algn="ctr"/>
            <a:r>
              <a:rPr lang="en-US" dirty="0" smtClean="0"/>
              <a:t>PENYELESAIAN DESIGN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16764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PROBLEM SOLVING</a:t>
            </a:r>
          </a:p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rot="16200000">
            <a:off x="2590800" y="3505200"/>
            <a:ext cx="381000" cy="533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733800" y="2667000"/>
            <a:ext cx="381000" cy="533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86400" y="3276600"/>
            <a:ext cx="1905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KEPUTUSAN DESIGN</a:t>
            </a:r>
          </a:p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6200000">
            <a:off x="5029200" y="3505200"/>
            <a:ext cx="381000" cy="533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828800"/>
            <a:ext cx="8458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1. </a:t>
            </a:r>
            <a:r>
              <a:rPr lang="en-US" sz="2000" b="1" dirty="0" err="1" smtClean="0"/>
              <a:t>identifikasi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masalah</a:t>
            </a:r>
            <a:r>
              <a:rPr lang="en-US" sz="2000" b="1" dirty="0" smtClean="0"/>
              <a:t> (problem identification)</a:t>
            </a:r>
          </a:p>
          <a:p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engineer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dihadapi</a:t>
            </a:r>
            <a:r>
              <a:rPr lang="en-US" sz="2000" dirty="0" smtClean="0"/>
              <a:t> yang </a:t>
            </a:r>
            <a:r>
              <a:rPr lang="en-US" sz="2000" dirty="0" err="1" smtClean="0"/>
              <a:t>kemudian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b="1" dirty="0" smtClean="0"/>
              <a:t>2. </a:t>
            </a:r>
            <a:r>
              <a:rPr lang="en-US" sz="2000" b="1" dirty="0" err="1" smtClean="0"/>
              <a:t>sintesis</a:t>
            </a:r>
            <a:r>
              <a:rPr lang="en-US" sz="2000" b="1" dirty="0" smtClean="0"/>
              <a:t> (synthesis)</a:t>
            </a:r>
          </a:p>
          <a:p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faktor2 yang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permasalahan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pendukung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penghambat</a:t>
            </a:r>
            <a:r>
              <a:rPr lang="en-US" sz="2000" dirty="0" smtClean="0"/>
              <a:t>.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faktor2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dihadapi</a:t>
            </a:r>
            <a:r>
              <a:rPr lang="en-US" sz="2000" dirty="0" smtClean="0"/>
              <a:t>,</a:t>
            </a:r>
          </a:p>
          <a:p>
            <a:endParaRPr lang="en-US" sz="2000" dirty="0" smtClean="0"/>
          </a:p>
          <a:p>
            <a:r>
              <a:rPr lang="en-US" sz="2000" b="1" dirty="0" smtClean="0"/>
              <a:t>3. </a:t>
            </a:r>
            <a:r>
              <a:rPr lang="en-US" sz="2000" b="1" dirty="0" err="1" smtClean="0"/>
              <a:t>analisis</a:t>
            </a:r>
            <a:r>
              <a:rPr lang="en-US" sz="2000" b="1" dirty="0" smtClean="0"/>
              <a:t> (analysis)</a:t>
            </a:r>
          </a:p>
          <a:p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menganalisa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memproses</a:t>
            </a:r>
            <a:r>
              <a:rPr lang="en-US" sz="2000" dirty="0" smtClean="0"/>
              <a:t> data2 yang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tahap</a:t>
            </a:r>
            <a:r>
              <a:rPr lang="en-US" sz="2000" dirty="0" smtClean="0"/>
              <a:t> </a:t>
            </a:r>
            <a:r>
              <a:rPr lang="en-US" sz="2000" dirty="0" err="1" smtClean="0"/>
              <a:t>sebelumnya</a:t>
            </a:r>
            <a:r>
              <a:rPr lang="en-US" sz="2000" dirty="0" smtClean="0"/>
              <a:t>. engineer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model </a:t>
            </a:r>
            <a:r>
              <a:rPr lang="en-US" sz="2000" dirty="0" err="1" smtClean="0"/>
              <a:t>matematis</a:t>
            </a:r>
            <a:r>
              <a:rPr lang="en-US" sz="2000" dirty="0" smtClean="0"/>
              <a:t> </a:t>
            </a:r>
            <a:r>
              <a:rPr lang="en-US" sz="2000" dirty="0" err="1" smtClean="0"/>
              <a:t>lalu</a:t>
            </a:r>
            <a:r>
              <a:rPr lang="en-US" sz="2000" dirty="0" smtClean="0"/>
              <a:t> </a:t>
            </a:r>
            <a:r>
              <a:rPr lang="en-US" sz="2000" dirty="0" err="1" smtClean="0"/>
              <a:t>dipecahkan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teoritis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perhitungan</a:t>
            </a:r>
            <a:r>
              <a:rPr lang="en-US" sz="2000" dirty="0" smtClean="0"/>
              <a:t>.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logika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fakta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opini</a:t>
            </a:r>
            <a:r>
              <a:rPr lang="en-US" sz="2000" dirty="0" smtClean="0"/>
              <a:t>, </a:t>
            </a:r>
            <a:r>
              <a:rPr lang="en-US" sz="2000" dirty="0" err="1" smtClean="0"/>
              <a:t>mendeteksi</a:t>
            </a:r>
            <a:r>
              <a:rPr lang="en-US" sz="2000" dirty="0" smtClean="0"/>
              <a:t> </a:t>
            </a:r>
            <a:r>
              <a:rPr lang="en-US" sz="2000" dirty="0" err="1" smtClean="0"/>
              <a:t>eror</a:t>
            </a:r>
            <a:r>
              <a:rPr lang="en-US" sz="2000" dirty="0" smtClean="0"/>
              <a:t>, </a:t>
            </a:r>
            <a:r>
              <a:rPr lang="en-US" sz="2000" dirty="0" err="1" smtClean="0"/>
              <a:t>menarik</a:t>
            </a:r>
            <a:r>
              <a:rPr lang="en-US" sz="2000" dirty="0" smtClean="0"/>
              <a:t> </a:t>
            </a:r>
            <a:r>
              <a:rPr lang="en-US" sz="2000" dirty="0" err="1" smtClean="0"/>
              <a:t>kesimpulan</a:t>
            </a:r>
            <a:r>
              <a:rPr lang="en-US" sz="2000" dirty="0" smtClean="0"/>
              <a:t>,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, </a:t>
            </a:r>
            <a:r>
              <a:rPr lang="en-US" sz="2000" dirty="0" err="1" smtClean="0"/>
              <a:t>mengidentifikasi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kesalahan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hub. </a:t>
            </a:r>
            <a:r>
              <a:rPr lang="en-US" sz="2000" dirty="0" err="1" smtClean="0"/>
              <a:t>diantaranya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2286000"/>
          </a:xfrm>
        </p:spPr>
        <p:txBody>
          <a:bodyPr>
            <a:noAutofit/>
          </a:bodyPr>
          <a:lstStyle/>
          <a:p>
            <a:pPr marL="623888" indent="-277813">
              <a:buNone/>
            </a:pPr>
            <a:r>
              <a:rPr lang="en-US" sz="2000" b="1" dirty="0" smtClean="0"/>
              <a:t>4. </a:t>
            </a:r>
            <a:r>
              <a:rPr lang="en-US" sz="2000" b="1" dirty="0" err="1" smtClean="0"/>
              <a:t>aplikasi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aplication</a:t>
            </a:r>
            <a:r>
              <a:rPr lang="en-US" sz="2000" b="1" dirty="0" smtClean="0"/>
              <a:t>)</a:t>
            </a:r>
          </a:p>
          <a:p>
            <a:pPr indent="3175">
              <a:buNone/>
            </a:pP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mengaplikasikan</a:t>
            </a:r>
            <a:r>
              <a:rPr lang="en-US" sz="2000" dirty="0" smtClean="0"/>
              <a:t> hal2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.</a:t>
            </a:r>
          </a:p>
          <a:p>
            <a:pPr indent="3175">
              <a:buNone/>
            </a:pPr>
            <a:endParaRPr lang="en-US" sz="2000" dirty="0" smtClean="0"/>
          </a:p>
          <a:p>
            <a:pPr marL="568325" indent="-222250">
              <a:buNone/>
            </a:pPr>
            <a:r>
              <a:rPr lang="en-US" sz="2000" b="1" dirty="0" smtClean="0"/>
              <a:t>5. </a:t>
            </a:r>
            <a:r>
              <a:rPr lang="en-US" sz="2000" b="1" dirty="0" err="1" smtClean="0"/>
              <a:t>komprehensi</a:t>
            </a:r>
            <a:r>
              <a:rPr lang="en-US" sz="2000" b="1" dirty="0" smtClean="0"/>
              <a:t> (comprehension)</a:t>
            </a:r>
          </a:p>
          <a:p>
            <a:pPr indent="3175">
              <a:buNone/>
            </a:pPr>
            <a:r>
              <a:rPr lang="en-US" sz="2000" dirty="0" err="1" smtClean="0"/>
              <a:t>tahapan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data yang </a:t>
            </a:r>
            <a:r>
              <a:rPr lang="en-US" sz="2000" dirty="0" err="1" smtClean="0"/>
              <a:t>didapat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.</a:t>
            </a:r>
          </a:p>
          <a:p>
            <a:pPr indent="3175">
              <a:buNone/>
            </a:pPr>
            <a:r>
              <a:rPr lang="en-US" sz="2000" dirty="0" err="1" smtClean="0"/>
              <a:t>itulah</a:t>
            </a:r>
            <a:r>
              <a:rPr lang="en-US" sz="2000" dirty="0" smtClean="0"/>
              <a:t> tahapan2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penyelesaian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(problem solving approach).</a:t>
            </a:r>
          </a:p>
          <a:p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5791200" y="1219200"/>
            <a:ext cx="2590800" cy="5029200"/>
            <a:chOff x="5334000" y="1600200"/>
            <a:chExt cx="2590800" cy="5029200"/>
          </a:xfrm>
        </p:grpSpPr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>
              <a:off x="6096000" y="1600200"/>
              <a:ext cx="18288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  <a:latin typeface="Arial" charset="0"/>
                </a:rPr>
                <a:t>Identifikasi</a:t>
              </a:r>
              <a:endParaRPr lang="en-US" b="1" dirty="0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r>
                <a:rPr lang="en-US" b="1" dirty="0" err="1">
                  <a:solidFill>
                    <a:schemeClr val="bg1"/>
                  </a:solidFill>
                  <a:latin typeface="Arial" charset="0"/>
                </a:rPr>
                <a:t>masalah</a:t>
              </a:r>
              <a:endParaRPr lang="en-US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6096000" y="2514600"/>
              <a:ext cx="18288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Sinstesis</a:t>
              </a:r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6096000" y="3276600"/>
              <a:ext cx="18288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Analisis</a:t>
              </a: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6096000" y="4038600"/>
              <a:ext cx="18288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Aplikasi</a:t>
              </a: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6096000" y="4800600"/>
              <a:ext cx="1828800" cy="609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Arial" charset="0"/>
                </a:rPr>
                <a:t>Komprehensi</a:t>
              </a:r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6324600" y="5562600"/>
              <a:ext cx="1371600" cy="1066800"/>
            </a:xfrm>
            <a:prstGeom prst="irregularSeal1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err="1">
                  <a:solidFill>
                    <a:schemeClr val="bg1"/>
                  </a:solidFill>
                  <a:latin typeface="Arial" charset="0"/>
                </a:rPr>
                <a:t>Solusi</a:t>
              </a:r>
              <a:endParaRPr lang="en-US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5334000" y="2819400"/>
              <a:ext cx="762000" cy="2286000"/>
            </a:xfrm>
            <a:custGeom>
              <a:avLst/>
              <a:gdLst/>
              <a:ahLst/>
              <a:cxnLst>
                <a:cxn ang="0">
                  <a:pos x="768" y="1440"/>
                </a:cxn>
                <a:cxn ang="0">
                  <a:pos x="0" y="1440"/>
                </a:cxn>
                <a:cxn ang="0">
                  <a:pos x="0" y="0"/>
                </a:cxn>
                <a:cxn ang="0">
                  <a:pos x="768" y="0"/>
                </a:cxn>
              </a:cxnLst>
              <a:rect l="0" t="0" r="r" b="b"/>
              <a:pathLst>
                <a:path w="768" h="1440">
                  <a:moveTo>
                    <a:pt x="768" y="1440"/>
                  </a:moveTo>
                  <a:lnTo>
                    <a:pt x="0" y="1440"/>
                  </a:lnTo>
                  <a:lnTo>
                    <a:pt x="0" y="0"/>
                  </a:lnTo>
                  <a:lnTo>
                    <a:pt x="768" y="0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ysDot"/>
              <a:round/>
              <a:headEnd type="none" w="med" len="med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7010400" y="22098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7010400" y="30480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7010400" y="38100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7010400" y="45720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7010400" y="54102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81400" y="2743200"/>
            <a:ext cx="19050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stages of problem solving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638800" y="1524000"/>
            <a:ext cx="19050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Understanding the problem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600200" y="1524000"/>
            <a:ext cx="19050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Reflecting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638800" y="4038600"/>
            <a:ext cx="19050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600200" y="4038600"/>
            <a:ext cx="19050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solving</a:t>
            </a:r>
            <a:endParaRPr lang="en-US" dirty="0"/>
          </a:p>
        </p:txBody>
      </p:sp>
      <p:sp>
        <p:nvSpPr>
          <p:cNvPr id="15" name="Bent Arrow 14"/>
          <p:cNvSpPr/>
          <p:nvPr/>
        </p:nvSpPr>
        <p:spPr>
          <a:xfrm>
            <a:off x="4648200" y="1828800"/>
            <a:ext cx="1066800" cy="914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flipV="1">
            <a:off x="4724400" y="3886200"/>
            <a:ext cx="1066800" cy="1219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flipH="1">
            <a:off x="3200400" y="1828800"/>
            <a:ext cx="1219200" cy="9144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Bent Arrow 17"/>
          <p:cNvSpPr/>
          <p:nvPr/>
        </p:nvSpPr>
        <p:spPr>
          <a:xfrm flipH="1" flipV="1">
            <a:off x="3276600" y="3886200"/>
            <a:ext cx="1219200" cy="1219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293</TotalTime>
  <Words>421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Trek</vt:lpstr>
      <vt:lpstr>PENYELESAIAN MASALAH</vt:lpstr>
      <vt:lpstr>MASALAH sebagai Pemicu Proses Desain</vt:lpstr>
      <vt:lpstr>Slide 3</vt:lpstr>
      <vt:lpstr>MASALAH sebagai AWAL PROSES DESAIN</vt:lpstr>
      <vt:lpstr>PERMASALAHAN dalam  Proses Desain</vt:lpstr>
      <vt:lpstr>Slide 6</vt:lpstr>
      <vt:lpstr>Tahapan dalam pendekatan penyelesaian masalah</vt:lpstr>
      <vt:lpstr>Slide 8</vt:lpstr>
      <vt:lpstr>Slide 9</vt:lpstr>
    </vt:vector>
  </TitlesOfParts>
  <Company>psikologi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PENYELESAIAN MASALAH</dc:title>
  <dc:creator>oki mardiawan</dc:creator>
  <cp:lastModifiedBy>axioo</cp:lastModifiedBy>
  <cp:revision>9</cp:revision>
  <dcterms:created xsi:type="dcterms:W3CDTF">2009-11-23T12:58:05Z</dcterms:created>
  <dcterms:modified xsi:type="dcterms:W3CDTF">2012-12-21T07:55:26Z</dcterms:modified>
</cp:coreProperties>
</file>