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18/09/2012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18/09/2012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18/09/2012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18/09/2012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18/09/2012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51190F-F346-479A-996A-5BAC4051B3D4}" type="datetimeFigureOut">
              <a:rPr lang="id-ID" smtClean="0"/>
              <a:pPr/>
              <a:t>18/09/2012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18/09/2012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18/09/2012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18/09/2012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1190F-F346-479A-996A-5BAC4051B3D4}" type="datetimeFigureOut">
              <a:rPr lang="id-ID" smtClean="0"/>
              <a:pPr/>
              <a:t>18/09/2012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51190F-F346-479A-996A-5BAC4051B3D4}" type="datetimeFigureOut">
              <a:rPr lang="id-ID" smtClean="0"/>
              <a:pPr/>
              <a:t>18/09/2012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51190F-F346-479A-996A-5BAC4051B3D4}" type="datetimeFigureOut">
              <a:rPr lang="id-ID" smtClean="0"/>
              <a:pPr/>
              <a:t>18/09/2012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BB0C82F-AC76-4DA7-812F-143A9226999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Representasi Data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Bilangan Biner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Basis 2</a:t>
            </a:r>
          </a:p>
          <a:p>
            <a:r>
              <a:rPr lang="id-ID" dirty="0" smtClean="0"/>
              <a:t>Representasi bilangan : 0,1</a:t>
            </a:r>
          </a:p>
          <a:p>
            <a:r>
              <a:rPr lang="id-ID" dirty="0" smtClean="0"/>
              <a:t>Setiap  digit dalam angka biner disebut  bit</a:t>
            </a:r>
          </a:p>
          <a:p>
            <a:r>
              <a:rPr lang="id-ID" dirty="0" smtClean="0"/>
              <a:t>Delapan buah bit disebut byte</a:t>
            </a:r>
          </a:p>
          <a:p>
            <a:r>
              <a:rPr lang="id-ID" dirty="0" smtClean="0"/>
              <a:t>Contoh</a:t>
            </a:r>
          </a:p>
          <a:p>
            <a:pPr lvl="1"/>
            <a:r>
              <a:rPr lang="id-ID" dirty="0" smtClean="0"/>
              <a:t>2d = 10b</a:t>
            </a:r>
          </a:p>
          <a:p>
            <a:pPr lvl="1"/>
            <a:r>
              <a:rPr lang="id-ID" dirty="0" smtClean="0"/>
              <a:t>10d = 1010b</a:t>
            </a:r>
          </a:p>
          <a:p>
            <a:pPr lvl="1"/>
            <a:r>
              <a:rPr lang="id-ID" dirty="0" smtClean="0"/>
              <a:t>32d = 00010000b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Bilangan Heksadesimal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Basis 16</a:t>
            </a:r>
          </a:p>
          <a:p>
            <a:r>
              <a:rPr lang="id-ID" dirty="0" smtClean="0"/>
              <a:t>Representasi : 0,1,2,3,4,5,6,7,8,9,A,B,C,D,E,F</a:t>
            </a:r>
          </a:p>
          <a:p>
            <a:r>
              <a:rPr lang="id-ID" dirty="0" smtClean="0"/>
              <a:t>Contoh ;</a:t>
            </a:r>
          </a:p>
          <a:p>
            <a:pPr lvl="1"/>
            <a:r>
              <a:rPr lang="id-ID" dirty="0" smtClean="0"/>
              <a:t>2 d = 2H</a:t>
            </a:r>
          </a:p>
          <a:p>
            <a:pPr lvl="1"/>
            <a:r>
              <a:rPr lang="id-ID" dirty="0" smtClean="0"/>
              <a:t>12d = CH</a:t>
            </a:r>
          </a:p>
          <a:p>
            <a:pPr lvl="1"/>
            <a:r>
              <a:rPr lang="id-ID" dirty="0" smtClean="0"/>
              <a:t>00100001b=21H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Bilangan Bertanda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MSB = Tanda negatif/positif</a:t>
            </a:r>
          </a:p>
          <a:p>
            <a:endParaRPr lang="id-ID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3116"/>
            <a:ext cx="4643470" cy="1992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286256"/>
            <a:ext cx="7286676" cy="194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Ubahlah bilangan desimal berikut ke bilangan biner dan heksadesimal</a:t>
            </a:r>
          </a:p>
          <a:p>
            <a:pPr marL="788670" lvl="1" indent="-514350">
              <a:buFont typeface="+mj-lt"/>
              <a:buAutoNum type="arabicPeriod"/>
            </a:pPr>
            <a:r>
              <a:rPr lang="id-ID" dirty="0" smtClean="0"/>
              <a:t>23</a:t>
            </a:r>
          </a:p>
          <a:p>
            <a:pPr marL="788670" lvl="1" indent="-514350">
              <a:buFont typeface="+mj-lt"/>
              <a:buAutoNum type="arabicPeriod"/>
            </a:pPr>
            <a:r>
              <a:rPr lang="id-ID" dirty="0" smtClean="0"/>
              <a:t>124</a:t>
            </a:r>
          </a:p>
          <a:p>
            <a:pPr marL="788670" lvl="1" indent="-514350">
              <a:buFont typeface="+mj-lt"/>
              <a:buAutoNum type="arabicPeriod"/>
            </a:pPr>
            <a:r>
              <a:rPr lang="id-ID" dirty="0" smtClean="0"/>
              <a:t>143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Ubahlah bilangan biner berikut ke heksadesimal</a:t>
            </a:r>
          </a:p>
          <a:p>
            <a:pPr marL="788670" lvl="1" indent="-514350">
              <a:buFont typeface="+mj-lt"/>
              <a:buAutoNum type="arabicPeriod"/>
            </a:pPr>
            <a:r>
              <a:rPr lang="id-ID" dirty="0" smtClean="0"/>
              <a:t>00011010</a:t>
            </a:r>
          </a:p>
          <a:p>
            <a:pPr marL="788670" lvl="1" indent="-514350">
              <a:buFont typeface="+mj-lt"/>
              <a:buAutoNum type="arabicPeriod"/>
            </a:pPr>
            <a:r>
              <a:rPr lang="id-ID" dirty="0" smtClean="0"/>
              <a:t>101100110001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Ubahlah bilangan biner berikut ke bilangan desimal bertanda</a:t>
            </a:r>
          </a:p>
          <a:p>
            <a:pPr marL="788670" lvl="1" indent="-514350">
              <a:buFont typeface="+mj-lt"/>
              <a:buAutoNum type="arabicPeriod"/>
            </a:pPr>
            <a:r>
              <a:rPr lang="id-ID" dirty="0" smtClean="0"/>
              <a:t>00100011</a:t>
            </a:r>
          </a:p>
          <a:p>
            <a:pPr marL="788670" lvl="1" indent="-514350">
              <a:buFont typeface="+mj-lt"/>
              <a:buAutoNum type="arabicPeriod"/>
            </a:pPr>
            <a:r>
              <a:rPr lang="id-ID" dirty="0" smtClean="0"/>
              <a:t>10001111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144</TotalTime>
  <Words>87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Representasi Data</vt:lpstr>
      <vt:lpstr>Bilangan Biner</vt:lpstr>
      <vt:lpstr>Bilangan Heksadesimal</vt:lpstr>
      <vt:lpstr>Bilangan Bertanda</vt:lpstr>
      <vt:lpstr>Latihan</vt:lpstr>
      <vt:lpstr>Latihan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Representasi Data</dc:title>
  <dc:creator>Axioo</dc:creator>
  <cp:lastModifiedBy>Axioo</cp:lastModifiedBy>
  <cp:revision>6</cp:revision>
  <dcterms:created xsi:type="dcterms:W3CDTF">2012-09-18T03:26:00Z</dcterms:created>
  <dcterms:modified xsi:type="dcterms:W3CDTF">2012-09-18T06:09:08Z</dcterms:modified>
</cp:coreProperties>
</file>