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7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4660"/>
  </p:normalViewPr>
  <p:slideViewPr>
    <p:cSldViewPr>
      <p:cViewPr varScale="1">
        <p:scale>
          <a:sx n="46" d="100"/>
          <a:sy n="4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54506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2/27/2012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I – PENGENALAN STRUKTUR DATA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</a:t>
            </a:r>
            <a:r>
              <a:rPr lang="en-US" b="1" dirty="0" err="1" smtClean="0"/>
              <a:t>struktur</a:t>
            </a:r>
            <a:r>
              <a:rPr lang="en-US" b="1" dirty="0" smtClean="0"/>
              <a:t> data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928802"/>
            <a:ext cx="291465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Kumpulan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nilai-nilai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terkecil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Data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JAMAK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E:\Adam Baru\Modul Adam\Struktur Data\Gambar\Data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071942"/>
            <a:ext cx="2952744" cy="22096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STRUKTUR DATA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Model matematis atau bentuk logik dari suatu organisasi data.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Model data harus bisa merefleksikan data di kehidupan nyata.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Struktur data harus simpel dalam memproses data yang ada di dalamnya.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TIPE DATA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dasar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bentukan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28612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TIPE DATA DASAR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yang </a:t>
            </a:r>
            <a:r>
              <a:rPr lang="en-US" dirty="0" err="1" smtClean="0">
                <a:sym typeface="Wingdings" pitchFamily="2" charset="2"/>
              </a:rPr>
              <a:t>sudah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dikenal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kehidupan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sehari-hari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predefined data type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logika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bulat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karakter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riil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string.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logika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bulat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karakter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tipe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data ordinal </a:t>
            </a:r>
            <a:r>
              <a:rPr lang="en-US" b="1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dikonversikan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integer).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TIPE DATA BENTUKAN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didefinisikan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pemrogram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user-defined type data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record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ALGORITMA TIPE BENTUKAN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en-US" dirty="0" smtClean="0">
                <a:sym typeface="Wingdings" pitchFamily="2" charset="2"/>
              </a:rPr>
              <a:t>Record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1214414" y="2500306"/>
            <a:ext cx="685804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type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nama_baru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: </a:t>
            </a:r>
            <a:r>
              <a:rPr lang="en-US" sz="2800" b="1" u="sng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tipedasar</a:t>
            </a:r>
            <a:endParaRPr lang="id-ID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4414" y="4071942"/>
            <a:ext cx="6858048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type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nama_record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: </a:t>
            </a:r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record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 elemen1 : </a:t>
            </a:r>
            <a:r>
              <a:rPr lang="en-US" sz="2800" b="1" u="sng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tipedata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,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elemen2 :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tipedata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&gt;</a:t>
            </a:r>
            <a:endParaRPr lang="id-ID" sz="28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Buatlah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algoritma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mengolah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id-ID" dirty="0" smtClean="0">
                <a:sym typeface="Wingdings" pitchFamily="2" charset="2"/>
              </a:rPr>
              <a:t>1 orang </a:t>
            </a:r>
            <a:r>
              <a:rPr lang="en-US" dirty="0" err="1" smtClean="0">
                <a:sym typeface="Wingdings" pitchFamily="2" charset="2"/>
              </a:rPr>
              <a:t>mahasiswa</a:t>
            </a:r>
            <a:r>
              <a:rPr lang="id-ID" dirty="0" smtClean="0">
                <a:sym typeface="Wingdings" pitchFamily="2" charset="2"/>
              </a:rPr>
              <a:t>(gunakan </a:t>
            </a:r>
            <a:r>
              <a:rPr lang="en-US" dirty="0" smtClean="0">
                <a:sym typeface="Wingdings" pitchFamily="2" charset="2"/>
              </a:rPr>
              <a:t>r</a:t>
            </a:r>
            <a:r>
              <a:rPr lang="id-ID" smtClean="0">
                <a:sym typeface="Wingdings" pitchFamily="2" charset="2"/>
              </a:rPr>
              <a:t>ecord</a:t>
            </a:r>
            <a:r>
              <a:rPr lang="en-US" smtClean="0">
                <a:sym typeface="Wingdings" pitchFamily="2" charset="2"/>
              </a:rPr>
              <a:t>)!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Kerjakan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kertas</a:t>
            </a:r>
            <a:r>
              <a:rPr lang="en-US" dirty="0" smtClean="0">
                <a:sym typeface="Wingdings" pitchFamily="2" charset="2"/>
              </a:rPr>
              <a:t> folio </a:t>
            </a:r>
            <a:r>
              <a:rPr lang="en-US" dirty="0" err="1" smtClean="0">
                <a:sym typeface="Wingdings" pitchFamily="2" charset="2"/>
              </a:rPr>
              <a:t>bergaris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ditulis</a:t>
            </a:r>
            <a:r>
              <a:rPr lang="en-US" dirty="0" smtClean="0">
                <a:sym typeface="Wingdings" pitchFamily="2" charset="2"/>
              </a:rPr>
              <a:t>! (</a:t>
            </a:r>
            <a:r>
              <a:rPr lang="en-US" dirty="0" err="1" smtClean="0">
                <a:sym typeface="Wingdings" pitchFamily="2" charset="2"/>
              </a:rPr>
              <a:t>Perorang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Kumpulkan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depan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4293096"/>
            <a:ext cx="2286000" cy="2286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EPISODE AKAN DATANG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896544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Array statis (1)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Deklarasi umum array statis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Operasi-operasi pada array statis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4149080"/>
            <a:ext cx="3557960" cy="231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99748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560</TotalTime>
  <Words>229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DIKTAT struktur data</vt:lpstr>
      <vt:lpstr>DATA</vt:lpstr>
      <vt:lpstr>STRUKTUR DATA</vt:lpstr>
      <vt:lpstr>TIPE DATA</vt:lpstr>
      <vt:lpstr>TIPE DATA DASAR</vt:lpstr>
      <vt:lpstr>TIPE DATA BENTUKAN</vt:lpstr>
      <vt:lpstr>ALGORITMA TIPE BENTUKAN</vt:lpstr>
      <vt:lpstr>TUGAS</vt:lpstr>
      <vt:lpstr>EPISODE AKAN DATANG</vt:lpstr>
      <vt:lpstr>Slide 10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USER</cp:lastModifiedBy>
  <cp:revision>126</cp:revision>
  <dcterms:created xsi:type="dcterms:W3CDTF">2010-02-18T01:05:10Z</dcterms:created>
  <dcterms:modified xsi:type="dcterms:W3CDTF">2012-02-27T03:51:45Z</dcterms:modified>
</cp:coreProperties>
</file>