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3" r:id="rId16"/>
    <p:sldId id="302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75" autoAdjust="0"/>
    <p:restoredTop sz="94671" autoAdjust="0"/>
  </p:normalViewPr>
  <p:slideViewPr>
    <p:cSldViewPr>
      <p:cViewPr varScale="1">
        <p:scale>
          <a:sx n="84" d="100"/>
          <a:sy n="84" d="100"/>
        </p:scale>
        <p:origin x="-10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5/14/2010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5/14/2010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5/14/2010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5/14/2010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5/14/2010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5/14/2010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5/14/2010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5/14/2010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5/14/2010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5/14/2010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5/14/2010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5/14/2010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5/14/2010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9610" y="142876"/>
            <a:ext cx="1071546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I</a:t>
            </a:r>
            <a:r>
              <a:rPr lang="id-ID" dirty="0" smtClean="0"/>
              <a:t>I</a:t>
            </a:r>
            <a:r>
              <a:rPr lang="en-US" dirty="0" smtClean="0"/>
              <a:t> – </a:t>
            </a:r>
            <a:r>
              <a:rPr lang="id-ID" dirty="0" smtClean="0"/>
              <a:t>ARRAY STATIS I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0572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DIKTAT </a:t>
            </a:r>
            <a:r>
              <a:rPr lang="en-US" b="1" dirty="0" err="1" smtClean="0"/>
              <a:t>struktur</a:t>
            </a:r>
            <a:r>
              <a:rPr lang="en-US" b="1" dirty="0" smtClean="0"/>
              <a:t> data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90391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928802"/>
            <a:ext cx="291465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OPERASI-OPERASI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Penciptaan (create) array statis</a:t>
            </a:r>
          </a:p>
          <a:p>
            <a:pPr marL="536575" indent="-536575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>
                <a:sym typeface="Wingdings" pitchFamily="2" charset="2"/>
              </a:rPr>
              <a:t>	</a:t>
            </a:r>
            <a:r>
              <a:rPr lang="id-ID" dirty="0" smtClean="0">
                <a:sym typeface="Wingdings" pitchFamily="2" charset="2"/>
              </a:rPr>
              <a:t>Mempersiapkan array untuk diakses/diproses dengan asumsi elemen array diisi dengan angka 0 jika elemen arraynya diisi numerik/bilangan/angka </a:t>
            </a:r>
          </a:p>
          <a:p>
            <a:pPr marL="536575" indent="-536575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     atau diisi dengan  karakter ” ”/””/’ ’untuk alphanumerik.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5013176"/>
            <a:ext cx="1603248" cy="173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20756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OPERASI-OPERASI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Algoritma: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183592" y="2276872"/>
            <a:ext cx="8783421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create (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nama_var_array:nama_type_array)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{I.S: elemen array diberi harga awal agar siap digunakan}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{F.S: menghasilkan array yang siap digunakan}</a:t>
            </a: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indeks: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endParaRPr lang="id-ID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Algoritma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indeks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1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maks_array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nama_var_array(indeks) 0 {elemen array numerik}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id-ID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b="1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271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OPERASI-OPERASI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id-ID" dirty="0" smtClean="0">
                <a:sym typeface="Wingdings" pitchFamily="2" charset="2"/>
              </a:rPr>
              <a:t>Traversal </a:t>
            </a:r>
            <a:endParaRPr lang="id-ID" dirty="0">
              <a:sym typeface="Wingdings" pitchFamily="2" charset="2"/>
            </a:endParaRPr>
          </a:p>
          <a:p>
            <a:pPr marL="536575" indent="-536575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	Proses mengunjungi setiap elemen array satu persatu dari elemen pertama sampai elemen terakhir.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3789040"/>
            <a:ext cx="244827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52200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OPERASI-OPERASI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traversal: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Pengisian elemen array dengan data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Menampilkan elemen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Penambahan data di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Penyisipan data di indeks tertentu pada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Penghapusan data </a:t>
            </a:r>
            <a:r>
              <a:rPr lang="id-ID" dirty="0">
                <a:sym typeface="Wingdings" pitchFamily="2" charset="2"/>
              </a:rPr>
              <a:t>di indeks tertentu pada </a:t>
            </a:r>
            <a:r>
              <a:rPr lang="id-ID" dirty="0" smtClean="0">
                <a:sym typeface="Wingdings" pitchFamily="2" charset="2"/>
              </a:rPr>
              <a:t>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Menentukan nilai maksimum dan minimum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Menghitung nilai rata-rata, dsb.</a:t>
            </a:r>
            <a:endParaRPr lang="id-ID" dirty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id-ID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id-ID" dirty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4515511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OPERASI-OPERASI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Algoritma umum traversal: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183591" y="2307704"/>
            <a:ext cx="8783421" cy="4289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traversal (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I/O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nama_var_array:nama_type_array)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{I.S: maksimum array sudah terdefinisi}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{F.S: menghasilkan array yang sudah diproses}</a:t>
            </a: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Algoritma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indeks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1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maks_array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proses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Terminasi {penutupan yang harus dilakukan setelah proses 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     selesai}</a:t>
            </a: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b="1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1824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896544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Buat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algoritma</a:t>
            </a:r>
            <a:r>
              <a:rPr lang="id-ID" dirty="0" smtClean="0">
                <a:sym typeface="Wingdings" pitchFamily="2" charset="2"/>
              </a:rPr>
              <a:t> untuk menentukan rata-rata nilai dari record data mahasiswa sebanyak 50 data!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>
                <a:sym typeface="Wingdings" pitchFamily="2" charset="2"/>
              </a:rPr>
              <a:t>Kerjakan</a:t>
            </a:r>
            <a:r>
              <a:rPr lang="en-US" dirty="0">
                <a:sym typeface="Wingdings" pitchFamily="2" charset="2"/>
              </a:rPr>
              <a:t> di </a:t>
            </a:r>
            <a:r>
              <a:rPr lang="en-US" dirty="0" err="1">
                <a:sym typeface="Wingdings" pitchFamily="2" charset="2"/>
              </a:rPr>
              <a:t>kertas</a:t>
            </a:r>
            <a:r>
              <a:rPr lang="en-US" dirty="0">
                <a:sym typeface="Wingdings" pitchFamily="2" charset="2"/>
              </a:rPr>
              <a:t> folio </a:t>
            </a:r>
            <a:r>
              <a:rPr lang="en-US" dirty="0" err="1">
                <a:sym typeface="Wingdings" pitchFamily="2" charset="2"/>
              </a:rPr>
              <a:t>bergaris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ditulis</a:t>
            </a:r>
            <a:r>
              <a:rPr lang="en-US" dirty="0">
                <a:sym typeface="Wingdings" pitchFamily="2" charset="2"/>
              </a:rPr>
              <a:t>! (</a:t>
            </a:r>
            <a:r>
              <a:rPr lang="en-US" dirty="0" err="1">
                <a:sym typeface="Wingdings" pitchFamily="2" charset="2"/>
              </a:rPr>
              <a:t>Perorang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>
                <a:sym typeface="Wingdings" pitchFamily="2" charset="2"/>
              </a:rPr>
              <a:t>Kumpulkan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minggu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depan</a:t>
            </a:r>
            <a:r>
              <a:rPr lang="en-US" dirty="0" smtClean="0">
                <a:sym typeface="Wingdings" pitchFamily="2" charset="2"/>
              </a:rPr>
              <a:t>.</a:t>
            </a: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4293096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320118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EPISODE AKAN DATANG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896544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Pencarian data pada array statis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Pengurutan data pada array statis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Penghancuran data pada array statis.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4149080"/>
            <a:ext cx="3557960" cy="231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65634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PENGERTIAN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Sekumpulan data yang bertipe data sama yang bisa diakses lewat indeksnya.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3284984"/>
            <a:ext cx="3810000" cy="323393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REPRESENTASI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Array statis direpresentasikan  di memori secara kontinyu. Contoh: array nama (1:5).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3061671"/>
              </p:ext>
            </p:extLst>
          </p:nvPr>
        </p:nvGraphicFramePr>
        <p:xfrm>
          <a:off x="3203848" y="3789040"/>
          <a:ext cx="2664296" cy="1849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6429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nama(1)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nama(2)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nama</a:t>
                      </a:r>
                      <a:r>
                        <a:rPr lang="id-ID" b="1" baseline="0" dirty="0" smtClean="0"/>
                        <a:t>(3)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nama(4)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nama(5)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63888" y="32849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nama</a:t>
            </a:r>
            <a:endParaRPr lang="id-ID" b="1" dirty="0"/>
          </a:p>
        </p:txBody>
      </p:sp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68740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891396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Algoritma: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Contoh: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667363" y="2453545"/>
            <a:ext cx="79928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nama_var_array: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tipedata</a:t>
            </a:r>
            <a:endParaRPr lang="id-ID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3568" y="4653136"/>
            <a:ext cx="79928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nama: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[1..5] of 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id-ID" sz="2000" b="1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539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Algoritma: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Contoh: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693709" y="2348880"/>
            <a:ext cx="7992888" cy="1695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...</a:t>
            </a:r>
          </a:p>
          <a:p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nama_var_array: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tipedata</a:t>
            </a:r>
            <a:endParaRPr lang="id-ID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67363" y="4653136"/>
            <a:ext cx="7992888" cy="1695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5</a:t>
            </a:r>
          </a:p>
          <a:p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nama: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id-ID" sz="2000" b="1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2919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(3)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Algoritma: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249965" y="2492896"/>
            <a:ext cx="871296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...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ype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nama_type_array=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tipedata</a:t>
            </a:r>
          </a:p>
          <a:p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nama_var_array:nama_type_array</a:t>
            </a:r>
            <a:endParaRPr lang="id-ID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5817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(3)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Contoh: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249965" y="2492896"/>
            <a:ext cx="871296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5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ype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data_nama=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string</a:t>
            </a:r>
          </a:p>
          <a:p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nama:data_nama</a:t>
            </a:r>
            <a:endParaRPr lang="id-ID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5442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153400" cy="990600"/>
          </a:xfrm>
        </p:spPr>
        <p:txBody>
          <a:bodyPr/>
          <a:lstStyle/>
          <a:p>
            <a:r>
              <a:rPr lang="id-ID" b="1" dirty="0" smtClean="0"/>
              <a:t>DEKLARASI ARRAY OF RECORD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Algoritma: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180505" y="2276872"/>
            <a:ext cx="8783421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maks_array = ...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Type</a:t>
            </a: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nama_record =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record</a:t>
            </a:r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&lt; field_1:tipedata_1,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field_2:tipedata_2,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field_n:tipedata_n &gt;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endrecord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nama_type_array=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nama_record</a:t>
            </a:r>
          </a:p>
          <a:p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nama_var_array:nama_type_array</a:t>
            </a:r>
            <a:endParaRPr lang="id-ID" sz="19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20351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153400" cy="990600"/>
          </a:xfrm>
        </p:spPr>
        <p:txBody>
          <a:bodyPr/>
          <a:lstStyle/>
          <a:p>
            <a:r>
              <a:rPr lang="id-ID" b="1" dirty="0" smtClean="0"/>
              <a:t>DEKLARASI ARRAY OF RECORD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Contoh: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180505" y="2276872"/>
            <a:ext cx="8783421" cy="4032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5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Type</a:t>
            </a: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data_mahasiswa =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record</a:t>
            </a:r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&lt; nim,nama: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nilai   :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indeks  :char &gt;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endrecord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mahasiswa=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data_mahasiswa</a:t>
            </a:r>
            <a:endParaRPr lang="id-ID" sz="1900" b="1" u="sng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mhs:mahasiswa</a:t>
            </a:r>
            <a:endParaRPr lang="id-ID" sz="19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2360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658</TotalTime>
  <Words>437</Words>
  <Application>Microsoft Office PowerPoint</Application>
  <PresentationFormat>On-screen Show (4:3)</PresentationFormat>
  <Paragraphs>153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DIKTAT struktur data</vt:lpstr>
      <vt:lpstr>PENGERTIAN ARRAY STATIS</vt:lpstr>
      <vt:lpstr>REPRESENTASI ARRAY STATIS</vt:lpstr>
      <vt:lpstr>DEKLARASI UMUM (1)</vt:lpstr>
      <vt:lpstr>DEKLARASI UMUM (2)</vt:lpstr>
      <vt:lpstr>DEKLARASI UMUM (3)</vt:lpstr>
      <vt:lpstr>DEKLARASI UMUM (3)</vt:lpstr>
      <vt:lpstr>DEKLARASI ARRAY OF RECORD</vt:lpstr>
      <vt:lpstr>DEKLARASI ARRAY OF RECORD</vt:lpstr>
      <vt:lpstr>OPERASI-OPERASI</vt:lpstr>
      <vt:lpstr>OPERASI-OPERASI</vt:lpstr>
      <vt:lpstr>OPERASI-OPERASI</vt:lpstr>
      <vt:lpstr>OPERASI-OPERASI</vt:lpstr>
      <vt:lpstr>OPERASI-OPERASI</vt:lpstr>
      <vt:lpstr>TUGAS</vt:lpstr>
      <vt:lpstr>EPISODE AKAN DATANG</vt:lpstr>
      <vt:lpstr>Slide 17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Universitas Komputer Indonesia</cp:lastModifiedBy>
  <cp:revision>157</cp:revision>
  <dcterms:created xsi:type="dcterms:W3CDTF">2010-02-18T01:05:10Z</dcterms:created>
  <dcterms:modified xsi:type="dcterms:W3CDTF">2010-05-14T08:34:51Z</dcterms:modified>
</cp:coreProperties>
</file>