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EB4EEA-B477-4FBB-AFF6-08C7ED57CD99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251407B-B925-4047-8F10-BDCBB12C00A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Sri nurhayati, mt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Pengenalan </a:t>
            </a:r>
            <a:br>
              <a:rPr lang="id-ID" dirty="0" smtClean="0"/>
            </a:br>
            <a:r>
              <a:rPr lang="id-ID" dirty="0" smtClean="0"/>
              <a:t>Visual Basic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Konstanta dan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Deklarasi Konstanta</a:t>
            </a:r>
          </a:p>
          <a:p>
            <a:pPr>
              <a:buNone/>
            </a:pPr>
            <a:r>
              <a:rPr lang="id-ID" dirty="0" smtClean="0"/>
              <a:t>	Bentuk Umum :</a:t>
            </a:r>
          </a:p>
          <a:p>
            <a:pPr>
              <a:buNone/>
            </a:pPr>
            <a:r>
              <a:rPr lang="id-ID" sz="1800" dirty="0" smtClean="0"/>
              <a:t>	</a:t>
            </a:r>
            <a:r>
              <a:rPr lang="id-ID" dirty="0" smtClean="0"/>
              <a:t>Const nama_konstanta = nilai</a:t>
            </a:r>
          </a:p>
          <a:p>
            <a:pPr>
              <a:buNone/>
            </a:pPr>
            <a:r>
              <a:rPr lang="id-ID" sz="2400" dirty="0" smtClean="0"/>
              <a:t>	 C</a:t>
            </a:r>
            <a:r>
              <a:rPr lang="id-ID" dirty="0" smtClean="0"/>
              <a:t>ontoh:</a:t>
            </a:r>
          </a:p>
          <a:p>
            <a:pPr>
              <a:buNone/>
            </a:pPr>
            <a:r>
              <a:rPr lang="id-ID" dirty="0" smtClean="0"/>
              <a:t>	Const namapersh = “PT ABC”</a:t>
            </a:r>
          </a:p>
          <a:p>
            <a:pPr>
              <a:buNone/>
            </a:pPr>
            <a:r>
              <a:rPr lang="id-ID" dirty="0" smtClean="0"/>
              <a:t>	Const harga As Currency = 1000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Konstanta dan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Deklarasi Variabel</a:t>
            </a:r>
          </a:p>
          <a:p>
            <a:pPr>
              <a:buNone/>
            </a:pPr>
            <a:r>
              <a:rPr lang="id-ID" dirty="0" smtClean="0"/>
              <a:t>	Bentuk Umum :</a:t>
            </a:r>
          </a:p>
          <a:p>
            <a:pPr>
              <a:buNone/>
            </a:pPr>
            <a:r>
              <a:rPr lang="id-ID" dirty="0" smtClean="0"/>
              <a:t>	Dim nama_variabel  As Tipe_variabel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Contoh :</a:t>
            </a:r>
          </a:p>
          <a:p>
            <a:pPr>
              <a:buNone/>
            </a:pPr>
            <a:r>
              <a:rPr lang="id-ID" dirty="0" smtClean="0"/>
              <a:t>	Dim nama As String </a:t>
            </a:r>
          </a:p>
          <a:p>
            <a:pPr>
              <a:buNone/>
            </a:pPr>
            <a:r>
              <a:rPr lang="id-ID" dirty="0" smtClean="0"/>
              <a:t>	Dim nilai As Integer</a:t>
            </a:r>
          </a:p>
          <a:p>
            <a:pPr>
              <a:buNone/>
            </a:pPr>
            <a:r>
              <a:rPr lang="id-ID" dirty="0" smtClean="0"/>
              <a:t>	nilai = 5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Tipe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Tipe Data Numerik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214554"/>
          <a:ext cx="821537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148"/>
                <a:gridCol w="1281296"/>
                <a:gridCol w="527592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Jenis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Ukuran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Jangkauan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Byte</a:t>
                      </a:r>
                    </a:p>
                    <a:p>
                      <a:r>
                        <a:rPr lang="id-ID" dirty="0" smtClean="0"/>
                        <a:t>Boolean</a:t>
                      </a:r>
                    </a:p>
                    <a:p>
                      <a:r>
                        <a:rPr lang="id-ID" dirty="0" smtClean="0"/>
                        <a:t>Integer</a:t>
                      </a:r>
                    </a:p>
                    <a:p>
                      <a:r>
                        <a:rPr lang="id-ID" dirty="0" smtClean="0"/>
                        <a:t>Long</a:t>
                      </a:r>
                    </a:p>
                    <a:p>
                      <a:r>
                        <a:rPr lang="id-ID" dirty="0" smtClean="0"/>
                        <a:t>Single</a:t>
                      </a:r>
                    </a:p>
                    <a:p>
                      <a:r>
                        <a:rPr lang="id-ID" dirty="0" smtClean="0"/>
                        <a:t>Double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Curenncy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 byte</a:t>
                      </a:r>
                    </a:p>
                    <a:p>
                      <a:r>
                        <a:rPr lang="id-ID" dirty="0" smtClean="0"/>
                        <a:t>2 byte</a:t>
                      </a:r>
                    </a:p>
                    <a:p>
                      <a:r>
                        <a:rPr lang="id-ID" dirty="0" smtClean="0"/>
                        <a:t>2 byte</a:t>
                      </a:r>
                    </a:p>
                    <a:p>
                      <a:r>
                        <a:rPr lang="id-ID" dirty="0" smtClean="0"/>
                        <a:t>4 byte</a:t>
                      </a:r>
                    </a:p>
                    <a:p>
                      <a:r>
                        <a:rPr lang="id-ID" dirty="0" smtClean="0"/>
                        <a:t>4 byte</a:t>
                      </a:r>
                    </a:p>
                    <a:p>
                      <a:r>
                        <a:rPr lang="id-ID" dirty="0" smtClean="0"/>
                        <a:t>8 byte</a:t>
                      </a:r>
                    </a:p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8 byte</a:t>
                      </a:r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 s.d. 255</a:t>
                      </a:r>
                    </a:p>
                    <a:p>
                      <a:r>
                        <a:rPr lang="id-ID" dirty="0" smtClean="0"/>
                        <a:t>True and False</a:t>
                      </a:r>
                    </a:p>
                    <a:p>
                      <a:r>
                        <a:rPr lang="id-ID" dirty="0" smtClean="0"/>
                        <a:t>-32768 s.d. 32767</a:t>
                      </a:r>
                    </a:p>
                    <a:p>
                      <a:r>
                        <a:rPr lang="id-ID" dirty="0" smtClean="0"/>
                        <a:t>-2147483648 s.d. 2147483648</a:t>
                      </a:r>
                    </a:p>
                    <a:p>
                      <a:r>
                        <a:rPr lang="id-ID" dirty="0" smtClean="0"/>
                        <a:t>-3042823E38 s.d. 3042823E38 </a:t>
                      </a:r>
                    </a:p>
                    <a:p>
                      <a:r>
                        <a:rPr lang="id-ID" dirty="0" smtClean="0"/>
                        <a:t>-1.79769313486232E308  s.d. 1.79769313486232E308 </a:t>
                      </a:r>
                    </a:p>
                    <a:p>
                      <a:r>
                        <a:rPr lang="id-ID" dirty="0" smtClean="0"/>
                        <a:t>-9223372036854775807</a:t>
                      </a:r>
                      <a:r>
                        <a:rPr lang="id-ID" baseline="0" dirty="0" smtClean="0"/>
                        <a:t> s.d. </a:t>
                      </a:r>
                      <a:r>
                        <a:rPr lang="id-ID" dirty="0" smtClean="0"/>
                        <a:t>9223372036854775807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Tipe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Tipe Data String</a:t>
            </a:r>
          </a:p>
          <a:p>
            <a:pPr>
              <a:buNone/>
            </a:pPr>
            <a:r>
              <a:rPr lang="id-ID" dirty="0" smtClean="0"/>
              <a:t>	Contoh :</a:t>
            </a:r>
          </a:p>
          <a:p>
            <a:pPr>
              <a:buNone/>
            </a:pPr>
            <a:r>
              <a:rPr lang="id-ID" dirty="0" smtClean="0"/>
              <a:t>	Dim Nama As String *20</a:t>
            </a:r>
          </a:p>
          <a:p>
            <a:pPr>
              <a:buNone/>
            </a:pPr>
            <a:r>
              <a:rPr lang="id-ID" dirty="0" smtClean="0"/>
              <a:t>	Dim Nama As String</a:t>
            </a:r>
          </a:p>
          <a:p>
            <a:r>
              <a:rPr lang="id-ID" dirty="0" smtClean="0"/>
              <a:t>Tipe Data Variant</a:t>
            </a:r>
          </a:p>
          <a:p>
            <a:pPr>
              <a:buNone/>
            </a:pPr>
            <a:r>
              <a:rPr lang="id-ID" dirty="0" smtClean="0"/>
              <a:t>	Variant (dengan angka) sembarang nilai numerik dalam tipe double.</a:t>
            </a:r>
          </a:p>
          <a:p>
            <a:pPr>
              <a:buNone/>
            </a:pPr>
            <a:r>
              <a:rPr lang="id-ID" dirty="0" smtClean="0"/>
              <a:t>	Variant (dengan string) jangkauannya sama dengan string.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Buat form baru dan tambahkan kode untuk event klik </a:t>
            </a:r>
          </a:p>
          <a:p>
            <a:pPr>
              <a:buNone/>
            </a:pPr>
            <a:r>
              <a:rPr lang="id-ID" dirty="0" smtClean="0"/>
              <a:t>form tersebut.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571743"/>
            <a:ext cx="6143668" cy="3836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 form menggunakan control label dan command button. Kemudian rubahlah masing-masing properti sesuai dengan tebel berikut :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3143248"/>
          <a:ext cx="60960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Nama Kontrol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Property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Label1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Hasil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Label2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</a:p>
                    <a:p>
                      <a:r>
                        <a:rPr lang="id-ID" dirty="0" smtClean="0"/>
                        <a:t>Name</a:t>
                      </a:r>
                    </a:p>
                    <a:p>
                      <a:r>
                        <a:rPr lang="id-ID" dirty="0" smtClean="0"/>
                        <a:t>BorderStyle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Kosongkan</a:t>
                      </a:r>
                    </a:p>
                    <a:p>
                      <a:r>
                        <a:rPr lang="id-ID" dirty="0" smtClean="0"/>
                        <a:t>Lblhasil</a:t>
                      </a:r>
                    </a:p>
                    <a:p>
                      <a:r>
                        <a:rPr lang="id-ID" dirty="0" smtClean="0"/>
                        <a:t>1-Fixed Single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Command1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</a:p>
                    <a:p>
                      <a:r>
                        <a:rPr lang="id-ID" dirty="0" smtClean="0"/>
                        <a:t>Name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&amp;Proses</a:t>
                      </a:r>
                    </a:p>
                    <a:p>
                      <a:r>
                        <a:rPr lang="id-ID" dirty="0" smtClean="0"/>
                        <a:t>CmdProses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Command2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</a:p>
                    <a:p>
                      <a:r>
                        <a:rPr lang="id-ID" dirty="0" smtClean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&amp;Selesai</a:t>
                      </a:r>
                    </a:p>
                    <a:p>
                      <a:r>
                        <a:rPr lang="id-ID" dirty="0" smtClean="0"/>
                        <a:t>CmdSelesai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643050"/>
            <a:ext cx="51911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Operator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Aritmatika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2143116"/>
          <a:ext cx="5693119" cy="2363728"/>
        </p:xfrm>
        <a:graphic>
          <a:graphicData uri="http://schemas.openxmlformats.org/drawingml/2006/table">
            <a:tbl>
              <a:tblPr/>
              <a:tblGrid>
                <a:gridCol w="2776415"/>
                <a:gridCol w="2916704"/>
              </a:tblGrid>
              <a:tr h="2867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Nama Operator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Tanda Operator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867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Pangkat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^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Negatif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Kali dan Bagi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*, /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Pembagian Bulat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\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Sisa Bagi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Modulus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Tambah dan Kurang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+,-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Penggabungan string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&amp;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Komparasi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2357430"/>
          <a:ext cx="6357982" cy="2363728"/>
        </p:xfrm>
        <a:graphic>
          <a:graphicData uri="http://schemas.openxmlformats.org/drawingml/2006/table">
            <a:tbl>
              <a:tblPr/>
              <a:tblGrid>
                <a:gridCol w="3100654"/>
                <a:gridCol w="3257328"/>
              </a:tblGrid>
              <a:tr h="285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Nama Operator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Tanda Operator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Sama (=)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Tidak sama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&lt;&gt;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Kurang dari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&lt;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Lebih dari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&gt;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Kurang dari atau sama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&lt;=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Lebih dari atau sama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&gt;=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Like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Like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Logika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2214554"/>
          <a:ext cx="6072232" cy="1923550"/>
        </p:xfrm>
        <a:graphic>
          <a:graphicData uri="http://schemas.openxmlformats.org/drawingml/2006/table">
            <a:tbl>
              <a:tblPr/>
              <a:tblGrid>
                <a:gridCol w="1518058"/>
                <a:gridCol w="1518058"/>
                <a:gridCol w="1518058"/>
                <a:gridCol w="1518058"/>
              </a:tblGrid>
              <a:tr h="11630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Calibri"/>
                          <a:cs typeface="Times New Roman"/>
                        </a:rPr>
                        <a:t>Nama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 Operator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Tanda Operator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Nama Operator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Tanda Operator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022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Not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NOT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2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And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AND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Xor</a:t>
                      </a:r>
                      <a:endParaRPr lang="id-ID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XOR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Visual Basic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 Pendekatan visual </a:t>
            </a:r>
            <a:r>
              <a:rPr lang="id-ID" dirty="0" smtClean="0"/>
              <a:t>untuk </a:t>
            </a:r>
            <a:r>
              <a:rPr lang="id-ID" dirty="0" smtClean="0"/>
              <a:t>merancang user interface dalam bentuk form</a:t>
            </a:r>
          </a:p>
          <a:p>
            <a:r>
              <a:rPr lang="id-ID" dirty="0" smtClean="0"/>
              <a:t>Bahasa  yang digunakan adalah bahasa basic</a:t>
            </a:r>
          </a:p>
          <a:p>
            <a:r>
              <a:rPr lang="id-ID" dirty="0" smtClean="0"/>
              <a:t>Istilah – istilah dalam pemrograman visual : </a:t>
            </a:r>
          </a:p>
          <a:p>
            <a:pPr lvl="1"/>
            <a:r>
              <a:rPr lang="id-ID" dirty="0" smtClean="0"/>
              <a:t>Objek : komponen – komponen yang membuat aplikasi., misalnya  label, list box, text box, combo box.</a:t>
            </a:r>
          </a:p>
          <a:p>
            <a:pPr lvl="1"/>
            <a:r>
              <a:rPr lang="id-ID" dirty="0" smtClean="0"/>
              <a:t>Property :  atribut</a:t>
            </a:r>
          </a:p>
          <a:p>
            <a:pPr lvl="1"/>
            <a:r>
              <a:rPr lang="id-ID" dirty="0" smtClean="0"/>
              <a:t>Event </a:t>
            </a:r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Komponen  Visual Basic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4572000"/>
          </a:xfrm>
        </p:spPr>
        <p:txBody>
          <a:bodyPr>
            <a:normAutofit/>
          </a:bodyPr>
          <a:lstStyle/>
          <a:p>
            <a:r>
              <a:rPr lang="id-ID" dirty="0" smtClean="0"/>
              <a:t>Project</a:t>
            </a:r>
          </a:p>
          <a:p>
            <a:pPr algn="just">
              <a:buNone/>
            </a:pPr>
            <a:r>
              <a:rPr lang="id-ID" dirty="0" smtClean="0"/>
              <a:t>	Sekumpulan modul/program aplikasi itu sendiri , dan disimpan dalam  file  berextension </a:t>
            </a:r>
            <a:r>
              <a:rPr lang="id-ID" b="1" dirty="0" smtClean="0"/>
              <a:t>.VBP  :</a:t>
            </a:r>
          </a:p>
          <a:p>
            <a:pPr lvl="1" algn="just"/>
            <a:r>
              <a:rPr lang="id-ID" b="1" dirty="0" smtClean="0"/>
              <a:t>Code : tampilan jendela editor program</a:t>
            </a:r>
          </a:p>
          <a:p>
            <a:pPr lvl="1" algn="just"/>
            <a:r>
              <a:rPr lang="id-ID" b="1" dirty="0" smtClean="0"/>
              <a:t>Object : bentuk formulir</a:t>
            </a:r>
          </a:p>
          <a:p>
            <a:pPr lvl="1" algn="just"/>
            <a:r>
              <a:rPr lang="id-ID" b="1" dirty="0" smtClean="0"/>
              <a:t>Togle  Folder : Folder tempat</a:t>
            </a:r>
          </a:p>
          <a:p>
            <a:pPr lvl="1" algn="just">
              <a:buNone/>
            </a:pPr>
            <a:r>
              <a:rPr lang="id-ID" b="1" dirty="0" smtClean="0"/>
              <a:t>	penyimpanan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Komponen  Visual Basic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Form</a:t>
            </a:r>
          </a:p>
          <a:p>
            <a:pPr>
              <a:buNone/>
            </a:pPr>
            <a:r>
              <a:rPr lang="id-ID" dirty="0" smtClean="0"/>
              <a:t>	Objek yang dipakai untuk tempat bekerja program aplikasi.</a:t>
            </a:r>
          </a:p>
          <a:p>
            <a:r>
              <a:rPr lang="id-ID" dirty="0" smtClean="0"/>
              <a:t>Toolbox</a:t>
            </a:r>
          </a:p>
          <a:p>
            <a:pPr>
              <a:buNone/>
            </a:pPr>
            <a:r>
              <a:rPr lang="id-ID" dirty="0" smtClean="0"/>
              <a:t>	Berisi icon-icon atau komponen untuk memasukan objek tertentu kedalam form.</a:t>
            </a:r>
          </a:p>
          <a:p>
            <a:r>
              <a:rPr lang="id-ID" dirty="0" smtClean="0"/>
              <a:t>Propertis</a:t>
            </a:r>
          </a:p>
          <a:p>
            <a:pPr>
              <a:buNone/>
            </a:pPr>
            <a:r>
              <a:rPr lang="id-ID" dirty="0" smtClean="0"/>
              <a:t>	Menentukan setting suatu objek, dan cara kerja objek saat program dijalankan.</a:t>
            </a:r>
          </a:p>
          <a:p>
            <a:r>
              <a:rPr lang="id-ID" dirty="0" smtClean="0"/>
              <a:t>Kode Program</a:t>
            </a:r>
          </a:p>
          <a:p>
            <a:pPr>
              <a:buNone/>
            </a:pPr>
            <a:r>
              <a:rPr lang="id-ID" dirty="0" smtClean="0"/>
              <a:t>	Serangkaian tulisan perintah yang akan dilaksanakan jika suatu objek dijalankan.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Komponen  Visual Basic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4572000"/>
          </a:xfrm>
        </p:spPr>
        <p:txBody>
          <a:bodyPr>
            <a:normAutofit/>
          </a:bodyPr>
          <a:lstStyle/>
          <a:p>
            <a:r>
              <a:rPr lang="id-ID" dirty="0" smtClean="0"/>
              <a:t>Project</a:t>
            </a:r>
          </a:p>
          <a:p>
            <a:pPr algn="just">
              <a:buNone/>
            </a:pPr>
            <a:r>
              <a:rPr lang="id-ID" dirty="0" smtClean="0"/>
              <a:t>	Sekumpulan modul/program aplikasi itu sendiri , dan disimpan dalam  file  berextension </a:t>
            </a:r>
            <a:r>
              <a:rPr lang="id-ID" b="1" dirty="0" smtClean="0"/>
              <a:t>.VBP  :</a:t>
            </a:r>
          </a:p>
          <a:p>
            <a:pPr lvl="1" algn="just"/>
            <a:r>
              <a:rPr lang="id-ID" b="1" dirty="0" smtClean="0"/>
              <a:t>Code : tampilan jendela editor program</a:t>
            </a:r>
          </a:p>
          <a:p>
            <a:pPr lvl="1" algn="just"/>
            <a:r>
              <a:rPr lang="id-ID" b="1" dirty="0" smtClean="0"/>
              <a:t>Object : bentuk formulir</a:t>
            </a:r>
          </a:p>
          <a:p>
            <a:pPr lvl="1" algn="just"/>
            <a:r>
              <a:rPr lang="id-ID" b="1" dirty="0" smtClean="0"/>
              <a:t>Togle  Folder : Folder tempat</a:t>
            </a:r>
          </a:p>
          <a:p>
            <a:pPr lvl="1" algn="just">
              <a:buNone/>
            </a:pPr>
            <a:r>
              <a:rPr lang="id-ID" b="1" dirty="0" smtClean="0"/>
              <a:t>	penyimpanan file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 (Perancangan Interface)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Membuat interface :</a:t>
            </a:r>
          </a:p>
          <a:p>
            <a:pPr marL="1062990" lvl="2" indent="-514350">
              <a:buFont typeface="+mj-lt"/>
              <a:buAutoNum type="alphaLcPeriod"/>
            </a:pPr>
            <a:r>
              <a:rPr lang="id-ID" dirty="0" smtClean="0"/>
              <a:t>Siapkan  form baru</a:t>
            </a:r>
          </a:p>
          <a:p>
            <a:pPr marL="1062990" lvl="2" indent="-514350">
              <a:buFont typeface="+mj-lt"/>
              <a:buAutoNum type="alphaLcPeriod"/>
            </a:pPr>
            <a:r>
              <a:rPr lang="id-ID" dirty="0" smtClean="0"/>
              <a:t>Letakkan  TextBox dan CommandButton di  dalam form</a:t>
            </a:r>
          </a:p>
          <a:p>
            <a:pPr marL="514350" indent="-514350">
              <a:buNone/>
            </a:pP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928935"/>
            <a:ext cx="535785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 (Perancangan Interface)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Mengatur Properti 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Menulis Kode</a:t>
            </a:r>
          </a:p>
          <a:p>
            <a:pPr marL="514350" indent="-514350">
              <a:buNone/>
            </a:pPr>
            <a:r>
              <a:rPr lang="id-ID" dirty="0" smtClean="0"/>
              <a:t>	Klik ganda pada tombol commandbutton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2071678"/>
          <a:ext cx="7215237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079"/>
                <a:gridCol w="2405079"/>
                <a:gridCol w="240507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Objek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Properti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</a:tr>
              <a:tr h="200664">
                <a:tc>
                  <a:txBody>
                    <a:bodyPr/>
                    <a:lstStyle/>
                    <a:p>
                      <a:r>
                        <a:rPr lang="id-ID" dirty="0" smtClean="0"/>
                        <a:t>Form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Perkenalan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TextBox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Text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(Kosongkan)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CommandButton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Caption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Perkenalan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643445"/>
            <a:ext cx="6000792" cy="17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Untuk menjalankan program,  tekan tombol F5 </a:t>
            </a:r>
          </a:p>
          <a:p>
            <a:pPr algn="just">
              <a:buNone/>
            </a:pPr>
            <a:r>
              <a:rPr lang="id-ID" dirty="0" smtClean="0"/>
              <a:t>Jika program sudah tampil, klik pada tombol </a:t>
            </a:r>
          </a:p>
          <a:p>
            <a:pPr algn="just">
              <a:buNone/>
            </a:pPr>
            <a:r>
              <a:rPr lang="id-ID" dirty="0" smtClean="0"/>
              <a:t>Perkenalan, dan hasilnya seperti tampilan dibawah ini </a:t>
            </a:r>
          </a:p>
          <a:p>
            <a:pPr algn="just">
              <a:buNone/>
            </a:pPr>
            <a:r>
              <a:rPr lang="id-ID" dirty="0" smtClean="0"/>
              <a:t>: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875"/>
            <a:ext cx="4786346" cy="273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Konstanta dan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Konstanta : tempat menampung data yang nilainya selalu tetap dan tidak pernah berubah. </a:t>
            </a:r>
          </a:p>
          <a:p>
            <a:r>
              <a:rPr lang="id-ID" dirty="0" smtClean="0"/>
              <a:t>Variabel : tempat menampung data yang nilai selaluu berubah.</a:t>
            </a:r>
          </a:p>
          <a:p>
            <a:r>
              <a:rPr lang="id-ID" dirty="0" smtClean="0"/>
              <a:t>Aturan penamaan konstanta dan variabel :</a:t>
            </a:r>
          </a:p>
          <a:p>
            <a:pPr lvl="1"/>
            <a:r>
              <a:rPr lang="id-ID" dirty="0" smtClean="0"/>
              <a:t>Harus diawali dengan huruf</a:t>
            </a:r>
          </a:p>
          <a:p>
            <a:pPr lvl="1"/>
            <a:r>
              <a:rPr lang="id-ID" dirty="0" smtClean="0"/>
              <a:t>Boleh terdiri dari huruf, angka, dan garis bawah</a:t>
            </a:r>
          </a:p>
          <a:p>
            <a:pPr lvl="1"/>
            <a:r>
              <a:rPr lang="id-ID" dirty="0" smtClean="0"/>
              <a:t>Maksimal 255 karakter</a:t>
            </a:r>
          </a:p>
          <a:p>
            <a:pPr lvl="1"/>
            <a:r>
              <a:rPr lang="id-ID" dirty="0" smtClean="0"/>
              <a:t>Tidak boleh memakai kata yang dipakai oleh visual basic seperti dim, if, then, dan lain-lain</a:t>
            </a:r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465</TotalTime>
  <Words>410</Words>
  <Application>Microsoft Office PowerPoint</Application>
  <PresentationFormat>On-screen Show (4:3)</PresentationFormat>
  <Paragraphs>199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Pengenalan  Visual Basic </vt:lpstr>
      <vt:lpstr>Visual Basic</vt:lpstr>
      <vt:lpstr>Komponen  Visual Basic</vt:lpstr>
      <vt:lpstr>Komponen  Visual Basic</vt:lpstr>
      <vt:lpstr>Komponen  Visual Basic</vt:lpstr>
      <vt:lpstr>Latihan (Perancangan Interface)</vt:lpstr>
      <vt:lpstr>Latihan (Perancangan Interface)</vt:lpstr>
      <vt:lpstr>Slide 8</vt:lpstr>
      <vt:lpstr>Konstanta dan Variabel</vt:lpstr>
      <vt:lpstr>Konstanta dan Variabel</vt:lpstr>
      <vt:lpstr>Konstanta dan Variabel</vt:lpstr>
      <vt:lpstr>Tipe Data</vt:lpstr>
      <vt:lpstr>Tipe Data</vt:lpstr>
      <vt:lpstr>Latihan1</vt:lpstr>
      <vt:lpstr>Latihan2</vt:lpstr>
      <vt:lpstr>Slide 16</vt:lpstr>
      <vt:lpstr>Operator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Algoritma dan Pemrogaman Terstrukur</dc:title>
  <dc:creator>Axioo</dc:creator>
  <cp:lastModifiedBy>Axioo</cp:lastModifiedBy>
  <cp:revision>11</cp:revision>
  <dcterms:created xsi:type="dcterms:W3CDTF">2013-02-07T02:22:38Z</dcterms:created>
  <dcterms:modified xsi:type="dcterms:W3CDTF">2013-03-14T02:10:09Z</dcterms:modified>
</cp:coreProperties>
</file>