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051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69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301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301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6780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809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3283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2507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7528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029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ellahardiyana@yahoo.co.i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 (UNIKOM Prodi SI)</a:t>
            </a:r>
            <a:endParaRPr lang="en-US" dirty="0" smtClean="0"/>
          </a:p>
          <a:p>
            <a:r>
              <a:rPr lang="en-US" dirty="0" smtClean="0"/>
              <a:t>S1 : 2006-2010</a:t>
            </a:r>
          </a:p>
          <a:p>
            <a:r>
              <a:rPr lang="en-US" dirty="0" smtClean="0"/>
              <a:t>S2 : </a:t>
            </a:r>
            <a:r>
              <a:rPr lang="en-US" dirty="0" smtClean="0"/>
              <a:t>2012-2013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Contact Person :</a:t>
            </a:r>
          </a:p>
          <a:p>
            <a:pPr marL="0" indent="0">
              <a:buNone/>
            </a:pPr>
            <a:r>
              <a:rPr lang="en-US" dirty="0" smtClean="0"/>
              <a:t>HP : 08996941613</a:t>
            </a:r>
          </a:p>
          <a:p>
            <a:pPr marL="0" indent="0">
              <a:buNone/>
            </a:pPr>
            <a:r>
              <a:rPr lang="en-US" dirty="0" smtClean="0"/>
              <a:t>E-mail : </a:t>
            </a:r>
            <a:r>
              <a:rPr lang="en-US" dirty="0" smtClean="0">
                <a:hlinkClick r:id="rId3"/>
              </a:rPr>
              <a:t>bellahardiyana@yahoo.co.id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6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SEMUA TUGAS</a:t>
            </a:r>
          </a:p>
          <a:p>
            <a:pPr marL="0" indent="0">
              <a:buNone/>
            </a:pPr>
            <a:r>
              <a:rPr lang="en-US" dirty="0" smtClean="0"/>
              <a:t>TULIS TANGAN, POLIO BERGARIS, INDIVIDU.</a:t>
            </a:r>
          </a:p>
          <a:p>
            <a:pPr marL="0" indent="0">
              <a:buNone/>
            </a:pPr>
            <a:r>
              <a:rPr lang="en-US" dirty="0" smtClean="0"/>
              <a:t>TIDAK BOLEH FOTO KOPI.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SETIAP TUGAS, CANTUMKAN NIM, NAMA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TUGAS 1 :</a:t>
            </a:r>
          </a:p>
          <a:p>
            <a:pPr marL="0" indent="0">
              <a:buNone/>
            </a:pPr>
            <a:r>
              <a:rPr lang="en-US" dirty="0" smtClean="0"/>
              <a:t>TULIS SEJARAH BAHASA C (SIAPA,  KAPAN, KENAPA).</a:t>
            </a:r>
          </a:p>
          <a:p>
            <a:pPr marL="0" indent="0">
              <a:buNone/>
            </a:pPr>
            <a:r>
              <a:rPr lang="en-US" dirty="0" smtClean="0"/>
              <a:t>STRUKTUR KODING BAHASA C (DIMULAI DARI INCLUDE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CATATAN :</a:t>
            </a:r>
          </a:p>
          <a:p>
            <a:pPr marL="0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Slide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smtClean="0"/>
              <a:t>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SEJARAH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Awalnya </a:t>
            </a:r>
            <a:r>
              <a:rPr lang="id-ID" sz="2700" dirty="0" smtClean="0"/>
              <a:t>Martin Richards </a:t>
            </a:r>
            <a:r>
              <a:rPr lang="en-US" sz="2700" dirty="0" smtClean="0"/>
              <a:t>(</a:t>
            </a:r>
            <a:r>
              <a:rPr lang="id-ID" sz="2700" dirty="0" smtClean="0"/>
              <a:t>1967</a:t>
            </a:r>
            <a:r>
              <a:rPr lang="en-US" sz="2700" dirty="0" smtClean="0"/>
              <a:t>) mengembangkan bahasa BCPL</a:t>
            </a:r>
            <a:r>
              <a:rPr lang="id-ID" sz="2700" dirty="0" smtClean="0"/>
              <a:t>. </a:t>
            </a:r>
            <a:r>
              <a:rPr lang="en-US" sz="2700" dirty="0" smtClean="0"/>
              <a:t>Kemudian dikembangkan lagi oleh </a:t>
            </a:r>
            <a:r>
              <a:rPr lang="id-ID" sz="2700" dirty="0" smtClean="0"/>
              <a:t>Ken Thompson </a:t>
            </a:r>
            <a:r>
              <a:rPr lang="en-US" sz="2700" dirty="0" smtClean="0"/>
              <a:t>(1970) yang disebut bahasa B</a:t>
            </a:r>
            <a:r>
              <a:rPr lang="id-ID" sz="2700" dirty="0" smtClean="0"/>
              <a:t>. </a:t>
            </a:r>
            <a:r>
              <a:rPr lang="en-US" sz="2700" dirty="0" smtClean="0"/>
              <a:t>Dan akhirnya disempurnakan oleh </a:t>
            </a:r>
            <a:r>
              <a:rPr lang="id-ID" sz="2700" dirty="0" smtClean="0"/>
              <a:t>Dennis Ricthie </a:t>
            </a:r>
            <a:r>
              <a:rPr lang="en-US" sz="2700" dirty="0" smtClean="0"/>
              <a:t>menjadi bahasa C (1970-an)</a:t>
            </a:r>
            <a:r>
              <a:rPr lang="id-ID" sz="2700" dirty="0" smtClean="0"/>
              <a:t>. Bahasa C pertama kali digunakan di computer Digital Equipment Corporation PDP-11 yang menggunakan system operasi UNIX. Hingga saat ini penggunaan bahasa C telah merata di seluruh dunia. Hampir semua perguruan tinggi di dunia menjadikan bahasa C sebagai salah satu mata kuliah wajib. Selain itu, banyak bahasa pemrograman populer seperti PHP dan Java </a:t>
            </a:r>
            <a:r>
              <a:rPr lang="en-US" sz="2700" dirty="0" smtClean="0"/>
              <a:t>m</a:t>
            </a:r>
            <a:r>
              <a:rPr lang="id-ID" sz="2700" dirty="0" smtClean="0"/>
              <a:t>enggunakan sintaks dasar yang mirip bahasa C. Oleh karena itu, kita juga sangat perlu mempelajarinya.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KELEBIHAN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tersedia hampir di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Kode bahasa C sifatnya adalah portable dan fleksibel untuk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hanya menyediakan sedikit kata-kata kunci, hanya terdapat 32 kata kunci.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Proses executable program bahasa C lebih cepat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Dukungan pustaka yang banyak.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C adalah bahasa yang terstruktur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termasuk bahasa tingkat menengah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KEKURANGAN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Banyaknya Operator serta fleksibilitas penulisan program kadang-kadang membingungkan pemakai.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Bagi pemula pada umumnya akan kesulitan menggunakan pointer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STRUKTUR DASAR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//Mencantumkan Header Program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//Menempatkan Variabel Global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y, z;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//Fungsi Utama atau Program Utama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//Menempatkan Variabel Lokal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nama;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//Bagian untuk menuliskan sintax 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puts("Halo Halo");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Dunia\n");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Semua\n");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%s",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</TotalTime>
  <Words>429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PEMROGRAMAN DASAR (BAHASA C)</vt:lpstr>
      <vt:lpstr>PowerPoint Presentation</vt:lpstr>
      <vt:lpstr>PowerPoint Presentation</vt:lpstr>
      <vt:lpstr>PowerPoint Presentation</vt:lpstr>
      <vt:lpstr>SEJARAH</vt:lpstr>
      <vt:lpstr>KELEBIHAN BAHASA C</vt:lpstr>
      <vt:lpstr>KEKURANGAN BAHASA C</vt:lpstr>
      <vt:lpstr>STRUKTUR DASAR BAHASA C</vt:lpstr>
      <vt:lpstr>PRAKTIKUM PERTAMA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DASAR (BAHASA C)</dc:title>
  <dc:creator/>
  <cp:lastModifiedBy>Phantom Assassin</cp:lastModifiedBy>
  <cp:revision>3</cp:revision>
  <dcterms:created xsi:type="dcterms:W3CDTF">2006-08-16T00:00:00Z</dcterms:created>
  <dcterms:modified xsi:type="dcterms:W3CDTF">2013-03-14T03:44:23Z</dcterms:modified>
</cp:coreProperties>
</file>