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1" r:id="rId3"/>
    <p:sldId id="262" r:id="rId4"/>
    <p:sldId id="266" r:id="rId5"/>
    <p:sldId id="263" r:id="rId6"/>
    <p:sldId id="267" r:id="rId7"/>
    <p:sldId id="268" r:id="rId8"/>
    <p:sldId id="269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145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7746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0212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4912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7407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0727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2169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2987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8096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1367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478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KEDUA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int a,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float luas;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printf("Alas   : "); scanf("%d", &amp;a);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printf("Tinggi : "); scanf("%d", &amp;t);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luas = 0.5 * a *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printf("Luas Segitiga : %0.2f", luas);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DATA</a:t>
            </a:r>
            <a:r>
              <a:rPr lang="en-US" sz="2700" dirty="0" smtClean="0"/>
              <a:t> adalah sekumpulan kejadian yang dipresentasikan dengan huruf, angka, gambar, simbol, dsb.</a:t>
            </a:r>
          </a:p>
          <a:p>
            <a:pPr algn="just"/>
            <a:r>
              <a:rPr lang="en-US" sz="2700" b="1" dirty="0" smtClean="0"/>
              <a:t>TIPE DATA</a:t>
            </a:r>
            <a:r>
              <a:rPr lang="en-US" sz="2700" dirty="0" smtClean="0"/>
              <a:t> adalah media penyimpanan data berdasarkan jenis data. Sehingga 1 tipe data menyimpan 1 jenis data saja. Contohnya adalah tipe data huruf hanya bisa digunakan untuk data berjenis huruf saja.</a:t>
            </a:r>
          </a:p>
          <a:p>
            <a:pPr algn="just"/>
            <a:endParaRPr lang="en-US" sz="2700" dirty="0" smtClean="0"/>
          </a:p>
          <a:p>
            <a:pPr algn="just"/>
            <a:r>
              <a:rPr lang="en-US" sz="2700" dirty="0" smtClean="0"/>
              <a:t>Pada dasarnya bahasa C memiliki 3 macam tipe data standar (bukan buatan), yaitu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karakter.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bulat.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pecahan.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untuk karakter adalah </a:t>
            </a:r>
            <a:r>
              <a:rPr lang="en-US" sz="2800" b="1" dirty="0" smtClean="0"/>
              <a:t>char. </a:t>
            </a:r>
            <a:r>
              <a:rPr lang="en-US" sz="2800" dirty="0" smtClean="0"/>
              <a:t>Definisi char adalah semua anggota yang ada di keyboard, termasuk F1-F12, space, enter, dsb. Tetapi char yang dimaksud adalah karakter 1 digit (1 kali tekan). Penentu format dari tipe data ini adalah </a:t>
            </a:r>
            <a:r>
              <a:rPr lang="en-US" sz="2800" b="1" dirty="0" smtClean="0"/>
              <a:t>%c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index;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karakter, grade;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contoh diatas adalah char dengan 1 digit. Untuk char yang lebih dari 1 digit dijelaskan di slide setelahnya.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(&gt;1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Pada kenyataannya terkadang kita membutuhkan tipe data yang bisa menampung data dengan nilai lebih dari 1 digit. Istilah teknik untuk kasus ini adalah tipe data </a:t>
            </a:r>
            <a:r>
              <a:rPr lang="en-US" sz="2800" b="1" dirty="0" smtClean="0"/>
              <a:t>string. </a:t>
            </a:r>
            <a:r>
              <a:rPr lang="en-US" sz="2800" dirty="0" smtClean="0"/>
              <a:t>Tetapi perlu diingat bahwa di </a:t>
            </a:r>
            <a:r>
              <a:rPr lang="en-US" sz="2800" b="1" dirty="0" smtClean="0"/>
              <a:t>bahasa C tidak ada tipe data string</a:t>
            </a:r>
            <a:r>
              <a:rPr lang="en-US" sz="2800" dirty="0" smtClean="0"/>
              <a:t>. Yang ada hanya char ber-array. Penentu format untuk tipe data ini adalah </a:t>
            </a:r>
            <a:r>
              <a:rPr lang="en-US" sz="2800" b="1" dirty="0" smtClean="0"/>
              <a:t>%s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nama[20];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alamat[100], telp[15];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digit yang bisa di input adalah 1-255. tidak di range tersebut akan mengakibatkan error.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BULAT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bulat adalah tipe data yang bisa menampung data </a:t>
            </a:r>
            <a:r>
              <a:rPr lang="en-US" sz="2800" b="1" dirty="0" smtClean="0"/>
              <a:t>angka tanpa 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integer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4063" t="27700" r="10156" b="25880"/>
          <a:stretch>
            <a:fillRect/>
          </a:stretch>
        </p:blipFill>
        <p:spPr bwMode="auto">
          <a:xfrm>
            <a:off x="304800" y="2514600"/>
            <a:ext cx="853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PECAHAN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pecahan adalah tipe data yang bisa menampung data </a:t>
            </a:r>
            <a:r>
              <a:rPr lang="en-US" sz="2800" b="1" dirty="0" smtClean="0"/>
              <a:t>angka berkoma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float/real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16406" t="33275" r="7813" b="38850"/>
          <a:stretch>
            <a:fillRect/>
          </a:stretch>
        </p:blipFill>
        <p:spPr bwMode="auto">
          <a:xfrm>
            <a:off x="121920" y="2590800"/>
            <a:ext cx="886968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17969" t="20732" r="16406" b="6794"/>
          <a:stretch>
            <a:fillRect/>
          </a:stretch>
        </p:blipFill>
        <p:spPr bwMode="auto">
          <a:xfrm>
            <a:off x="380999" y="1143000"/>
            <a:ext cx="837027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17969" t="17944" r="16406" b="40244"/>
          <a:stretch>
            <a:fillRect/>
          </a:stretch>
        </p:blipFill>
        <p:spPr bwMode="auto">
          <a:xfrm>
            <a:off x="457200" y="1143000"/>
            <a:ext cx="832104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nama[20], nami[20];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puts("Program Nama-Nami");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printf("Input Nama : 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scanf("%s", &amp;nama);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printf("Input Nami : 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fflush(stdin); gets(nami);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printf("Nama : %s\n",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printf("Nami : %s\n", nami);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232</TotalTime>
  <Words>504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PEMROGRAMAN DASAR (BAHASA C)</vt:lpstr>
      <vt:lpstr>TIPE DATA</vt:lpstr>
      <vt:lpstr>TIPE DATA KARAKTER (1 DIGIT)</vt:lpstr>
      <vt:lpstr>TIPE DATA KARAKTER (&gt;1 DIGIT)</vt:lpstr>
      <vt:lpstr>TIPE DATA BILANGAN BULAT</vt:lpstr>
      <vt:lpstr>TIPE DATA BILANGAN PECAHAN</vt:lpstr>
      <vt:lpstr>OPERATOR YANG PALING UMUM</vt:lpstr>
      <vt:lpstr>OPERATOR YANG PALING UMUM</vt:lpstr>
      <vt:lpstr>PRAKTIKUM PERTAMA</vt:lpstr>
      <vt:lpstr>PRAKTIKUM KEDUA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>Phantom Assassin</cp:lastModifiedBy>
  <dcterms:created xsi:type="dcterms:W3CDTF">2006-08-16T00:00:00Z</dcterms:created>
  <dcterms:modified xsi:type="dcterms:W3CDTF">2013-03-14T03:47:58Z</dcterms:modified>
</cp:coreProperties>
</file>