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61" r:id="rId3"/>
    <p:sldId id="271" r:id="rId4"/>
    <p:sldId id="276" r:id="rId5"/>
    <p:sldId id="272" r:id="rId6"/>
    <p:sldId id="273" r:id="rId7"/>
    <p:sldId id="282" r:id="rId8"/>
    <p:sldId id="274" r:id="rId9"/>
    <p:sldId id="277" r:id="rId10"/>
    <p:sldId id="275" r:id="rId11"/>
    <p:sldId id="278" r:id="rId12"/>
    <p:sldId id="280" r:id="rId13"/>
    <p:sldId id="281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640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712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1774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8387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8331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2454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985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574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5914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2496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8736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7824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292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391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43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getchar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getchar</a:t>
            </a:r>
            <a:r>
              <a:rPr lang="en-US" sz="2700" b="1" dirty="0" smtClean="0"/>
              <a:t>()</a:t>
            </a:r>
            <a:r>
              <a:rPr lang="en-US" sz="2700" dirty="0" smtClean="0"/>
              <a:t>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memasukkan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karakter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yang </a:t>
            </a:r>
            <a:r>
              <a:rPr lang="en-US" sz="2700" dirty="0" err="1"/>
              <a:t>bertipe</a:t>
            </a:r>
            <a:r>
              <a:rPr lang="en-US" sz="2700" dirty="0"/>
              <a:t> </a:t>
            </a:r>
            <a:r>
              <a:rPr lang="en-US" sz="2700" dirty="0" err="1" smtClean="0"/>
              <a:t>karakter</a:t>
            </a:r>
            <a:r>
              <a:rPr lang="en-US" sz="2700" dirty="0" smtClean="0"/>
              <a:t>. </a:t>
            </a:r>
            <a:r>
              <a:rPr lang="en-US" sz="2700" dirty="0" err="1"/>
              <a:t>Perhatikan</a:t>
            </a:r>
            <a:r>
              <a:rPr lang="en-US" sz="2700" dirty="0"/>
              <a:t> </a:t>
            </a:r>
            <a:r>
              <a:rPr lang="en-US" sz="2700" dirty="0" err="1"/>
              <a:t>contoh</a:t>
            </a:r>
            <a:r>
              <a:rPr lang="en-US" sz="2700" dirty="0"/>
              <a:t> program </a:t>
            </a:r>
            <a:r>
              <a:rPr lang="en-US" sz="2700" dirty="0" err="1"/>
              <a:t>berikut</a:t>
            </a:r>
            <a:r>
              <a:rPr lang="en-US" sz="2700" dirty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:</a:t>
            </a:r>
          </a:p>
          <a:p>
            <a:pPr algn="ctr"/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variable = </a:t>
            </a:r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");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%c\n”,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281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getchar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getchar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membaca</a:t>
            </a:r>
            <a:r>
              <a:rPr lang="en-US" sz="2800" dirty="0"/>
              <a:t> data yang </a:t>
            </a:r>
            <a:r>
              <a:rPr lang="en-US" sz="2800" dirty="0" err="1"/>
              <a:t>bertipe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terlihat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layar</a:t>
            </a:r>
            <a:r>
              <a:rPr lang="en-US" sz="28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69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getch</a:t>
            </a:r>
            <a:r>
              <a:rPr lang="en-US" b="1" dirty="0" smtClean="0"/>
              <a:t>()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getche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</a:t>
            </a:r>
            <a:r>
              <a:rPr lang="en-US" sz="2800" dirty="0"/>
              <a:t>()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getche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membaca</a:t>
            </a:r>
            <a:r>
              <a:rPr lang="en-US" sz="2800" dirty="0"/>
              <a:t> data </a:t>
            </a:r>
            <a:r>
              <a:rPr lang="en-US" sz="2800" dirty="0" err="1"/>
              <a:t>karakter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</a:t>
            </a:r>
            <a:r>
              <a:rPr lang="en-US" sz="2800" dirty="0"/>
              <a:t>() </a:t>
            </a: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ditampilkan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layer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meminta</a:t>
            </a:r>
            <a:r>
              <a:rPr lang="en-US" sz="2800" dirty="0"/>
              <a:t> </a:t>
            </a:r>
            <a:r>
              <a:rPr lang="en-US" sz="2800" dirty="0" err="1"/>
              <a:t>inputan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password.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getche</a:t>
            </a:r>
            <a:r>
              <a:rPr lang="en-US" sz="2800" dirty="0"/>
              <a:t>() </a:t>
            </a: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ditampilkan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layar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5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getch</a:t>
            </a:r>
            <a:r>
              <a:rPr lang="en-US" b="1" dirty="0" smtClean="0"/>
              <a:t>()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getche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/>
              <a:t>#include &lt;</a:t>
            </a:r>
            <a:r>
              <a:rPr lang="en-US" sz="2100" b="1" dirty="0" err="1"/>
              <a:t>stdio.h</a:t>
            </a:r>
            <a:r>
              <a:rPr lang="en-US" sz="2100" b="1" dirty="0"/>
              <a:t>&gt;</a:t>
            </a:r>
          </a:p>
          <a:p>
            <a:pPr algn="just"/>
            <a:r>
              <a:rPr lang="en-US" sz="2100" b="1" dirty="0"/>
              <a:t>#include &lt;</a:t>
            </a:r>
            <a:r>
              <a:rPr lang="en-US" sz="2100" b="1" dirty="0" err="1"/>
              <a:t>conio.h</a:t>
            </a:r>
            <a:r>
              <a:rPr lang="en-US" sz="2100" b="1" dirty="0"/>
              <a:t>&gt;</a:t>
            </a:r>
          </a:p>
          <a:p>
            <a:pPr algn="just"/>
            <a:r>
              <a:rPr lang="en-US" sz="2100" b="1" dirty="0"/>
              <a:t>void main(){</a:t>
            </a:r>
          </a:p>
          <a:p>
            <a:pPr algn="just"/>
            <a:r>
              <a:rPr lang="en-US" sz="2100" b="1" dirty="0"/>
              <a:t>char huruf1, huruf2;</a:t>
            </a:r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sebuah</a:t>
            </a:r>
            <a:r>
              <a:rPr lang="en-US" sz="2100" b="1" dirty="0"/>
              <a:t> </a:t>
            </a:r>
            <a:r>
              <a:rPr lang="en-US" sz="2100" b="1" dirty="0" err="1"/>
              <a:t>karakter</a:t>
            </a:r>
            <a:r>
              <a:rPr lang="en-US" sz="2100" b="1" dirty="0"/>
              <a:t> : ");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</a:rPr>
              <a:t>huruf1 = </a:t>
            </a:r>
            <a:r>
              <a:rPr lang="en-US" sz="2100" b="1" dirty="0" err="1">
                <a:solidFill>
                  <a:srgbClr val="FF0000"/>
                </a:solidFill>
              </a:rPr>
              <a:t>getche</a:t>
            </a:r>
            <a:r>
              <a:rPr lang="en-US" sz="2100" b="1" dirty="0">
                <a:solidFill>
                  <a:srgbClr val="FF0000"/>
                </a:solidFill>
              </a:rPr>
              <a:t>(); </a:t>
            </a:r>
            <a:r>
              <a:rPr lang="en-US" sz="2100" b="1" dirty="0"/>
              <a:t>// </a:t>
            </a:r>
            <a:r>
              <a:rPr lang="en-US" sz="2100" b="1" dirty="0" err="1"/>
              <a:t>karakter</a:t>
            </a:r>
            <a:r>
              <a:rPr lang="en-US" sz="2100" b="1" dirty="0"/>
              <a:t> yang </a:t>
            </a:r>
            <a:r>
              <a:rPr lang="en-US" sz="2100" b="1" dirty="0" err="1"/>
              <a:t>dimasukkan</a:t>
            </a:r>
            <a:r>
              <a:rPr lang="en-US" sz="2100" b="1" dirty="0"/>
              <a:t> </a:t>
            </a:r>
            <a:r>
              <a:rPr lang="en-US" sz="2100" b="1" dirty="0" err="1"/>
              <a:t>akan</a:t>
            </a:r>
            <a:r>
              <a:rPr lang="en-US" sz="2100" b="1" dirty="0"/>
              <a:t> </a:t>
            </a:r>
            <a:r>
              <a:rPr lang="en-US" sz="2100" b="1" dirty="0" err="1"/>
              <a:t>terlihat</a:t>
            </a:r>
            <a:r>
              <a:rPr lang="en-US" sz="2100" b="1" dirty="0"/>
              <a:t> di </a:t>
            </a:r>
            <a:r>
              <a:rPr lang="en-US" sz="2100" b="1" dirty="0" err="1"/>
              <a:t>layar</a:t>
            </a:r>
            <a:endParaRPr lang="en-US" sz="2100" b="1" dirty="0"/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nKarakter</a:t>
            </a:r>
            <a:r>
              <a:rPr lang="en-US" sz="2100" b="1" dirty="0"/>
              <a:t> yang </a:t>
            </a:r>
            <a:r>
              <a:rPr lang="en-US" sz="2100" b="1" dirty="0" err="1"/>
              <a:t>Anda</a:t>
            </a:r>
            <a:r>
              <a:rPr lang="en-US" sz="2100" b="1" dirty="0"/>
              <a:t> 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adalah</a:t>
            </a:r>
            <a:r>
              <a:rPr lang="en-US" sz="2100" b="1" dirty="0"/>
              <a:t> %c\n", huruf1);</a:t>
            </a:r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nMasukkan</a:t>
            </a:r>
            <a:r>
              <a:rPr lang="en-US" sz="2100" b="1" dirty="0"/>
              <a:t> </a:t>
            </a:r>
            <a:r>
              <a:rPr lang="en-US" sz="2100" b="1" dirty="0" err="1"/>
              <a:t>sebuah</a:t>
            </a:r>
            <a:r>
              <a:rPr lang="en-US" sz="2100" b="1" dirty="0"/>
              <a:t> </a:t>
            </a:r>
            <a:r>
              <a:rPr lang="en-US" sz="2100" b="1" dirty="0" err="1"/>
              <a:t>karakter</a:t>
            </a:r>
            <a:r>
              <a:rPr lang="en-US" sz="2100" b="1" dirty="0"/>
              <a:t> </a:t>
            </a:r>
            <a:r>
              <a:rPr lang="en-US" sz="2100" b="1" dirty="0" err="1"/>
              <a:t>lagi</a:t>
            </a:r>
            <a:r>
              <a:rPr lang="en-US" sz="2100" b="1" dirty="0"/>
              <a:t> : ");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</a:rPr>
              <a:t>huruf2 = </a:t>
            </a:r>
            <a:r>
              <a:rPr lang="en-US" sz="2100" b="1" dirty="0" err="1">
                <a:solidFill>
                  <a:srgbClr val="FF0000"/>
                </a:solidFill>
              </a:rPr>
              <a:t>getch</a:t>
            </a:r>
            <a:r>
              <a:rPr lang="en-US" sz="2100" b="1" dirty="0">
                <a:solidFill>
                  <a:srgbClr val="FF0000"/>
                </a:solidFill>
              </a:rPr>
              <a:t>(); </a:t>
            </a:r>
            <a:r>
              <a:rPr lang="en-US" sz="2100" b="1" dirty="0"/>
              <a:t>// </a:t>
            </a:r>
            <a:r>
              <a:rPr lang="en-US" sz="2100" b="1" dirty="0" err="1"/>
              <a:t>karakter</a:t>
            </a:r>
            <a:r>
              <a:rPr lang="en-US" sz="2100" b="1" dirty="0"/>
              <a:t> yang </a:t>
            </a:r>
            <a:r>
              <a:rPr lang="en-US" sz="2100" b="1" dirty="0" err="1"/>
              <a:t>dimasukkan</a:t>
            </a:r>
            <a:r>
              <a:rPr lang="en-US" sz="2100" b="1" dirty="0"/>
              <a:t> </a:t>
            </a:r>
            <a:r>
              <a:rPr lang="en-US" sz="2100" b="1" dirty="0" err="1"/>
              <a:t>tidak</a:t>
            </a:r>
            <a:r>
              <a:rPr lang="en-US" sz="2100" b="1" dirty="0"/>
              <a:t> </a:t>
            </a:r>
            <a:r>
              <a:rPr lang="en-US" sz="2100" b="1" dirty="0" err="1"/>
              <a:t>terlihat</a:t>
            </a:r>
            <a:r>
              <a:rPr lang="en-US" sz="2100" b="1" dirty="0"/>
              <a:t> di </a:t>
            </a:r>
            <a:r>
              <a:rPr lang="en-US" sz="2100" b="1" dirty="0" err="1"/>
              <a:t>layar</a:t>
            </a:r>
            <a:endParaRPr lang="en-US" sz="2100" b="1" dirty="0"/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nKarakter</a:t>
            </a:r>
            <a:r>
              <a:rPr lang="en-US" sz="2100" b="1" dirty="0"/>
              <a:t> yang </a:t>
            </a:r>
            <a:r>
              <a:rPr lang="en-US" sz="2100" b="1" dirty="0" err="1"/>
              <a:t>Anda</a:t>
            </a:r>
            <a:r>
              <a:rPr lang="en-US" sz="2100" b="1" dirty="0"/>
              <a:t> 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adalah</a:t>
            </a:r>
            <a:r>
              <a:rPr lang="en-US" sz="2100" b="1" dirty="0"/>
              <a:t> : %c", huruf2);</a:t>
            </a:r>
          </a:p>
          <a:p>
            <a:pPr algn="just"/>
            <a:r>
              <a:rPr lang="en-US" sz="2100" b="1" dirty="0" err="1"/>
              <a:t>getch</a:t>
            </a:r>
            <a:r>
              <a:rPr lang="en-US" sz="2100" b="1" dirty="0"/>
              <a:t>();</a:t>
            </a:r>
          </a:p>
          <a:p>
            <a:pPr algn="just"/>
            <a:r>
              <a:rPr lang="en-US" sz="21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42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CATATAN PENTING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proses input (</a:t>
            </a:r>
            <a:r>
              <a:rPr lang="en-US" sz="2800" dirty="0" err="1"/>
              <a:t>memasukkan</a:t>
            </a:r>
            <a:r>
              <a:rPr lang="en-US" sz="2800" dirty="0"/>
              <a:t> data) </a:t>
            </a:r>
            <a:r>
              <a:rPr lang="en-US" sz="2800" dirty="0" err="1"/>
              <a:t>sekaligus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sebaiknya</a:t>
            </a:r>
            <a:r>
              <a:rPr lang="en-US" sz="2800" dirty="0"/>
              <a:t> </a:t>
            </a:r>
            <a:r>
              <a:rPr lang="en-US" sz="2800" dirty="0" err="1"/>
              <a:t>ditambahkan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b="1" dirty="0" err="1"/>
              <a:t>fflush</a:t>
            </a:r>
            <a:r>
              <a:rPr lang="en-US" sz="2800" b="1" dirty="0"/>
              <a:t>(</a:t>
            </a:r>
            <a:r>
              <a:rPr lang="en-US" sz="2800" b="1" dirty="0" err="1"/>
              <a:t>stdin</a:t>
            </a:r>
            <a:r>
              <a:rPr lang="en-US" sz="2800" b="1" dirty="0"/>
              <a:t>);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().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fflush</a:t>
            </a:r>
            <a:r>
              <a:rPr lang="en-US" sz="2800" dirty="0"/>
              <a:t>(</a:t>
            </a:r>
            <a:r>
              <a:rPr lang="en-US" sz="2800" dirty="0" err="1"/>
              <a:t>stdin</a:t>
            </a:r>
            <a:r>
              <a:rPr lang="en-US" sz="2800" dirty="0"/>
              <a:t>)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menghapus</a:t>
            </a:r>
            <a:r>
              <a:rPr lang="en-US" sz="2800" dirty="0"/>
              <a:t> buffer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I/O. </a:t>
            </a:r>
          </a:p>
        </p:txBody>
      </p:sp>
    </p:spTree>
    <p:extLst>
      <p:ext uri="{BB962C8B-B14F-4D97-AF65-F5344CB8AC3E}">
        <p14:creationId xmlns:p14="http://schemas.microsoft.com/office/powerpoint/2010/main" val="4370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INPUT &amp; </a:t>
            </a:r>
            <a:r>
              <a:rPr lang="en-US" b="1" smtClean="0"/>
              <a:t>OUTPUT BAHASA C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/>
              <a:t>Bahasa</a:t>
            </a:r>
            <a:r>
              <a:rPr lang="en-US" sz="3000" dirty="0" smtClean="0"/>
              <a:t> C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beberapa</a:t>
            </a:r>
            <a:r>
              <a:rPr lang="en-US" sz="3000" dirty="0" smtClean="0"/>
              <a:t> </a:t>
            </a:r>
            <a:r>
              <a:rPr lang="en-US" sz="3000" dirty="0" err="1" smtClean="0"/>
              <a:t>tipe</a:t>
            </a:r>
            <a:r>
              <a:rPr lang="en-US" sz="3000" dirty="0" smtClean="0"/>
              <a:t> </a:t>
            </a:r>
            <a:r>
              <a:rPr lang="en-US" sz="3000" dirty="0" err="1" smtClean="0"/>
              <a:t>inputan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outputan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 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scanf</a:t>
            </a:r>
            <a:r>
              <a:rPr lang="en-US" sz="3000" b="1" dirty="0" smtClean="0"/>
              <a:t>()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printf</a:t>
            </a:r>
            <a:r>
              <a:rPr lang="en-US" sz="3000" b="1" dirty="0" smtClean="0"/>
              <a:t>()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putchar</a:t>
            </a:r>
            <a:r>
              <a:rPr lang="en-US" sz="3000" b="1" dirty="0" smtClean="0"/>
              <a:t>()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getch</a:t>
            </a:r>
            <a:r>
              <a:rPr lang="en-US" sz="3000" b="1" dirty="0" smtClean="0"/>
              <a:t>()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getche</a:t>
            </a:r>
            <a:r>
              <a:rPr lang="en-US" sz="3000" b="1" dirty="0" smtClean="0"/>
              <a:t>()</a:t>
            </a:r>
            <a:endParaRPr lang="en-US" sz="30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smtClean="0"/>
              <a:t>gets()</a:t>
            </a:r>
            <a:endParaRPr lang="en-US" sz="30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smtClean="0"/>
              <a:t>puts()</a:t>
            </a:r>
            <a:endParaRPr lang="en-US" sz="3000" b="1" dirty="0"/>
          </a:p>
          <a:p>
            <a:pPr algn="just"/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scanf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scanf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fungsi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pembacaan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yang di input </a:t>
            </a:r>
            <a:r>
              <a:rPr lang="en-US" sz="2700" dirty="0" err="1" smtClean="0"/>
              <a:t>melalui</a:t>
            </a:r>
            <a:r>
              <a:rPr lang="en-US" sz="2700" dirty="0" smtClean="0"/>
              <a:t> keyboard </a:t>
            </a:r>
            <a:r>
              <a:rPr lang="en-US" sz="2700" dirty="0" err="1" smtClean="0"/>
              <a:t>berdasarkan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format. </a:t>
            </a:r>
            <a:r>
              <a:rPr lang="en-US" sz="2700" dirty="0" err="1" smtClean="0"/>
              <a:t>Nilai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diinput</a:t>
            </a:r>
            <a:r>
              <a:rPr lang="en-US" sz="2700" dirty="0" smtClean="0"/>
              <a:t> </a:t>
            </a:r>
            <a:r>
              <a:rPr lang="en-US" sz="2700" dirty="0" err="1" smtClean="0"/>
              <a:t>harus</a:t>
            </a:r>
            <a:r>
              <a:rPr lang="en-US" sz="2700" dirty="0" smtClean="0"/>
              <a:t> </a:t>
            </a:r>
            <a:r>
              <a:rPr lang="en-US" sz="2700" dirty="0" err="1" smtClean="0"/>
              <a:t>disesuaikan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</a:t>
            </a:r>
            <a:r>
              <a:rPr lang="en-US" sz="2700" dirty="0" err="1" smtClean="0"/>
              <a:t>formatnya</a:t>
            </a:r>
            <a:r>
              <a:rPr lang="en-US" sz="2700" dirty="0" smtClean="0"/>
              <a:t>.</a:t>
            </a:r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</a:t>
            </a:r>
            <a:r>
              <a:rPr lang="en-US" sz="2700" dirty="0" err="1" smtClean="0"/>
              <a:t>scanf</a:t>
            </a:r>
            <a:r>
              <a:rPr lang="en-US" sz="2700" dirty="0" smtClean="0"/>
              <a:t>.</a:t>
            </a:r>
          </a:p>
          <a:p>
            <a:pPr algn="ctr"/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("%format", &amp;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("%f",&amp;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i %i %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i",&amp;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jam,&amp;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menit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,&amp;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detik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algn="just"/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("%s",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933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scanf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pustaka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menginput</a:t>
            </a:r>
            <a:r>
              <a:rPr lang="en-US" sz="2800" dirty="0"/>
              <a:t> data </a:t>
            </a:r>
            <a:r>
              <a:rPr lang="en-US" sz="2800" dirty="0" err="1"/>
              <a:t>berupa</a:t>
            </a:r>
            <a:r>
              <a:rPr lang="en-US" sz="2800" dirty="0"/>
              <a:t> data </a:t>
            </a:r>
            <a:r>
              <a:rPr lang="en-US" sz="2800" dirty="0" err="1"/>
              <a:t>numerik</a:t>
            </a:r>
            <a:r>
              <a:rPr lang="en-US" sz="2800" dirty="0"/>
              <a:t>,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string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terformat</a:t>
            </a:r>
            <a:r>
              <a:rPr lang="en-US" sz="2800" dirty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dirty="0"/>
              <a:t>Hal-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diperhatikan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pemakaian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: 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memakai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format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endParaRPr lang="en-US" sz="2800" dirty="0"/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</a:t>
            </a:r>
            <a:r>
              <a:rPr lang="en-US" sz="2800" dirty="0" err="1"/>
              <a:t>lebar</a:t>
            </a:r>
            <a:r>
              <a:rPr lang="en-US" sz="2800" dirty="0"/>
              <a:t> field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Variabelnya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operator </a:t>
            </a:r>
            <a:r>
              <a:rPr lang="en-US" sz="2800" dirty="0" err="1"/>
              <a:t>alamat</a:t>
            </a:r>
            <a:r>
              <a:rPr lang="en-US" sz="2800" dirty="0"/>
              <a:t> </a:t>
            </a:r>
            <a:r>
              <a:rPr lang="en-US" sz="2800" dirty="0" smtClean="0"/>
              <a:t>&amp;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32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printf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printf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keluaran</a:t>
            </a:r>
            <a:r>
              <a:rPr lang="en-US" sz="2700" dirty="0"/>
              <a:t>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 smtClean="0"/>
              <a:t>layar</a:t>
            </a:r>
            <a:r>
              <a:rPr lang="en-US" sz="2700" dirty="0" smtClean="0"/>
              <a:t> </a:t>
            </a:r>
            <a:r>
              <a:rPr lang="en-US" sz="2700" dirty="0" err="1" smtClean="0"/>
              <a:t>berdasarkan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format.</a:t>
            </a:r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</a:t>
            </a:r>
            <a:r>
              <a:rPr lang="en-US" sz="2700" dirty="0" err="1" smtClean="0"/>
              <a:t>printf</a:t>
            </a:r>
            <a:r>
              <a:rPr lang="en-US" sz="2700" dirty="0" smtClean="0"/>
              <a:t>.</a:t>
            </a:r>
          </a:p>
          <a:p>
            <a:pPr algn="ctr"/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("%format",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Bahasa C 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menyenangkan \n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algn="just"/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(“nilai = %d \n”,nilai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pt-BR" sz="2700" b="1" dirty="0">
                <a:latin typeface="Courier New" pitchFamily="49" charset="0"/>
                <a:cs typeface="Courier New" pitchFamily="49" charset="0"/>
              </a:rPr>
              <a:t>printf("Nilai c : 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pt-BR" sz="2700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.2f\n</a:t>
            </a:r>
            <a:r>
              <a:rPr lang="pt-BR" sz="2700" b="1" dirty="0">
                <a:latin typeface="Courier New" pitchFamily="49" charset="0"/>
                <a:cs typeface="Courier New" pitchFamily="49" charset="0"/>
              </a:rPr>
              <a:t>",c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rintf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(“%d * %d = %0.2f”, a, b, a*b);</a:t>
            </a:r>
          </a:p>
          <a:p>
            <a:pPr algn="just"/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puts()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puts()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smtClean="0"/>
              <a:t>string </a:t>
            </a:r>
            <a:r>
              <a:rPr lang="en-US" sz="2700" dirty="0" err="1" smtClean="0"/>
              <a:t>saja</a:t>
            </a:r>
            <a:r>
              <a:rPr lang="en-US" sz="2700" dirty="0" smtClean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 smtClean="0"/>
              <a:t>mengandung</a:t>
            </a:r>
            <a:r>
              <a:rPr lang="en-US" sz="2700" dirty="0" smtClean="0"/>
              <a:t> </a:t>
            </a:r>
            <a:r>
              <a:rPr lang="en-US" sz="2700" dirty="0"/>
              <a:t>escape sequence “\n”.</a:t>
            </a:r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penggunaan</a:t>
            </a:r>
            <a:r>
              <a:rPr lang="en-US" sz="2700" dirty="0" smtClean="0"/>
              <a:t> puts().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("string");</a:t>
            </a: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char nama[20]="Agus";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puts("Program Sederhana");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puts(nama);</a:t>
            </a:r>
          </a:p>
        </p:txBody>
      </p:sp>
    </p:spTree>
    <p:extLst>
      <p:ext uri="{BB962C8B-B14F-4D97-AF65-F5344CB8AC3E}">
        <p14:creationId xmlns:p14="http://schemas.microsoft.com/office/powerpoint/2010/main" val="27768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putchar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putchar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err="1"/>
              <a:t>karakter</a:t>
            </a:r>
            <a:r>
              <a:rPr lang="en-US" sz="2700" dirty="0"/>
              <a:t> </a:t>
            </a:r>
            <a:r>
              <a:rPr lang="en-US" sz="2700" dirty="0" err="1"/>
              <a:t>saja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tidak</a:t>
            </a:r>
            <a:r>
              <a:rPr lang="en-US" sz="2700" dirty="0"/>
              <a:t> </a:t>
            </a:r>
            <a:r>
              <a:rPr lang="en-US" sz="2700" dirty="0" err="1"/>
              <a:t>mengandung</a:t>
            </a:r>
            <a:r>
              <a:rPr lang="en-US" sz="2700" dirty="0"/>
              <a:t> escape sequence “\n”.</a:t>
            </a:r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penggunaan</a:t>
            </a:r>
            <a:r>
              <a:rPr lang="en-US" sz="2700" dirty="0" smtClean="0"/>
              <a:t> </a:t>
            </a:r>
            <a:r>
              <a:rPr lang="en-US" sz="2700" dirty="0" err="1" smtClean="0"/>
              <a:t>putchar</a:t>
            </a:r>
            <a:r>
              <a:rPr lang="en-US" sz="2700" dirty="0" smtClean="0"/>
              <a:t>().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a;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printf(“a = ”);scanf(“%c”,&amp;a);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printf(“Data yang anda masukkan ”);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putchar(‘\n’);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putchar(a);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3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gets()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gets()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 smtClean="0"/>
              <a:t>menginputkan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string </a:t>
            </a:r>
            <a:r>
              <a:rPr lang="en-US" sz="2700" dirty="0" err="1" smtClean="0"/>
              <a:t>dari</a:t>
            </a:r>
            <a:r>
              <a:rPr lang="en-US" sz="2700" dirty="0" smtClean="0"/>
              <a:t> keyboard. </a:t>
            </a:r>
            <a:r>
              <a:rPr lang="en-US" sz="2700" dirty="0" err="1" smtClean="0"/>
              <a:t>Karena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</a:t>
            </a:r>
            <a:r>
              <a:rPr lang="en-US" sz="2700" dirty="0" err="1" smtClean="0"/>
              <a:t>yg</a:t>
            </a:r>
            <a:r>
              <a:rPr lang="en-US" sz="2700" dirty="0" smtClean="0"/>
              <a:t> </a:t>
            </a:r>
            <a:r>
              <a:rPr lang="en-US" sz="2700" dirty="0" err="1" smtClean="0"/>
              <a:t>diinputkan</a:t>
            </a:r>
            <a:r>
              <a:rPr lang="en-US" sz="2700" dirty="0" smtClean="0"/>
              <a:t> </a:t>
            </a:r>
            <a:r>
              <a:rPr lang="en-US" sz="2700" dirty="0" err="1" smtClean="0"/>
              <a:t>sudah</a:t>
            </a:r>
            <a:r>
              <a:rPr lang="en-US" sz="2700" dirty="0" smtClean="0"/>
              <a:t> </a:t>
            </a:r>
            <a:r>
              <a:rPr lang="en-US" sz="2700" dirty="0" err="1" smtClean="0"/>
              <a:t>jelas</a:t>
            </a:r>
            <a:r>
              <a:rPr lang="en-US" sz="2700" dirty="0" smtClean="0"/>
              <a:t> string, </a:t>
            </a:r>
            <a:r>
              <a:rPr lang="en-US" sz="2700" dirty="0" err="1" smtClean="0"/>
              <a:t>maka</a:t>
            </a:r>
            <a:r>
              <a:rPr lang="en-US" sz="2700" dirty="0" smtClean="0"/>
              <a:t> </a:t>
            </a:r>
            <a:r>
              <a:rPr lang="en-US" sz="2700" dirty="0" err="1" smtClean="0"/>
              <a:t>tidaklah</a:t>
            </a:r>
            <a:r>
              <a:rPr lang="en-US" sz="2700" dirty="0" smtClean="0"/>
              <a:t> </a:t>
            </a:r>
            <a:r>
              <a:rPr lang="en-US" sz="2700" dirty="0" err="1" smtClean="0"/>
              <a:t>diperlukan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 %s.</a:t>
            </a:r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gets.</a:t>
            </a: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[20],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[8],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[25][10];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("NIM   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[2]);</a:t>
            </a:r>
          </a:p>
        </p:txBody>
      </p:sp>
    </p:spTree>
    <p:extLst>
      <p:ext uri="{BB962C8B-B14F-4D97-AF65-F5344CB8AC3E}">
        <p14:creationId xmlns:p14="http://schemas.microsoft.com/office/powerpoint/2010/main" val="30920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gets()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gets()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memasukkan</a:t>
            </a:r>
            <a:r>
              <a:rPr lang="en-US" sz="2800" dirty="0"/>
              <a:t> data </a:t>
            </a:r>
            <a:r>
              <a:rPr lang="en-US" sz="2800" dirty="0" err="1"/>
              <a:t>bertipe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 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memasukkan</a:t>
            </a:r>
            <a:r>
              <a:rPr lang="en-US" sz="2800" dirty="0"/>
              <a:t> data </a:t>
            </a:r>
            <a:r>
              <a:rPr lang="en-US" sz="2800" dirty="0" err="1"/>
              <a:t>numerik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/>
              <a:t>Cursor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pindah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format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8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291</TotalTime>
  <Words>727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PEMROGRAMAN DASAR (BAHASA C)</vt:lpstr>
      <vt:lpstr>INPUT &amp; OUTPUT BAHASA C</vt:lpstr>
      <vt:lpstr>Fungsi scanf()</vt:lpstr>
      <vt:lpstr>Ketentuan scanf()</vt:lpstr>
      <vt:lpstr>Fungsi printf()</vt:lpstr>
      <vt:lpstr>Fungsi puts()</vt:lpstr>
      <vt:lpstr>Fungsi putchar()</vt:lpstr>
      <vt:lpstr>Fungsi gets()</vt:lpstr>
      <vt:lpstr>Ketentuan gets()</vt:lpstr>
      <vt:lpstr>Fungsi getchar()</vt:lpstr>
      <vt:lpstr>Ketentuan getchar()</vt:lpstr>
      <vt:lpstr>Fungsi getch() dan getche()</vt:lpstr>
      <vt:lpstr>Contoh getch() dan getche()</vt:lpstr>
      <vt:lpstr>CATATAN PENTING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>Phantom Assassin</cp:lastModifiedBy>
  <dcterms:created xsi:type="dcterms:W3CDTF">2006-08-16T00:00:00Z</dcterms:created>
  <dcterms:modified xsi:type="dcterms:W3CDTF">2013-03-14T03:48:06Z</dcterms:modified>
</cp:coreProperties>
</file>