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61" r:id="rId3"/>
    <p:sldId id="274" r:id="rId4"/>
    <p:sldId id="285" r:id="rId5"/>
    <p:sldId id="284" r:id="rId6"/>
    <p:sldId id="275" r:id="rId7"/>
    <p:sldId id="276" r:id="rId8"/>
    <p:sldId id="277" r:id="rId9"/>
    <p:sldId id="279" r:id="rId10"/>
    <p:sldId id="288" r:id="rId11"/>
    <p:sldId id="287" r:id="rId12"/>
    <p:sldId id="286" r:id="rId13"/>
    <p:sldId id="281" r:id="rId14"/>
    <p:sldId id="282" r:id="rId15"/>
    <p:sldId id="290" r:id="rId16"/>
    <p:sldId id="28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14/03/2013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892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26947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47908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7538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6159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4629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174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06662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6305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6874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8901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9133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24987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5068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3346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48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836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DASAR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(BAHASA C)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/>
              <a:t>Program </a:t>
            </a:r>
            <a:r>
              <a:rPr lang="en-US" sz="2900" b="1" dirty="0" smtClean="0"/>
              <a:t>2 </a:t>
            </a:r>
            <a:r>
              <a:rPr lang="en-US" sz="2900" b="1" dirty="0"/>
              <a:t>: </a:t>
            </a:r>
            <a:r>
              <a:rPr lang="en-US" sz="2900" b="1" dirty="0" smtClean="0"/>
              <a:t>Array 1 </a:t>
            </a:r>
            <a:r>
              <a:rPr lang="en-US" sz="2900" b="1" dirty="0" err="1" smtClean="0"/>
              <a:t>Dimensi</a:t>
            </a:r>
            <a:r>
              <a:rPr lang="en-US" sz="2900" b="1" dirty="0" smtClean="0"/>
              <a:t> (2)</a:t>
            </a:r>
            <a:endParaRPr lang="en-US" sz="2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// </a:t>
            </a:r>
            <a:r>
              <a:rPr lang="en-US" sz="2700" dirty="0" err="1" smtClean="0"/>
              <a:t>Perhitungan</a:t>
            </a:r>
            <a:r>
              <a:rPr lang="en-US" sz="2700" dirty="0" smtClean="0"/>
              <a:t> total </a:t>
            </a:r>
            <a:r>
              <a:rPr lang="en-US" sz="2700" dirty="0" err="1" smtClean="0"/>
              <a:t>dan</a:t>
            </a:r>
            <a:r>
              <a:rPr lang="en-US" sz="2700" dirty="0" smtClean="0"/>
              <a:t> rata-rata</a:t>
            </a:r>
          </a:p>
          <a:p>
            <a:pPr algn="just"/>
            <a:r>
              <a:rPr lang="en-US" sz="2700" dirty="0" smtClean="0"/>
              <a:t>  total=0;</a:t>
            </a:r>
          </a:p>
          <a:p>
            <a:pPr algn="just"/>
            <a:r>
              <a:rPr lang="en-US" sz="2700" dirty="0" smtClean="0"/>
              <a:t>  for (index=0;index&lt;10;index++)</a:t>
            </a:r>
          </a:p>
          <a:p>
            <a:pPr algn="just"/>
            <a:r>
              <a:rPr lang="en-US" sz="2700" dirty="0" smtClean="0"/>
              <a:t>    total=</a:t>
            </a:r>
            <a:r>
              <a:rPr lang="en-US" sz="2700" dirty="0" err="1" smtClean="0"/>
              <a:t>total+Nilai</a:t>
            </a:r>
            <a:r>
              <a:rPr lang="en-US" sz="2700" dirty="0" smtClean="0"/>
              <a:t>[index];// </a:t>
            </a:r>
            <a:r>
              <a:rPr lang="en-US" sz="2700" dirty="0" err="1" smtClean="0"/>
              <a:t>atau</a:t>
            </a:r>
            <a:r>
              <a:rPr lang="en-US" sz="2700" dirty="0" smtClean="0"/>
              <a:t> total+=</a:t>
            </a:r>
            <a:r>
              <a:rPr lang="en-US" sz="2700" dirty="0" err="1" smtClean="0"/>
              <a:t>Nilai</a:t>
            </a:r>
            <a:r>
              <a:rPr lang="en-US" sz="2700" dirty="0" smtClean="0"/>
              <a:t>[index];</a:t>
            </a:r>
          </a:p>
          <a:p>
            <a:pPr algn="just"/>
            <a:r>
              <a:rPr lang="en-US" sz="2700" dirty="0" smtClean="0"/>
              <a:t>  </a:t>
            </a:r>
            <a:r>
              <a:rPr lang="en-US" sz="2700" dirty="0" err="1" smtClean="0"/>
              <a:t>ratarata</a:t>
            </a:r>
            <a:r>
              <a:rPr lang="en-US" sz="2700" dirty="0" smtClean="0"/>
              <a:t>=total/10;</a:t>
            </a:r>
          </a:p>
          <a:p>
            <a:pPr algn="just"/>
            <a:r>
              <a:rPr lang="en-US" sz="2700" dirty="0" smtClean="0"/>
              <a:t>  // </a:t>
            </a:r>
            <a:r>
              <a:rPr lang="en-US" sz="2700" dirty="0" err="1" smtClean="0"/>
              <a:t>Menampilkan</a:t>
            </a:r>
            <a:r>
              <a:rPr lang="en-US" sz="2700" dirty="0" smtClean="0"/>
              <a:t> data yang </a:t>
            </a:r>
            <a:r>
              <a:rPr lang="en-US" sz="2700" dirty="0" err="1" smtClean="0"/>
              <a:t>telah</a:t>
            </a:r>
            <a:r>
              <a:rPr lang="en-US" sz="2700" dirty="0" smtClean="0"/>
              <a:t> </a:t>
            </a:r>
            <a:r>
              <a:rPr lang="en-US" sz="2700" dirty="0" err="1" smtClean="0"/>
              <a:t>dimasukan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rata-rata.</a:t>
            </a:r>
          </a:p>
          <a:p>
            <a:pPr algn="just"/>
            <a:r>
              <a:rPr lang="en-US" sz="2700" dirty="0" smtClean="0"/>
              <a:t>  for (index=0;index&lt;10;index++)</a:t>
            </a:r>
          </a:p>
          <a:p>
            <a:pPr algn="just"/>
            <a:r>
              <a:rPr lang="en-US" sz="2700" dirty="0" smtClean="0"/>
              <a:t>    </a:t>
            </a:r>
            <a:r>
              <a:rPr lang="en-US" sz="2700" dirty="0" err="1" smtClean="0"/>
              <a:t>printf</a:t>
            </a:r>
            <a:r>
              <a:rPr lang="en-US" sz="2700" dirty="0" smtClean="0"/>
              <a:t>("</a:t>
            </a:r>
            <a:r>
              <a:rPr lang="en-US" sz="2700" dirty="0" err="1" smtClean="0"/>
              <a:t>Nilai</a:t>
            </a:r>
            <a:r>
              <a:rPr lang="en-US" sz="2700" dirty="0" smtClean="0"/>
              <a:t> </a:t>
            </a:r>
            <a:r>
              <a:rPr lang="en-US" sz="2700" dirty="0" err="1" smtClean="0"/>
              <a:t>mahasiswa</a:t>
            </a:r>
            <a:r>
              <a:rPr lang="en-US" sz="2700" dirty="0" smtClean="0"/>
              <a:t> </a:t>
            </a:r>
            <a:r>
              <a:rPr lang="en-US" sz="2700" dirty="0" err="1" smtClean="0"/>
              <a:t>ke</a:t>
            </a:r>
            <a:r>
              <a:rPr lang="en-US" sz="2700" dirty="0" smtClean="0"/>
              <a:t>-%d = %d\n", index+1, </a:t>
            </a:r>
            <a:r>
              <a:rPr lang="en-US" sz="2700" dirty="0" err="1" smtClean="0"/>
              <a:t>Nilai</a:t>
            </a:r>
            <a:r>
              <a:rPr lang="en-US" sz="2700" dirty="0" smtClean="0"/>
              <a:t>[index]);</a:t>
            </a:r>
          </a:p>
          <a:p>
            <a:pPr algn="just"/>
            <a:r>
              <a:rPr lang="en-US" sz="2700" dirty="0" smtClean="0"/>
              <a:t>  </a:t>
            </a:r>
            <a:r>
              <a:rPr lang="en-US" sz="2700" dirty="0" err="1" smtClean="0"/>
              <a:t>printf</a:t>
            </a:r>
            <a:r>
              <a:rPr lang="en-US" sz="2700" dirty="0" smtClean="0"/>
              <a:t>("Rata-rata = %0.2f\n",</a:t>
            </a:r>
            <a:r>
              <a:rPr lang="en-US" sz="2700" dirty="0" err="1" smtClean="0"/>
              <a:t>ratarata</a:t>
            </a:r>
            <a:r>
              <a:rPr lang="en-US" sz="2700" dirty="0" smtClean="0"/>
              <a:t>);</a:t>
            </a:r>
          </a:p>
          <a:p>
            <a:pPr algn="just"/>
            <a:r>
              <a:rPr lang="en-US" sz="2700" dirty="0" smtClean="0"/>
              <a:t>  </a:t>
            </a:r>
            <a:r>
              <a:rPr lang="en-US" sz="2700" dirty="0" err="1" smtClean="0"/>
              <a:t>getch</a:t>
            </a:r>
            <a:r>
              <a:rPr lang="en-US" sz="2700" dirty="0" smtClean="0"/>
              <a:t>();</a:t>
            </a:r>
          </a:p>
          <a:p>
            <a:pPr algn="just"/>
            <a:r>
              <a:rPr lang="en-US" sz="2700" dirty="0" smtClean="0"/>
              <a:t>}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87288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/>
              <a:t>Program 2 : Array 1 </a:t>
            </a:r>
            <a:r>
              <a:rPr lang="en-US" sz="2900" b="1" dirty="0" err="1"/>
              <a:t>Dimensi</a:t>
            </a:r>
            <a:r>
              <a:rPr lang="en-US" sz="2900" b="1" dirty="0"/>
              <a:t> </a:t>
            </a:r>
            <a:r>
              <a:rPr lang="en-US" sz="2900" b="1" dirty="0" smtClean="0"/>
              <a:t>(3)</a:t>
            </a:r>
            <a:endParaRPr lang="en-US" sz="29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09663"/>
            <a:ext cx="77343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5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Array </a:t>
            </a:r>
            <a:r>
              <a:rPr lang="en-US" b="1" dirty="0" smtClean="0"/>
              <a:t>2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smtClean="0"/>
              <a:t>Array </a:t>
            </a:r>
            <a:r>
              <a:rPr lang="en-US" sz="2700" dirty="0"/>
              <a:t>2 </a:t>
            </a:r>
            <a:r>
              <a:rPr lang="en-US" sz="2700" dirty="0" err="1"/>
              <a:t>dimensi</a:t>
            </a:r>
            <a:r>
              <a:rPr lang="en-US" sz="2700" dirty="0"/>
              <a:t> </a:t>
            </a:r>
            <a:r>
              <a:rPr lang="en-US" sz="2700" dirty="0" err="1"/>
              <a:t>biasanya</a:t>
            </a:r>
            <a:r>
              <a:rPr lang="en-US" sz="2700" dirty="0"/>
              <a:t> </a:t>
            </a:r>
            <a:r>
              <a:rPr lang="en-US" sz="2700" dirty="0" err="1"/>
              <a:t>digunakan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menyimpan</a:t>
            </a:r>
            <a:r>
              <a:rPr lang="en-US" sz="2700" dirty="0"/>
              <a:t> data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bentuk</a:t>
            </a:r>
            <a:r>
              <a:rPr lang="en-US" sz="2700" dirty="0"/>
              <a:t> </a:t>
            </a:r>
            <a:r>
              <a:rPr lang="en-US" sz="2700" dirty="0" err="1"/>
              <a:t>matrik</a:t>
            </a:r>
            <a:r>
              <a:rPr lang="en-US" sz="2700" dirty="0"/>
              <a:t>. Index Array 2 </a:t>
            </a:r>
            <a:r>
              <a:rPr lang="en-US" sz="2700" dirty="0" err="1"/>
              <a:t>dimensi</a:t>
            </a:r>
            <a:r>
              <a:rPr lang="en-US" sz="2700" dirty="0"/>
              <a:t> </a:t>
            </a:r>
            <a:r>
              <a:rPr lang="en-US" sz="2700" dirty="0" err="1"/>
              <a:t>terdiri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index </a:t>
            </a:r>
            <a:r>
              <a:rPr lang="en-US" sz="2700" dirty="0" err="1"/>
              <a:t>baris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kolom</a:t>
            </a:r>
            <a:r>
              <a:rPr lang="en-US" sz="2700" dirty="0"/>
              <a:t>. </a:t>
            </a:r>
            <a:r>
              <a:rPr lang="en-US" sz="2700" dirty="0" err="1" smtClean="0"/>
              <a:t>Pendeklarasian</a:t>
            </a:r>
            <a:r>
              <a:rPr lang="en-US" sz="2700" dirty="0" smtClean="0"/>
              <a:t> </a:t>
            </a:r>
            <a:r>
              <a:rPr lang="en-US" sz="2700" dirty="0"/>
              <a:t>array 2 </a:t>
            </a:r>
            <a:r>
              <a:rPr lang="en-US" sz="2700" dirty="0" err="1"/>
              <a:t>dimensi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: </a:t>
            </a:r>
          </a:p>
          <a:p>
            <a:pPr algn="ctr"/>
            <a:r>
              <a:rPr lang="en-US" sz="2700" b="1" dirty="0" err="1"/>
              <a:t>Tipedata</a:t>
            </a:r>
            <a:r>
              <a:rPr lang="en-US" sz="2700" b="1" dirty="0"/>
              <a:t>  </a:t>
            </a:r>
            <a:r>
              <a:rPr lang="en-US" sz="2700" b="1" dirty="0" err="1" smtClean="0"/>
              <a:t>namaArray</a:t>
            </a:r>
            <a:r>
              <a:rPr lang="en-US" sz="2700" b="1" dirty="0" smtClean="0"/>
              <a:t>[b</a:t>
            </a:r>
            <a:r>
              <a:rPr lang="en-US" sz="2700" b="1" dirty="0"/>
              <a:t>][k]; </a:t>
            </a:r>
          </a:p>
          <a:p>
            <a:pPr algn="just"/>
            <a:r>
              <a:rPr lang="en-US" sz="2700" dirty="0" err="1"/>
              <a:t>Dimana</a:t>
            </a:r>
            <a:r>
              <a:rPr lang="en-US" sz="2700" dirty="0"/>
              <a:t> : b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banyak</a:t>
            </a:r>
            <a:r>
              <a:rPr lang="en-US" sz="2700" dirty="0" smtClean="0"/>
              <a:t> </a:t>
            </a:r>
            <a:r>
              <a:rPr lang="en-US" sz="2700" dirty="0" err="1"/>
              <a:t>baris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k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 </a:t>
            </a:r>
            <a:r>
              <a:rPr lang="en-US" sz="2700" dirty="0" err="1"/>
              <a:t>kolom</a:t>
            </a:r>
            <a:r>
              <a:rPr lang="en-US" sz="2700" dirty="0"/>
              <a:t>. </a:t>
            </a:r>
          </a:p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</a:p>
          <a:p>
            <a:pPr algn="ctr"/>
            <a:r>
              <a:rPr lang="en-US" sz="2700" b="1" dirty="0" err="1"/>
              <a:t>int</a:t>
            </a:r>
            <a:r>
              <a:rPr lang="en-US" sz="2700" b="1" dirty="0"/>
              <a:t> </a:t>
            </a:r>
            <a:r>
              <a:rPr lang="en-US" sz="2700" b="1" dirty="0" err="1"/>
              <a:t>matrik</a:t>
            </a:r>
            <a:r>
              <a:rPr lang="en-US" sz="2700" b="1" dirty="0"/>
              <a:t>[5][5]; </a:t>
            </a:r>
          </a:p>
          <a:p>
            <a:pPr algn="just"/>
            <a:r>
              <a:rPr lang="en-US" sz="2700" dirty="0" err="1"/>
              <a:t>Perintah</a:t>
            </a:r>
            <a:r>
              <a:rPr lang="en-US" sz="2700" dirty="0"/>
              <a:t> di </a:t>
            </a:r>
            <a:r>
              <a:rPr lang="en-US" sz="2700" dirty="0" err="1"/>
              <a:t>atas</a:t>
            </a:r>
            <a:r>
              <a:rPr lang="en-US" sz="2700" dirty="0"/>
              <a:t>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membuat</a:t>
            </a:r>
            <a:r>
              <a:rPr lang="en-US" sz="2700" dirty="0"/>
              <a:t>  </a:t>
            </a:r>
            <a:r>
              <a:rPr lang="en-US" sz="2700" dirty="0" err="1"/>
              <a:t>sebuah</a:t>
            </a:r>
            <a:r>
              <a:rPr lang="en-US" sz="2700" dirty="0"/>
              <a:t> array 2 </a:t>
            </a:r>
            <a:r>
              <a:rPr lang="en-US" sz="2700" dirty="0" err="1"/>
              <a:t>dimensi</a:t>
            </a:r>
            <a:r>
              <a:rPr lang="en-US" sz="2700" dirty="0"/>
              <a:t> yang </a:t>
            </a:r>
            <a:r>
              <a:rPr lang="en-US" sz="2700" dirty="0" err="1"/>
              <a:t>kalau</a:t>
            </a:r>
            <a:r>
              <a:rPr lang="en-US" sz="2700" dirty="0"/>
              <a:t> </a:t>
            </a:r>
            <a:r>
              <a:rPr lang="en-US" sz="2700" dirty="0" err="1"/>
              <a:t>digambarkan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sebagai</a:t>
            </a:r>
            <a:r>
              <a:rPr lang="en-US" sz="2700" dirty="0"/>
              <a:t> </a:t>
            </a:r>
            <a:r>
              <a:rPr lang="en-US" sz="2700" dirty="0" err="1"/>
              <a:t>berikut</a:t>
            </a:r>
            <a:r>
              <a:rPr lang="en-US" sz="27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9677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Gambaran</a:t>
            </a:r>
            <a:r>
              <a:rPr lang="en-US" b="1" dirty="0" smtClean="0"/>
              <a:t> Array 2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445937"/>
            <a:ext cx="9144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 smtClean="0"/>
              <a:t>Keterangan</a:t>
            </a:r>
            <a:r>
              <a:rPr lang="en-US" sz="2700" b="1" dirty="0" smtClean="0"/>
              <a:t> </a:t>
            </a:r>
            <a:r>
              <a:rPr lang="en-US" sz="2700" b="1" dirty="0"/>
              <a:t>: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/>
              <a:t>pertama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mengisikan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7 </a:t>
            </a:r>
            <a:r>
              <a:rPr lang="en-US" sz="2700" dirty="0" err="1"/>
              <a:t>ke</a:t>
            </a:r>
            <a:r>
              <a:rPr lang="en-US" sz="2700" dirty="0"/>
              <a:t> array mat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baris</a:t>
            </a:r>
            <a:r>
              <a:rPr lang="en-US" sz="2700" dirty="0"/>
              <a:t> 0 </a:t>
            </a:r>
            <a:r>
              <a:rPr lang="en-US" sz="2700" dirty="0" err="1" smtClean="0"/>
              <a:t>kolom</a:t>
            </a:r>
            <a:r>
              <a:rPr lang="en-US" sz="2700" dirty="0" smtClean="0"/>
              <a:t> </a:t>
            </a:r>
            <a:r>
              <a:rPr lang="en-US" sz="2700" dirty="0"/>
              <a:t>0.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/>
              <a:t>kedua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 </a:t>
            </a:r>
            <a:r>
              <a:rPr lang="en-US" sz="2700" dirty="0" err="1"/>
              <a:t>perintah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membaca</a:t>
            </a:r>
            <a:r>
              <a:rPr lang="en-US" sz="2700" dirty="0"/>
              <a:t> data </a:t>
            </a:r>
            <a:r>
              <a:rPr lang="en-US" sz="2700" dirty="0" err="1"/>
              <a:t>elemen</a:t>
            </a:r>
            <a:r>
              <a:rPr lang="en-US" sz="2700" dirty="0"/>
              <a:t> </a:t>
            </a:r>
            <a:r>
              <a:rPr lang="en-US" sz="2700" dirty="0" err="1"/>
              <a:t>matrik</a:t>
            </a:r>
            <a:r>
              <a:rPr lang="en-US" sz="2700" dirty="0"/>
              <a:t>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/>
              <a:t>2 </a:t>
            </a:r>
            <a:r>
              <a:rPr lang="en-US" sz="2700" dirty="0" err="1"/>
              <a:t>kolom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1.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700" dirty="0" err="1" smtClean="0"/>
              <a:t>Baris</a:t>
            </a:r>
            <a:r>
              <a:rPr lang="en-US" sz="2700" dirty="0" smtClean="0"/>
              <a:t> </a:t>
            </a:r>
            <a:r>
              <a:rPr lang="en-US" sz="2700" dirty="0" err="1"/>
              <a:t>ketiga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perintah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menampilkan</a:t>
            </a:r>
            <a:r>
              <a:rPr lang="en-US" sz="2700" dirty="0"/>
              <a:t> data </a:t>
            </a:r>
            <a:r>
              <a:rPr lang="en-US" sz="2700" dirty="0" err="1"/>
              <a:t>elemen</a:t>
            </a:r>
            <a:r>
              <a:rPr lang="en-US" sz="2700" dirty="0"/>
              <a:t> </a:t>
            </a:r>
            <a:r>
              <a:rPr lang="en-US" sz="2700" dirty="0" err="1" smtClean="0"/>
              <a:t>matrik</a:t>
            </a:r>
            <a:r>
              <a:rPr lang="en-US" sz="2700" dirty="0" smtClean="0"/>
              <a:t>/array </a:t>
            </a:r>
            <a:r>
              <a:rPr lang="en-US" sz="2700" dirty="0" err="1"/>
              <a:t>pada</a:t>
            </a:r>
            <a:r>
              <a:rPr lang="en-US" sz="2700" dirty="0"/>
              <a:t> </a:t>
            </a:r>
            <a:r>
              <a:rPr lang="en-US" sz="2700" dirty="0" err="1"/>
              <a:t>baris</a:t>
            </a:r>
            <a:r>
              <a:rPr lang="en-US" sz="2700" dirty="0"/>
              <a:t> 2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kolom</a:t>
            </a:r>
            <a:r>
              <a:rPr lang="en-US" sz="2700" dirty="0"/>
              <a:t> ke-1.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4237"/>
            <a:ext cx="56007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28409" y="1621423"/>
            <a:ext cx="4572000" cy="1154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sz="2300" b="1" dirty="0"/>
              <a:t>mat[0][0]=7; </a:t>
            </a:r>
          </a:p>
          <a:p>
            <a:pPr algn="just"/>
            <a:r>
              <a:rPr lang="en-US" sz="2300" b="1" dirty="0" err="1" smtClean="0"/>
              <a:t>scanf</a:t>
            </a:r>
            <a:r>
              <a:rPr lang="en-US" sz="2300" b="1" dirty="0"/>
              <a:t>(“%</a:t>
            </a:r>
            <a:r>
              <a:rPr lang="en-US" sz="2300" b="1" dirty="0" err="1"/>
              <a:t>d”,&amp;mat</a:t>
            </a:r>
            <a:r>
              <a:rPr lang="en-US" sz="2300" b="1" dirty="0"/>
              <a:t>[2][1]); </a:t>
            </a:r>
          </a:p>
          <a:p>
            <a:pPr algn="just"/>
            <a:r>
              <a:rPr lang="en-US" sz="2300" b="1" dirty="0" err="1"/>
              <a:t>printf</a:t>
            </a:r>
            <a:r>
              <a:rPr lang="en-US" sz="2300" b="1" dirty="0" smtClean="0"/>
              <a:t>(“%d\</a:t>
            </a:r>
            <a:r>
              <a:rPr lang="en-US" sz="2300" b="1" dirty="0" err="1" smtClean="0"/>
              <a:t>n</a:t>
            </a:r>
            <a:r>
              <a:rPr lang="en-US" sz="2300" b="1" dirty="0" err="1"/>
              <a:t>”,mat</a:t>
            </a:r>
            <a:r>
              <a:rPr lang="en-US" sz="2300" b="1" dirty="0"/>
              <a:t>[2][1]);</a:t>
            </a:r>
          </a:p>
        </p:txBody>
      </p:sp>
    </p:spTree>
    <p:extLst>
      <p:ext uri="{BB962C8B-B14F-4D97-AF65-F5344CB8AC3E}">
        <p14:creationId xmlns:p14="http://schemas.microsoft.com/office/powerpoint/2010/main" val="40864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</a:t>
            </a:r>
            <a:r>
              <a:rPr lang="en-US" b="1" dirty="0" smtClean="0"/>
              <a:t>3 </a:t>
            </a:r>
            <a:r>
              <a:rPr lang="en-US" b="1" dirty="0"/>
              <a:t>: </a:t>
            </a:r>
            <a:r>
              <a:rPr lang="en-US" b="1" dirty="0" smtClean="0"/>
              <a:t>Array 2 </a:t>
            </a:r>
            <a:r>
              <a:rPr lang="en-US" b="1" dirty="0" err="1" smtClean="0"/>
              <a:t>Dimensi</a:t>
            </a:r>
            <a:r>
              <a:rPr lang="en-US" b="1" dirty="0" smtClean="0"/>
              <a:t> (1)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/>
              <a:t>#include &lt;</a:t>
            </a:r>
            <a:r>
              <a:rPr lang="en-US" sz="2700" dirty="0" err="1"/>
              <a:t>stdio.h</a:t>
            </a:r>
            <a:r>
              <a:rPr lang="en-US" sz="2700" dirty="0"/>
              <a:t>&gt;</a:t>
            </a:r>
          </a:p>
          <a:p>
            <a:r>
              <a:rPr lang="en-US" sz="2700" dirty="0"/>
              <a:t>#include &lt;</a:t>
            </a:r>
            <a:r>
              <a:rPr lang="en-US" sz="2700" dirty="0" err="1"/>
              <a:t>conio.h</a:t>
            </a:r>
            <a:r>
              <a:rPr lang="en-US" sz="2700" dirty="0"/>
              <a:t>&gt;</a:t>
            </a:r>
          </a:p>
          <a:p>
            <a:r>
              <a:rPr lang="en-US" sz="2700" dirty="0"/>
              <a:t>#define </a:t>
            </a:r>
            <a:r>
              <a:rPr lang="en-US" sz="2700" dirty="0" err="1"/>
              <a:t>maks</a:t>
            </a:r>
            <a:r>
              <a:rPr lang="en-US" sz="2700" dirty="0"/>
              <a:t> 3</a:t>
            </a:r>
          </a:p>
          <a:p>
            <a:r>
              <a:rPr lang="en-US" sz="2700" dirty="0"/>
              <a:t>main() {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mat[</a:t>
            </a:r>
            <a:r>
              <a:rPr lang="en-US" sz="2700" dirty="0" err="1"/>
              <a:t>maks</a:t>
            </a:r>
            <a:r>
              <a:rPr lang="en-US" sz="2700" dirty="0"/>
              <a:t>][</a:t>
            </a:r>
            <a:r>
              <a:rPr lang="en-US" sz="2700" dirty="0" err="1"/>
              <a:t>maks</a:t>
            </a:r>
            <a:r>
              <a:rPr lang="en-US" sz="2700" dirty="0"/>
              <a:t>];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</a:t>
            </a:r>
            <a:r>
              <a:rPr lang="en-US" sz="2700" dirty="0" err="1"/>
              <a:t>b,k</a:t>
            </a:r>
            <a:r>
              <a:rPr lang="en-US" sz="2700" dirty="0"/>
              <a:t>;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clrscr</a:t>
            </a:r>
            <a:r>
              <a:rPr lang="en-US" sz="2700" dirty="0"/>
              <a:t>();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Pengisian</a:t>
            </a:r>
            <a:r>
              <a:rPr lang="en-US" sz="2700" dirty="0"/>
              <a:t> Array : \n");</a:t>
            </a:r>
          </a:p>
          <a:p>
            <a:r>
              <a:rPr lang="en-US" sz="2700" dirty="0"/>
              <a:t>  for (b=0;b&lt;</a:t>
            </a:r>
            <a:r>
              <a:rPr lang="en-US" sz="2700" dirty="0" err="1"/>
              <a:t>maks;b</a:t>
            </a:r>
            <a:r>
              <a:rPr lang="en-US" sz="2700" dirty="0"/>
              <a:t>++){</a:t>
            </a:r>
          </a:p>
          <a:p>
            <a:r>
              <a:rPr lang="en-US" sz="2700" dirty="0"/>
              <a:t>    for (k=0;k&lt;</a:t>
            </a:r>
            <a:r>
              <a:rPr lang="en-US" sz="2700" dirty="0" err="1"/>
              <a:t>maks;k</a:t>
            </a:r>
            <a:r>
              <a:rPr lang="en-US" sz="2700" dirty="0"/>
              <a:t>++){</a:t>
            </a:r>
          </a:p>
          <a:p>
            <a:r>
              <a:rPr lang="en-US" sz="2700" dirty="0"/>
              <a:t>    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Matrik</a:t>
            </a:r>
            <a:r>
              <a:rPr lang="en-US" sz="2700" dirty="0"/>
              <a:t> [%</a:t>
            </a:r>
            <a:r>
              <a:rPr lang="en-US" sz="2700" dirty="0" err="1"/>
              <a:t>d,%d</a:t>
            </a:r>
            <a:r>
              <a:rPr lang="en-US" sz="2700" dirty="0"/>
              <a:t>] : ",</a:t>
            </a:r>
            <a:r>
              <a:rPr lang="en-US" sz="2700" dirty="0" err="1"/>
              <a:t>b,k</a:t>
            </a:r>
            <a:r>
              <a:rPr lang="en-US" sz="2700" dirty="0"/>
              <a:t>);</a:t>
            </a:r>
          </a:p>
          <a:p>
            <a:r>
              <a:rPr lang="en-US" sz="2700" dirty="0"/>
              <a:t>      </a:t>
            </a:r>
            <a:r>
              <a:rPr lang="en-US" sz="2700" dirty="0" err="1"/>
              <a:t>scanf</a:t>
            </a:r>
            <a:r>
              <a:rPr lang="en-US" sz="2700" dirty="0"/>
              <a:t>("%</a:t>
            </a:r>
            <a:r>
              <a:rPr lang="en-US" sz="2700" dirty="0" err="1"/>
              <a:t>d",&amp;mat</a:t>
            </a:r>
            <a:r>
              <a:rPr lang="en-US" sz="2700" dirty="0"/>
              <a:t>[b][k]);</a:t>
            </a:r>
          </a:p>
          <a:p>
            <a:r>
              <a:rPr lang="en-US" sz="2700" dirty="0"/>
              <a:t>    }</a:t>
            </a:r>
          </a:p>
          <a:p>
            <a:r>
              <a:rPr lang="en-US" sz="2700" dirty="0"/>
              <a:t>  </a:t>
            </a:r>
            <a:r>
              <a:rPr lang="en-US" sz="2700" dirty="0" smtClean="0"/>
              <a:t>}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3371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</a:t>
            </a:r>
            <a:r>
              <a:rPr lang="en-US" b="1" dirty="0" smtClean="0"/>
              <a:t>3 </a:t>
            </a:r>
            <a:r>
              <a:rPr lang="en-US" b="1" dirty="0"/>
              <a:t>: </a:t>
            </a:r>
            <a:r>
              <a:rPr lang="en-US" b="1" dirty="0" smtClean="0"/>
              <a:t>Array 2 </a:t>
            </a:r>
            <a:r>
              <a:rPr lang="en-US" b="1" dirty="0" err="1" smtClean="0"/>
              <a:t>Dimensi</a:t>
            </a:r>
            <a:r>
              <a:rPr lang="en-US" b="1" smtClean="0"/>
              <a:t> (2)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 smtClean="0"/>
              <a:t>printf</a:t>
            </a:r>
            <a:r>
              <a:rPr lang="en-US" sz="2700" dirty="0"/>
              <a:t>("</a:t>
            </a:r>
            <a:r>
              <a:rPr lang="en-US" sz="2700" dirty="0" err="1"/>
              <a:t>Matrik</a:t>
            </a:r>
            <a:r>
              <a:rPr lang="en-US" sz="2700" dirty="0"/>
              <a:t> yang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/>
              <a:t>dimasukan</a:t>
            </a:r>
            <a:r>
              <a:rPr lang="en-US" sz="2700" dirty="0"/>
              <a:t> :\n");</a:t>
            </a:r>
          </a:p>
          <a:p>
            <a:r>
              <a:rPr lang="en-US" sz="2700" dirty="0"/>
              <a:t>  for (b=0;b&lt;</a:t>
            </a:r>
            <a:r>
              <a:rPr lang="en-US" sz="2700" dirty="0" err="1"/>
              <a:t>maks;b</a:t>
            </a:r>
            <a:r>
              <a:rPr lang="en-US" sz="2700" dirty="0"/>
              <a:t>++){</a:t>
            </a:r>
          </a:p>
          <a:p>
            <a:r>
              <a:rPr lang="en-US" sz="2700" dirty="0"/>
              <a:t>    for (k=0;k&lt;</a:t>
            </a:r>
            <a:r>
              <a:rPr lang="en-US" sz="2700" dirty="0" err="1"/>
              <a:t>maks;k</a:t>
            </a:r>
            <a:r>
              <a:rPr lang="en-US" sz="2700" dirty="0"/>
              <a:t>++){</a:t>
            </a:r>
          </a:p>
          <a:p>
            <a:r>
              <a:rPr lang="en-US" sz="2700" dirty="0"/>
              <a:t>      </a:t>
            </a:r>
            <a:r>
              <a:rPr lang="en-US" sz="2700" dirty="0" err="1"/>
              <a:t>printf</a:t>
            </a:r>
            <a:r>
              <a:rPr lang="en-US" sz="2700" dirty="0"/>
              <a:t>("%d ",mat[b][k]);</a:t>
            </a:r>
          </a:p>
          <a:p>
            <a:r>
              <a:rPr lang="en-US" sz="2700" dirty="0"/>
              <a:t>    }</a:t>
            </a:r>
          </a:p>
          <a:p>
            <a:r>
              <a:rPr lang="en-US" sz="2700" dirty="0"/>
              <a:t>    </a:t>
            </a:r>
            <a:r>
              <a:rPr lang="en-US" sz="2700" dirty="0" err="1"/>
              <a:t>printf</a:t>
            </a:r>
            <a:r>
              <a:rPr lang="en-US" sz="2700" dirty="0"/>
              <a:t>("\n");</a:t>
            </a:r>
          </a:p>
          <a:p>
            <a:r>
              <a:rPr lang="en-US" sz="2700" dirty="0"/>
              <a:t>  }</a:t>
            </a:r>
          </a:p>
          <a:p>
            <a:r>
              <a:rPr lang="en-US" sz="2700" dirty="0"/>
              <a:t>  </a:t>
            </a:r>
            <a:r>
              <a:rPr lang="en-US" sz="2700" dirty="0" err="1"/>
              <a:t>getch</a:t>
            </a:r>
            <a:r>
              <a:rPr lang="en-US" sz="2700" dirty="0"/>
              <a:t>();</a:t>
            </a:r>
          </a:p>
          <a:p>
            <a:r>
              <a:rPr lang="en-US" sz="2700" dirty="0"/>
              <a:t>  return 0;</a:t>
            </a:r>
          </a:p>
          <a:p>
            <a:r>
              <a:rPr lang="en-US" sz="27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44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Program </a:t>
            </a:r>
            <a:r>
              <a:rPr lang="en-US" b="1" dirty="0" smtClean="0"/>
              <a:t>3 </a:t>
            </a:r>
            <a:r>
              <a:rPr lang="en-US" b="1" dirty="0"/>
              <a:t>: </a:t>
            </a:r>
            <a:r>
              <a:rPr lang="en-US" b="1" dirty="0" smtClean="0"/>
              <a:t>Array 2 </a:t>
            </a:r>
            <a:r>
              <a:rPr lang="en-US" b="1" dirty="0" err="1" smtClean="0"/>
              <a:t>Dimensi</a:t>
            </a:r>
            <a:r>
              <a:rPr lang="en-US" b="1" dirty="0" smtClean="0"/>
              <a:t> (3)</a:t>
            </a:r>
            <a:endParaRPr lang="en-US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09663"/>
            <a:ext cx="77343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3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ARRAY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Kasus</a:t>
            </a:r>
            <a:r>
              <a:rPr lang="en-US" sz="2700" dirty="0"/>
              <a:t> :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universitas</a:t>
            </a:r>
            <a:r>
              <a:rPr lang="en-US" sz="2700" dirty="0"/>
              <a:t> </a:t>
            </a:r>
            <a:r>
              <a:rPr lang="en-US" sz="2700" dirty="0" err="1"/>
              <a:t>ingin</a:t>
            </a:r>
            <a:r>
              <a:rPr lang="en-US" sz="2700" dirty="0"/>
              <a:t> </a:t>
            </a:r>
            <a:r>
              <a:rPr lang="en-US" sz="2700" dirty="0" err="1"/>
              <a:t>mendata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</a:t>
            </a:r>
            <a:r>
              <a:rPr lang="en-US" sz="2700" dirty="0" err="1"/>
              <a:t>mahasiswa</a:t>
            </a:r>
            <a:r>
              <a:rPr lang="en-US" sz="2700" dirty="0"/>
              <a:t> di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kelas</a:t>
            </a:r>
            <a:r>
              <a:rPr lang="en-US" sz="2700" dirty="0" smtClean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 </a:t>
            </a:r>
            <a:r>
              <a:rPr lang="en-US" sz="2700" dirty="0" err="1"/>
              <a:t>mahasiswa</a:t>
            </a:r>
            <a:r>
              <a:rPr lang="en-US" sz="2700" dirty="0"/>
              <a:t> 10 orang. Dari </a:t>
            </a:r>
            <a:r>
              <a:rPr lang="en-US" sz="2700" dirty="0" err="1"/>
              <a:t>semua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yang 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 smtClean="0"/>
              <a:t>dimasukan</a:t>
            </a:r>
            <a:r>
              <a:rPr lang="en-US" sz="2700" dirty="0" smtClean="0"/>
              <a:t> </a:t>
            </a:r>
            <a:r>
              <a:rPr lang="en-US" sz="2700" dirty="0" err="1"/>
              <a:t>tersebut</a:t>
            </a:r>
            <a:r>
              <a:rPr lang="en-US" sz="2700" dirty="0"/>
              <a:t> </a:t>
            </a:r>
            <a:r>
              <a:rPr lang="en-US" sz="2700" dirty="0" err="1"/>
              <a:t>ingin</a:t>
            </a:r>
            <a:r>
              <a:rPr lang="en-US" sz="2700" dirty="0"/>
              <a:t> </a:t>
            </a:r>
            <a:r>
              <a:rPr lang="en-US" sz="2700" dirty="0" err="1"/>
              <a:t>ditampilkan</a:t>
            </a:r>
            <a:r>
              <a:rPr lang="en-US" sz="2700" dirty="0"/>
              <a:t> </a:t>
            </a:r>
            <a:r>
              <a:rPr lang="en-US" sz="2700" dirty="0" err="1"/>
              <a:t>kembali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dicari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rata-</a:t>
            </a:r>
            <a:r>
              <a:rPr lang="en-US" sz="2700" dirty="0" err="1"/>
              <a:t>ratanya</a:t>
            </a:r>
            <a:r>
              <a:rPr lang="en-US" sz="2700" dirty="0"/>
              <a:t>. </a:t>
            </a:r>
          </a:p>
          <a:p>
            <a:pPr algn="just"/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membuat</a:t>
            </a:r>
            <a:r>
              <a:rPr lang="en-US" sz="2700" dirty="0"/>
              <a:t> program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ketentuan</a:t>
            </a:r>
            <a:r>
              <a:rPr lang="en-US" sz="2700" dirty="0"/>
              <a:t> </a:t>
            </a:r>
            <a:r>
              <a:rPr lang="en-US" sz="2700" dirty="0" err="1"/>
              <a:t>seperti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, </a:t>
            </a:r>
            <a:r>
              <a:rPr lang="en-US" sz="2700" dirty="0" err="1"/>
              <a:t>ada</a:t>
            </a:r>
            <a:r>
              <a:rPr lang="en-US" sz="2700" dirty="0"/>
              <a:t> </a:t>
            </a:r>
            <a:r>
              <a:rPr lang="en-US" sz="2700" dirty="0" err="1"/>
              <a:t>beberapa</a:t>
            </a:r>
            <a:r>
              <a:rPr lang="en-US" sz="2700" dirty="0"/>
              <a:t> </a:t>
            </a:r>
            <a:r>
              <a:rPr lang="en-US" sz="2700" dirty="0" err="1" smtClean="0"/>
              <a:t>cara</a:t>
            </a:r>
            <a:r>
              <a:rPr lang="en-US" sz="2700" dirty="0" smtClean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memecahkannya</a:t>
            </a:r>
            <a:r>
              <a:rPr lang="en-US" sz="2700" dirty="0"/>
              <a:t> 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1 :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smtClean="0"/>
              <a:t>Array (1)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/>
              <a:t>#include &lt;</a:t>
            </a:r>
            <a:r>
              <a:rPr lang="en-US" sz="2500" dirty="0" err="1"/>
              <a:t>stdio.h</a:t>
            </a:r>
            <a:r>
              <a:rPr lang="en-US" sz="2500" dirty="0"/>
              <a:t>&gt; </a:t>
            </a:r>
          </a:p>
          <a:p>
            <a:r>
              <a:rPr lang="en-US" sz="2500" dirty="0"/>
              <a:t>#include &lt;</a:t>
            </a:r>
            <a:r>
              <a:rPr lang="en-US" sz="2500" dirty="0" err="1"/>
              <a:t>conio.h</a:t>
            </a:r>
            <a:r>
              <a:rPr lang="en-US" sz="2500" dirty="0"/>
              <a:t>&gt; </a:t>
            </a:r>
          </a:p>
          <a:p>
            <a:r>
              <a:rPr lang="en-US" sz="2500" dirty="0"/>
              <a:t>main() { 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int</a:t>
            </a:r>
            <a:r>
              <a:rPr lang="en-US" sz="2500" dirty="0"/>
              <a:t> n1,n2,n3,n4,n5,n6,n7,n8,n9,n10; 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 : ");</a:t>
            </a:r>
            <a:r>
              <a:rPr lang="en-US" sz="2500" dirty="0" err="1"/>
              <a:t>scanf</a:t>
            </a:r>
            <a:r>
              <a:rPr lang="en-US" sz="2500" dirty="0"/>
              <a:t>("%d",&amp;n1);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Ke-2 : ");</a:t>
            </a:r>
            <a:r>
              <a:rPr lang="en-US" sz="2500" dirty="0" err="1"/>
              <a:t>scanf</a:t>
            </a:r>
            <a:r>
              <a:rPr lang="en-US" sz="2500" dirty="0"/>
              <a:t>("%d",&amp;n2);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Ke-3 : ");</a:t>
            </a:r>
            <a:r>
              <a:rPr lang="en-US" sz="2500" dirty="0" err="1"/>
              <a:t>scanf</a:t>
            </a:r>
            <a:r>
              <a:rPr lang="en-US" sz="2500" dirty="0"/>
              <a:t>("%d",&amp;n3);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Ke-4 : ");</a:t>
            </a:r>
            <a:r>
              <a:rPr lang="en-US" sz="2500" dirty="0" err="1"/>
              <a:t>scanf</a:t>
            </a:r>
            <a:r>
              <a:rPr lang="en-US" sz="2500" dirty="0"/>
              <a:t>("%d",&amp;n4);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Ke-5 : ");</a:t>
            </a:r>
            <a:r>
              <a:rPr lang="en-US" sz="2500" dirty="0" err="1"/>
              <a:t>scanf</a:t>
            </a:r>
            <a:r>
              <a:rPr lang="en-US" sz="2500" dirty="0"/>
              <a:t>("%d",&amp;n5);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Ke-6 : ");</a:t>
            </a:r>
            <a:r>
              <a:rPr lang="en-US" sz="2500" dirty="0" err="1"/>
              <a:t>scanf</a:t>
            </a:r>
            <a:r>
              <a:rPr lang="en-US" sz="2500" dirty="0"/>
              <a:t>("%d",&amp;n6);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Ke-7 : ");</a:t>
            </a:r>
            <a:r>
              <a:rPr lang="en-US" sz="2500" dirty="0" err="1"/>
              <a:t>scanf</a:t>
            </a:r>
            <a:r>
              <a:rPr lang="en-US" sz="2500" dirty="0"/>
              <a:t>("%d",&amp;n7);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Ke-8 : ");</a:t>
            </a:r>
            <a:r>
              <a:rPr lang="en-US" sz="2500" dirty="0" err="1"/>
              <a:t>scanf</a:t>
            </a:r>
            <a:r>
              <a:rPr lang="en-US" sz="2500" dirty="0"/>
              <a:t>("%d",&amp;n8);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Ke-9 : ");</a:t>
            </a:r>
            <a:r>
              <a:rPr lang="en-US" sz="2500" dirty="0" err="1"/>
              <a:t>scanf</a:t>
            </a:r>
            <a:r>
              <a:rPr lang="en-US" sz="2500" dirty="0"/>
              <a:t>("%d",&amp;n9);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Ke-10: ");</a:t>
            </a:r>
            <a:r>
              <a:rPr lang="en-US" sz="2500" dirty="0" err="1"/>
              <a:t>scanf</a:t>
            </a:r>
            <a:r>
              <a:rPr lang="en-US" sz="2500" dirty="0"/>
              <a:t>("%d",&amp;n10</a:t>
            </a:r>
            <a:r>
              <a:rPr lang="en-US" sz="2500" dirty="0" smtClean="0"/>
              <a:t>);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47844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1 : </a:t>
            </a:r>
            <a:r>
              <a:rPr lang="en-US" b="1" dirty="0" err="1"/>
              <a:t>Tanpa</a:t>
            </a:r>
            <a:r>
              <a:rPr lang="en-US" b="1" dirty="0"/>
              <a:t> </a:t>
            </a:r>
            <a:r>
              <a:rPr lang="en-US" b="1" dirty="0" smtClean="0"/>
              <a:t>Array (2)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 : %d\n",n1);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Ke-2 : %d\n",n2);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Ke-3 : %d\n",n3);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Ke-4 : %d\n",n4);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Ke-5 : %d\n",n5);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Ke-6 : %d\n",n6);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Ke-7 : %d\n",n7);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Ke-8 : %d\n",n8);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Ke-9 : %d\n",n9);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printf</a:t>
            </a:r>
            <a:r>
              <a:rPr lang="en-US" sz="2500" dirty="0"/>
              <a:t>("</a:t>
            </a:r>
            <a:r>
              <a:rPr lang="en-US" sz="2500" dirty="0" err="1"/>
              <a:t>Nilai</a:t>
            </a:r>
            <a:r>
              <a:rPr lang="en-US" sz="2500" dirty="0"/>
              <a:t> </a:t>
            </a:r>
            <a:r>
              <a:rPr lang="en-US" sz="2500" dirty="0" err="1"/>
              <a:t>mahasiswa</a:t>
            </a:r>
            <a:r>
              <a:rPr lang="en-US" sz="2500" dirty="0"/>
              <a:t> Ke-10: %d\n",n10);</a:t>
            </a:r>
          </a:p>
          <a:p>
            <a:r>
              <a:rPr lang="en-US" sz="2500" dirty="0"/>
              <a:t>  </a:t>
            </a:r>
            <a:r>
              <a:rPr lang="en-US" sz="2500" dirty="0" err="1"/>
              <a:t>getch</a:t>
            </a:r>
            <a:r>
              <a:rPr lang="en-US" sz="2500" dirty="0"/>
              <a:t>();</a:t>
            </a:r>
          </a:p>
          <a:p>
            <a:r>
              <a:rPr lang="en-US" sz="25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43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Program 1 : </a:t>
            </a:r>
            <a:r>
              <a:rPr lang="en-US" b="1" dirty="0" err="1"/>
              <a:t>Tanpa</a:t>
            </a:r>
            <a:r>
              <a:rPr lang="en-US" b="1" dirty="0"/>
              <a:t> Array </a:t>
            </a:r>
            <a:r>
              <a:rPr lang="en-US" b="1" dirty="0" smtClean="0"/>
              <a:t>(3)</a:t>
            </a:r>
            <a:endParaRPr lang="en-U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" y="1109663"/>
            <a:ext cx="7734300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6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ARRAY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menggunakan</a:t>
            </a:r>
            <a:r>
              <a:rPr lang="en-US" sz="2700" dirty="0"/>
              <a:t> </a:t>
            </a:r>
            <a:r>
              <a:rPr lang="en-US" sz="2700" dirty="0" err="1"/>
              <a:t>cara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, </a:t>
            </a:r>
            <a:r>
              <a:rPr lang="en-US" sz="2700" dirty="0" err="1"/>
              <a:t>sebenarnya</a:t>
            </a:r>
            <a:r>
              <a:rPr lang="en-US" sz="2700" dirty="0"/>
              <a:t> </a:t>
            </a:r>
            <a:r>
              <a:rPr lang="en-US" sz="2700" dirty="0" err="1"/>
              <a:t>programnya</a:t>
            </a:r>
            <a:r>
              <a:rPr lang="en-US" sz="2700" dirty="0"/>
              <a:t> </a:t>
            </a:r>
            <a:r>
              <a:rPr lang="en-US" sz="2700" dirty="0" err="1"/>
              <a:t>telah</a:t>
            </a:r>
            <a:r>
              <a:rPr lang="en-US" sz="2700" dirty="0"/>
              <a:t> </a:t>
            </a:r>
            <a:r>
              <a:rPr lang="en-US" sz="2700" dirty="0" err="1" smtClean="0"/>
              <a:t>mencukupi</a:t>
            </a:r>
            <a:r>
              <a:rPr lang="en-US" sz="2700" dirty="0"/>
              <a:t>, </a:t>
            </a:r>
            <a:r>
              <a:rPr lang="en-US" sz="2700" dirty="0" err="1"/>
              <a:t>tetapi</a:t>
            </a:r>
            <a:r>
              <a:rPr lang="en-US" sz="2700" dirty="0"/>
              <a:t> </a:t>
            </a:r>
            <a:r>
              <a:rPr lang="en-US" sz="2700" dirty="0" err="1"/>
              <a:t>kalau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 yang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diolah</a:t>
            </a:r>
            <a:r>
              <a:rPr lang="en-US" sz="2700" dirty="0"/>
              <a:t> </a:t>
            </a:r>
            <a:r>
              <a:rPr lang="en-US" sz="2700" dirty="0" err="1"/>
              <a:t>menjadi</a:t>
            </a:r>
            <a:r>
              <a:rPr lang="en-US" sz="2700" dirty="0"/>
              <a:t> </a:t>
            </a:r>
            <a:r>
              <a:rPr lang="en-US" sz="2700" dirty="0" err="1"/>
              <a:t>lebih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, </a:t>
            </a:r>
            <a:r>
              <a:rPr lang="en-US" sz="2700" dirty="0" err="1"/>
              <a:t>maka</a:t>
            </a:r>
            <a:r>
              <a:rPr lang="en-US" sz="2700" dirty="0"/>
              <a:t> </a:t>
            </a:r>
            <a:r>
              <a:rPr lang="en-US" sz="2700" dirty="0" err="1" smtClean="0"/>
              <a:t>pendeklarasian</a:t>
            </a:r>
            <a:r>
              <a:rPr lang="en-US" sz="2700" dirty="0" smtClean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n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yang </a:t>
            </a:r>
            <a:r>
              <a:rPr lang="en-US" sz="2700" dirty="0" err="1"/>
              <a:t>diperlukan</a:t>
            </a:r>
            <a:r>
              <a:rPr lang="en-US" sz="2700" dirty="0"/>
              <a:t>.  </a:t>
            </a:r>
            <a:r>
              <a:rPr lang="en-US" sz="2700" dirty="0" err="1"/>
              <a:t>Jadi</a:t>
            </a:r>
            <a:r>
              <a:rPr lang="en-US" sz="2700" dirty="0"/>
              <a:t> </a:t>
            </a:r>
            <a:r>
              <a:rPr lang="en-US" sz="2700" dirty="0" err="1"/>
              <a:t>kalau</a:t>
            </a:r>
            <a:r>
              <a:rPr lang="en-US" sz="2700" dirty="0"/>
              <a:t> </a:t>
            </a:r>
            <a:r>
              <a:rPr lang="en-US" sz="2700" dirty="0" smtClean="0"/>
              <a:t>data </a:t>
            </a:r>
            <a:r>
              <a:rPr lang="en-US" sz="2700" dirty="0"/>
              <a:t>yang </a:t>
            </a:r>
            <a:r>
              <a:rPr lang="en-US" sz="2700" dirty="0" err="1"/>
              <a:t>akan</a:t>
            </a:r>
            <a:r>
              <a:rPr lang="en-US" sz="2700" dirty="0"/>
              <a:t> </a:t>
            </a:r>
            <a:r>
              <a:rPr lang="en-US" sz="2700" dirty="0" err="1"/>
              <a:t>diolah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100 </a:t>
            </a:r>
            <a:r>
              <a:rPr lang="en-US" sz="2700" dirty="0" err="1"/>
              <a:t>buah</a:t>
            </a:r>
            <a:r>
              <a:rPr lang="en-US" sz="2700" dirty="0"/>
              <a:t>, </a:t>
            </a:r>
            <a:r>
              <a:rPr lang="en-US" sz="2700" dirty="0" err="1"/>
              <a:t>maka</a:t>
            </a:r>
            <a:r>
              <a:rPr lang="en-US" sz="2700" dirty="0"/>
              <a:t> </a:t>
            </a:r>
            <a:r>
              <a:rPr lang="en-US" sz="2700" dirty="0" err="1"/>
              <a:t>pendeklarasian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pembacaan</a:t>
            </a:r>
            <a:r>
              <a:rPr lang="en-US" sz="2700" dirty="0"/>
              <a:t> </a:t>
            </a:r>
            <a:r>
              <a:rPr lang="en-US" sz="2700" dirty="0" err="1" smtClean="0"/>
              <a:t>datanya</a:t>
            </a:r>
            <a:r>
              <a:rPr lang="en-US" sz="2700" dirty="0" smtClean="0"/>
              <a:t> </a:t>
            </a:r>
            <a:r>
              <a:rPr lang="en-US" sz="2700" dirty="0"/>
              <a:t>pun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100 </a:t>
            </a:r>
            <a:r>
              <a:rPr lang="en-US" sz="2700" dirty="0" smtClean="0"/>
              <a:t>kali. </a:t>
            </a:r>
            <a:r>
              <a:rPr lang="en-US" sz="2700" dirty="0" err="1" smtClean="0"/>
              <a:t>Pemrograman</a:t>
            </a:r>
            <a:r>
              <a:rPr lang="en-US" sz="2700" dirty="0" smtClean="0"/>
              <a:t> </a:t>
            </a:r>
            <a:r>
              <a:rPr lang="en-US" sz="2700" dirty="0"/>
              <a:t>di </a:t>
            </a:r>
            <a:r>
              <a:rPr lang="en-US" sz="2700" dirty="0" err="1"/>
              <a:t>atas</a:t>
            </a:r>
            <a:r>
              <a:rPr lang="en-US" sz="2700" dirty="0"/>
              <a:t> </a:t>
            </a:r>
            <a:r>
              <a:rPr lang="en-US" sz="2700" dirty="0" err="1"/>
              <a:t>sebenarnya</a:t>
            </a:r>
            <a:r>
              <a:rPr lang="en-US" sz="2700" dirty="0"/>
              <a:t> </a:t>
            </a:r>
            <a:r>
              <a:rPr lang="en-US" sz="2700" dirty="0" err="1" smtClean="0"/>
              <a:t>sederhana</a:t>
            </a:r>
            <a:r>
              <a:rPr lang="en-US" sz="2700" dirty="0" smtClean="0"/>
              <a:t> </a:t>
            </a:r>
            <a:r>
              <a:rPr lang="en-US" sz="2700" dirty="0" err="1"/>
              <a:t>tetapi</a:t>
            </a:r>
            <a:r>
              <a:rPr lang="en-US" sz="2700" dirty="0"/>
              <a:t> </a:t>
            </a:r>
            <a:r>
              <a:rPr lang="en-US" sz="2700" dirty="0" err="1"/>
              <a:t>bisa</a:t>
            </a:r>
            <a:r>
              <a:rPr lang="en-US" sz="2700" dirty="0"/>
              <a:t> </a:t>
            </a:r>
            <a:r>
              <a:rPr lang="en-US" sz="2700" dirty="0" err="1"/>
              <a:t>sangat</a:t>
            </a:r>
            <a:r>
              <a:rPr lang="en-US" sz="2700" dirty="0"/>
              <a:t> </a:t>
            </a:r>
            <a:r>
              <a:rPr lang="en-US" sz="2700" dirty="0" err="1"/>
              <a:t>merepotkan</a:t>
            </a:r>
            <a:r>
              <a:rPr lang="en-US" sz="27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6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Array 1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 smtClean="0"/>
              <a:t>Solusi</a:t>
            </a:r>
            <a:r>
              <a:rPr lang="en-US" sz="2700" dirty="0" smtClean="0"/>
              <a:t> </a:t>
            </a:r>
            <a:r>
              <a:rPr lang="en-US" sz="2700" dirty="0" err="1"/>
              <a:t>kedua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kasus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 </a:t>
            </a:r>
            <a:r>
              <a:rPr lang="en-US" sz="2700" dirty="0" err="1"/>
              <a:t>adalah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menggunakan</a:t>
            </a:r>
            <a:r>
              <a:rPr lang="en-US" sz="2700" dirty="0"/>
              <a:t> array. Array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/>
              <a:t>suatu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yang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menampung</a:t>
            </a:r>
            <a:r>
              <a:rPr lang="en-US" sz="2700" dirty="0"/>
              <a:t> </a:t>
            </a:r>
            <a:r>
              <a:rPr lang="en-US" sz="2700" dirty="0" err="1"/>
              <a:t>lebih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</a:t>
            </a:r>
            <a:r>
              <a:rPr lang="en-US" sz="2700" dirty="0" err="1"/>
              <a:t>satu</a:t>
            </a:r>
            <a:r>
              <a:rPr lang="en-US" sz="2700" dirty="0"/>
              <a:t> data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tipe</a:t>
            </a:r>
            <a:r>
              <a:rPr lang="en-US" sz="2700" dirty="0"/>
              <a:t> </a:t>
            </a:r>
            <a:r>
              <a:rPr lang="en-US" sz="2700" dirty="0" smtClean="0"/>
              <a:t>data </a:t>
            </a:r>
            <a:r>
              <a:rPr lang="en-US" sz="2700" dirty="0"/>
              <a:t>yang </a:t>
            </a:r>
            <a:r>
              <a:rPr lang="en-US" sz="2700" dirty="0" err="1"/>
              <a:t>sama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dibedakan</a:t>
            </a:r>
            <a:r>
              <a:rPr lang="en-US" sz="2700" dirty="0"/>
              <a:t> </a:t>
            </a:r>
            <a:r>
              <a:rPr lang="en-US" sz="2700" dirty="0" err="1"/>
              <a:t>berdasarkan</a:t>
            </a:r>
            <a:r>
              <a:rPr lang="en-US" sz="2700" dirty="0"/>
              <a:t> </a:t>
            </a:r>
            <a:r>
              <a:rPr lang="en-US" sz="2700" dirty="0" err="1"/>
              <a:t>nomor</a:t>
            </a:r>
            <a:r>
              <a:rPr lang="en-US" sz="2700" dirty="0"/>
              <a:t> </a:t>
            </a:r>
            <a:r>
              <a:rPr lang="en-US" sz="2700" dirty="0" err="1"/>
              <a:t>indexnya</a:t>
            </a:r>
            <a:r>
              <a:rPr lang="en-US" sz="2700" dirty="0"/>
              <a:t>.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bahasa</a:t>
            </a:r>
            <a:r>
              <a:rPr lang="en-US" sz="2700" dirty="0"/>
              <a:t> C, </a:t>
            </a:r>
            <a:r>
              <a:rPr lang="en-US" sz="2700" dirty="0" smtClean="0"/>
              <a:t>array </a:t>
            </a:r>
            <a:r>
              <a:rPr lang="en-US" sz="2700" dirty="0" err="1"/>
              <a:t>selalu</a:t>
            </a:r>
            <a:r>
              <a:rPr lang="en-US" sz="2700" dirty="0"/>
              <a:t> </a:t>
            </a:r>
            <a:r>
              <a:rPr lang="en-US" sz="2700" dirty="0" err="1"/>
              <a:t>dimulai</a:t>
            </a:r>
            <a:r>
              <a:rPr lang="en-US" sz="2700" dirty="0"/>
              <a:t> </a:t>
            </a:r>
            <a:r>
              <a:rPr lang="en-US" sz="2700" dirty="0" err="1"/>
              <a:t>dari</a:t>
            </a:r>
            <a:r>
              <a:rPr lang="en-US" sz="2700" dirty="0"/>
              <a:t> index ke-0 (</a:t>
            </a:r>
            <a:r>
              <a:rPr lang="en-US" sz="2700" dirty="0" err="1"/>
              <a:t>nol</a:t>
            </a:r>
            <a:r>
              <a:rPr lang="en-US" sz="2700" dirty="0"/>
              <a:t>).  </a:t>
            </a:r>
          </a:p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deklarasi</a:t>
            </a:r>
            <a:r>
              <a:rPr lang="en-US" sz="2700" dirty="0"/>
              <a:t> array </a:t>
            </a:r>
            <a:r>
              <a:rPr lang="en-US" sz="2700" dirty="0" smtClean="0"/>
              <a:t>:</a:t>
            </a:r>
          </a:p>
          <a:p>
            <a:pPr algn="ctr"/>
            <a:r>
              <a:rPr lang="en-US" sz="2700" b="1" dirty="0" err="1"/>
              <a:t>int</a:t>
            </a:r>
            <a:r>
              <a:rPr lang="en-US" sz="2700" b="1" dirty="0"/>
              <a:t> N[10]; </a:t>
            </a:r>
          </a:p>
          <a:p>
            <a:pPr algn="just"/>
            <a:r>
              <a:rPr lang="en-US" sz="2700" dirty="0" err="1"/>
              <a:t>Deklarasi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 </a:t>
            </a:r>
            <a:r>
              <a:rPr lang="en-US" sz="2700" dirty="0" err="1"/>
              <a:t>berarti</a:t>
            </a:r>
            <a:r>
              <a:rPr lang="en-US" sz="2700" dirty="0"/>
              <a:t> </a:t>
            </a:r>
            <a:r>
              <a:rPr lang="en-US" sz="2700" dirty="0" err="1"/>
              <a:t>pendeklarasian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array </a:t>
            </a:r>
            <a:r>
              <a:rPr lang="en-US" sz="2700" dirty="0" err="1"/>
              <a:t>bernama</a:t>
            </a:r>
            <a:r>
              <a:rPr lang="en-US" sz="2700" dirty="0"/>
              <a:t> N yang </a:t>
            </a:r>
            <a:r>
              <a:rPr lang="en-US" sz="2700" dirty="0" err="1" smtClean="0"/>
              <a:t>mempunyai</a:t>
            </a:r>
            <a:r>
              <a:rPr lang="en-US" sz="2700" dirty="0" smtClean="0"/>
              <a:t> </a:t>
            </a:r>
            <a:r>
              <a:rPr lang="en-US" sz="2700" dirty="0" err="1"/>
              <a:t>elemen</a:t>
            </a:r>
            <a:r>
              <a:rPr lang="en-US" sz="2700" dirty="0"/>
              <a:t> </a:t>
            </a:r>
            <a:r>
              <a:rPr lang="en-US" sz="2700" dirty="0" err="1"/>
              <a:t>sebanyak</a:t>
            </a:r>
            <a:r>
              <a:rPr lang="en-US" sz="2700" dirty="0"/>
              <a:t> 10 </a:t>
            </a:r>
            <a:r>
              <a:rPr lang="en-US" sz="2700" dirty="0" err="1"/>
              <a:t>buah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index </a:t>
            </a:r>
            <a:r>
              <a:rPr lang="en-US" sz="2700" dirty="0" err="1"/>
              <a:t>dimulai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nomor</a:t>
            </a:r>
            <a:r>
              <a:rPr lang="en-US" sz="2700" dirty="0"/>
              <a:t> 0 </a:t>
            </a:r>
            <a:r>
              <a:rPr lang="en-US" sz="2700" dirty="0" err="1" smtClean="0"/>
              <a:t>sampai</a:t>
            </a:r>
            <a:r>
              <a:rPr lang="en-US" sz="2700" dirty="0" smtClean="0"/>
              <a:t> </a:t>
            </a:r>
            <a:r>
              <a:rPr lang="en-US" sz="2700" dirty="0"/>
              <a:t>9.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memori</a:t>
            </a:r>
            <a:r>
              <a:rPr lang="en-US" sz="2700" dirty="0"/>
              <a:t> </a:t>
            </a:r>
            <a:r>
              <a:rPr lang="en-US" sz="2700" dirty="0" err="1"/>
              <a:t>deklarasi</a:t>
            </a:r>
            <a:r>
              <a:rPr lang="en-US" sz="2700" dirty="0"/>
              <a:t> </a:t>
            </a:r>
            <a:r>
              <a:rPr lang="en-US" sz="2700" dirty="0" err="1"/>
              <a:t>tersebut</a:t>
            </a:r>
            <a:r>
              <a:rPr lang="en-US" sz="2700" dirty="0"/>
              <a:t> </a:t>
            </a:r>
            <a:r>
              <a:rPr lang="en-US" sz="2700" dirty="0" err="1"/>
              <a:t>dapat</a:t>
            </a:r>
            <a:r>
              <a:rPr lang="en-US" sz="2700" dirty="0"/>
              <a:t> </a:t>
            </a:r>
            <a:r>
              <a:rPr lang="en-US" sz="2700" dirty="0" err="1"/>
              <a:t>digambarkan</a:t>
            </a:r>
            <a:r>
              <a:rPr lang="en-US" sz="2700" dirty="0"/>
              <a:t> </a:t>
            </a:r>
            <a:r>
              <a:rPr lang="en-US" sz="2700" dirty="0" err="1"/>
              <a:t>seperti</a:t>
            </a:r>
            <a:r>
              <a:rPr lang="en-US" sz="2700" dirty="0"/>
              <a:t> </a:t>
            </a:r>
            <a:r>
              <a:rPr lang="en-US" sz="2700" dirty="0" err="1"/>
              <a:t>berikut</a:t>
            </a:r>
            <a:r>
              <a:rPr lang="en-US" sz="27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98648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Gambaran</a:t>
            </a:r>
            <a:r>
              <a:rPr lang="en-US" b="1" dirty="0" smtClean="0"/>
              <a:t> Array 1 </a:t>
            </a:r>
            <a:r>
              <a:rPr lang="en-US" b="1" dirty="0" err="1" smtClean="0"/>
              <a:t>Dimensi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-13855" y="16002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memasukan</a:t>
            </a:r>
            <a:r>
              <a:rPr lang="en-US" sz="2700" dirty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/>
              <a:t>elemen</a:t>
            </a:r>
            <a:r>
              <a:rPr lang="en-US" sz="2700" dirty="0"/>
              <a:t> data </a:t>
            </a:r>
            <a:r>
              <a:rPr lang="en-US" sz="2700" dirty="0" err="1"/>
              <a:t>dalam</a:t>
            </a:r>
            <a:r>
              <a:rPr lang="en-US" sz="2700" dirty="0"/>
              <a:t> array, </a:t>
            </a:r>
            <a:r>
              <a:rPr lang="en-US" sz="2700" dirty="0" err="1"/>
              <a:t>perintah</a:t>
            </a:r>
            <a:r>
              <a:rPr lang="en-US" sz="2700" dirty="0"/>
              <a:t> yang </a:t>
            </a:r>
            <a:r>
              <a:rPr lang="en-US" sz="2700" dirty="0" err="1"/>
              <a:t>dilakukan</a:t>
            </a:r>
            <a:r>
              <a:rPr lang="en-US" sz="2700" dirty="0"/>
              <a:t> </a:t>
            </a:r>
            <a:r>
              <a:rPr lang="en-US" sz="2700" dirty="0" err="1" smtClean="0"/>
              <a:t>ditulis</a:t>
            </a:r>
            <a:r>
              <a:rPr lang="en-US" sz="2700" dirty="0" smtClean="0"/>
              <a:t> </a:t>
            </a:r>
            <a:r>
              <a:rPr lang="en-US" sz="2700" dirty="0" err="1"/>
              <a:t>seperti</a:t>
            </a:r>
            <a:r>
              <a:rPr lang="en-US" sz="2700" dirty="0"/>
              <a:t> 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variabel</a:t>
            </a:r>
            <a:r>
              <a:rPr lang="en-US" sz="2700" dirty="0"/>
              <a:t> </a:t>
            </a:r>
            <a:r>
              <a:rPr lang="en-US" sz="2700" dirty="0" err="1"/>
              <a:t>biasa</a:t>
            </a:r>
            <a:r>
              <a:rPr lang="en-US" sz="2700" dirty="0"/>
              <a:t> </a:t>
            </a:r>
            <a:r>
              <a:rPr lang="en-US" sz="2700" dirty="0" err="1"/>
              <a:t>hanya</a:t>
            </a:r>
            <a:r>
              <a:rPr lang="en-US" sz="2700" dirty="0"/>
              <a:t> </a:t>
            </a:r>
            <a:r>
              <a:rPr lang="en-US" sz="2700" dirty="0" err="1"/>
              <a:t>perbedaannya</a:t>
            </a:r>
            <a:r>
              <a:rPr lang="en-US" sz="2700" dirty="0"/>
              <a:t> </a:t>
            </a:r>
            <a:r>
              <a:rPr lang="en-US" sz="2700" dirty="0" err="1"/>
              <a:t>harus</a:t>
            </a:r>
            <a:r>
              <a:rPr lang="en-US" sz="2700" dirty="0"/>
              <a:t> </a:t>
            </a:r>
            <a:r>
              <a:rPr lang="en-US" sz="2700" dirty="0" err="1"/>
              <a:t>ditulis</a:t>
            </a:r>
            <a:r>
              <a:rPr lang="en-US" sz="2700" dirty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/>
              <a:t>index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berapa</a:t>
            </a:r>
            <a:r>
              <a:rPr lang="en-US" sz="2700" dirty="0"/>
              <a:t>. </a:t>
            </a:r>
          </a:p>
          <a:p>
            <a:pPr algn="just"/>
            <a:r>
              <a:rPr lang="en-US" sz="2700" dirty="0" err="1"/>
              <a:t>Contoh</a:t>
            </a:r>
            <a:r>
              <a:rPr lang="en-US" sz="2700" dirty="0"/>
              <a:t> </a:t>
            </a:r>
            <a:r>
              <a:rPr lang="en-US" sz="2700" dirty="0" err="1"/>
              <a:t>untuk</a:t>
            </a:r>
            <a:r>
              <a:rPr lang="en-US" sz="2700" dirty="0"/>
              <a:t> </a:t>
            </a:r>
            <a:r>
              <a:rPr lang="en-US" sz="2700" dirty="0" err="1"/>
              <a:t>pengisian</a:t>
            </a:r>
            <a:r>
              <a:rPr lang="en-US" sz="2700" dirty="0"/>
              <a:t> data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elemen</a:t>
            </a:r>
            <a:r>
              <a:rPr lang="en-US" sz="2700" dirty="0"/>
              <a:t> array </a:t>
            </a:r>
            <a:r>
              <a:rPr lang="en-US" sz="2700" dirty="0" smtClean="0"/>
              <a:t>:</a:t>
            </a:r>
          </a:p>
          <a:p>
            <a:pPr algn="ctr"/>
            <a:r>
              <a:rPr lang="en-US" sz="2700" b="1" dirty="0" err="1" smtClean="0"/>
              <a:t>scanf</a:t>
            </a:r>
            <a:r>
              <a:rPr lang="en-US" sz="2700" b="1" dirty="0"/>
              <a:t>(“%d”, &amp;N[2]); </a:t>
            </a:r>
          </a:p>
          <a:p>
            <a:pPr algn="just"/>
            <a:r>
              <a:rPr lang="en-US" sz="2700" dirty="0"/>
              <a:t> </a:t>
            </a:r>
          </a:p>
          <a:p>
            <a:pPr algn="just"/>
            <a:r>
              <a:rPr lang="en-US" sz="2700" dirty="0" err="1"/>
              <a:t>Perintah</a:t>
            </a:r>
            <a:r>
              <a:rPr lang="en-US" sz="2700" dirty="0"/>
              <a:t> </a:t>
            </a:r>
            <a:r>
              <a:rPr lang="en-US" sz="2700" dirty="0" err="1"/>
              <a:t>diatas</a:t>
            </a:r>
            <a:r>
              <a:rPr lang="en-US" sz="2700" dirty="0"/>
              <a:t> </a:t>
            </a:r>
            <a:r>
              <a:rPr lang="en-US" sz="2700" dirty="0" err="1"/>
              <a:t>berarti</a:t>
            </a:r>
            <a:r>
              <a:rPr lang="en-US" sz="2700" dirty="0"/>
              <a:t> 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dari</a:t>
            </a:r>
            <a:r>
              <a:rPr lang="en-US" sz="2700" dirty="0"/>
              <a:t> keyboard </a:t>
            </a:r>
            <a:r>
              <a:rPr lang="en-US" sz="2700" dirty="0" err="1"/>
              <a:t>untuk</a:t>
            </a:r>
            <a:r>
              <a:rPr lang="en-US" sz="2700" dirty="0"/>
              <a:t> data </a:t>
            </a:r>
            <a:r>
              <a:rPr lang="en-US" sz="2700" dirty="0" err="1"/>
              <a:t>bertipe</a:t>
            </a:r>
            <a:r>
              <a:rPr lang="en-US" sz="2700" dirty="0"/>
              <a:t> </a:t>
            </a:r>
            <a:r>
              <a:rPr lang="en-US" sz="2700" dirty="0" smtClean="0"/>
              <a:t>integer </a:t>
            </a:r>
            <a:r>
              <a:rPr lang="en-US" sz="2700" dirty="0"/>
              <a:t>(%d)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dimasukan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 </a:t>
            </a:r>
            <a:r>
              <a:rPr lang="en-US" sz="2700" dirty="0" err="1"/>
              <a:t>variabel</a:t>
            </a:r>
            <a:r>
              <a:rPr lang="en-US" sz="2700" dirty="0"/>
              <a:t> array index ke-2 (</a:t>
            </a:r>
            <a:r>
              <a:rPr lang="en-US" sz="2700" dirty="0" err="1"/>
              <a:t>urutan</a:t>
            </a:r>
            <a:r>
              <a:rPr lang="en-US" sz="2700" dirty="0"/>
              <a:t> ke-3).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32" y="1143000"/>
            <a:ext cx="8505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0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2900" b="1" dirty="0"/>
              <a:t>Program </a:t>
            </a:r>
            <a:r>
              <a:rPr lang="en-US" sz="2900" b="1" dirty="0" smtClean="0"/>
              <a:t>2 </a:t>
            </a:r>
            <a:r>
              <a:rPr lang="en-US" sz="2900" b="1" dirty="0"/>
              <a:t>: </a:t>
            </a:r>
            <a:r>
              <a:rPr lang="en-US" sz="2900" b="1" dirty="0" smtClean="0"/>
              <a:t>Array 1 </a:t>
            </a:r>
            <a:r>
              <a:rPr lang="en-US" sz="2900" b="1" dirty="0" err="1" smtClean="0"/>
              <a:t>Dimensi</a:t>
            </a:r>
            <a:r>
              <a:rPr lang="en-US" sz="2900" b="1" dirty="0" smtClean="0"/>
              <a:t> (1)</a:t>
            </a:r>
            <a:endParaRPr lang="en-US" sz="29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dirty="0"/>
              <a:t>#include &lt;</a:t>
            </a:r>
            <a:r>
              <a:rPr lang="en-US" sz="2700" dirty="0" err="1"/>
              <a:t>stdio.h</a:t>
            </a:r>
            <a:r>
              <a:rPr lang="en-US" sz="2700" dirty="0"/>
              <a:t>&gt;</a:t>
            </a:r>
          </a:p>
          <a:p>
            <a:pPr algn="just"/>
            <a:r>
              <a:rPr lang="en-US" sz="2700" dirty="0"/>
              <a:t>#include &lt;</a:t>
            </a:r>
            <a:r>
              <a:rPr lang="en-US" sz="2700" dirty="0" err="1"/>
              <a:t>conio.h</a:t>
            </a:r>
            <a:r>
              <a:rPr lang="en-US" sz="2700" dirty="0"/>
              <a:t>&gt;</a:t>
            </a:r>
          </a:p>
          <a:p>
            <a:pPr algn="just"/>
            <a:r>
              <a:rPr lang="en-US" sz="2700" dirty="0"/>
              <a:t>main(){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</a:t>
            </a:r>
            <a:r>
              <a:rPr lang="en-US" sz="2700" dirty="0" err="1"/>
              <a:t>Nilai</a:t>
            </a:r>
            <a:r>
              <a:rPr lang="en-US" sz="2700" dirty="0"/>
              <a:t>[10];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int</a:t>
            </a:r>
            <a:r>
              <a:rPr lang="en-US" sz="2700" dirty="0"/>
              <a:t> index;</a:t>
            </a:r>
          </a:p>
          <a:p>
            <a:pPr algn="just"/>
            <a:r>
              <a:rPr lang="en-US" sz="2700" dirty="0"/>
              <a:t>  float </a:t>
            </a:r>
            <a:r>
              <a:rPr lang="en-US" sz="2700" dirty="0" err="1"/>
              <a:t>total,ratarata</a:t>
            </a:r>
            <a:r>
              <a:rPr lang="en-US" sz="2700" dirty="0"/>
              <a:t>;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clrscr</a:t>
            </a:r>
            <a:r>
              <a:rPr lang="en-US" sz="2700" dirty="0"/>
              <a:t>();</a:t>
            </a:r>
          </a:p>
          <a:p>
            <a:pPr algn="just"/>
            <a:r>
              <a:rPr lang="en-US" sz="2700" dirty="0"/>
              <a:t>  // 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dari</a:t>
            </a:r>
            <a:r>
              <a:rPr lang="en-US" sz="2700" dirty="0"/>
              <a:t> keyboard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Pembacaan</a:t>
            </a:r>
            <a:r>
              <a:rPr lang="en-US" sz="2700" dirty="0"/>
              <a:t> data </a:t>
            </a:r>
            <a:r>
              <a:rPr lang="en-US" sz="2700" dirty="0" err="1"/>
              <a:t>nilai</a:t>
            </a:r>
            <a:r>
              <a:rPr lang="en-US" sz="2700" dirty="0"/>
              <a:t> \n");</a:t>
            </a:r>
          </a:p>
          <a:p>
            <a:pPr algn="just"/>
            <a:r>
              <a:rPr lang="en-US" sz="2700" dirty="0"/>
              <a:t>  for (index=0;index&lt;10;index++) {</a:t>
            </a:r>
          </a:p>
          <a:p>
            <a:pPr algn="just"/>
            <a:r>
              <a:rPr lang="en-US" sz="2700" dirty="0"/>
              <a:t>    </a:t>
            </a:r>
            <a:r>
              <a:rPr lang="en-US" sz="2700" dirty="0" err="1"/>
              <a:t>printf</a:t>
            </a:r>
            <a:r>
              <a:rPr lang="en-US" sz="2700" dirty="0"/>
              <a:t>("</a:t>
            </a:r>
            <a:r>
              <a:rPr lang="en-US" sz="2700" dirty="0" err="1"/>
              <a:t>Nilai</a:t>
            </a:r>
            <a:r>
              <a:rPr lang="en-US" sz="2700" dirty="0"/>
              <a:t> </a:t>
            </a:r>
            <a:r>
              <a:rPr lang="en-US" sz="2700" dirty="0" err="1"/>
              <a:t>mahasiswa</a:t>
            </a:r>
            <a:r>
              <a:rPr lang="en-US" sz="2700" dirty="0"/>
              <a:t> </a:t>
            </a:r>
            <a:r>
              <a:rPr lang="en-US" sz="2700" dirty="0" err="1"/>
              <a:t>ke</a:t>
            </a:r>
            <a:r>
              <a:rPr lang="en-US" sz="2700" dirty="0"/>
              <a:t>-%d = ",index+1);</a:t>
            </a:r>
          </a:p>
          <a:p>
            <a:pPr algn="just"/>
            <a:r>
              <a:rPr lang="en-US" sz="2700" dirty="0"/>
              <a:t>    </a:t>
            </a:r>
            <a:r>
              <a:rPr lang="en-US" sz="2700" dirty="0" err="1"/>
              <a:t>scanf</a:t>
            </a:r>
            <a:r>
              <a:rPr lang="en-US" sz="2700" dirty="0"/>
              <a:t>("%d",&amp;</a:t>
            </a:r>
            <a:r>
              <a:rPr lang="en-US" sz="2700" dirty="0" err="1"/>
              <a:t>Nilai</a:t>
            </a:r>
            <a:r>
              <a:rPr lang="en-US" sz="2700" dirty="0"/>
              <a:t>[index]);</a:t>
            </a:r>
          </a:p>
          <a:p>
            <a:pPr algn="just"/>
            <a:r>
              <a:rPr lang="en-US" sz="2700" dirty="0"/>
              <a:t>  </a:t>
            </a:r>
            <a:r>
              <a:rPr lang="en-US" sz="27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64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385</TotalTime>
  <Words>1057</Words>
  <Application>Microsoft Office PowerPoint</Application>
  <PresentationFormat>On-screen Show (4:3)</PresentationFormat>
  <Paragraphs>132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Origin</vt:lpstr>
      <vt:lpstr>PEMROGRAMAN DASAR (BAHASA C)</vt:lpstr>
      <vt:lpstr>ARRAY</vt:lpstr>
      <vt:lpstr>Program 1 : Tanpa Array (1)</vt:lpstr>
      <vt:lpstr>Program 1 : Tanpa Array (2)</vt:lpstr>
      <vt:lpstr>Program 1 : Tanpa Array (3)</vt:lpstr>
      <vt:lpstr>ARRAY</vt:lpstr>
      <vt:lpstr>Array 1 Dimensi</vt:lpstr>
      <vt:lpstr>Gambaran Array 1 Dimensi</vt:lpstr>
      <vt:lpstr>Program 2 : Array 1 Dimensi (1)</vt:lpstr>
      <vt:lpstr>Program 2 : Array 1 Dimensi (2)</vt:lpstr>
      <vt:lpstr>Program 2 : Array 1 Dimensi (3)</vt:lpstr>
      <vt:lpstr>Array 2 Dimensi</vt:lpstr>
      <vt:lpstr>Gambaran Array 2 Dimensi</vt:lpstr>
      <vt:lpstr>Program 3 : Array 2 Dimensi (1)</vt:lpstr>
      <vt:lpstr>Program 3 : Array 2 Dimensi (2)</vt:lpstr>
      <vt:lpstr>Program 3 : Array 2 Dimensi (3)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>Phantom Assassin</cp:lastModifiedBy>
  <dcterms:created xsi:type="dcterms:W3CDTF">2006-08-16T00:00:00Z</dcterms:created>
  <dcterms:modified xsi:type="dcterms:W3CDTF">2013-03-14T03:48:23Z</dcterms:modified>
</cp:coreProperties>
</file>