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446" autoAdjust="0"/>
  </p:normalViewPr>
  <p:slideViewPr>
    <p:cSldViewPr>
      <p:cViewPr varScale="1">
        <p:scale>
          <a:sx n="67" d="100"/>
          <a:sy n="67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DDDD6-EED6-4DF5-865E-D0914AAB8B2A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81C4F-286A-4F09-933D-7AB270348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r>
              <a:rPr lang="en-US" dirty="0" smtClean="0"/>
              <a:t>Information asymmetry (</a:t>
            </a:r>
            <a:r>
              <a:rPr lang="en-US" dirty="0" err="1" smtClean="0"/>
              <a:t>asimetri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)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transaksi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pihak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lainnya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menentukan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tawar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relatifnya</a:t>
            </a:r>
            <a:r>
              <a:rPr lang="en-US" baseline="0" dirty="0" smtClean="0"/>
              <a:t>.</a:t>
            </a:r>
          </a:p>
          <a:p>
            <a:pPr>
              <a:buFont typeface="Arial" pitchFamily="34" charset="0"/>
              <a:buNone/>
            </a:pPr>
            <a:endParaRPr lang="en-US" baseline="0" dirty="0" smtClean="0"/>
          </a:p>
          <a:p>
            <a:pPr algn="just">
              <a:buFont typeface="Arial" pitchFamily="34" charset="0"/>
              <a:buNone/>
            </a:pPr>
            <a:r>
              <a:rPr lang="en-US" baseline="0" dirty="0" err="1" smtClean="0"/>
              <a:t>Biaya</a:t>
            </a:r>
            <a:r>
              <a:rPr lang="en-US" baseline="0" dirty="0" smtClean="0"/>
              <a:t> menu :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penjual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akibat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endParaRPr lang="en-US" baseline="0" dirty="0" smtClean="0"/>
          </a:p>
          <a:p>
            <a:pPr algn="just">
              <a:buFont typeface="Arial" pitchFamily="34" charset="0"/>
              <a:buNone/>
            </a:pPr>
            <a:endParaRPr lang="en-US" baseline="0" dirty="0" smtClean="0"/>
          </a:p>
          <a:p>
            <a:pPr algn="just">
              <a:buFont typeface="Arial" pitchFamily="34" charset="0"/>
              <a:buNone/>
            </a:pP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dinamis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sebuah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bergantung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karakteristik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permintaan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konsumen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pasokan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penjual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81C4F-286A-4F09-933D-7AB2703482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194455-8302-413A-9840-C39F32707BD3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melpangrib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r>
              <a:rPr lang="en-US" dirty="0" smtClean="0"/>
              <a:t>AMIS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Introduction to E </a:t>
            </a:r>
            <a:r>
              <a:rPr lang="en-US" dirty="0" smtClean="0"/>
              <a:t>- Commerce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6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Bisnis</a:t>
            </a:r>
            <a:r>
              <a:rPr lang="en-US" dirty="0" smtClean="0"/>
              <a:t> Internet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3" y="933750"/>
          <a:ext cx="8715436" cy="557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4237213"/>
                <a:gridCol w="1906455"/>
              </a:tblGrid>
              <a:tr h="3562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Kategori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Keterangan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Contoh</a:t>
                      </a:r>
                      <a:endParaRPr lang="en-US" sz="1800" dirty="0"/>
                    </a:p>
                  </a:txBody>
                  <a:tcPr/>
                </a:tc>
              </a:tr>
              <a:tr h="137832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Penyedia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Muatan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Memperoleh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muatan</a:t>
                      </a:r>
                      <a:r>
                        <a:rPr lang="en-US" sz="1600" baseline="0" dirty="0" smtClean="0"/>
                        <a:t> digital </a:t>
                      </a:r>
                      <a:r>
                        <a:rPr lang="en-US" sz="1600" baseline="0" dirty="0" err="1" smtClean="0"/>
                        <a:t>seperti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berita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musik</a:t>
                      </a:r>
                      <a:r>
                        <a:rPr lang="en-US" sz="1600" baseline="0" dirty="0" smtClean="0"/>
                        <a:t>, video digital </a:t>
                      </a:r>
                      <a:r>
                        <a:rPr lang="en-US" sz="1600" baseline="0" dirty="0" err="1" smtClean="0"/>
                        <a:t>melalui</a:t>
                      </a:r>
                      <a:r>
                        <a:rPr lang="en-US" sz="1600" baseline="0" dirty="0" smtClean="0"/>
                        <a:t> web. </a:t>
                      </a:r>
                      <a:r>
                        <a:rPr lang="en-US" sz="1600" baseline="0" dirty="0" err="1" smtClean="0"/>
                        <a:t>Pelanggan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mungkin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harus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membayar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mengakses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ruang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iklan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iTunes.co.</a:t>
                      </a:r>
                    </a:p>
                    <a:p>
                      <a:r>
                        <a:rPr lang="en-US" sz="1600" dirty="0" smtClean="0"/>
                        <a:t>Games.com</a:t>
                      </a:r>
                      <a:endParaRPr lang="en-US" sz="1600" dirty="0"/>
                    </a:p>
                  </a:txBody>
                  <a:tcPr/>
                </a:tc>
              </a:tr>
              <a:tr h="139161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Penyedia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Layanan</a:t>
                      </a:r>
                      <a:r>
                        <a:rPr lang="en-US" sz="1600" baseline="0" dirty="0" smtClean="0"/>
                        <a:t> Online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Memberikan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layanan</a:t>
                      </a:r>
                      <a:r>
                        <a:rPr lang="en-US" sz="1600" dirty="0" smtClean="0"/>
                        <a:t> online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perorangan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perusahaan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memperoleh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pendaftaran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iklan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pengumpulan</a:t>
                      </a:r>
                      <a:r>
                        <a:rPr lang="en-US" sz="1600" baseline="0" dirty="0" smtClean="0"/>
                        <a:t> info </a:t>
                      </a:r>
                      <a:r>
                        <a:rPr lang="en-US" sz="1600" baseline="0" dirty="0" err="1" smtClean="0"/>
                        <a:t>pasar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tentang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penggunanya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Ofoto.com</a:t>
                      </a:r>
                    </a:p>
                    <a:p>
                      <a:r>
                        <a:rPr lang="en-US" sz="1600" dirty="0" smtClean="0"/>
                        <a:t>Salesforce.com</a:t>
                      </a:r>
                      <a:endParaRPr lang="en-US" sz="1600" dirty="0"/>
                    </a:p>
                  </a:txBody>
                  <a:tcPr/>
                </a:tc>
              </a:tr>
              <a:tr h="118287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Komunitas</a:t>
                      </a:r>
                      <a:r>
                        <a:rPr lang="en-US" sz="1600" dirty="0" smtClean="0"/>
                        <a:t> Virtual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Menyediakan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tempat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pertemuan</a:t>
                      </a:r>
                      <a:r>
                        <a:rPr lang="en-US" sz="1600" dirty="0" smtClean="0"/>
                        <a:t> online </a:t>
                      </a:r>
                      <a:r>
                        <a:rPr lang="en-US" sz="1600" dirty="0" err="1" smtClean="0"/>
                        <a:t>dimana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orang</a:t>
                      </a:r>
                      <a:r>
                        <a:rPr lang="en-US" sz="1600" dirty="0" smtClean="0"/>
                        <a:t> – </a:t>
                      </a:r>
                      <a:r>
                        <a:rPr lang="en-US" sz="1600" dirty="0" err="1" smtClean="0"/>
                        <a:t>orang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minat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sama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berkomunikasi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mendapatkan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informasi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bermanfaat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YouTube.com</a:t>
                      </a:r>
                    </a:p>
                    <a:p>
                      <a:r>
                        <a:rPr lang="en-US" sz="1600" dirty="0" smtClean="0"/>
                        <a:t>MySpace.com</a:t>
                      </a:r>
                      <a:endParaRPr lang="en-US" sz="1600" dirty="0"/>
                    </a:p>
                  </a:txBody>
                  <a:tcPr/>
                </a:tc>
              </a:tr>
              <a:tr h="12580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Portal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Meneyediakan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titik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awal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memasuki</a:t>
                      </a:r>
                      <a:r>
                        <a:rPr lang="en-US" sz="1600" dirty="0" smtClean="0"/>
                        <a:t> web </a:t>
                      </a:r>
                      <a:r>
                        <a:rPr lang="en-US" sz="1600" dirty="0" err="1" smtClean="0"/>
                        <a:t>bersama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muatan</a:t>
                      </a:r>
                      <a:r>
                        <a:rPr lang="en-US" sz="1600" baseline="0" dirty="0" smtClean="0"/>
                        <a:t> – </a:t>
                      </a:r>
                      <a:r>
                        <a:rPr lang="en-US" sz="1600" baseline="0" dirty="0" err="1" smtClean="0"/>
                        <a:t>muatan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khusus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layanan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lainnya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Yahoo.com</a:t>
                      </a:r>
                    </a:p>
                    <a:p>
                      <a:r>
                        <a:rPr lang="en-US" sz="1600" dirty="0" smtClean="0"/>
                        <a:t>MSN.com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3"/>
            <a:ext cx="8229600" cy="939784"/>
          </a:xfrm>
        </p:spPr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E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1"/>
            <a:ext cx="8229600" cy="484030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e – commerce</a:t>
            </a:r>
          </a:p>
          <a:p>
            <a:pPr lvl="1" algn="just"/>
            <a:r>
              <a:rPr lang="en-US" dirty="0" smtClean="0"/>
              <a:t>B2C (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) :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eceran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Barnesandnoble.com</a:t>
            </a:r>
          </a:p>
          <a:p>
            <a:pPr lvl="1" algn="just"/>
            <a:r>
              <a:rPr lang="en-US" dirty="0" smtClean="0"/>
              <a:t>B2B (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) :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ChemConnect</a:t>
            </a:r>
            <a:endParaRPr lang="en-US" dirty="0" smtClean="0"/>
          </a:p>
          <a:p>
            <a:pPr lvl="1"/>
            <a:r>
              <a:rPr lang="en-US" dirty="0" smtClean="0"/>
              <a:t>C2C : (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) :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eBay.com</a:t>
            </a:r>
          </a:p>
          <a:p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web</a:t>
            </a:r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endParaRPr lang="en-US" dirty="0" smtClean="0"/>
          </a:p>
          <a:p>
            <a:pPr lvl="1"/>
            <a:r>
              <a:rPr lang="en-US" dirty="0" smtClean="0"/>
              <a:t>M - Commerce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7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9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9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9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err="1" smtClean="0"/>
              <a:t>Layanan</a:t>
            </a:r>
            <a:r>
              <a:rPr lang="en-US" dirty="0" smtClean="0"/>
              <a:t> M – Commerce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. </a:t>
            </a:r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SPBU</a:t>
            </a:r>
          </a:p>
          <a:p>
            <a:pPr lvl="1" algn="just"/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Transfer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,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,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pPr lvl="1" algn="just"/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endParaRPr lang="en-US" dirty="0" smtClean="0"/>
          </a:p>
          <a:p>
            <a:pPr lvl="1" algn="just"/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endParaRPr lang="en-US" dirty="0" smtClean="0"/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layanan</a:t>
            </a:r>
            <a:r>
              <a:rPr lang="en-US" dirty="0" smtClean="0"/>
              <a:t> Mobile TV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telkomsel</a:t>
            </a:r>
            <a:endParaRPr lang="en-US" dirty="0" smtClean="0"/>
          </a:p>
          <a:p>
            <a:pPr lvl="1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 M – Commerce :</a:t>
            </a:r>
          </a:p>
          <a:p>
            <a:pPr lvl="1" algn="just"/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hotspot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 algn="just"/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telpon</a:t>
            </a:r>
            <a:r>
              <a:rPr lang="en-US" dirty="0" smtClean="0"/>
              <a:t> </a:t>
            </a:r>
            <a:r>
              <a:rPr lang="en-US" dirty="0" err="1" smtClean="0"/>
              <a:t>selular</a:t>
            </a:r>
            <a:endParaRPr lang="en-US" dirty="0" smtClean="0"/>
          </a:p>
          <a:p>
            <a:pPr lvl="1" algn="just"/>
            <a:r>
              <a:rPr lang="en-US" dirty="0" err="1" smtClean="0"/>
              <a:t>Kecepatan</a:t>
            </a:r>
            <a:r>
              <a:rPr lang="en-US" dirty="0" smtClean="0"/>
              <a:t> transfer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E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Dompet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Digital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Terakumulasi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Tersimpan</a:t>
            </a:r>
            <a:endParaRPr lang="en-US" dirty="0" smtClean="0"/>
          </a:p>
          <a:p>
            <a:pPr algn="just"/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endParaRPr lang="en-US" dirty="0" smtClean="0"/>
          </a:p>
          <a:p>
            <a:pPr algn="just"/>
            <a:r>
              <a:rPr lang="en-US" dirty="0" err="1" smtClean="0"/>
              <a:t>Cek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Jelaskanlah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–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Banner 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Blogosphere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Blogroll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Clicks and Mortar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Clickstream</a:t>
            </a:r>
            <a:r>
              <a:rPr lang="en-US" dirty="0" smtClean="0"/>
              <a:t> Tracking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Pop-up 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Shopping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Information Density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Kunjungilah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blog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jawablah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blog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dijangkau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terndapat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blog yang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blog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Haruskah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blog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?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e – commerce.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fungsionalitas</a:t>
            </a:r>
            <a:r>
              <a:rPr lang="en-US" dirty="0" smtClean="0"/>
              <a:t>,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? </a:t>
            </a:r>
            <a:r>
              <a:rPr lang="en-US" dirty="0" err="1" smtClean="0"/>
              <a:t>Mengapa</a:t>
            </a:r>
            <a:r>
              <a:rPr lang="en-US" dirty="0" smtClean="0"/>
              <a:t>?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berikanlah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tersebut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blog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minati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Anda</a:t>
            </a:r>
            <a:endParaRPr lang="en-US" dirty="0" smtClean="0"/>
          </a:p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target </a:t>
            </a:r>
            <a:r>
              <a:rPr lang="en-US" dirty="0" err="1" smtClean="0"/>
              <a:t>pengunjung</a:t>
            </a:r>
            <a:r>
              <a:rPr lang="en-US" dirty="0" smtClean="0"/>
              <a:t> blog </a:t>
            </a:r>
            <a:r>
              <a:rPr lang="en-US" dirty="0" err="1" smtClean="0"/>
              <a:t>Anda</a:t>
            </a:r>
            <a:endParaRPr lang="en-US" dirty="0" smtClean="0"/>
          </a:p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dipresentasikan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/>
              <a:t>lima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/>
              <a:t>23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 2013</a:t>
            </a:r>
            <a:endParaRPr lang="en-US" dirty="0" smtClean="0"/>
          </a:p>
          <a:p>
            <a:pPr algn="just"/>
            <a:r>
              <a:rPr lang="en-US" dirty="0" smtClean="0"/>
              <a:t>Softcopy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: </a:t>
            </a:r>
            <a:r>
              <a:rPr lang="en-US" dirty="0" smtClean="0">
                <a:hlinkClick r:id="rId2"/>
              </a:rPr>
              <a:t>melpangrib@yahoo.com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kuliah</a:t>
            </a:r>
            <a:r>
              <a:rPr lang="en-US" dirty="0" smtClean="0"/>
              <a:t>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 - Commerce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7"/>
            <a:ext cx="8229600" cy="4697427"/>
          </a:xfrm>
        </p:spPr>
        <p:txBody>
          <a:bodyPr/>
          <a:lstStyle/>
          <a:p>
            <a:pPr marL="811213" indent="-811213" algn="just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digital yang </a:t>
            </a:r>
            <a:r>
              <a:rPr lang="en-US" dirty="0" err="1" smtClean="0">
                <a:sym typeface="Wingdings" pitchFamily="2" charset="2"/>
              </a:rPr>
              <a:t>memungkinkan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komersial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endParaRPr lang="en-US" dirty="0" smtClean="0">
              <a:sym typeface="Wingdings" pitchFamily="2" charset="2"/>
            </a:endParaRPr>
          </a:p>
          <a:p>
            <a:pPr marL="811213" indent="-811213" algn="just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n-US" dirty="0" err="1" smtClean="0">
                <a:sym typeface="Wingdings" pitchFamily="2" charset="2"/>
              </a:rPr>
              <a:t>Transaksi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komersial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melibatkan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pertukaran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uang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melintasi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batas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err="1" smtClean="0">
                <a:sym typeface="Wingdings" pitchFamily="2" charset="2"/>
              </a:rPr>
              <a:t>batas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imbalan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TERIMA KASIH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E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1995 </a:t>
            </a:r>
            <a:r>
              <a:rPr lang="en-US" dirty="0" err="1" smtClean="0"/>
              <a:t>ketika</a:t>
            </a:r>
            <a:r>
              <a:rPr lang="en-US" dirty="0" smtClean="0"/>
              <a:t> netscape.com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portal </a:t>
            </a:r>
            <a:r>
              <a:rPr lang="en-US" dirty="0" err="1" smtClean="0"/>
              <a:t>i</a:t>
            </a:r>
            <a:r>
              <a:rPr lang="en-US" dirty="0" smtClean="0"/>
              <a:t>-net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–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mempopulerkan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web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beriklan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berjualan</a:t>
            </a:r>
            <a:endParaRPr lang="en-US" dirty="0" smtClean="0"/>
          </a:p>
          <a:p>
            <a:pPr algn="just"/>
            <a:r>
              <a:rPr lang="en-US" dirty="0" err="1" smtClean="0"/>
              <a:t>Pertumbuhan</a:t>
            </a:r>
            <a:r>
              <a:rPr lang="en-US" dirty="0" smtClean="0"/>
              <a:t> e – commerce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puncaknya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2007</a:t>
            </a:r>
          </a:p>
          <a:p>
            <a:pPr algn="just"/>
            <a:r>
              <a:rPr lang="en-US" dirty="0" err="1" smtClean="0"/>
              <a:t>Pertumbuhan</a:t>
            </a:r>
            <a:r>
              <a:rPr lang="en-US" dirty="0" smtClean="0"/>
              <a:t> e – commerce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melambat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2006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 25 </a:t>
            </a:r>
            <a:r>
              <a:rPr lang="en-US" dirty="0" err="1" smtClean="0"/>
              <a:t>persen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9" y="142853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 - Commerce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14282" y="1214422"/>
          <a:ext cx="8715436" cy="5292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3181"/>
                <a:gridCol w="5462255"/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Dimensi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Teknologi</a:t>
                      </a:r>
                      <a:r>
                        <a:rPr lang="en-US" sz="1400" baseline="0" dirty="0" smtClean="0"/>
                        <a:t> E - Commerce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Manfaat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Bagi</a:t>
                      </a:r>
                      <a:r>
                        <a:rPr lang="en-US" sz="1400" baseline="0" dirty="0" smtClean="0"/>
                        <a:t> Perusahaan</a:t>
                      </a:r>
                      <a:endParaRPr lang="en-US" sz="1400" dirty="0"/>
                    </a:p>
                  </a:txBody>
                  <a:tcPr/>
                </a:tc>
              </a:tr>
              <a:tr h="760104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dimana</a:t>
                      </a:r>
                      <a:r>
                        <a:rPr lang="en-US" sz="1200" dirty="0" smtClean="0"/>
                        <a:t> – </a:t>
                      </a:r>
                      <a:r>
                        <a:rPr lang="en-US" sz="1200" dirty="0" err="1" smtClean="0"/>
                        <a:t>mana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Pengertian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pasar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diperluas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melebihi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tradisional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bergeser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dari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lokasi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geografis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bersifat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sementara</a:t>
                      </a:r>
                      <a:r>
                        <a:rPr lang="en-US" sz="1200" baseline="0" dirty="0" smtClean="0"/>
                        <a:t>. </a:t>
                      </a:r>
                      <a:r>
                        <a:rPr lang="en-US" sz="1200" baseline="0" dirty="0" err="1" smtClean="0"/>
                        <a:t>Ruang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pasar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diciptakan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belanja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dapat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dilakukan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dimana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saja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kenyamanan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pelanggan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meningkat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biaya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berbelanja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menurun</a:t>
                      </a:r>
                      <a:endParaRPr lang="en-US" sz="1200" dirty="0"/>
                    </a:p>
                  </a:txBody>
                  <a:tcPr/>
                </a:tc>
              </a:tr>
              <a:tr h="508648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Menjangkau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seluruh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dunia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Perdagangan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sangat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memungkinkan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terjadi</a:t>
                      </a:r>
                      <a:r>
                        <a:rPr lang="en-US" sz="1200" dirty="0" smtClean="0"/>
                        <a:t>  </a:t>
                      </a:r>
                      <a:r>
                        <a:rPr lang="en-US" sz="1200" dirty="0" err="1" smtClean="0"/>
                        <a:t>lintas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budaya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negara</a:t>
                      </a:r>
                      <a:r>
                        <a:rPr lang="en-US" sz="1200" baseline="0" dirty="0" smtClean="0"/>
                        <a:t>. </a:t>
                      </a:r>
                      <a:r>
                        <a:rPr lang="en-US" sz="1200" baseline="0" dirty="0" err="1" smtClean="0"/>
                        <a:t>Pasar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potensialnya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mencakup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individu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perusahaan</a:t>
                      </a:r>
                      <a:endParaRPr lang="en-US" sz="12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Standar</a:t>
                      </a:r>
                      <a:r>
                        <a:rPr lang="en-US" sz="1200" dirty="0" smtClean="0"/>
                        <a:t> Universal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standar</a:t>
                      </a:r>
                      <a:r>
                        <a:rPr lang="en-US" sz="1200" dirty="0" smtClean="0"/>
                        <a:t>  </a:t>
                      </a:r>
                      <a:r>
                        <a:rPr lang="en-US" sz="1200" dirty="0" err="1" smtClean="0"/>
                        <a:t>teknik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digunakan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seluruh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dunia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sistem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komputer</a:t>
                      </a:r>
                      <a:r>
                        <a:rPr lang="en-US" sz="1200" baseline="0" dirty="0" smtClean="0"/>
                        <a:t> yang </a:t>
                      </a:r>
                      <a:r>
                        <a:rPr lang="en-US" sz="1200" baseline="0" dirty="0" err="1" smtClean="0"/>
                        <a:t>berbeda</a:t>
                      </a:r>
                      <a:r>
                        <a:rPr lang="en-US" sz="1200" baseline="0" dirty="0" smtClean="0"/>
                        <a:t> – </a:t>
                      </a:r>
                      <a:r>
                        <a:rPr lang="en-US" sz="1200" baseline="0" dirty="0" err="1" smtClean="0"/>
                        <a:t>beda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dapat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saling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berkomunikasi</a:t>
                      </a:r>
                      <a:endParaRPr lang="en-US" sz="12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Manfaat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pemasaran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bentuk</a:t>
                      </a:r>
                      <a:r>
                        <a:rPr lang="en-US" sz="1200" dirty="0" smtClean="0"/>
                        <a:t> video, audio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teks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terintegrasi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sebuah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pemasaran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tunggal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pelanggan</a:t>
                      </a:r>
                      <a:endParaRPr lang="en-US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Interaktif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Pelanggan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terlibat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dalam</a:t>
                      </a:r>
                      <a:r>
                        <a:rPr lang="en-US" sz="1200" baseline="0" dirty="0" smtClean="0"/>
                        <a:t> dialog </a:t>
                      </a:r>
                      <a:r>
                        <a:rPr lang="en-US" sz="1200" baseline="0" dirty="0" err="1" smtClean="0"/>
                        <a:t>dinamis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menyesuaikan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dengan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pengalamannya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membuatnya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terlibat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dalam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penyampaian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barang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pasar</a:t>
                      </a:r>
                      <a:endParaRPr lang="en-US" sz="1200" dirty="0"/>
                    </a:p>
                  </a:txBody>
                  <a:tcPr/>
                </a:tc>
              </a:tr>
              <a:tr h="82868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Kepadata</a:t>
                      </a:r>
                      <a:r>
                        <a:rPr lang="en-US" sz="1200" baseline="0" dirty="0" err="1" smtClean="0"/>
                        <a:t>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Informasi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Biaya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pemrosesan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penyimpanan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penyampaian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informasi</a:t>
                      </a:r>
                      <a:r>
                        <a:rPr lang="en-US" sz="1200" baseline="0" dirty="0" smtClean="0"/>
                        <a:t>  </a:t>
                      </a:r>
                      <a:r>
                        <a:rPr lang="en-US" sz="1200" baseline="0" dirty="0" err="1" smtClean="0"/>
                        <a:t>menurun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drastis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sementara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kekinian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akurasi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ketepatan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waktu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meningkat</a:t>
                      </a:r>
                      <a:r>
                        <a:rPr lang="en-US" sz="1200" baseline="0" dirty="0" smtClean="0"/>
                        <a:t>. </a:t>
                      </a:r>
                      <a:r>
                        <a:rPr lang="en-US" sz="1200" baseline="0" dirty="0" err="1" smtClean="0"/>
                        <a:t>Informasi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menjadi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lebih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banyak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lebih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murah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akurat</a:t>
                      </a:r>
                      <a:endParaRPr lang="en-US" sz="12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Personalisasi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Personalisasi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pemasaran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penyesuaian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produk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layanan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disesuaikan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dengan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karakteristik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perorangan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 – Commerce : </a:t>
            </a:r>
            <a:r>
              <a:rPr lang="en-US" dirty="0" err="1" smtClean="0"/>
              <a:t>Pasar</a:t>
            </a:r>
            <a:r>
              <a:rPr lang="en-US" dirty="0" smtClean="0"/>
              <a:t>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Internet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asimetri</a:t>
            </a:r>
            <a:r>
              <a:rPr lang="en-US" dirty="0" smtClean="0"/>
              <a:t> (</a:t>
            </a:r>
            <a:r>
              <a:rPr lang="en-US" dirty="0" err="1" smtClean="0"/>
              <a:t>ketimpangan</a:t>
            </a:r>
            <a:r>
              <a:rPr lang="en-US" dirty="0" smtClean="0"/>
              <a:t>)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menu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penggantian</a:t>
            </a:r>
            <a:r>
              <a:rPr lang="en-US" dirty="0" smtClean="0"/>
              <a:t>,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distributor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gerai</a:t>
            </a:r>
            <a:r>
              <a:rPr lang="en-US" dirty="0" smtClean="0"/>
              <a:t> </a:t>
            </a:r>
            <a:r>
              <a:rPr lang="en-US" dirty="0" err="1" smtClean="0"/>
              <a:t>eceran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pPr algn="just"/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disintermediasi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en-US" dirty="0" err="1" smtClean="0"/>
              <a:t>Pasar</a:t>
            </a:r>
            <a:r>
              <a:rPr lang="en-US" dirty="0" smtClean="0"/>
              <a:t> Digital VS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3" y="1142985"/>
          <a:ext cx="8715405" cy="5731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71767"/>
                <a:gridCol w="3332195"/>
                <a:gridCol w="2811443"/>
              </a:tblGrid>
              <a:tr h="5411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Pasar</a:t>
                      </a:r>
                      <a:r>
                        <a:rPr lang="en-US" sz="1800" baseline="0" dirty="0" smtClean="0"/>
                        <a:t> Digital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Pasar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Tradisional</a:t>
                      </a:r>
                      <a:endParaRPr lang="en-US" sz="1800" dirty="0"/>
                    </a:p>
                  </a:txBody>
                  <a:tcPr/>
                </a:tc>
              </a:tr>
              <a:tr h="35834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Ketimpangan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Informasi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Berkurang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Pencarian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Rendah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Transaksi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Rendah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57733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Penundaan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Kepuasan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kecuali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barang</a:t>
                      </a:r>
                      <a:r>
                        <a:rPr lang="en-US" sz="1600" dirty="0" smtClean="0"/>
                        <a:t> digital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Menu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Rendah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57454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Penentuan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Dinamis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Cepat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Tertunda</a:t>
                      </a:r>
                      <a:endParaRPr lang="en-US" sz="1600" dirty="0"/>
                    </a:p>
                  </a:txBody>
                  <a:tcPr/>
                </a:tc>
              </a:tr>
              <a:tr h="48319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Diskriminasi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Cepat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Tertunda</a:t>
                      </a:r>
                      <a:endParaRPr lang="en-US" sz="1600" dirty="0" smtClean="0"/>
                    </a:p>
                  </a:txBody>
                  <a:tcPr/>
                </a:tc>
              </a:tr>
              <a:tr h="65642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Segementasi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Pasar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Ketepatan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tinggi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ketepatan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kurang</a:t>
                      </a:r>
                      <a:endParaRPr lang="en-US" sz="1600" dirty="0"/>
                    </a:p>
                  </a:txBody>
                  <a:tcPr/>
                </a:tc>
              </a:tr>
              <a:tr h="50732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Penggantian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tergantung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Pengaruh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Jaringan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Kuat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Lemah</a:t>
                      </a:r>
                      <a:endParaRPr lang="en-US" sz="1600" dirty="0"/>
                    </a:p>
                  </a:txBody>
                  <a:tcPr/>
                </a:tc>
              </a:tr>
              <a:tr h="6861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Disintermediasi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Sangat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mungkin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terjadi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Kurang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kemungkinan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terjadi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 – Commerce : </a:t>
            </a:r>
            <a:r>
              <a:rPr lang="en-US" dirty="0" err="1" smtClean="0"/>
              <a:t>Barang</a:t>
            </a:r>
            <a:r>
              <a:rPr lang="en-US" dirty="0" smtClean="0"/>
              <a:t>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– </a:t>
            </a:r>
            <a:r>
              <a:rPr lang="en-US" dirty="0" err="1" smtClean="0"/>
              <a:t>barang</a:t>
            </a:r>
            <a:r>
              <a:rPr lang="en-US" dirty="0" smtClean="0"/>
              <a:t> digital.</a:t>
            </a:r>
          </a:p>
          <a:p>
            <a:pPr algn="just"/>
            <a:r>
              <a:rPr lang="en-US" dirty="0" err="1" smtClean="0"/>
              <a:t>Barang</a:t>
            </a:r>
            <a:r>
              <a:rPr lang="en-US" dirty="0" smtClean="0"/>
              <a:t> digital :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digital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5" y="0"/>
            <a:ext cx="8229600" cy="796908"/>
          </a:xfrm>
        </p:spPr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Bisnis</a:t>
            </a:r>
            <a:r>
              <a:rPr lang="en-US" dirty="0" smtClean="0"/>
              <a:t> Internet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2" y="1071546"/>
          <a:ext cx="8643999" cy="550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21"/>
                <a:gridCol w="4949387"/>
                <a:gridCol w="2091291"/>
              </a:tblGrid>
              <a:tr h="4009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Kategori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Keterangan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Contoh</a:t>
                      </a:r>
                      <a:endParaRPr lang="en-US" sz="1800" dirty="0"/>
                    </a:p>
                  </a:txBody>
                  <a:tcPr/>
                </a:tc>
              </a:tr>
              <a:tr h="5556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Toko</a:t>
                      </a:r>
                      <a:r>
                        <a:rPr lang="en-US" sz="1600" dirty="0" smtClean="0"/>
                        <a:t> Virtual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Menjual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produk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fisik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langsung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pengguna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perorangan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perusahaan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Tokopedia.com, RedEnvelope.com</a:t>
                      </a:r>
                      <a:endParaRPr lang="en-US" sz="1600" dirty="0"/>
                    </a:p>
                  </a:txBody>
                  <a:tcPr/>
                </a:tc>
              </a:tr>
              <a:tr h="12700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Perantara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Informasi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informasi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ketersediaan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kepada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pembeli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perorangan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perusahaan.Memperoleh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iklan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mempertemukan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pembeli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Mobilraya.com</a:t>
                      </a:r>
                    </a:p>
                    <a:p>
                      <a:r>
                        <a:rPr lang="en-US" sz="1600" dirty="0" err="1" smtClean="0"/>
                        <a:t>Insweb.Com</a:t>
                      </a:r>
                      <a:endParaRPr lang="en-US" sz="1600" dirty="0"/>
                    </a:p>
                  </a:txBody>
                  <a:tcPr/>
                </a:tc>
              </a:tr>
              <a:tr h="12700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Perantara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Transaksi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Menghemat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waktu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pengguna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memproses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online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mengenakan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setiap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terjadi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Juga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informasi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tarif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ketentuan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berlaku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Asiawebdirect.com</a:t>
                      </a:r>
                      <a:endParaRPr lang="en-US" sz="1600" dirty="0"/>
                    </a:p>
                  </a:txBody>
                  <a:tcPr/>
                </a:tc>
              </a:tr>
              <a:tr h="194749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Pasar</a:t>
                      </a:r>
                      <a:r>
                        <a:rPr lang="en-US" sz="1600" dirty="0" smtClean="0"/>
                        <a:t> Online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Menyediakan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lingkungan</a:t>
                      </a:r>
                      <a:r>
                        <a:rPr lang="en-US" sz="1600" baseline="0" dirty="0" smtClean="0"/>
                        <a:t> digital </a:t>
                      </a:r>
                      <a:r>
                        <a:rPr lang="en-US" sz="1600" baseline="0" dirty="0" err="1" smtClean="0"/>
                        <a:t>dimana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pembeli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bertemu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mencari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menunjukkan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menetapkan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fungsi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lelang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Memperoleh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eBay.com</a:t>
                      </a:r>
                    </a:p>
                    <a:p>
                      <a:r>
                        <a:rPr lang="en-US" sz="1600" dirty="0" smtClean="0"/>
                        <a:t>Priceline.com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341</TotalTime>
  <Words>1163</Words>
  <Application>Microsoft Office PowerPoint</Application>
  <PresentationFormat>On-screen Show (4:3)</PresentationFormat>
  <Paragraphs>183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Introduction to E - Commerce</vt:lpstr>
      <vt:lpstr>E - Commerce</vt:lpstr>
      <vt:lpstr>Sejarah E - Commerce</vt:lpstr>
      <vt:lpstr>Kelebihan dari E - Commerce</vt:lpstr>
      <vt:lpstr>Konsep Utama dalam E – Commerce : Pasar Digital</vt:lpstr>
      <vt:lpstr>Pasar Digital</vt:lpstr>
      <vt:lpstr>Pasar Digital VS Pasar Tradisional</vt:lpstr>
      <vt:lpstr>Konsep Utama dalam E – Commerce : Barang Digital</vt:lpstr>
      <vt:lpstr>Model Bisnis Internet</vt:lpstr>
      <vt:lpstr>Model Bisnis Internet</vt:lpstr>
      <vt:lpstr>Jenis E - Commerce</vt:lpstr>
      <vt:lpstr>M - Commerce</vt:lpstr>
      <vt:lpstr>M - Commerce</vt:lpstr>
      <vt:lpstr>Sistem Pembayaran E - Commerce</vt:lpstr>
      <vt:lpstr>Pertanyaan </vt:lpstr>
      <vt:lpstr>Pertanyaan </vt:lpstr>
      <vt:lpstr>Tugas Kelompok</vt:lpstr>
      <vt:lpstr>Tugas Individu</vt:lpstr>
      <vt:lpstr>Tugas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Commerce</dc:title>
  <dc:creator>Axioo</dc:creator>
  <cp:lastModifiedBy>MELZZ</cp:lastModifiedBy>
  <cp:revision>18</cp:revision>
  <dcterms:created xsi:type="dcterms:W3CDTF">2010-08-26T12:42:45Z</dcterms:created>
  <dcterms:modified xsi:type="dcterms:W3CDTF">2013-03-15T02:31:41Z</dcterms:modified>
</cp:coreProperties>
</file>