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F7DC38-DFAE-4E7E-AAFD-79FBB5F7E207}" type="datetimeFigureOut">
              <a:rPr lang="en-US" smtClean="0"/>
              <a:pPr/>
              <a:t>11/03/2013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14C7202-AC29-41B3-BC25-F83AB9CB9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Erfin</a:t>
            </a:r>
            <a:r>
              <a:rPr lang="en-US" dirty="0" smtClean="0"/>
              <a:t> </a:t>
            </a:r>
            <a:r>
              <a:rPr lang="en-US" dirty="0" err="1" smtClean="0"/>
              <a:t>Gustaman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650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#define Phi 3,14</a:t>
            </a:r>
          </a:p>
          <a:p>
            <a:r>
              <a:rPr lang="en-US" dirty="0" err="1" smtClean="0"/>
              <a:t>Menetapkan</a:t>
            </a:r>
            <a:r>
              <a:rPr lang="en-US" dirty="0" smtClean="0"/>
              <a:t> variable Phi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3,14</a:t>
            </a:r>
          </a:p>
          <a:p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2190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Praprossesor</a:t>
            </a:r>
            <a:r>
              <a:rPr lang="en-US" dirty="0" smtClean="0"/>
              <a:t> (#include)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#include &lt;</a:t>
            </a:r>
            <a:r>
              <a:rPr lang="en-US" dirty="0" err="1" smtClean="0"/>
              <a:t>namafile.h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penyertaan</a:t>
            </a:r>
            <a:r>
              <a:rPr lang="en-US" dirty="0"/>
              <a:t> file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program, agar </a:t>
            </a:r>
            <a:r>
              <a:rPr lang="en-US" dirty="0" err="1" smtClean="0"/>
              <a:t>suatu</a:t>
            </a:r>
            <a:r>
              <a:rPr lang="en-US" dirty="0" smtClean="0"/>
              <a:t> syntax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.h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standar</a:t>
            </a:r>
            <a:r>
              <a:rPr lang="en-US" dirty="0" smtClean="0"/>
              <a:t> yang di </a:t>
            </a:r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conio.h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stdio.h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52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variable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kata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(angka2)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_ (angka_2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angka_dua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min, max; </a:t>
            </a:r>
          </a:p>
          <a:p>
            <a:pPr marL="0" indent="0">
              <a:buNone/>
            </a:pPr>
            <a:r>
              <a:rPr lang="en-US" dirty="0" smtClean="0"/>
              <a:t>     Char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[20];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Char -&gt;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, format %c.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-&gt; </a:t>
            </a:r>
            <a:r>
              <a:rPr lang="en-US" dirty="0" err="1" smtClean="0"/>
              <a:t>tipe</a:t>
            </a:r>
            <a:r>
              <a:rPr lang="en-US" dirty="0" smtClean="0"/>
              <a:t> string, format %s</a:t>
            </a:r>
          </a:p>
          <a:p>
            <a:pPr marL="0" indent="0">
              <a:buNone/>
            </a:pPr>
            <a:r>
              <a:rPr lang="en-US" dirty="0" smtClean="0"/>
              <a:t>Float -&gt; </a:t>
            </a:r>
            <a:r>
              <a:rPr lang="en-US" dirty="0" err="1" smtClean="0"/>
              <a:t>pecahan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212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4439067"/>
              </p:ext>
            </p:extLst>
          </p:nvPr>
        </p:nvGraphicFramePr>
        <p:xfrm>
          <a:off x="1463675" y="2119313"/>
          <a:ext cx="619601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093"/>
                <a:gridCol w="1152128"/>
                <a:gridCol w="2736304"/>
                <a:gridCol w="1287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Kapasitas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 s/d 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%c, %s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-32768 s/d 32767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%d, %i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3,4E-38 s/d 3.4E +38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-2.147.483.648 s/d 2,147,483,647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1,7E-308 s/d 1,7E-308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%lf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25935" y="4797057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mendeklerasikan</a:t>
            </a:r>
            <a:r>
              <a:rPr lang="en-US" dirty="0" smtClean="0"/>
              <a:t> variable, </a:t>
            </a:r>
            <a:r>
              <a:rPr lang="en-US" dirty="0" err="1" smtClean="0"/>
              <a:t>perintah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output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4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Blok </a:t>
            </a:r>
            <a:r>
              <a:rPr lang="en-US" dirty="0" err="1" smtClean="0"/>
              <a:t>pernyataan</a:t>
            </a:r>
            <a:endParaRPr lang="en-US" dirty="0" smtClean="0"/>
          </a:p>
          <a:p>
            <a:r>
              <a:rPr lang="en-US" dirty="0" smtClean="0"/>
              <a:t>Blok </a:t>
            </a:r>
            <a:r>
              <a:rPr lang="en-US" dirty="0" err="1" smtClean="0"/>
              <a:t>fungsi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/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( ; )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    #define max 10;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main()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nilai</a:t>
            </a:r>
            <a:r>
              <a:rPr lang="en-US" dirty="0" smtClean="0"/>
              <a:t> = 15;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: %d\d”, </a:t>
            </a:r>
            <a:r>
              <a:rPr lang="en-US" dirty="0" err="1" smtClean="0"/>
              <a:t>nilai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printf</a:t>
            </a:r>
            <a:r>
              <a:rPr lang="en-US" dirty="0" smtClean="0"/>
              <a:t>(“Max: %d”, max);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}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824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+, </a:t>
            </a:r>
            <a:r>
              <a:rPr lang="en-US" dirty="0" err="1" smtClean="0"/>
              <a:t>Penjumlahan</a:t>
            </a:r>
            <a:endParaRPr lang="en-US" dirty="0" smtClean="0"/>
          </a:p>
          <a:p>
            <a:r>
              <a:rPr lang="en-US" dirty="0" smtClean="0"/>
              <a:t>-, </a:t>
            </a:r>
            <a:r>
              <a:rPr lang="en-US" dirty="0" err="1" smtClean="0"/>
              <a:t>Pengurangan</a:t>
            </a:r>
            <a:endParaRPr lang="en-US" dirty="0" smtClean="0"/>
          </a:p>
          <a:p>
            <a:r>
              <a:rPr lang="en-US" dirty="0" smtClean="0"/>
              <a:t>/, </a:t>
            </a:r>
            <a:r>
              <a:rPr lang="en-US" dirty="0" err="1" smtClean="0"/>
              <a:t>Pembagian</a:t>
            </a:r>
            <a:endParaRPr lang="en-US" dirty="0" smtClean="0"/>
          </a:p>
          <a:p>
            <a:r>
              <a:rPr lang="en-US" dirty="0" smtClean="0"/>
              <a:t>*, </a:t>
            </a:r>
            <a:r>
              <a:rPr lang="en-US" dirty="0" err="1" smtClean="0"/>
              <a:t>Perkalian</a:t>
            </a:r>
            <a:endParaRPr lang="en-US" dirty="0" smtClean="0"/>
          </a:p>
          <a:p>
            <a:r>
              <a:rPr lang="en-US" dirty="0" smtClean="0"/>
              <a:t>%, Modulus (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0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Praktikum</a:t>
            </a:r>
            <a:r>
              <a:rPr lang="en-US" dirty="0" smtClean="0"/>
              <a:t>. Program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z=</a:t>
            </a:r>
            <a:r>
              <a:rPr lang="en-US" dirty="0" err="1" smtClean="0"/>
              <a:t>a+b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smtClean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a=10, b=2, c=4, z;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z=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(“%d = %d + %d”,</a:t>
            </a:r>
            <a:r>
              <a:rPr lang="en-US" dirty="0" err="1" smtClean="0"/>
              <a:t>z,a,b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34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c+=</a:t>
            </a:r>
            <a:r>
              <a:rPr lang="en-US" dirty="0" err="1" smtClean="0"/>
              <a:t>c+b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2. z=</a:t>
            </a:r>
            <a:r>
              <a:rPr lang="en-US" dirty="0" err="1" smtClean="0"/>
              <a:t>c+a</a:t>
            </a:r>
            <a:r>
              <a:rPr lang="en-US" dirty="0" smtClean="0"/>
              <a:t>*b;</a:t>
            </a:r>
          </a:p>
          <a:p>
            <a:pPr marL="0" indent="0">
              <a:buNone/>
            </a:pPr>
            <a:r>
              <a:rPr lang="en-US" dirty="0" smtClean="0"/>
              <a:t>3. z=</a:t>
            </a:r>
            <a:r>
              <a:rPr lang="en-US" dirty="0" err="1" smtClean="0"/>
              <a:t>a%b+a</a:t>
            </a:r>
            <a:r>
              <a:rPr lang="en-US" dirty="0" smtClean="0"/>
              <a:t>*c;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/>
              <a:t>z=a*b/</a:t>
            </a:r>
            <a:r>
              <a:rPr lang="en-US" dirty="0" err="1" smtClean="0"/>
              <a:t>a+c</a:t>
            </a:r>
            <a:r>
              <a:rPr lang="en-US" dirty="0" smtClean="0"/>
              <a:t>*(</a:t>
            </a:r>
            <a:r>
              <a:rPr lang="en-US" dirty="0" err="1" smtClean="0"/>
              <a:t>a+b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11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353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Pendahuluan</vt:lpstr>
      <vt:lpstr>Deklarasi Konstanta</vt:lpstr>
      <vt:lpstr>Praprossesor (#include)</vt:lpstr>
      <vt:lpstr>Deklarasi Variable</vt:lpstr>
      <vt:lpstr>Tipe Data</vt:lpstr>
      <vt:lpstr>Struktur Program</vt:lpstr>
      <vt:lpstr>Operator Matematika</vt:lpstr>
      <vt:lpstr>Praktikum. Program operasi matematika, z=a+b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Perintah Dasar C</dc:title>
  <dc:creator>one</dc:creator>
  <cp:lastModifiedBy>labkom</cp:lastModifiedBy>
  <cp:revision>16</cp:revision>
  <dcterms:created xsi:type="dcterms:W3CDTF">2013-03-10T03:23:22Z</dcterms:created>
  <dcterms:modified xsi:type="dcterms:W3CDTF">2013-03-11T10:16:36Z</dcterms:modified>
</cp:coreProperties>
</file>