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 autoAdjust="0"/>
    <p:restoredTop sz="94708" autoAdjust="0"/>
  </p:normalViewPr>
  <p:slideViewPr>
    <p:cSldViewPr>
      <p:cViewPr varScale="1">
        <p:scale>
          <a:sx n="68" d="100"/>
          <a:sy n="68" d="100"/>
        </p:scale>
        <p:origin x="-5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145636E-8C6D-432D-990D-9EF9EE6AB2C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0FDEBEE-E96C-451F-B303-A2A75EA4E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636E-8C6D-432D-990D-9EF9EE6AB2C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EBEE-E96C-451F-B303-A2A75EA4E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636E-8C6D-432D-990D-9EF9EE6AB2C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EBEE-E96C-451F-B303-A2A75EA4E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636E-8C6D-432D-990D-9EF9EE6AB2C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EBEE-E96C-451F-B303-A2A75EA4E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636E-8C6D-432D-990D-9EF9EE6AB2C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EBEE-E96C-451F-B303-A2A75EA4E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636E-8C6D-432D-990D-9EF9EE6AB2C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EBEE-E96C-451F-B303-A2A75EA4E7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636E-8C6D-432D-990D-9EF9EE6AB2C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EBEE-E96C-451F-B303-A2A75EA4E7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636E-8C6D-432D-990D-9EF9EE6AB2C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EBEE-E96C-451F-B303-A2A75EA4E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5636E-8C6D-432D-990D-9EF9EE6AB2C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DEBEE-E96C-451F-B303-A2A75EA4E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145636E-8C6D-432D-990D-9EF9EE6AB2C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0FDEBEE-E96C-451F-B303-A2A75EA4E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145636E-8C6D-432D-990D-9EF9EE6AB2C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0FDEBEE-E96C-451F-B303-A2A75EA4E7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145636E-8C6D-432D-990D-9EF9EE6AB2C2}" type="datetimeFigureOut">
              <a:rPr lang="en-US" smtClean="0"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0FDEBEE-E96C-451F-B303-A2A75EA4E7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Erfin</a:t>
            </a:r>
            <a:r>
              <a:rPr lang="en-US" dirty="0" smtClean="0"/>
              <a:t> </a:t>
            </a:r>
            <a:r>
              <a:rPr lang="en-US" dirty="0" err="1" smtClean="0"/>
              <a:t>Gustaman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81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Perintah</a:t>
            </a:r>
            <a:r>
              <a:rPr lang="en-US" dirty="0" smtClean="0"/>
              <a:t>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Syntax:</a:t>
            </a:r>
          </a:p>
          <a:p>
            <a:r>
              <a:rPr lang="en-US" dirty="0" smtClean="0"/>
              <a:t>Puts(“kata”), </a:t>
            </a:r>
            <a:r>
              <a:rPr lang="en-US" dirty="0" err="1" smtClean="0"/>
              <a:t>printf</a:t>
            </a:r>
            <a:r>
              <a:rPr lang="en-US" dirty="0" smtClean="0"/>
              <a:t>(“%</a:t>
            </a:r>
            <a:r>
              <a:rPr lang="en-US" dirty="0" err="1" smtClean="0"/>
              <a:t>tipe</a:t>
            </a:r>
            <a:r>
              <a:rPr lang="en-US" dirty="0" smtClean="0"/>
              <a:t>”,</a:t>
            </a:r>
            <a:r>
              <a:rPr lang="en-US" dirty="0" err="1" smtClean="0"/>
              <a:t>var</a:t>
            </a:r>
            <a:r>
              <a:rPr lang="en-US" dirty="0" smtClean="0"/>
              <a:t>);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 smtClean="0"/>
              <a:t>Perbedaan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Puts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string</a:t>
            </a:r>
          </a:p>
          <a:p>
            <a:pPr marL="0" indent="0">
              <a:buNone/>
            </a:pPr>
            <a:r>
              <a:rPr lang="en-US" dirty="0" smtClean="0"/>
              <a:t>    Puts(“</a:t>
            </a:r>
            <a:r>
              <a:rPr lang="en-US" dirty="0" err="1" smtClean="0"/>
              <a:t>Selamat</a:t>
            </a:r>
            <a:r>
              <a:rPr lang="en-US" dirty="0" smtClean="0"/>
              <a:t> Sore”);</a:t>
            </a:r>
          </a:p>
          <a:p>
            <a:r>
              <a:rPr lang="en-US" dirty="0" err="1" smtClean="0"/>
              <a:t>Printf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mencetak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variable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format </a:t>
            </a:r>
            <a:r>
              <a:rPr lang="en-US" dirty="0" err="1" smtClean="0"/>
              <a:t>tipe</a:t>
            </a:r>
            <a:r>
              <a:rPr lang="en-US" dirty="0" smtClean="0"/>
              <a:t> data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(“</a:t>
            </a:r>
            <a:r>
              <a:rPr lang="en-US" dirty="0" err="1" smtClean="0"/>
              <a:t>Belajar</a:t>
            </a:r>
            <a:r>
              <a:rPr lang="en-US" dirty="0"/>
              <a:t> </a:t>
            </a:r>
            <a:r>
              <a:rPr lang="en-US" dirty="0" smtClean="0"/>
              <a:t>C\n”);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printf</a:t>
            </a:r>
            <a:r>
              <a:rPr lang="en-US" dirty="0" smtClean="0"/>
              <a:t>(“</a:t>
            </a:r>
            <a:r>
              <a:rPr lang="en-US" dirty="0" err="1" smtClean="0"/>
              <a:t>Nilai</a:t>
            </a:r>
            <a:r>
              <a:rPr lang="en-US" dirty="0" smtClean="0"/>
              <a:t> 1: %d\n”, nilai1);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57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Praktikum</a:t>
            </a:r>
            <a:r>
              <a:rPr lang="en-US" dirty="0" smtClean="0"/>
              <a:t> (lat3a.cpp)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main()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angka1=10;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puts(“Syntax Output”);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puts(“==========“);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(“</a:t>
            </a:r>
            <a:r>
              <a:rPr lang="en-US" dirty="0" err="1" smtClean="0"/>
              <a:t>Nilai</a:t>
            </a:r>
            <a:r>
              <a:rPr lang="en-US" dirty="0" smtClean="0"/>
              <a:t> 1: %d”, nilai1);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getch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6301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Perintah</a:t>
            </a:r>
            <a:r>
              <a:rPr lang="en-US" dirty="0" smtClean="0"/>
              <a:t>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Syntax: gets(</a:t>
            </a:r>
            <a:r>
              <a:rPr lang="en-US" dirty="0" err="1" smtClean="0"/>
              <a:t>var</a:t>
            </a:r>
            <a:r>
              <a:rPr lang="en-US" dirty="0" smtClean="0"/>
              <a:t>), </a:t>
            </a:r>
            <a:r>
              <a:rPr lang="en-US" dirty="0" err="1" smtClean="0"/>
              <a:t>getch</a:t>
            </a:r>
            <a:r>
              <a:rPr lang="en-US" smtClean="0"/>
              <a:t>(), </a:t>
            </a:r>
            <a:r>
              <a:rPr lang="en-US" dirty="0" err="1" smtClean="0"/>
              <a:t>scanf</a:t>
            </a:r>
            <a:r>
              <a:rPr lang="en-US" dirty="0" smtClean="0"/>
              <a:t>(“%</a:t>
            </a:r>
            <a:r>
              <a:rPr lang="en-US" dirty="0" err="1" smtClean="0"/>
              <a:t>tipe</a:t>
            </a:r>
            <a:r>
              <a:rPr lang="en-US" dirty="0" smtClean="0"/>
              <a:t>”,&amp;</a:t>
            </a:r>
            <a:r>
              <a:rPr lang="en-US" dirty="0" err="1" smtClean="0"/>
              <a:t>var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Perbedaan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gets(</a:t>
            </a:r>
            <a:r>
              <a:rPr lang="en-US" dirty="0" err="1" smtClean="0"/>
              <a:t>var</a:t>
            </a:r>
            <a:r>
              <a:rPr lang="en-US" dirty="0" smtClean="0"/>
              <a:t>)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ipe</a:t>
            </a:r>
            <a:r>
              <a:rPr lang="en-US" dirty="0" smtClean="0"/>
              <a:t> string</a:t>
            </a:r>
          </a:p>
          <a:p>
            <a:r>
              <a:rPr lang="en-US" dirty="0" err="1" smtClean="0"/>
              <a:t>getch</a:t>
            </a:r>
            <a:r>
              <a:rPr lang="en-US" dirty="0" smtClean="0"/>
              <a:t>(</a:t>
            </a:r>
            <a:r>
              <a:rPr lang="en-US" dirty="0" err="1" smtClean="0"/>
              <a:t>var</a:t>
            </a:r>
            <a:r>
              <a:rPr lang="en-US" dirty="0" smtClean="0"/>
              <a:t>)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char (1 digit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(“%</a:t>
            </a:r>
            <a:r>
              <a:rPr lang="en-US" dirty="0" err="1" smtClean="0"/>
              <a:t>tipe</a:t>
            </a:r>
            <a:r>
              <a:rPr lang="en-US" dirty="0" smtClean="0"/>
              <a:t>”,&amp;</a:t>
            </a:r>
            <a:r>
              <a:rPr lang="en-US" dirty="0" err="1" smtClean="0"/>
              <a:t>var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data,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r>
              <a:rPr lang="en-US" dirty="0" smtClean="0"/>
              <a:t> &amp;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inputan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menginputkan</a:t>
            </a:r>
            <a:r>
              <a:rPr lang="en-US" dirty="0" smtClean="0"/>
              <a:t> type string </a:t>
            </a:r>
            <a:r>
              <a:rPr lang="en-US" dirty="0" err="1" smtClean="0"/>
              <a:t>dan</a:t>
            </a:r>
            <a:r>
              <a:rPr lang="en-US" dirty="0" smtClean="0"/>
              <a:t> char, </a:t>
            </a:r>
            <a:r>
              <a:rPr lang="en-US" dirty="0" err="1"/>
              <a:t>tambahkan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fflush</a:t>
            </a:r>
            <a:r>
              <a:rPr lang="en-US" dirty="0"/>
              <a:t>(</a:t>
            </a:r>
            <a:r>
              <a:rPr lang="en-US" dirty="0" err="1"/>
              <a:t>stdin</a:t>
            </a:r>
            <a:r>
              <a:rPr lang="en-US" dirty="0"/>
              <a:t>); </a:t>
            </a:r>
            <a:r>
              <a:rPr lang="en-US" dirty="0" err="1"/>
              <a:t>sebelum</a:t>
            </a:r>
            <a:r>
              <a:rPr lang="en-US" dirty="0"/>
              <a:t> syntax </a:t>
            </a:r>
            <a:r>
              <a:rPr lang="en-US" dirty="0" err="1"/>
              <a:t>inputan</a:t>
            </a:r>
            <a:r>
              <a:rPr lang="en-US" dirty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.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fflush</a:t>
            </a:r>
            <a:r>
              <a:rPr lang="en-US" dirty="0" smtClean="0"/>
              <a:t>(</a:t>
            </a:r>
            <a:r>
              <a:rPr lang="en-US" dirty="0" err="1" smtClean="0"/>
              <a:t>stdin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mengkosongkan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6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Praktikum</a:t>
            </a:r>
            <a:r>
              <a:rPr lang="en-US" dirty="0" smtClean="0"/>
              <a:t> (Lat3b.cpp)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conio.h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main(){</a:t>
            </a:r>
          </a:p>
          <a:p>
            <a:pPr marL="0" indent="0">
              <a:buNone/>
            </a:pPr>
            <a:r>
              <a:rPr lang="en-US" dirty="0" smtClean="0"/>
              <a:t>   char </a:t>
            </a:r>
            <a:r>
              <a:rPr lang="en-US" dirty="0" err="1" smtClean="0"/>
              <a:t>nim</a:t>
            </a:r>
            <a:r>
              <a:rPr lang="en-US" dirty="0" smtClean="0"/>
              <a:t>[8], </a:t>
            </a:r>
            <a:r>
              <a:rPr lang="en-US" dirty="0" err="1" smtClean="0"/>
              <a:t>nama</a:t>
            </a:r>
            <a:r>
              <a:rPr lang="en-US" dirty="0" smtClean="0"/>
              <a:t>[20];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uts</a:t>
            </a:r>
            <a:r>
              <a:rPr lang="en-US" dirty="0" smtClean="0"/>
              <a:t>, </a:t>
            </a:r>
            <a:r>
              <a:rPr lang="en-US" dirty="0" err="1" smtClean="0"/>
              <a:t>uas</a:t>
            </a:r>
            <a:r>
              <a:rPr lang="en-US" dirty="0" smtClean="0"/>
              <a:t>, </a:t>
            </a:r>
            <a:r>
              <a:rPr lang="en-US" dirty="0" err="1" smtClean="0"/>
              <a:t>tugas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float </a:t>
            </a:r>
            <a:r>
              <a:rPr lang="en-US" dirty="0" err="1" smtClean="0"/>
              <a:t>na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 smtClean="0"/>
              <a:t>(“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nim</a:t>
            </a:r>
            <a:r>
              <a:rPr lang="en-US" dirty="0"/>
              <a:t>:”); </a:t>
            </a:r>
            <a:r>
              <a:rPr lang="en-US" dirty="0" err="1"/>
              <a:t>fflush</a:t>
            </a:r>
            <a:r>
              <a:rPr lang="en-US" dirty="0"/>
              <a:t>(</a:t>
            </a:r>
            <a:r>
              <a:rPr lang="en-US" dirty="0" err="1"/>
              <a:t>stdin</a:t>
            </a:r>
            <a:r>
              <a:rPr lang="en-US" dirty="0"/>
              <a:t>); gets(</a:t>
            </a:r>
            <a:r>
              <a:rPr lang="en-US" dirty="0" err="1"/>
              <a:t>nim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 smtClean="0"/>
              <a:t>(“</a:t>
            </a:r>
            <a:r>
              <a:rPr lang="en-US" dirty="0" err="1" smtClean="0"/>
              <a:t>Masukkan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/>
              <a:t>:”); </a:t>
            </a:r>
            <a:r>
              <a:rPr lang="en-US" dirty="0" err="1"/>
              <a:t>fflush</a:t>
            </a:r>
            <a:r>
              <a:rPr lang="en-US" dirty="0"/>
              <a:t>(</a:t>
            </a:r>
            <a:r>
              <a:rPr lang="en-US" dirty="0" err="1"/>
              <a:t>stdin</a:t>
            </a:r>
            <a:r>
              <a:rPr lang="en-US" dirty="0"/>
              <a:t>); gets(</a:t>
            </a:r>
            <a:r>
              <a:rPr lang="en-US" dirty="0" err="1"/>
              <a:t>nama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 smtClean="0"/>
              <a:t>(“</a:t>
            </a:r>
            <a:r>
              <a:rPr lang="en-US" dirty="0" err="1" smtClean="0"/>
              <a:t>Nilai</a:t>
            </a:r>
            <a:r>
              <a:rPr lang="en-US" dirty="0" smtClean="0"/>
              <a:t> UTS:”);</a:t>
            </a:r>
            <a:r>
              <a:rPr lang="en-US" dirty="0" err="1" smtClean="0"/>
              <a:t>scanf</a:t>
            </a:r>
            <a:r>
              <a:rPr lang="en-US" dirty="0" smtClean="0"/>
              <a:t>(“%d”,&amp;</a:t>
            </a:r>
            <a:r>
              <a:rPr lang="en-US" dirty="0" err="1" smtClean="0"/>
              <a:t>uts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 smtClean="0"/>
              <a:t>(“</a:t>
            </a:r>
            <a:r>
              <a:rPr lang="en-US" dirty="0" err="1" smtClean="0"/>
              <a:t>Nilai</a:t>
            </a:r>
            <a:r>
              <a:rPr lang="en-US" dirty="0" smtClean="0"/>
              <a:t> UAS:”);</a:t>
            </a:r>
            <a:r>
              <a:rPr lang="en-US" dirty="0" err="1" smtClean="0"/>
              <a:t>scanf</a:t>
            </a:r>
            <a:r>
              <a:rPr lang="en-US" dirty="0" smtClean="0"/>
              <a:t>(“%d”,&amp;</a:t>
            </a:r>
            <a:r>
              <a:rPr lang="en-US" dirty="0" err="1" smtClean="0"/>
              <a:t>uas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 smtClean="0"/>
              <a:t>(“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:”);</a:t>
            </a:r>
            <a:r>
              <a:rPr lang="en-US" dirty="0" err="1" smtClean="0"/>
              <a:t>scanf</a:t>
            </a:r>
            <a:r>
              <a:rPr lang="en-US" dirty="0" smtClean="0"/>
              <a:t>(“%d”,&amp;</a:t>
            </a:r>
            <a:r>
              <a:rPr lang="en-US" dirty="0" err="1" smtClean="0"/>
              <a:t>tugas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na</a:t>
            </a:r>
            <a:r>
              <a:rPr lang="en-US" dirty="0" smtClean="0"/>
              <a:t>=(</a:t>
            </a:r>
            <a:r>
              <a:rPr lang="en-US" dirty="0" err="1" smtClean="0"/>
              <a:t>uts</a:t>
            </a:r>
            <a:r>
              <a:rPr lang="en-US" dirty="0" smtClean="0"/>
              <a:t>*0.30)+(</a:t>
            </a:r>
            <a:r>
              <a:rPr lang="en-US" dirty="0" err="1" smtClean="0"/>
              <a:t>uas</a:t>
            </a:r>
            <a:r>
              <a:rPr lang="en-US" dirty="0" smtClean="0"/>
              <a:t>*0.50)+(</a:t>
            </a:r>
            <a:r>
              <a:rPr lang="en-US" dirty="0" err="1" smtClean="0"/>
              <a:t>tugas</a:t>
            </a:r>
            <a:r>
              <a:rPr lang="en-US" dirty="0" smtClean="0"/>
              <a:t>*0.20);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 smtClean="0"/>
              <a:t>(“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: %2.2f”,na);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getch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62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Latihan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Buatlah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persegi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r>
              <a:rPr lang="en-US" dirty="0" smtClean="0"/>
              <a:t> </a:t>
            </a:r>
            <a:r>
              <a:rPr lang="en-US" dirty="0" err="1" smtClean="0"/>
              <a:t>diinputkan</a:t>
            </a:r>
            <a:r>
              <a:rPr lang="en-US" dirty="0" smtClean="0"/>
              <a:t>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otomatis</a:t>
            </a:r>
            <a:endParaRPr lang="en-US" dirty="0" smtClean="0"/>
          </a:p>
          <a:p>
            <a:r>
              <a:rPr lang="en-US" dirty="0" err="1" smtClean="0"/>
              <a:t>Buatlah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mencari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,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lembur</a:t>
            </a:r>
            <a:r>
              <a:rPr lang="en-US" dirty="0" smtClean="0"/>
              <a:t>, total </a:t>
            </a:r>
            <a:r>
              <a:rPr lang="en-US" dirty="0" err="1" smtClean="0"/>
              <a:t>gaji</a:t>
            </a:r>
            <a:r>
              <a:rPr lang="en-US" dirty="0" smtClean="0"/>
              <a:t>.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tunjangan</a:t>
            </a:r>
            <a:r>
              <a:rPr lang="en-US" dirty="0" smtClean="0"/>
              <a:t> = 15%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,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lembur</a:t>
            </a:r>
            <a:r>
              <a:rPr lang="en-US" dirty="0" smtClean="0"/>
              <a:t> per jam =  3%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err="1" smtClean="0"/>
              <a:t>Inputan</a:t>
            </a:r>
            <a:r>
              <a:rPr lang="en-US" dirty="0" smtClean="0"/>
              <a:t>: nip, </a:t>
            </a:r>
            <a:r>
              <a:rPr lang="en-US" dirty="0" err="1" smtClean="0"/>
              <a:t>nama</a:t>
            </a:r>
            <a:r>
              <a:rPr lang="en-US" dirty="0" smtClean="0"/>
              <a:t>,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jam </a:t>
            </a:r>
            <a:r>
              <a:rPr lang="en-US" dirty="0" err="1" smtClean="0"/>
              <a:t>lembur</a:t>
            </a:r>
            <a:r>
              <a:rPr lang="en-US" dirty="0" smtClean="0"/>
              <a:t>. Output: </a:t>
            </a:r>
            <a:r>
              <a:rPr lang="en-US" dirty="0" err="1" smtClean="0"/>
              <a:t>gaji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, </a:t>
            </a:r>
            <a:r>
              <a:rPr lang="en-US" dirty="0" err="1" smtClean="0"/>
              <a:t>tunjangan</a:t>
            </a:r>
            <a:r>
              <a:rPr lang="en-US" dirty="0" smtClean="0"/>
              <a:t>,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lembur</a:t>
            </a:r>
            <a:r>
              <a:rPr lang="en-US" dirty="0" smtClean="0"/>
              <a:t>, total </a:t>
            </a:r>
            <a:r>
              <a:rPr lang="en-US" dirty="0" err="1" smtClean="0"/>
              <a:t>gaji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880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Buatlah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kasir</a:t>
            </a:r>
            <a:r>
              <a:rPr lang="en-US" dirty="0" smtClean="0"/>
              <a:t> </a:t>
            </a:r>
            <a:r>
              <a:rPr lang="en-US" dirty="0" err="1" smtClean="0"/>
              <a:t>swalayan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memecahkan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kembalian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 50.000, 20.000, 10.000, 5.000, 2.000, 1.000, 500 </a:t>
            </a:r>
            <a:r>
              <a:rPr lang="en-US" dirty="0" err="1" smtClean="0"/>
              <a:t>dan</a:t>
            </a:r>
            <a:r>
              <a:rPr lang="en-US" dirty="0" smtClean="0"/>
              <a:t> 100. 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: </a:t>
            </a:r>
            <a:r>
              <a:rPr lang="en-US" dirty="0" err="1" smtClean="0"/>
              <a:t>Rp</a:t>
            </a:r>
            <a:r>
              <a:rPr lang="en-US" dirty="0" smtClean="0"/>
              <a:t>. 88800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Pecahan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 </a:t>
            </a:r>
            <a:r>
              <a:rPr lang="en-US" dirty="0" err="1" smtClean="0"/>
              <a:t>lembar</a:t>
            </a:r>
            <a:r>
              <a:rPr lang="en-US" dirty="0" smtClean="0"/>
              <a:t> 50.000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 </a:t>
            </a:r>
            <a:r>
              <a:rPr lang="en-US" dirty="0" err="1" smtClean="0"/>
              <a:t>lembar</a:t>
            </a:r>
            <a:r>
              <a:rPr lang="en-US" dirty="0" smtClean="0"/>
              <a:t> 20.000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 </a:t>
            </a:r>
            <a:r>
              <a:rPr lang="en-US" dirty="0" err="1" smtClean="0"/>
              <a:t>lembar</a:t>
            </a:r>
            <a:r>
              <a:rPr lang="en-US" dirty="0" smtClean="0"/>
              <a:t> 10.000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 </a:t>
            </a:r>
            <a:r>
              <a:rPr lang="en-US" dirty="0" err="1" smtClean="0"/>
              <a:t>lembar</a:t>
            </a:r>
            <a:r>
              <a:rPr lang="en-US" dirty="0" smtClean="0"/>
              <a:t> 5.000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 </a:t>
            </a:r>
            <a:r>
              <a:rPr lang="en-US" dirty="0" err="1" smtClean="0"/>
              <a:t>lembar</a:t>
            </a:r>
            <a:r>
              <a:rPr lang="en-US" dirty="0" smtClean="0"/>
              <a:t> 2.000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 </a:t>
            </a:r>
            <a:r>
              <a:rPr lang="en-US" dirty="0" err="1" smtClean="0"/>
              <a:t>lembar</a:t>
            </a:r>
            <a:r>
              <a:rPr lang="en-US" dirty="0" smtClean="0"/>
              <a:t> 1.000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1 </a:t>
            </a:r>
            <a:r>
              <a:rPr lang="en-US" dirty="0" err="1" smtClean="0"/>
              <a:t>logam</a:t>
            </a:r>
            <a:r>
              <a:rPr lang="en-US" dirty="0" smtClean="0"/>
              <a:t> 500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3 </a:t>
            </a:r>
            <a:r>
              <a:rPr lang="en-US" dirty="0" err="1" smtClean="0"/>
              <a:t>logam</a:t>
            </a:r>
            <a:r>
              <a:rPr lang="en-US" dirty="0" smtClean="0"/>
              <a:t> 100</a:t>
            </a:r>
          </a:p>
          <a:p>
            <a:pPr marL="0" indent="0">
              <a:buNone/>
            </a:pPr>
            <a:r>
              <a:rPr lang="en-US" dirty="0" err="1" smtClean="0"/>
              <a:t>Masukan</a:t>
            </a:r>
            <a:r>
              <a:rPr lang="en-US" dirty="0" smtClean="0"/>
              <a:t> input: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. Output: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floor() </a:t>
            </a:r>
            <a:r>
              <a:rPr lang="en-US" dirty="0" err="1" smtClean="0"/>
              <a:t>dan</a:t>
            </a:r>
            <a:r>
              <a:rPr lang="en-US" dirty="0" smtClean="0"/>
              <a:t> ceil()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sertakan</a:t>
            </a:r>
            <a:r>
              <a:rPr lang="en-US" dirty="0" smtClean="0"/>
              <a:t> file &lt;</a:t>
            </a:r>
            <a:r>
              <a:rPr lang="en-US" dirty="0" err="1" smtClean="0"/>
              <a:t>math.h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*ceil() </a:t>
            </a:r>
            <a:r>
              <a:rPr lang="en-US" dirty="0" err="1" smtClean="0"/>
              <a:t>membulatkan</a:t>
            </a:r>
            <a:r>
              <a:rPr lang="en-US" dirty="0" smtClean="0"/>
              <a:t> </a:t>
            </a:r>
            <a:r>
              <a:rPr lang="en-US" dirty="0" err="1" smtClean="0"/>
              <a:t>keatas</a:t>
            </a:r>
            <a:r>
              <a:rPr lang="en-US" dirty="0" smtClean="0"/>
              <a:t>. floor() </a:t>
            </a:r>
            <a:r>
              <a:rPr lang="en-US" dirty="0" err="1" smtClean="0"/>
              <a:t>membulatkan</a:t>
            </a:r>
            <a:r>
              <a:rPr lang="en-US" dirty="0" smtClean="0"/>
              <a:t> </a:t>
            </a:r>
            <a:r>
              <a:rPr lang="en-US" dirty="0" err="1" smtClean="0"/>
              <a:t>kebawah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339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444444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180</TotalTime>
  <Words>411</Words>
  <Application>Microsoft Office PowerPoint</Application>
  <PresentationFormat>On-screen Show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Perintah Dasar</vt:lpstr>
      <vt:lpstr>Perintah Output</vt:lpstr>
      <vt:lpstr>Praktikum (lat3a.cpp)</vt:lpstr>
      <vt:lpstr>Perintah Input</vt:lpstr>
      <vt:lpstr>Praktikum (Lat3b.cpp)</vt:lpstr>
      <vt:lpstr>Latihan</vt:lpstr>
      <vt:lpstr>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Perintah Dasar</dc:title>
  <dc:creator>one</dc:creator>
  <cp:lastModifiedBy>one</cp:lastModifiedBy>
  <cp:revision>33</cp:revision>
  <dcterms:created xsi:type="dcterms:W3CDTF">2013-03-10T04:10:36Z</dcterms:created>
  <dcterms:modified xsi:type="dcterms:W3CDTF">2013-03-16T03:52:32Z</dcterms:modified>
</cp:coreProperties>
</file>