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C45F8-1E89-4721-8CF6-E3EABB121A33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EC5DC-0AFE-46F8-BA1D-A312BC7B0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15B-F077-4D1F-BEA1-76F9AC7D8324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4D95-C26A-4EDA-A5FA-23F56F0EB635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E46-B421-4F94-80ED-7694A7A3E7CB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0E8C-FD2F-490F-B8B0-C5F6C9E90E61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B113-AFF7-41AA-8438-A1ADC36D28F4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1247-30A4-4611-B7A2-8EBEA31A1116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F78-C5A9-4FE2-9425-37D9B053ECE6}" type="datetime1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E87-9D66-45E0-B8A5-02ACE76CB94B}" type="datetime1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5DDF-4360-4865-B5BD-AA03D801BAB6}" type="datetime1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0D0-07C0-490B-AA3E-7C6D13F6EFB6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3620-4E7A-4CD3-AD27-9DC9C2DC4AFC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ADD1-4E91-469A-9EB8-FC3210EC8789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524000"/>
          </a:xfrm>
        </p:spPr>
        <p:txBody>
          <a:bodyPr>
            <a:noAutofit/>
          </a:bodyPr>
          <a:lstStyle/>
          <a:p>
            <a:r>
              <a:rPr lang="id-ID" b="1" dirty="0"/>
              <a:t>DAYA IKAT KONSTITUSI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Disampaikan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pada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mata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Kuiah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Konstitusi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klembagaan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Pemerintah</a:t>
            </a:r>
            <a:endParaRPr lang="en-US" sz="3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Dosen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:</a:t>
            </a:r>
          </a:p>
          <a:p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TATIK ROHMAWATI, S.IP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DE34-F54A-4595-9200-021EC4A551EC}" type="datetime1">
              <a:rPr lang="en-US" smtClean="0"/>
              <a:t>3/18/2013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HandOut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Konstitusi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Kelembagaan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Pemerintah</a:t>
            </a:r>
            <a:r>
              <a:rPr lang="en-US" b="1" dirty="0" smtClean="0">
                <a:solidFill>
                  <a:schemeClr val="bg1"/>
                </a:solidFill>
              </a:rPr>
              <a:t>, By </a:t>
            </a:r>
            <a:r>
              <a:rPr lang="en-US" b="1" dirty="0" err="1" smtClean="0">
                <a:solidFill>
                  <a:schemeClr val="bg1"/>
                </a:solidFill>
              </a:rPr>
              <a:t>Tatik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Rohmawati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S.IP.,M.Si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PENDEKATAN ASPEK HUKUM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harus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sesuai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dengan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ideologi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bangsa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sekaligus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pengayom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rakyat</a:t>
            </a:r>
            <a:r>
              <a:rPr lang="en-US" sz="1800" b="1" dirty="0">
                <a:solidFill>
                  <a:schemeClr val="tx1"/>
                </a:solidFill>
              </a:rPr>
              <a:t>. </a:t>
            </a:r>
            <a:r>
              <a:rPr lang="en-US" sz="1800" b="1" dirty="0" err="1">
                <a:solidFill>
                  <a:schemeClr val="tx1"/>
                </a:solidFill>
              </a:rPr>
              <a:t>Menurut</a:t>
            </a:r>
            <a:r>
              <a:rPr lang="en-US" sz="1800" b="1" dirty="0">
                <a:solidFill>
                  <a:schemeClr val="tx1"/>
                </a:solidFill>
              </a:rPr>
              <a:t> K.C. </a:t>
            </a:r>
            <a:r>
              <a:rPr lang="en-US" sz="1800" b="1" dirty="0" err="1">
                <a:solidFill>
                  <a:schemeClr val="tx1"/>
                </a:solidFill>
              </a:rPr>
              <a:t>Wheare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aliran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positivisme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bahwa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itu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mengikat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maksudnya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adalah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karena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ditetapkan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badan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berwenang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membentuk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dibuat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nama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rakyat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Jika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dilihat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dari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prinsip-prinsip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wawasan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berdasarkan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(</a:t>
            </a:r>
            <a:r>
              <a:rPr lang="en-US" sz="1800" b="1" i="1" dirty="0" err="1">
                <a:solidFill>
                  <a:schemeClr val="tx1"/>
                </a:solidFill>
              </a:rPr>
              <a:t>rechtsstaat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b="1" dirty="0" err="1">
                <a:solidFill>
                  <a:schemeClr val="tx1"/>
                </a:solidFill>
              </a:rPr>
              <a:t>sebagaimana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dikemukakan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Zippelius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merupakan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alat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untuk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membatasi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kekuasaan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. </a:t>
            </a:r>
            <a:r>
              <a:rPr lang="en-US" sz="1800" b="1" dirty="0" err="1">
                <a:solidFill>
                  <a:schemeClr val="tx1"/>
                </a:solidFill>
              </a:rPr>
              <a:t>Dimana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prinsip-prinsip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meliputi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fi-FI" sz="1800" b="1" dirty="0" smtClean="0">
                <a:solidFill>
                  <a:schemeClr val="tx1"/>
                </a:solidFill>
              </a:rPr>
              <a:t>Adanya </a:t>
            </a:r>
            <a:r>
              <a:rPr lang="fi-FI" sz="1800" b="1" dirty="0">
                <a:solidFill>
                  <a:schemeClr val="tx1"/>
                </a:solidFill>
              </a:rPr>
              <a:t>jaminan terhadap hak asasi </a:t>
            </a:r>
            <a:r>
              <a:rPr lang="fi-FI" sz="1800" b="1" dirty="0" smtClean="0">
                <a:solidFill>
                  <a:schemeClr val="tx1"/>
                </a:solidFill>
              </a:rPr>
              <a:t>manusia.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fi-FI" sz="1800" b="1" dirty="0" smtClean="0">
                <a:solidFill>
                  <a:schemeClr val="tx1"/>
                </a:solidFill>
              </a:rPr>
              <a:t>Adanya </a:t>
            </a:r>
            <a:r>
              <a:rPr lang="fi-FI" sz="1800" b="1" dirty="0">
                <a:solidFill>
                  <a:schemeClr val="tx1"/>
                </a:solidFill>
              </a:rPr>
              <a:t>pembagian kekuasaan dalam </a:t>
            </a:r>
            <a:r>
              <a:rPr lang="fi-FI" sz="1800" b="1" dirty="0" smtClean="0">
                <a:solidFill>
                  <a:schemeClr val="tx1"/>
                </a:solidFill>
              </a:rPr>
              <a:t>negara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1800" b="1" dirty="0" err="1" smtClean="0">
                <a:solidFill>
                  <a:schemeClr val="tx1"/>
                </a:solidFill>
              </a:rPr>
              <a:t>Adanya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penyelenggaraan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didasarkan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pada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undang-undang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</a:rPr>
              <a:t>dan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1800" b="1" dirty="0" err="1" smtClean="0">
                <a:solidFill>
                  <a:schemeClr val="tx1"/>
                </a:solidFill>
              </a:rPr>
              <a:t>Adanya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pengawasan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yudisial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terhadap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penyelenggaraan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pemerintah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Jadi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esensi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positif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wawasan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berdasarkan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, (</a:t>
            </a:r>
            <a:r>
              <a:rPr lang="en-US" sz="1800" b="1" i="1" dirty="0" err="1">
                <a:solidFill>
                  <a:schemeClr val="tx1"/>
                </a:solidFill>
              </a:rPr>
              <a:t>rechtsstaat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b="1" dirty="0" err="1">
                <a:solidFill>
                  <a:schemeClr val="tx1"/>
                </a:solidFill>
              </a:rPr>
              <a:t>bahwa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dokumen</a:t>
            </a:r>
            <a:r>
              <a:rPr lang="en-US" sz="1800" b="1" dirty="0">
                <a:solidFill>
                  <a:schemeClr val="tx1"/>
                </a:solidFill>
              </a:rPr>
              <a:t> formal yang </a:t>
            </a:r>
            <a:r>
              <a:rPr lang="en-US" sz="1800" b="1" dirty="0" err="1">
                <a:solidFill>
                  <a:schemeClr val="tx1"/>
                </a:solidFill>
              </a:rPr>
              <a:t>terlembagakan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alat-alat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sekaligus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dasar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tertinggi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0DE8-154A-4599-9B9B-D01A59BDDB27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PENDEKATAN ASPEK POLITIK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Pendekatan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aspek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meliputi</a:t>
            </a:r>
            <a:r>
              <a:rPr lang="en-US" sz="2000" b="1" dirty="0">
                <a:solidFill>
                  <a:schemeClr val="tx1"/>
                </a:solidFill>
              </a:rPr>
              <a:t> :</a:t>
            </a:r>
          </a:p>
          <a:p>
            <a:pPr lvl="0" algn="just"/>
            <a:r>
              <a:rPr lang="en-US" sz="2000" b="1" u="sng" dirty="0" smtClean="0">
                <a:solidFill>
                  <a:schemeClr val="tx1"/>
                </a:solidFill>
              </a:rPr>
              <a:t>1)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Pernyataan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hukum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sebagai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produk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politik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Produk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merupakan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kristalisasi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pemisahan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Mulyawan</a:t>
            </a:r>
            <a:r>
              <a:rPr lang="en-US" sz="2000" b="1" dirty="0">
                <a:solidFill>
                  <a:schemeClr val="tx1"/>
                </a:solidFill>
              </a:rPr>
              <a:t> W. </a:t>
            </a:r>
            <a:r>
              <a:rPr lang="en-US" sz="2000" b="1" dirty="0" err="1">
                <a:solidFill>
                  <a:schemeClr val="tx1"/>
                </a:solidFill>
              </a:rPr>
              <a:t>Kusumah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bahwa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sarana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menempati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posisi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lebih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dominan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dibandingkan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lain.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2) 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Hubungan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hukum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dengan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Van Apeldoorn </a:t>
            </a:r>
            <a:r>
              <a:rPr lang="en-US" sz="2000" b="1" dirty="0" err="1">
                <a:solidFill>
                  <a:schemeClr val="tx1"/>
                </a:solidFill>
              </a:rPr>
              <a:t>mengatakan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bahwa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identik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Padahal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sebenarnya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semua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keduanya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mempunyai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berbeda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fi-FI" sz="2000" b="1" dirty="0">
                <a:solidFill>
                  <a:schemeClr val="tx1"/>
                </a:solidFill>
              </a:rPr>
              <a:t>Hukum mendekati pengertian kekuasaan, karena negara harus diberi kekuasaan untuk menegakkan hukum. Tanpa kekuasaan, hukum hanya merupakan kaidah sosial yang berisikan anjuran dan sebaliknya kekuasaan sendiri akan ditentukan oleh batas-batas adanya hukum.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fi-FI" sz="2000" b="1" dirty="0">
                <a:solidFill>
                  <a:schemeClr val="tx1"/>
                </a:solidFill>
              </a:rPr>
              <a:t>Jadi, pendekatan politis dapat menghasilkan hukum yang merupakan produk politik yang menjadikan badan konstituante sebagai badan perumus dan pembuat konstitusi suatu negara dan dilanjutkan oleh lembaga legislatif sebagai pembuat undang-undang.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6227-53A1-42CE-9C34-BB86806F2421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/>
          <a:lstStyle/>
          <a:p>
            <a:r>
              <a:rPr lang="en-US" b="1" dirty="0" smtClean="0"/>
              <a:t>PENDEKATAN ASPEK MORAL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4495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perbuatan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ditinjau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baik-buruknya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akhir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berdasarkan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kodrati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Menurut</a:t>
            </a:r>
            <a:r>
              <a:rPr lang="en-US" sz="2800" b="1" dirty="0">
                <a:solidFill>
                  <a:schemeClr val="tx1"/>
                </a:solidFill>
              </a:rPr>
              <a:t> Paul </a:t>
            </a:r>
            <a:r>
              <a:rPr lang="en-US" sz="2800" b="1" dirty="0" err="1">
                <a:solidFill>
                  <a:schemeClr val="tx1"/>
                </a:solidFill>
              </a:rPr>
              <a:t>Scholten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keputusan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otonom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abadi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kehendak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ilahi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mengarahkan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ciptaanNya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arah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mereka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landasan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peraturan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mengatur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tanpa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bulu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tanpa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suku</a:t>
            </a:r>
            <a:r>
              <a:rPr lang="en-US" sz="2800" b="1" dirty="0">
                <a:solidFill>
                  <a:schemeClr val="tx1"/>
                </a:solidFill>
              </a:rPr>
              <a:t>, agama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mengenal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rasial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Sedangkan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berlakunya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terikat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tertentu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juga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bergantung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tempat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tertentu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D61C-A093-4DF6-9FC6-D075FFCB78C4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ASPEK MORAL (LANJUTAN)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086600" cy="4191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segi</a:t>
            </a:r>
            <a:r>
              <a:rPr lang="en-US" b="1" dirty="0">
                <a:solidFill>
                  <a:schemeClr val="tx1"/>
                </a:solidFill>
              </a:rPr>
              <a:t> moral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negara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penetapan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Sehingga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landasan</a:t>
            </a:r>
            <a:r>
              <a:rPr lang="en-US" b="1" dirty="0">
                <a:solidFill>
                  <a:schemeClr val="tx1"/>
                </a:solidFill>
              </a:rPr>
              <a:t> fundamental yang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bertentangan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universal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etika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K.C. </a:t>
            </a:r>
            <a:r>
              <a:rPr lang="en-US" b="1" dirty="0" err="1">
                <a:solidFill>
                  <a:schemeClr val="tx1"/>
                </a:solidFill>
              </a:rPr>
              <a:t>Wheare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Sedangkan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William H, </a:t>
            </a:r>
            <a:r>
              <a:rPr lang="en-US" b="1" dirty="0" err="1">
                <a:solidFill>
                  <a:schemeClr val="tx1"/>
                </a:solidFill>
              </a:rPr>
              <a:t>Hewet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hukum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tinggi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AB4C-DA03-496B-8F66-FA1FE57CF61A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SEMOGA BERMANFAAT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26DD-C765-4EA1-8099-100A42C56551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24200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8190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4929" y="3000445"/>
            <a:ext cx="1825142" cy="1725473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49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0"/>
            <a:ext cx="20193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571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DAYA IKAT KONSTITUSI </vt:lpstr>
      <vt:lpstr>PENDEKATAN ASPEK HUKUM</vt:lpstr>
      <vt:lpstr>PENDEKATAN ASPEK POLITIK</vt:lpstr>
      <vt:lpstr>PENDEKATAN ASPEK MORAL</vt:lpstr>
      <vt:lpstr>ASPEK MORAL (LANJUTAN)</vt:lpstr>
      <vt:lpstr>SEMOGA BERMANFAAT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DAYA IKAT KONSTITUSI </dc:title>
  <dc:creator>Lenovo User</dc:creator>
  <cp:lastModifiedBy>IK-dosen</cp:lastModifiedBy>
  <cp:revision>4</cp:revision>
  <dcterms:created xsi:type="dcterms:W3CDTF">2010-03-17T15:54:03Z</dcterms:created>
  <dcterms:modified xsi:type="dcterms:W3CDTF">2013-03-18T07:27:15Z</dcterms:modified>
</cp:coreProperties>
</file>