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EBF8-4F01-4C75-A3BB-5E9BFF7C222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4B8E9-195E-46CB-BBD9-7206E216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11BA-C0B5-4E0D-8962-A53DBF08C48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06090-C348-4691-B134-73405E82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6090-C348-4691-B134-73405E82B5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F1434F-F97A-483C-99F7-439D386BC180}" type="datetime1">
              <a:rPr lang="en-US" smtClean="0"/>
              <a:t>3/12/2013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C173-75AC-44AE-8074-0DFC1D890C80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B9F-CB81-45E3-AAAD-F3AA17459EF7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836A-2623-49F7-AF8D-909E59013B11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7250-50FC-45DE-B4DE-9BFF81F9BDAF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7148-814E-4C33-965E-B9027D190FAA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FE74C-E3E0-4EE6-A8A3-90BF276FE835}" type="datetime1">
              <a:rPr lang="en-US" smtClean="0"/>
              <a:t>3/12/2013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40DDEC-DD5B-465B-BBA3-BDF9F999D354}" type="datetime1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3316-3D8E-494C-A4B4-2A3AAB61B665}" type="datetime1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B68-4446-4CCA-8976-D1F9C1B4CAF2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5218-4730-4F90-96D2-4A3996908931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B176B5-F4AA-407A-8D33-35253EBF9B9D}" type="datetime1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Pertemuan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	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543560" cy="1752600"/>
          </a:xfrm>
        </p:spPr>
        <p:txBody>
          <a:bodyPr>
            <a:normAutofit/>
          </a:bodyPr>
          <a:lstStyle/>
          <a:p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Variabel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Type Data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Dalam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PHP</a:t>
            </a:r>
            <a:endParaRPr lang="en-US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60890" y="6585642"/>
            <a:ext cx="4214842" cy="24288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89464"/>
            <a:ext cx="8358246" cy="7392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penggantian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Tipe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4" y="1643050"/>
            <a:ext cx="8229600" cy="4071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penggatian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Tipe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Juta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Rupiah";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%s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</a:t>
            </a:r>
            <a:r>
              <a:rPr lang="id-ID" dirty="0" smtClean="0">
                <a:latin typeface="Arial Rounded MT Bold" pitchFamily="34" charset="0"/>
              </a:rPr>
              <a:t>E</a:t>
            </a:r>
            <a:r>
              <a:rPr lang="en-US" dirty="0" smtClean="0">
                <a:latin typeface="Arial Rounded MT Bold" pitchFamily="34" charset="0"/>
              </a:rPr>
              <a:t>:</a:t>
            </a:r>
            <a:r>
              <a:rPr lang="en-US" dirty="0" err="1" smtClean="0">
                <a:latin typeface="Arial Rounded MT Bold" pitchFamily="34" charset="0"/>
              </a:rPr>
              <a:t>Xampp</a:t>
            </a:r>
            <a:r>
              <a:rPr lang="en-US" dirty="0" smtClean="0">
                <a:latin typeface="Arial Rounded MT Bold" pitchFamily="34" charset="0"/>
              </a:rPr>
              <a:t>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/Variabel4.php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4748" y="6589322"/>
            <a:ext cx="3714744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1438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Operator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Operator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simbol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digunakan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program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misalnya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penjumlahan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perkalian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pembandingan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kesamaan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buah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bahkan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en-US" sz="2400" dirty="0" smtClean="0"/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Operator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Aritmatika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71670" y="4137840"/>
          <a:ext cx="4953034" cy="23598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/>
                <a:gridCol w="3095646"/>
              </a:tblGrid>
              <a:tr h="5056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Penjumlahan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Perkalian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44244" y="6574574"/>
            <a:ext cx="3786182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286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LATIHAN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1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57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b="1" dirty="0" smtClean="0">
                <a:latin typeface="Bell MT" pitchFamily="18" charset="0"/>
              </a:rPr>
              <a:t>&lt;html&gt;</a:t>
            </a:r>
          </a:p>
          <a:p>
            <a:r>
              <a:rPr lang="en-US" sz="1200" b="1" dirty="0" smtClean="0">
                <a:latin typeface="Bell MT" pitchFamily="18" charset="0"/>
              </a:rPr>
              <a:t>&lt;head&gt;</a:t>
            </a:r>
          </a:p>
          <a:p>
            <a:r>
              <a:rPr lang="en-US" sz="1200" b="1" dirty="0" smtClean="0">
                <a:latin typeface="Bell MT" pitchFamily="18" charset="0"/>
              </a:rPr>
              <a:t>       &lt;title&gt; Operator </a:t>
            </a:r>
            <a:r>
              <a:rPr lang="en-US" sz="1200" b="1" dirty="0" err="1" smtClean="0">
                <a:latin typeface="Bell MT" pitchFamily="18" charset="0"/>
              </a:rPr>
              <a:t>Relasi</a:t>
            </a:r>
            <a:r>
              <a:rPr lang="en-US" sz="1200" b="1" dirty="0" smtClean="0">
                <a:latin typeface="Bell MT" pitchFamily="18" charset="0"/>
              </a:rPr>
              <a:t> &lt;/title&gt;</a:t>
            </a:r>
          </a:p>
          <a:p>
            <a:r>
              <a:rPr lang="en-US" sz="1200" b="1" dirty="0" smtClean="0">
                <a:latin typeface="Bell MT" pitchFamily="18" charset="0"/>
              </a:rPr>
              <a:t>&lt;/head&gt;</a:t>
            </a:r>
          </a:p>
          <a:p>
            <a:r>
              <a:rPr lang="en-US" sz="1200" b="1" dirty="0" smtClean="0">
                <a:latin typeface="Bell MT" pitchFamily="18" charset="0"/>
              </a:rPr>
              <a:t>&lt;body&gt;</a:t>
            </a:r>
          </a:p>
          <a:p>
            <a:r>
              <a:rPr lang="en-US" sz="1200" b="1" dirty="0" smtClean="0">
                <a:latin typeface="Bell MT" pitchFamily="18" charset="0"/>
              </a:rPr>
              <a:t>      &lt;?</a:t>
            </a:r>
          </a:p>
          <a:p>
            <a:r>
              <a:rPr lang="en-US" sz="1200" b="1" dirty="0" smtClean="0">
                <a:latin typeface="Bell MT" pitchFamily="18" charset="0"/>
              </a:rPr>
              <a:t>        $a = 5;</a:t>
            </a:r>
          </a:p>
          <a:p>
            <a:r>
              <a:rPr lang="en-US" sz="1200" b="1" dirty="0" smtClean="0">
                <a:latin typeface="Bell MT" pitchFamily="18" charset="0"/>
              </a:rPr>
              <a:t>        $b = 2;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 = $a +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 = $a -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$kali = $a *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 = $a / $b;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</a:t>
            </a:r>
            <a:r>
              <a:rPr lang="en-US" sz="1200" b="1" dirty="0" err="1" smtClean="0">
                <a:latin typeface="Bell MT" pitchFamily="18" charset="0"/>
              </a:rPr>
              <a:t>Penjumlahan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Pengurangan</a:t>
            </a:r>
            <a:r>
              <a:rPr lang="en-US" sz="1200" b="1" dirty="0" smtClean="0">
                <a:latin typeface="Bell MT" pitchFamily="18" charset="0"/>
              </a:rPr>
              <a:t> : 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+ $b = %d &lt;BR&gt;",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- $b = %d &lt;BR&gt;",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Print("&lt;BR&gt;</a:t>
            </a:r>
            <a:r>
              <a:rPr lang="en-US" sz="1200" b="1" dirty="0" err="1" smtClean="0">
                <a:latin typeface="Bell MT" pitchFamily="18" charset="0"/>
              </a:rPr>
              <a:t>Perkalian</a:t>
            </a:r>
            <a:r>
              <a:rPr lang="en-US" sz="1200" b="1" dirty="0" smtClean="0">
                <a:latin typeface="Bell MT" pitchFamily="18" charset="0"/>
              </a:rPr>
              <a:t>, </a:t>
            </a:r>
            <a:r>
              <a:rPr lang="en-US" sz="1200" b="1" dirty="0" err="1" smtClean="0">
                <a:latin typeface="Bell MT" pitchFamily="18" charset="0"/>
              </a:rPr>
              <a:t>Pembagian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Sisa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* $b = %d &lt;BR&gt;", $kali);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/ $b = %d &lt;BR&gt;",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print("$a % $b = "); print($a % $b);</a:t>
            </a:r>
          </a:p>
          <a:p>
            <a:r>
              <a:rPr lang="en-US" sz="1200" b="1" dirty="0" smtClean="0">
                <a:latin typeface="Bell MT" pitchFamily="18" charset="0"/>
              </a:rPr>
              <a:t>      ?&gt;</a:t>
            </a:r>
          </a:p>
          <a:p>
            <a:r>
              <a:rPr lang="en-US" sz="1200" b="1" dirty="0" smtClean="0">
                <a:latin typeface="Bell MT" pitchFamily="18" charset="0"/>
              </a:rPr>
              <a:t>&lt;/body&gt;</a:t>
            </a:r>
          </a:p>
          <a:p>
            <a:r>
              <a:rPr lang="en-US" sz="1200" b="1" dirty="0" smtClean="0">
                <a:latin typeface="Bell MT" pitchFamily="18" charset="0"/>
              </a:rPr>
              <a:t>&lt;/html&gt;</a:t>
            </a:r>
            <a:endParaRPr lang="en-US" sz="1200" b="1" dirty="0"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7272"/>
            <a:ext cx="371474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500098" y="6572272"/>
            <a:ext cx="4357686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92867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(_).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($)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47480" y="6587020"/>
            <a:ext cx="3929058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04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Dalam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3188"/>
            <a:ext cx="8229600" cy="4287646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Integral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bulat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jangkauan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kira-kira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hingga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Double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real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titik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mengambang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bagian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pecahan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String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                                                    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teks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sederetan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karakter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Boolean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berupa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TRUE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FALSE.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String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2028204"/>
            <a:ext cx="8229600" cy="432511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berjenis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type data </a:t>
            </a:r>
            <a:r>
              <a:rPr lang="en-US" dirty="0" err="1" smtClean="0"/>
              <a:t>bernilai</a:t>
            </a:r>
            <a:r>
              <a:rPr lang="en-US" dirty="0" smtClean="0"/>
              <a:t> string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apitan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Tunggal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72272"/>
            <a:ext cx="4071934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String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2573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 1&lt;/title&gt;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?&gt;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</a:t>
            </a:r>
            <a:r>
              <a:rPr lang="id-ID" dirty="0" smtClean="0">
                <a:latin typeface="Arial Rounded MT Bold" pitchFamily="34" charset="0"/>
              </a:rPr>
              <a:t>E</a:t>
            </a:r>
            <a:r>
              <a:rPr lang="en-US" dirty="0" smtClean="0">
                <a:latin typeface="Arial Rounded MT Bold" pitchFamily="34" charset="0"/>
              </a:rPr>
              <a:t>:</a:t>
            </a:r>
            <a:r>
              <a:rPr lang="en-US" dirty="0" err="1" smtClean="0">
                <a:latin typeface="Arial Rounded MT Bold" pitchFamily="34" charset="0"/>
              </a:rPr>
              <a:t>Xampp</a:t>
            </a:r>
            <a:r>
              <a:rPr lang="en-US" dirty="0" smtClean="0">
                <a:latin typeface="Arial Rounded MT Bold" pitchFamily="34" charset="0"/>
              </a:rPr>
              <a:t>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/Variabel1.php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91724" y="6628962"/>
            <a:ext cx="3929058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String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900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String&lt;/title&gt;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("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Tgl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: %s ", Date("d F Y"));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?&gt;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5968" y="6599904"/>
            <a:ext cx="4000496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Penjelasan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Skrip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446"/>
            <a:ext cx="8186766" cy="4719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Bell MT" pitchFamily="18" charset="0"/>
              </a:rPr>
              <a:t>Perhatikan</a:t>
            </a:r>
            <a:r>
              <a:rPr lang="en-US" dirty="0" smtClean="0">
                <a:latin typeface="Bell MT" pitchFamily="18" charset="0"/>
              </a:rPr>
              <a:t> pula, </a:t>
            </a:r>
            <a:r>
              <a:rPr lang="en-US" dirty="0" err="1" smtClean="0">
                <a:latin typeface="Bell MT" pitchFamily="18" charset="0"/>
              </a:rPr>
              <a:t>pernyataan</a:t>
            </a:r>
            <a:r>
              <a:rPr lang="en-US" dirty="0" smtClean="0">
                <a:latin typeface="Bell MT" pitchFamily="18" charset="0"/>
              </a:rPr>
              <a:t> yang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untuk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menampilkan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nilai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bukanlah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melainkan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().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 (</a:t>
            </a:r>
            <a:r>
              <a:rPr lang="en-US" dirty="0" err="1" smtClean="0">
                <a:latin typeface="Bell MT" pitchFamily="18" charset="0"/>
              </a:rPr>
              <a:t>seperti</a:t>
            </a:r>
            <a:r>
              <a:rPr lang="en-US" dirty="0" smtClean="0">
                <a:latin typeface="Bell MT" pitchFamily="18" charset="0"/>
              </a:rPr>
              <a:t> %s) yang </a:t>
            </a:r>
            <a:r>
              <a:rPr lang="en-US" dirty="0" err="1" smtClean="0">
                <a:latin typeface="Bell MT" pitchFamily="18" charset="0"/>
              </a:rPr>
              <a:t>disertakan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dalam</a:t>
            </a:r>
            <a:r>
              <a:rPr lang="en-US" dirty="0" smtClean="0">
                <a:latin typeface="Bell MT" pitchFamily="18" charset="0"/>
              </a:rPr>
              <a:t> string. </a:t>
            </a:r>
            <a:r>
              <a:rPr lang="en-US" dirty="0" err="1" smtClean="0">
                <a:latin typeface="Bell MT" pitchFamily="18" charset="0"/>
              </a:rPr>
              <a:t>Adapun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tidak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format.</a:t>
            </a:r>
            <a:endParaRPr lang="en-US" b="1" dirty="0" smtClean="0">
              <a:latin typeface="Bell MT" pitchFamily="18" charset="0"/>
            </a:endParaRPr>
          </a:p>
          <a:p>
            <a:pPr algn="just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48280"/>
            <a:ext cx="407193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552"/>
            <a:ext cx="8229600" cy="7406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 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8" y="1672546"/>
            <a:ext cx="8229600" cy="4113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penarikan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1.5 *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</a:t>
            </a:r>
            <a:r>
              <a:rPr lang="id-ID" dirty="0" smtClean="0">
                <a:latin typeface="Arial Rounded MT Bold" pitchFamily="34" charset="0"/>
              </a:rPr>
              <a:t>E</a:t>
            </a:r>
            <a:r>
              <a:rPr lang="en-US" dirty="0" smtClean="0">
                <a:latin typeface="Arial Rounded MT Bold" pitchFamily="34" charset="0"/>
              </a:rPr>
              <a:t>:</a:t>
            </a:r>
            <a:r>
              <a:rPr lang="en-US" dirty="0" err="1" smtClean="0">
                <a:latin typeface="Arial Rounded MT Bold" pitchFamily="34" charset="0"/>
              </a:rPr>
              <a:t>Xampp</a:t>
            </a:r>
            <a:r>
              <a:rPr lang="en-US" dirty="0" smtClean="0">
                <a:latin typeface="Arial Rounded MT Bold" pitchFamily="34" charset="0"/>
              </a:rPr>
              <a:t>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/Variabel3.php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43710"/>
            <a:ext cx="3786182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361</TotalTime>
  <Words>942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Pertemuan 2 </vt:lpstr>
      <vt:lpstr>Fungsi dan Penulisan Variabel di PHP</vt:lpstr>
      <vt:lpstr>Aturan Penulisan Variabel</vt:lpstr>
      <vt:lpstr>Type Data Dalam PHP</vt:lpstr>
      <vt:lpstr>Type Data String</vt:lpstr>
      <vt:lpstr>Contoh Variabel String 1</vt:lpstr>
      <vt:lpstr>Contoh Variabel String 2</vt:lpstr>
      <vt:lpstr>Penjelasan Skrip</vt:lpstr>
      <vt:lpstr>Contoh Variabel 3 </vt:lpstr>
      <vt:lpstr>Contoh penggantian Tipe Variabel</vt:lpstr>
      <vt:lpstr>Operator</vt:lpstr>
      <vt:lpstr>LATIHAN</vt:lpstr>
      <vt:lpstr>Skrip Program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</dc:title>
  <dc:creator>User-PC</dc:creator>
  <cp:lastModifiedBy>ADIXP</cp:lastModifiedBy>
  <cp:revision>42</cp:revision>
  <dcterms:created xsi:type="dcterms:W3CDTF">2010-02-18T21:07:26Z</dcterms:created>
  <dcterms:modified xsi:type="dcterms:W3CDTF">2013-03-12T14:51:54Z</dcterms:modified>
</cp:coreProperties>
</file>