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D4D3A"/>
    <a:srgbClr val="233D2E"/>
    <a:srgbClr val="D6E8DD"/>
    <a:srgbClr val="20382A"/>
    <a:srgbClr val="437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0929"/>
  </p:normalViewPr>
  <p:slideViewPr>
    <p:cSldViewPr>
      <p:cViewPr varScale="1">
        <p:scale>
          <a:sx n="70" d="100"/>
          <a:sy n="70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2AF66-1EB9-4B94-B0CC-3CFACFC34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71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4343400" cy="1752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4BC621-FAED-41C0-88CE-55092ABB8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AA35-ACB0-4B73-BD41-FA2019711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DED4-6233-45F8-A2AF-07869A445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5F60-1AE7-4DDC-94A0-7B87FFF6D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E1ED-16FD-4EC1-803F-D0F477790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5FD0B-9D13-4B8F-81D3-21B66D20E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EF58C-A19F-401B-B2FB-03B4C452A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B77C-6233-4499-9EF1-55B0BFB19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D28C3-19D2-4B53-B6FE-260059889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F062-01B4-451A-974C-79678925B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C44B-7B80-4823-946F-FCCA9A889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98F187-6FA2-4641-8996-4A8B66AA8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6824682" cy="1143000"/>
          </a:xfrm>
        </p:spPr>
        <p:txBody>
          <a:bodyPr/>
          <a:lstStyle/>
          <a:p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Mengelola</a:t>
            </a:r>
            <a:r>
              <a:rPr lang="en-US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Desain</a:t>
            </a:r>
            <a:r>
              <a:rPr lang="en-US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Tabel</a:t>
            </a:r>
            <a:endParaRPr lang="en-US" sz="44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857892"/>
            <a:ext cx="6286544" cy="614370"/>
          </a:xfrm>
        </p:spPr>
        <p:txBody>
          <a:bodyPr/>
          <a:lstStyle/>
          <a:p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Adi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Rachmanto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,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S.Kom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 – Prodi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Akuntansi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  - UNIKOM -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672" y="2843848"/>
            <a:ext cx="8196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M i c r o s o f t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 A c </a:t>
            </a:r>
            <a:r>
              <a:rPr kumimoji="0" lang="en-US" sz="3200" i="0" strike="noStrike" kern="0" normalizeH="0" noProof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c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e s </a:t>
            </a:r>
            <a:r>
              <a:rPr kumimoji="0" lang="en-US" sz="3200" i="0" strike="noStrike" kern="0" normalizeH="0" noProof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s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2 0 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10</a:t>
            </a:r>
            <a:endParaRPr kumimoji="0" lang="en-US" sz="3200" i="0" strike="noStrike" kern="0" normalizeH="0" baseline="0" noProof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588" y="1115688"/>
            <a:ext cx="3857652" cy="450059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Maka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muncul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satu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baris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/ field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diatas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tadi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kita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Di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baris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isi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rebuchet MS" pitchFamily="34" charset="0"/>
              </a:rPr>
              <a:t>Field Name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Rata_rata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rebuchet MS" pitchFamily="34" charset="0"/>
              </a:rPr>
              <a:t>Data Type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yang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Number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62" y="1159830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429684" cy="78581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Field name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propertinya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76" y="1074745"/>
          <a:ext cx="8715468" cy="5211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30981"/>
                <a:gridCol w="6884487"/>
              </a:tblGrid>
              <a:tr h="4489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PILIHAN</a:t>
                      </a:r>
                      <a:endParaRPr lang="en-US" sz="105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KETERANGAN</a:t>
                      </a:r>
                      <a:endParaRPr lang="en-US" sz="105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Byte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0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255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412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Decimal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28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-32,768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32,767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1714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Long 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-2,147,483,648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2,147,483,647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0553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Single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7 digit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-3.402823E28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-1.401298E45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3.402823E38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583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Double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15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-1.72000069313486231E308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negatif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1.7200069313486231E308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Membuat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 Primary Key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172480" cy="4419616"/>
          </a:xfrm>
        </p:spPr>
        <p:txBody>
          <a:bodyPr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tabel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unik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tidak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boleh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data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sama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kunci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field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lainnya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2357430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Arial" pitchFamily="34" charset="0"/>
              <a:buChar char="•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membuat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tabel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berikut</a:t>
            </a:r>
            <a:r>
              <a:rPr lang="en-US" dirty="0" smtClean="0">
                <a:cs typeface="Times New Roman" pitchFamily="18" charset="0"/>
              </a:rPr>
              <a:t> :</a:t>
            </a:r>
          </a:p>
          <a:p>
            <a:pPr marL="450850" indent="-355600" algn="just"/>
            <a:endParaRPr lang="en-US" dirty="0" smtClean="0"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kanan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field yang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dijadikan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primary key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menu Primary Key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Membuat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 Primary Key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uhaus 93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6" y="1000108"/>
            <a:ext cx="4286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Atau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pilih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tabel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kemudian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klik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icon menu Primary Key</a:t>
            </a: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Selanjutnya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akan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terlihat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(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simbol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kunci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yang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dibuat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menjadi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tersebut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4314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925992" y="1036998"/>
            <a:ext cx="646140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7364" y="4071942"/>
            <a:ext cx="43609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4456420" y="4483724"/>
            <a:ext cx="285752" cy="35719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Isikan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Jendela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DataSheet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View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 – data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sebagai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berikut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: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788" y="1238520"/>
            <a:ext cx="871540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L A T I H A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1546"/>
            <a:ext cx="7772400" cy="4491054"/>
          </a:xfrm>
        </p:spPr>
        <p:txBody>
          <a:bodyPr/>
          <a:lstStyle/>
          <a:p>
            <a:pPr algn="just"/>
            <a:r>
              <a:rPr lang="en-US" sz="2800" dirty="0" err="1" smtClean="0"/>
              <a:t>Buat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“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Pengajar</a:t>
            </a:r>
            <a:r>
              <a:rPr lang="en-US" sz="2800" dirty="0" smtClean="0">
                <a:solidFill>
                  <a:srgbClr val="FF0000"/>
                </a:solidFill>
              </a:rPr>
              <a:t>”</a:t>
            </a:r>
            <a:r>
              <a:rPr lang="en-US" sz="2800" dirty="0" smtClean="0"/>
              <a:t>,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type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field.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40" y="2957086"/>
            <a:ext cx="8192409" cy="318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Mengurutkan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4386266" cy="5000660"/>
          </a:xfrm>
        </p:spPr>
        <p:txBody>
          <a:bodyPr/>
          <a:lstStyle/>
          <a:p>
            <a:pPr lvl="0" algn="just"/>
            <a:r>
              <a:rPr lang="en-US" sz="2200" dirty="0" err="1" smtClean="0"/>
              <a:t>Mengurutkan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menampilkan</a:t>
            </a:r>
            <a:r>
              <a:rPr lang="en-US" sz="2200" dirty="0" smtClean="0"/>
              <a:t> data record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data record.</a:t>
            </a:r>
          </a:p>
          <a:p>
            <a:pPr algn="just"/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judul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DataSheet</a:t>
            </a:r>
            <a:r>
              <a:rPr lang="en-US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memilih</a:t>
            </a:r>
            <a:r>
              <a:rPr lang="en-US" sz="2200" dirty="0" smtClean="0"/>
              <a:t>,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diurutkan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menuju</a:t>
            </a:r>
            <a:r>
              <a:rPr lang="en-US" sz="2200" dirty="0" smtClean="0"/>
              <a:t> yang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5090"/>
          <a:stretch>
            <a:fillRect/>
          </a:stretch>
        </p:blipFill>
        <p:spPr bwMode="auto">
          <a:xfrm>
            <a:off x="4799962" y="1173478"/>
            <a:ext cx="38576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Menyaring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Data (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Filter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Menyaring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adalah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menampilkan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data-data record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berdasarkan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tertentu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.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Filter,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kita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dapat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membaca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mudah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karena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ditampilkan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hanya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sesuai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atau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memenuhi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penyaringan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02" y="983768"/>
            <a:ext cx="7572428" cy="4267216"/>
          </a:xfrm>
        </p:spPr>
        <p:txBody>
          <a:bodyPr/>
          <a:lstStyle/>
          <a:p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membentuk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dari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objek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yang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sudah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dua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cara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melakukannya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yaitu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:</a:t>
            </a:r>
          </a:p>
          <a:p>
            <a:pPr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latin typeface="Cambria" pitchFamily="18" charset="0"/>
              </a:rPr>
              <a:t>Melalui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jendela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DataSheet</a:t>
            </a:r>
            <a:r>
              <a:rPr lang="en-US" sz="2600" b="1" dirty="0" smtClean="0">
                <a:latin typeface="Cambria" pitchFamily="18" charset="0"/>
              </a:rPr>
              <a:t> View, </a:t>
            </a:r>
            <a:r>
              <a:rPr lang="en-US" sz="2600" b="1" dirty="0" err="1" smtClean="0">
                <a:latin typeface="Cambria" pitchFamily="18" charset="0"/>
              </a:rPr>
              <a:t>dimana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kita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dapat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memasukkan</a:t>
            </a:r>
            <a:r>
              <a:rPr lang="en-US" sz="2600" b="1" dirty="0" smtClean="0">
                <a:latin typeface="Cambria" pitchFamily="18" charset="0"/>
              </a:rPr>
              <a:t> data input </a:t>
            </a:r>
            <a:r>
              <a:rPr lang="en-US" sz="2600" b="1" dirty="0" err="1" smtClean="0">
                <a:latin typeface="Cambria" pitchFamily="18" charset="0"/>
              </a:rPr>
              <a:t>terlebih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dahulu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baru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mengatur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struktur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tabel</a:t>
            </a:r>
            <a:r>
              <a:rPr lang="en-US" sz="2600" b="1" dirty="0" smtClean="0">
                <a:latin typeface="Cambria" pitchFamily="18" charset="0"/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latin typeface="Cambria" pitchFamily="18" charset="0"/>
              </a:rPr>
              <a:t>Melalui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jendela</a:t>
            </a:r>
            <a:r>
              <a:rPr lang="en-US" sz="2600" b="1" dirty="0" smtClean="0">
                <a:latin typeface="Cambria" pitchFamily="18" charset="0"/>
              </a:rPr>
              <a:t> Design View, </a:t>
            </a:r>
            <a:r>
              <a:rPr lang="en-US" sz="2600" b="1" dirty="0" err="1" smtClean="0">
                <a:latin typeface="Cambria" pitchFamily="18" charset="0"/>
              </a:rPr>
              <a:t>dimana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kita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dapat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membuat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struktur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tabel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dahulu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baru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memasukkan</a:t>
            </a:r>
            <a:r>
              <a:rPr lang="en-US" sz="2600" b="1" dirty="0" smtClean="0">
                <a:latin typeface="Cambria" pitchFamily="18" charset="0"/>
              </a:rPr>
              <a:t> data input.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28" y="992856"/>
            <a:ext cx="7743852" cy="1624010"/>
          </a:xfrm>
        </p:spPr>
        <p:txBody>
          <a:bodyPr/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icon Design View, yang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ada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Tab Home 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View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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Design View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untuk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menampilkan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jendela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Design View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9168" y="1900650"/>
            <a:ext cx="5574732" cy="36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2457642" y="2476208"/>
            <a:ext cx="785818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106"/>
            <a:ext cx="8324880" cy="7620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Jendela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Design View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4214842" cy="5000660"/>
          </a:xfrm>
        </p:spPr>
        <p:txBody>
          <a:bodyPr/>
          <a:lstStyle/>
          <a:p>
            <a:pPr algn="just"/>
            <a:r>
              <a:rPr lang="en-US" sz="2000" b="1" dirty="0" err="1" smtClean="0">
                <a:latin typeface="Arial Narrow" pitchFamily="34" charset="0"/>
              </a:rPr>
              <a:t>Dalam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jendela</a:t>
            </a:r>
            <a:r>
              <a:rPr lang="en-US" sz="2000" b="1" dirty="0" smtClean="0">
                <a:latin typeface="Arial Narrow" pitchFamily="34" charset="0"/>
              </a:rPr>
              <a:t> Design view </a:t>
            </a:r>
            <a:r>
              <a:rPr lang="en-US" sz="2000" b="1" dirty="0" err="1" smtClean="0">
                <a:latin typeface="Arial Narrow" pitchFamily="34" charset="0"/>
              </a:rPr>
              <a:t>terdapat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dua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buah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atau</a:t>
            </a:r>
            <a:r>
              <a:rPr lang="en-US" sz="2000" b="1" dirty="0" smtClean="0">
                <a:latin typeface="Arial Narrow" pitchFamily="34" charset="0"/>
              </a:rPr>
              <a:t> panel. </a:t>
            </a:r>
            <a:r>
              <a:rPr lang="en-US" sz="2000" b="1" dirty="0" err="1" smtClean="0">
                <a:latin typeface="Arial Narrow" pitchFamily="34" charset="0"/>
              </a:rPr>
              <a:t>Bidang-bidang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tersebut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adalah</a:t>
            </a:r>
            <a:r>
              <a:rPr lang="en-US" sz="2000" b="1" dirty="0" smtClean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kolom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Field Name, Data Type,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Description.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bawah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property field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aktif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algn="just"/>
            <a:r>
              <a:rPr lang="en-US" sz="2000" dirty="0" smtClean="0">
                <a:latin typeface="Coolvetica" pitchFamily="2" charset="0"/>
              </a:rPr>
              <a:t>Kita </a:t>
            </a:r>
            <a:r>
              <a:rPr lang="en-US" sz="2000" dirty="0" err="1" smtClean="0">
                <a:latin typeface="Coolvetica" pitchFamily="2" charset="0"/>
              </a:rPr>
              <a:t>dapat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berpindah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antar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mengggunakan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tombol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b="1" dirty="0" smtClean="0">
                <a:latin typeface="Coolvetica" pitchFamily="2" charset="0"/>
              </a:rPr>
              <a:t>F6 </a:t>
            </a:r>
            <a:r>
              <a:rPr lang="en-US" sz="2000" dirty="0" err="1" smtClean="0">
                <a:latin typeface="Coolvetica" pitchFamily="2" charset="0"/>
              </a:rPr>
              <a:t>atau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mengklik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bagian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tersebut</a:t>
            </a:r>
            <a:r>
              <a:rPr lang="en-US" sz="2000" dirty="0" smtClean="0">
                <a:latin typeface="Coolvetica" pitchFamily="2" charset="0"/>
              </a:rPr>
              <a:t>.</a:t>
            </a:r>
          </a:p>
          <a:p>
            <a:pPr algn="just"/>
            <a:endParaRPr lang="en-US" sz="20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071546"/>
            <a:ext cx="4143404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FIELD NAME / NAMA FIELD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27404"/>
            <a:ext cx="4429156" cy="5401992"/>
          </a:xfrm>
          <a:ln w="38100">
            <a:solidFill>
              <a:srgbClr val="C00000"/>
            </a:solidFill>
            <a:prstDash val="sysDot"/>
          </a:ln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Name,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nama-nama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sebuah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tabel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tidak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boleh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field yang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memiliki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Panjang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field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terdiri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64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merupakan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kombinasi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antara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huruf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angka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spasi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khusus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kecuali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titik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(.),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seru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(!),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petik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(‘),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serta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kurung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siku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([ ]).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407196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25992" y="1214422"/>
            <a:ext cx="1357322" cy="192882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Type Data yang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digunakan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Ms.Access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2010</a:t>
            </a:r>
            <a:endParaRPr lang="en-US" sz="3200" dirty="0">
              <a:ln>
                <a:solidFill>
                  <a:schemeClr val="accent2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SaruYellowFog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0140" y="1054700"/>
          <a:ext cx="8715435" cy="560075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43073"/>
                <a:gridCol w="7072362"/>
              </a:tblGrid>
              <a:tr h="354616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latin typeface="1979" pitchFamily="2" charset="0"/>
                        </a:rPr>
                        <a:t>TIPE</a:t>
                      </a:r>
                      <a:r>
                        <a:rPr lang="en-US" sz="1100" b="1" u="dotted" noProof="0" dirty="0" smtClean="0">
                          <a:latin typeface="1979" pitchFamily="2" charset="0"/>
                        </a:rPr>
                        <a:t> data</a:t>
                      </a:r>
                      <a:endParaRPr lang="id-ID" sz="1000" b="1" u="dotted" noProof="0" dirty="0"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latin typeface="1979" pitchFamily="2" charset="0"/>
                        </a:rPr>
                        <a:t>KETERANGAN</a:t>
                      </a:r>
                      <a:endParaRPr lang="id-ID" sz="1000" b="1" u="dotted" noProof="0" dirty="0"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Text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teks sampai 255 karakter yang terdiri dari huruf, angka, dan simbol grafik.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703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Memo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 data teks sampai 65,535 karakter yang terdiri dari huruf, bilangan, tanda baca, serta symbol grafik. Tipe data ini tidak dapat digunakan sebagai acuan untuk pengurutan data (indeks).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Number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digit, tanda minus dan titik decimal. Tipe data number mempunyai 5 pilihan ukuran bilangan dan jumlah digit tertentu.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058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Data / Time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tanggal dan waktu, serta nilai tahun yang dimulai tahun 100 sampai dengan tahun 9999.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86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Currency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digit, tanda minus dan tanda titik decimal dengan tingkat ketepatan 15 digit decimal di sebelah kiri tanda titik decimal dan 4 digit di sebelah kanan tanda titik decimal.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AutoNumber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menampilkan nomor urut otomatis, yaitu berupa data angka mulai dari 1 dengan nilai selesai 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Yes/No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Tipe ini untuk menerima salah satu data dari dua nilai, yaitu Yes/No, True/False, atau On/Off.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OLE Object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objek grafik, spreadsheet, foto digital, rekaman suara, atau video yang dapat diambil dari program aplikasi lain. Ukuran maksimum adalah 1 gigabyte.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Hyperlink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teks yang berwarna dan bergaris bawah dan grafik serta tipe data ini berhubungan dengan jaringan.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Attachment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file gambar, spreadsheet, dokumen, grafik, dan tipe file lain.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Lookup Wizard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menampilkan satu dari beberapa tipe data yang ada dalam suatu daftar. Data tersebut dapat kita ambil dati tabel maupun query yang ada.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86454"/>
            <a:ext cx="7143800" cy="633402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608" y="1122940"/>
            <a:ext cx="80684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36" y="125104"/>
            <a:ext cx="8286808" cy="762000"/>
          </a:xfrm>
        </p:spPr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M e n g h a p u s  F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e l d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0" y="1074744"/>
            <a:ext cx="4242138" cy="4980616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rebuchet MS" pitchFamily="34" charset="0"/>
              </a:rPr>
              <a:t>Jika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ingin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menghapus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sudah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dibuat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maka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dapat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melakukan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langkah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sebagai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berikut</a:t>
            </a:r>
            <a:r>
              <a:rPr lang="en-US" sz="24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dihapus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cara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menempatkan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sisi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kiri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sampai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berubah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menjadi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tanda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panah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kanan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menu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Delete Rows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r="43443"/>
          <a:stretch>
            <a:fillRect/>
          </a:stretch>
        </p:blipFill>
        <p:spPr bwMode="auto">
          <a:xfrm>
            <a:off x="4493310" y="1208026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142984"/>
            <a:ext cx="3857652" cy="5000660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Trebuchet MS" pitchFamily="34" charset="0"/>
              </a:rPr>
              <a:t>Jika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kita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ingin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menyisipkan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suatu</a:t>
            </a:r>
            <a:r>
              <a:rPr lang="en-US" sz="2200" dirty="0" smtClean="0">
                <a:latin typeface="Trebuchet MS" pitchFamily="34" charset="0"/>
              </a:rPr>
              <a:t> field, </a:t>
            </a:r>
            <a:r>
              <a:rPr lang="en-US" sz="2200" dirty="0" err="1" smtClean="0">
                <a:latin typeface="Trebuchet MS" pitchFamily="34" charset="0"/>
              </a:rPr>
              <a:t>maka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dapat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melakukan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langkah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sebagai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berikut</a:t>
            </a:r>
            <a:r>
              <a:rPr lang="en-US" sz="22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satu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disisipkan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cara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menempatkan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sisi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kiri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sampai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berubah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menjadi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tanda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panah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kanan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menu 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Insert Rows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38576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PAni4_clock_prnt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PPPAni4_clock_prnt</Template>
  <TotalTime>309</TotalTime>
  <Words>1057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PPPAni4_clock_prnt</vt:lpstr>
      <vt:lpstr>Mengelola Desain Tabel</vt:lpstr>
      <vt:lpstr>PowerPoint Presentation</vt:lpstr>
      <vt:lpstr>PowerPoint Presentation</vt:lpstr>
      <vt:lpstr>Jendela Design View</vt:lpstr>
      <vt:lpstr>FIELD NAME / NAMA FIELD</vt:lpstr>
      <vt:lpstr>Type Data yang digunakan di Ms.Access 2010</vt:lpstr>
      <vt:lpstr>PowerPoint Presentation</vt:lpstr>
      <vt:lpstr>M e n g h a p u s  F i e l d</vt:lpstr>
      <vt:lpstr>PowerPoint Presentation</vt:lpstr>
      <vt:lpstr>PowerPoint Presentation</vt:lpstr>
      <vt:lpstr>PowerPoint Presentation</vt:lpstr>
      <vt:lpstr>Membuat Primary Key</vt:lpstr>
      <vt:lpstr>Membuat Primary Key</vt:lpstr>
      <vt:lpstr>Isikan di Jendela DataSheet View  data – data sebagai berikut :</vt:lpstr>
      <vt:lpstr>L A T I H A N</vt:lpstr>
      <vt:lpstr>Mengurutkan Data</vt:lpstr>
      <vt:lpstr>Menyaring Data (Filter)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38</cp:revision>
  <dcterms:created xsi:type="dcterms:W3CDTF">2010-10-06T03:36:05Z</dcterms:created>
  <dcterms:modified xsi:type="dcterms:W3CDTF">2012-03-12T17:16:23Z</dcterms:modified>
</cp:coreProperties>
</file>