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75" r:id="rId3"/>
    <p:sldId id="284" r:id="rId4"/>
    <p:sldId id="270" r:id="rId5"/>
    <p:sldId id="281" r:id="rId6"/>
    <p:sldId id="283" r:id="rId7"/>
    <p:sldId id="280" r:id="rId8"/>
    <p:sldId id="279" r:id="rId9"/>
    <p:sldId id="271" r:id="rId10"/>
    <p:sldId id="28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rgbClr val="FFEFD1">
                <a:alpha val="69000"/>
              </a:srgbClr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TEKNIK KOMPILASI</a:t>
            </a: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6670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3657600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1</a:t>
            </a:r>
            <a:endParaRPr lang="en-US" sz="3600" b="1" dirty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843213" cy="85445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3528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819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PENGANTAR TEKNIK KOMPILASI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7620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TUGAS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Connector 13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1143000" y="2286000"/>
            <a:ext cx="7772400" cy="12954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dirty="0" err="1" smtClean="0"/>
              <a:t>Carilah</a:t>
            </a:r>
            <a:r>
              <a:rPr lang="en-US" sz="2400" dirty="0" smtClean="0"/>
              <a:t> </a:t>
            </a:r>
            <a:r>
              <a:rPr lang="en-US" sz="2400" dirty="0" err="1" smtClean="0"/>
              <a:t>definisi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b="1" dirty="0" smtClean="0"/>
              <a:t> Interpreter, Compiler,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Translator!</a:t>
            </a:r>
          </a:p>
          <a:p>
            <a:pPr lvl="0"/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Tujuan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Memahami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PROSES-PROSES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     yang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dilakukan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Compiler</a:t>
            </a:r>
          </a:p>
          <a:p>
            <a:endParaRPr lang="en-US" sz="32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Membuat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Compiler</a:t>
            </a:r>
            <a:endParaRPr lang="en-US" sz="32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TextBox 27"/>
          <p:cNvSpPr txBox="1"/>
          <p:nvPr/>
        </p:nvSpPr>
        <p:spPr>
          <a:xfrm>
            <a:off x="1371600" y="1524000"/>
            <a:ext cx="69342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FF0000"/>
                </a:solidFill>
              </a:rPr>
              <a:t>Compile</a:t>
            </a:r>
            <a:r>
              <a:rPr lang="en-US" sz="4000" dirty="0" smtClean="0"/>
              <a:t>   =&gt;  </a:t>
            </a:r>
            <a:r>
              <a:rPr lang="en-US" sz="4000" dirty="0" err="1" smtClean="0"/>
              <a:t>Menyusun</a:t>
            </a:r>
            <a:endParaRPr lang="en-US" sz="4000" dirty="0" smtClean="0"/>
          </a:p>
          <a:p>
            <a:pPr algn="ctr"/>
            <a:endParaRPr lang="en-US" sz="4000" dirty="0" smtClean="0"/>
          </a:p>
          <a:p>
            <a:pPr algn="ctr"/>
            <a:r>
              <a:rPr lang="en-US" sz="4000" i="1" dirty="0" smtClean="0">
                <a:solidFill>
                  <a:srgbClr val="FF0000"/>
                </a:solidFill>
              </a:rPr>
              <a:t>Compiler</a:t>
            </a:r>
            <a:r>
              <a:rPr lang="en-US" sz="4000" dirty="0" smtClean="0">
                <a:solidFill>
                  <a:srgbClr val="FF0000"/>
                </a:solidFill>
              </a:rPr>
              <a:t>  </a:t>
            </a:r>
            <a:r>
              <a:rPr lang="en-US" sz="4000" dirty="0" smtClean="0"/>
              <a:t> </a:t>
            </a:r>
          </a:p>
          <a:p>
            <a:pPr algn="ctr"/>
            <a:r>
              <a:rPr lang="en-US" sz="3200" dirty="0" smtClean="0"/>
              <a:t>Program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 yang men-</a:t>
            </a:r>
            <a:r>
              <a:rPr lang="en-US" sz="3600" b="1" i="1" dirty="0" smtClean="0"/>
              <a:t>translate</a:t>
            </a:r>
            <a:r>
              <a:rPr lang="en-US" sz="3200" dirty="0" smtClean="0"/>
              <a:t> Program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 lain</a:t>
            </a:r>
            <a:endParaRPr lang="en-US" sz="4000" dirty="0" smtClean="0"/>
          </a:p>
          <a:p>
            <a:pPr algn="ctr"/>
            <a:endParaRPr lang="en-US" sz="4000" dirty="0"/>
          </a:p>
        </p:txBody>
      </p:sp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Compiler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loud 11"/>
          <p:cNvSpPr/>
          <p:nvPr/>
        </p:nvSpPr>
        <p:spPr>
          <a:xfrm>
            <a:off x="3733800" y="1676400"/>
            <a:ext cx="2286000" cy="1371600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114800" y="2133600"/>
            <a:ext cx="15887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COMPILER</a:t>
            </a:r>
            <a:endParaRPr lang="en-US" sz="24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1600200"/>
            <a:ext cx="1295400" cy="1447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Program </a:t>
            </a:r>
            <a:r>
              <a:rPr lang="en-US" sz="2000" b="1" dirty="0" err="1" smtClean="0"/>
              <a:t>Sumber</a:t>
            </a:r>
            <a:endParaRPr lang="en-US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7086600" y="1600200"/>
            <a:ext cx="1295400" cy="1447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Program </a:t>
            </a:r>
            <a:r>
              <a:rPr lang="en-US" sz="2000" b="1" dirty="0" err="1" smtClean="0"/>
              <a:t>Sasaran</a:t>
            </a:r>
            <a:endParaRPr lang="en-US" sz="2000" b="1" dirty="0"/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 flipH="1">
            <a:off x="2667000" y="2133600"/>
            <a:ext cx="1066800" cy="381000"/>
          </a:xfrm>
          <a:prstGeom prst="leftArrow">
            <a:avLst>
              <a:gd name="adj1" fmla="val 50000"/>
              <a:gd name="adj2" fmla="val 83333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" name="AutoShape 11"/>
          <p:cNvSpPr>
            <a:spLocks noChangeArrowheads="1"/>
          </p:cNvSpPr>
          <p:nvPr/>
        </p:nvSpPr>
        <p:spPr bwMode="auto">
          <a:xfrm flipH="1">
            <a:off x="6019800" y="2133600"/>
            <a:ext cx="1066800" cy="381000"/>
          </a:xfrm>
          <a:prstGeom prst="leftArrow">
            <a:avLst>
              <a:gd name="adj1" fmla="val 50000"/>
              <a:gd name="adj2" fmla="val 83333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rot="5400000" flipH="1" flipV="1">
            <a:off x="3733800" y="3124200"/>
            <a:ext cx="228600" cy="228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V="1">
            <a:off x="5448300" y="3238500"/>
            <a:ext cx="304800" cy="228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4267200" y="3429000"/>
            <a:ext cx="304800" cy="152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V="1">
            <a:off x="4838700" y="3467100"/>
            <a:ext cx="304800" cy="76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038600" y="3733800"/>
            <a:ext cx="2014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Error Message</a:t>
            </a:r>
            <a:endParaRPr lang="en-US" sz="2400" b="1" dirty="0"/>
          </a:p>
        </p:txBody>
      </p:sp>
      <p:cxnSp>
        <p:nvCxnSpPr>
          <p:cNvPr id="29" name="Straight Connector 28"/>
          <p:cNvCxnSpPr/>
          <p:nvPr/>
        </p:nvCxnSpPr>
        <p:spPr>
          <a:xfrm rot="16200000" flipV="1">
            <a:off x="6019800" y="3124200"/>
            <a:ext cx="228600" cy="228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Proses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Kompilasi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35" name="Cloud 34"/>
          <p:cNvSpPr/>
          <p:nvPr/>
        </p:nvSpPr>
        <p:spPr>
          <a:xfrm>
            <a:off x="3733800" y="4800600"/>
            <a:ext cx="2286000" cy="1371600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962400" y="5257800"/>
            <a:ext cx="17828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INTERPRETER</a:t>
            </a:r>
            <a:endParaRPr lang="en-US" sz="2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295400" y="4724400"/>
            <a:ext cx="1295400" cy="1447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Program </a:t>
            </a:r>
            <a:r>
              <a:rPr lang="en-US" sz="2000" b="1" dirty="0" err="1" smtClean="0"/>
              <a:t>Sumber</a:t>
            </a:r>
            <a:endParaRPr lang="en-US" sz="2000" b="1" dirty="0"/>
          </a:p>
        </p:txBody>
      </p:sp>
      <p:sp>
        <p:nvSpPr>
          <p:cNvPr id="38" name="Rectangle 37"/>
          <p:cNvSpPr/>
          <p:nvPr/>
        </p:nvSpPr>
        <p:spPr>
          <a:xfrm>
            <a:off x="7086600" y="4724400"/>
            <a:ext cx="1295400" cy="1447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Hasil</a:t>
            </a:r>
            <a:endParaRPr lang="en-US" sz="2000" b="1" dirty="0"/>
          </a:p>
        </p:txBody>
      </p:sp>
      <p:sp>
        <p:nvSpPr>
          <p:cNvPr id="39" name="AutoShape 11"/>
          <p:cNvSpPr>
            <a:spLocks noChangeArrowheads="1"/>
          </p:cNvSpPr>
          <p:nvPr/>
        </p:nvSpPr>
        <p:spPr bwMode="auto">
          <a:xfrm flipH="1">
            <a:off x="2667000" y="5257800"/>
            <a:ext cx="1066800" cy="381000"/>
          </a:xfrm>
          <a:prstGeom prst="leftArrow">
            <a:avLst>
              <a:gd name="adj1" fmla="val 50000"/>
              <a:gd name="adj2" fmla="val 83333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0" name="AutoShape 11"/>
          <p:cNvSpPr>
            <a:spLocks noChangeArrowheads="1"/>
          </p:cNvSpPr>
          <p:nvPr/>
        </p:nvSpPr>
        <p:spPr bwMode="auto">
          <a:xfrm flipH="1">
            <a:off x="6019800" y="5257800"/>
            <a:ext cx="1066800" cy="381000"/>
          </a:xfrm>
          <a:prstGeom prst="leftArrow">
            <a:avLst>
              <a:gd name="adj1" fmla="val 50000"/>
              <a:gd name="adj2" fmla="val 83333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  <p:bldP spid="32" grpId="0"/>
      <p:bldP spid="35" grpId="0" animBg="1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00763" y="1752600"/>
            <a:ext cx="1824037" cy="1120775"/>
          </a:xfrm>
          <a:prstGeom prst="rect">
            <a:avLst/>
          </a:prstGeom>
          <a:noFill/>
        </p:spPr>
      </p:pic>
      <p:pic>
        <p:nvPicPr>
          <p:cNvPr id="1027" name="Picture 3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5" cstate="print"/>
          <a:srcRect r="34768"/>
          <a:stretch>
            <a:fillRect/>
          </a:stretch>
        </p:blipFill>
        <p:spPr bwMode="auto">
          <a:xfrm>
            <a:off x="1985963" y="1295400"/>
            <a:ext cx="1219200" cy="1773936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/>
        </p:nvCxnSpPr>
        <p:spPr>
          <a:xfrm>
            <a:off x="3509963" y="2209800"/>
            <a:ext cx="2362200" cy="0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043363" y="762000"/>
            <a:ext cx="129539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en-US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46096" y="35052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Bagaimana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caranya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MANUSIA </a:t>
            </a: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	</a:t>
            </a:r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menyuruh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KOMPUTER?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90600" y="2057400"/>
            <a:ext cx="6721520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Ambiguitas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Bahasa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Manusia</a:t>
            </a:r>
            <a:endParaRPr lang="en-US" sz="32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	(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morfologi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semantik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sintaktik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) 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	</a:t>
            </a:r>
            <a:endParaRPr lang="en-US" sz="32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Masalah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3810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Proses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Kompilasi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828800"/>
            <a:ext cx="8975481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3810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Komponen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Kompilator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295400"/>
            <a:ext cx="8555162" cy="5153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7620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REFERENSI . . .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Connector 13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143000" y="2286000"/>
            <a:ext cx="7095460" cy="13716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b="1" dirty="0" err="1" smtClean="0"/>
              <a:t>Firrar</a:t>
            </a:r>
            <a:r>
              <a:rPr lang="en-US" sz="2400" b="1" dirty="0" smtClean="0"/>
              <a:t> U., </a:t>
            </a:r>
            <a:r>
              <a:rPr lang="en-US" sz="2400" b="1" dirty="0" err="1" smtClean="0"/>
              <a:t>Teknik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Kompilasi</a:t>
            </a:r>
            <a:r>
              <a:rPr lang="en-US" sz="2400" b="1" dirty="0" smtClean="0"/>
              <a:t>, J&amp;J Learning Yogyakarta, 2001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828800" y="4038600"/>
            <a:ext cx="6705600" cy="12954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b="1" dirty="0" smtClean="0"/>
              <a:t>Alfred v. a. &amp; </a:t>
            </a:r>
            <a:r>
              <a:rPr lang="en-US" sz="2400" b="1" dirty="0" err="1" smtClean="0"/>
              <a:t>ullman</a:t>
            </a:r>
            <a:r>
              <a:rPr lang="en-US" sz="2400" b="1" dirty="0" smtClean="0"/>
              <a:t> J.D., Compilers Principles Technique and Tools, Addison Wesley, 1988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</TotalTime>
  <Words>113</Words>
  <Application>Microsoft Office PowerPoint</Application>
  <PresentationFormat>On-screen Show (4:3)</PresentationFormat>
  <Paragraphs>47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MATERI PERKULIAHAN TEKNIK KOMPILASI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Kenkin</cp:lastModifiedBy>
  <cp:revision>202</cp:revision>
  <dcterms:created xsi:type="dcterms:W3CDTF">2012-02-22T14:18:32Z</dcterms:created>
  <dcterms:modified xsi:type="dcterms:W3CDTF">2013-03-09T02:42:12Z</dcterms:modified>
</cp:coreProperties>
</file>