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62" r:id="rId6"/>
    <p:sldId id="263" r:id="rId7"/>
    <p:sldId id="264" r:id="rId8"/>
    <p:sldId id="258" r:id="rId9"/>
    <p:sldId id="259" r:id="rId10"/>
    <p:sldId id="265" r:id="rId11"/>
    <p:sldId id="266" r:id="rId12"/>
    <p:sldId id="260" r:id="rId13"/>
    <p:sldId id="261" r:id="rId14"/>
    <p:sldId id="267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3" autoAdjust="0"/>
    <p:restoredTop sz="94660"/>
  </p:normalViewPr>
  <p:slideViewPr>
    <p:cSldViewPr>
      <p:cViewPr varScale="1">
        <p:scale>
          <a:sx n="69" d="100"/>
          <a:sy n="69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E7830-122E-4C97-9EAB-C52CEC82C9B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0" y="0"/>
            <a:ext cx="3505200" cy="3048000"/>
          </a:xfrm>
          <a:prstGeom prst="cloudCallout">
            <a:avLst>
              <a:gd name="adj1" fmla="val 64087"/>
              <a:gd name="adj2" fmla="val 30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Blackadder ITC" pitchFamily="82" charset="0"/>
              </a:rPr>
              <a:t>SCM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Blackadder ITC" pitchFamily="82" charset="0"/>
              </a:rPr>
              <a:t>Pertemuan</a:t>
            </a:r>
            <a:r>
              <a:rPr lang="en-US" sz="3600" dirty="0" smtClean="0">
                <a:solidFill>
                  <a:srgbClr val="FF0000"/>
                </a:solidFill>
                <a:latin typeface="Blackadder ITC" pitchFamily="82" charset="0"/>
              </a:rPr>
              <a:t> 3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Merancang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Optimalkan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supplier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Dari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Dari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</a:p>
          <a:p>
            <a:pPr marL="1314450" lvl="2" indent="-514350"/>
            <a:r>
              <a:rPr lang="en-US" dirty="0" smtClean="0"/>
              <a:t>Dari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vendor,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Rencanakan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Material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material</a:t>
            </a:r>
          </a:p>
          <a:p>
            <a:pPr marL="914400" lvl="1" indent="-514350"/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–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marL="914400" lvl="1" indent="-514350" algn="just"/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914400" lvl="1" indent="-51435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menjadwalkan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914400" lvl="1" indent="-514350"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basis data</a:t>
            </a:r>
          </a:p>
          <a:p>
            <a:pPr algn="just"/>
            <a:r>
              <a:rPr lang="en-US" dirty="0" smtClean="0"/>
              <a:t>File Master :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, material, supplier, </a:t>
            </a:r>
            <a:r>
              <a:rPr lang="en-US" dirty="0" err="1" smtClean="0"/>
              <a:t>transportasi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algn="just"/>
            <a:r>
              <a:rPr lang="en-US" dirty="0" smtClean="0"/>
              <a:t>File Status :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: </a:t>
            </a:r>
            <a:r>
              <a:rPr lang="en-US" dirty="0" err="1" smtClean="0"/>
              <a:t>Pelacakan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infrastruktur</a:t>
            </a:r>
            <a:r>
              <a:rPr lang="en-US" dirty="0" smtClean="0"/>
              <a:t> :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perbaharui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pPr algn="just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– </a:t>
            </a:r>
            <a:r>
              <a:rPr lang="en-US" dirty="0" err="1" smtClean="0"/>
              <a:t>tugas</a:t>
            </a:r>
            <a:r>
              <a:rPr lang="en-US" dirty="0" smtClean="0"/>
              <a:t> supply chain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Bahan</a:t>
            </a:r>
            <a:r>
              <a:rPr lang="en-US" sz="3600" dirty="0" smtClean="0"/>
              <a:t> Baku</a:t>
            </a:r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Setengah</a:t>
            </a:r>
            <a:r>
              <a:rPr lang="en-US" sz="3600" dirty="0" smtClean="0"/>
              <a:t> </a:t>
            </a:r>
            <a:r>
              <a:rPr lang="en-US" sz="3600" dirty="0" err="1" smtClean="0"/>
              <a:t>jadi</a:t>
            </a:r>
            <a:endParaRPr lang="en-US" sz="3600" dirty="0" smtClean="0"/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jadi</a:t>
            </a:r>
            <a:endParaRPr lang="en-US" sz="3600" dirty="0" smtClean="0"/>
          </a:p>
          <a:p>
            <a:r>
              <a:rPr lang="en-US" sz="3600" dirty="0" smtClean="0"/>
              <a:t>Material </a:t>
            </a:r>
            <a:r>
              <a:rPr lang="en-US" sz="3600" dirty="0" err="1" smtClean="0"/>
              <a:t>dan</a:t>
            </a:r>
            <a:r>
              <a:rPr lang="en-US" sz="3600" dirty="0" smtClean="0"/>
              <a:t> Spare Part </a:t>
            </a:r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komoditas</a:t>
            </a:r>
            <a:endParaRPr lang="en-US" sz="3600" dirty="0" smtClean="0"/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Proyek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Carilah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maksud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inventory </a:t>
            </a:r>
            <a:r>
              <a:rPr lang="en-US" sz="3600" dirty="0" err="1" smtClean="0"/>
              <a:t>tersebut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SCM.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Resumenya</a:t>
            </a:r>
            <a:r>
              <a:rPr lang="en-US" dirty="0" smtClean="0"/>
              <a:t>,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poin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66316ok93eaxzh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609600"/>
            <a:ext cx="3886200" cy="5257800"/>
          </a:xfrm>
        </p:spPr>
      </p:pic>
      <p:sp>
        <p:nvSpPr>
          <p:cNvPr id="1031" name="DownRibbonSharp"/>
          <p:cNvSpPr>
            <a:spLocks noEditPoints="1" noChangeArrowheads="1"/>
          </p:cNvSpPr>
          <p:nvPr/>
        </p:nvSpPr>
        <p:spPr bwMode="auto">
          <a:xfrm>
            <a:off x="3352800" y="2743200"/>
            <a:ext cx="3352800" cy="137160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2700"/>
              <a:gd name="G6" fmla="*/ G5 1 2"/>
              <a:gd name="G7" fmla="+- 2700 0 0"/>
              <a:gd name="T0" fmla="*/ 10800 w 21600"/>
              <a:gd name="T1" fmla="*/ 2700 h 21600"/>
              <a:gd name="T2" fmla="*/ 2700 w 21600"/>
              <a:gd name="T3" fmla="*/ 9450 h 21600"/>
              <a:gd name="T4" fmla="*/ 10800 w 21600"/>
              <a:gd name="T5" fmla="*/ 21600 h 21600"/>
              <a:gd name="T6" fmla="*/ 18900 w 21600"/>
              <a:gd name="T7" fmla="*/ 9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7 h 21600"/>
              <a:gd name="T14" fmla="*/ G4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800" dirty="0" smtClean="0">
                <a:latin typeface="Freestyle Script" pitchFamily="66" charset="0"/>
              </a:rPr>
              <a:t>The End</a:t>
            </a:r>
          </a:p>
          <a:p>
            <a:pPr algn="ctr"/>
            <a:r>
              <a:rPr lang="en-US" sz="2800" dirty="0" smtClean="0">
                <a:latin typeface="Freestyle Script" pitchFamily="66" charset="0"/>
              </a:rPr>
              <a:t>C U next week</a:t>
            </a:r>
            <a:endParaRPr lang="en-US" sz="2800" dirty="0">
              <a:latin typeface="Freestyle Scrip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28B9-DC07-46EE-8971-540F98E8C99F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chemeClr val="accent1"/>
                </a:solidFill>
                <a:latin typeface="Impact" pitchFamily="34" charset="0"/>
              </a:rPr>
              <a:t>Case:</a:t>
            </a:r>
            <a:r>
              <a:rPr lang="en-US" sz="3200">
                <a:latin typeface="Impact" pitchFamily="34" charset="0"/>
              </a:rPr>
              <a:t>  </a:t>
            </a:r>
            <a:r>
              <a:rPr lang="en-US" sz="2800">
                <a:solidFill>
                  <a:schemeClr val="accent1"/>
                </a:solidFill>
                <a:latin typeface="Impact" pitchFamily="34" charset="0"/>
              </a:rPr>
              <a:t>How Dell Reengineered its Supply Chain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7772400" cy="4419600"/>
          </a:xfrm>
        </p:spPr>
        <p:txBody>
          <a:bodyPr/>
          <a:lstStyle/>
          <a:p>
            <a:pPr>
              <a:lnSpc>
                <a:spcPct val="160000"/>
              </a:lnSpc>
              <a:buFont typeface="Monotype Sorts" pitchFamily="2" charset="2"/>
              <a:buNone/>
            </a:pPr>
            <a:r>
              <a:rPr lang="en-US" sz="2200" b="1" u="sng" dirty="0">
                <a:solidFill>
                  <a:schemeClr val="hlink"/>
                </a:solidFill>
                <a:latin typeface="Arial Narrow" pitchFamily="34" charset="0"/>
              </a:rPr>
              <a:t>Problem</a:t>
            </a:r>
            <a:r>
              <a:rPr lang="en-US" sz="2200" b="1" dirty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z="2200" b="1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Dell  pioneered the mail order approach to selling PCs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In 1993, Compaq cuts prices to drive Dell out of the market. Dell experiences $65 million in losses.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 b="1" u="sng" dirty="0">
                <a:solidFill>
                  <a:srgbClr val="FF0000"/>
                </a:solidFill>
                <a:latin typeface="Arial Narrow" pitchFamily="34" charset="0"/>
              </a:rPr>
              <a:t>Solution</a:t>
            </a: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200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Dell implements the following re-engineering strategies: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mass customization 	    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just-in-time marketing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electronic orders &amp; shipments</a:t>
            </a: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     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e-collaboration with major buyers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reduction in testing period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monitoring of productivity &amp; returns on investments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2600" dirty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y"/>
            </a:pPr>
            <a:endParaRPr lang="en-US" sz="2200" b="1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F66C-4AA1-4260-9376-FD204D36B9CC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848600" cy="1143000"/>
          </a:xfrm>
        </p:spPr>
        <p:txBody>
          <a:bodyPr/>
          <a:lstStyle/>
          <a:p>
            <a:r>
              <a:rPr lang="en-US" sz="3200">
                <a:solidFill>
                  <a:schemeClr val="accent1"/>
                </a:solidFill>
                <a:latin typeface="Impact" pitchFamily="34" charset="0"/>
              </a:rPr>
              <a:t>Case:</a:t>
            </a:r>
            <a:r>
              <a:rPr lang="en-US" sz="3200">
                <a:latin typeface="Impact" pitchFamily="34" charset="0"/>
              </a:rPr>
              <a:t>  </a:t>
            </a:r>
            <a:r>
              <a:rPr lang="en-US" sz="2800">
                <a:solidFill>
                  <a:schemeClr val="accent1"/>
                </a:solidFill>
                <a:latin typeface="Impact" pitchFamily="34" charset="0"/>
              </a:rPr>
              <a:t>How Dell Reengineered its Supply Chain </a:t>
            </a:r>
            <a:r>
              <a:rPr lang="en-US" sz="2600">
                <a:solidFill>
                  <a:srgbClr val="FFFFCC"/>
                </a:solidFill>
                <a:latin typeface="Arial Narrow" pitchFamily="34" charset="0"/>
              </a:rPr>
              <a:t>(cont.)</a:t>
            </a:r>
            <a:endParaRPr lang="en-US" sz="280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0772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sz="2200" b="1" u="sng" dirty="0">
                <a:solidFill>
                  <a:schemeClr val="hlink"/>
                </a:solidFill>
                <a:latin typeface="Arial Narrow" pitchFamily="34" charset="0"/>
              </a:rPr>
              <a:t>Results:</a:t>
            </a:r>
            <a:r>
              <a:rPr lang="en-US" sz="2200" b="1" i="1" dirty="0">
                <a:solidFill>
                  <a:schemeClr val="hlink"/>
                </a:solidFill>
                <a:latin typeface="Arial Narrow" pitchFamily="34" charset="0"/>
              </a:rPr>
              <a:t> 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In 2001, Dell made over $4 million in computer web sales/ day.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Becomes leader in Customer Relationship Management (CRM)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Online tracking of orders &amp; shipments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Viewer approved configurations and pricing</a:t>
            </a: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Customized home pages for clients.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Use of Intelligent Agents in production process.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Increased communication with suppliers.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By 1999, Dell becomes the number two PC seller and is a leader in management &amp; profitability.  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Pengingat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Arti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Chain?????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Yang </a:t>
            </a:r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terlibat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dalam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 ????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Tujuan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Chain?????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Manfaat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 ????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Kesulitan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dalam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</a:t>
            </a:r>
          </a:p>
          <a:p>
            <a:endParaRPr lang="en-US" sz="4400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pic>
        <p:nvPicPr>
          <p:cNvPr id="1027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0"/>
            <a:ext cx="1773022" cy="1824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xplosion 2 17"/>
          <p:cNvSpPr/>
          <p:nvPr/>
        </p:nvSpPr>
        <p:spPr>
          <a:xfrm>
            <a:off x="0" y="990600"/>
            <a:ext cx="3657600" cy="5486400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Supply Chain</a:t>
            </a:r>
            <a:endParaRPr lang="en-US" sz="4000" dirty="0"/>
          </a:p>
        </p:txBody>
      </p:sp>
      <p:sp>
        <p:nvSpPr>
          <p:cNvPr id="19" name="7-Point Star 18"/>
          <p:cNvSpPr/>
          <p:nvPr/>
        </p:nvSpPr>
        <p:spPr>
          <a:xfrm>
            <a:off x="3657600" y="1066800"/>
            <a:ext cx="5486400" cy="541020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Demand Chain :</a:t>
            </a:r>
          </a:p>
          <a:p>
            <a:pPr algn="ctr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endParaRPr lang="en-US" sz="2400" dirty="0"/>
          </a:p>
        </p:txBody>
      </p:sp>
      <p:sp>
        <p:nvSpPr>
          <p:cNvPr id="20" name="Flowchart: Direct Access Storage 19"/>
          <p:cNvSpPr/>
          <p:nvPr/>
        </p:nvSpPr>
        <p:spPr>
          <a:xfrm>
            <a:off x="2895600" y="3124200"/>
            <a:ext cx="1676400" cy="457200"/>
          </a:xfrm>
          <a:prstGeom prst="flowChartMagneticDru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pipa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Chain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Value Chain Michael Porter :</a:t>
            </a:r>
          </a:p>
          <a:p>
            <a:pPr>
              <a:buNone/>
            </a:pPr>
            <a:r>
              <a:rPr lang="en-US" dirty="0" err="1" smtClean="0"/>
              <a:t>Latihan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Value Chain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Penerbangan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Porter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value chain Porter :</a:t>
            </a:r>
          </a:p>
          <a:p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Kekuatan</a:t>
            </a:r>
            <a:r>
              <a:rPr lang="en-US" dirty="0" smtClean="0"/>
              <a:t> Supplier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Globalisasi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>
                <a:latin typeface="Chiller" pitchFamily="82" charset="0"/>
              </a:rPr>
              <a:t>Fungsi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Proses</a:t>
            </a:r>
            <a:endParaRPr lang="en-US" sz="5400" dirty="0" smtClean="0">
              <a:latin typeface="Chiller" pitchFamily="82" charset="0"/>
            </a:endParaRPr>
          </a:p>
          <a:p>
            <a:r>
              <a:rPr lang="en-US" sz="5400" dirty="0" err="1" smtClean="0">
                <a:latin typeface="Chiller" pitchFamily="82" charset="0"/>
              </a:rPr>
              <a:t>Produk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Konsumen</a:t>
            </a:r>
            <a:endParaRPr lang="en-US" sz="5400" dirty="0" smtClean="0">
              <a:latin typeface="Chiller" pitchFamily="82" charset="0"/>
            </a:endParaRPr>
          </a:p>
          <a:p>
            <a:r>
              <a:rPr lang="en-US" sz="5400" dirty="0" err="1" smtClean="0">
                <a:latin typeface="Chiller" pitchFamily="82" charset="0"/>
              </a:rPr>
              <a:t>Penerimaan</a:t>
            </a:r>
            <a:r>
              <a:rPr lang="en-US" sz="5400" dirty="0" smtClean="0">
                <a:latin typeface="Chiller" pitchFamily="82" charset="0"/>
              </a:rPr>
              <a:t> VS Performa</a:t>
            </a:r>
          </a:p>
          <a:p>
            <a:r>
              <a:rPr lang="en-US" sz="5400" dirty="0" err="1" smtClean="0">
                <a:latin typeface="Chiller" pitchFamily="82" charset="0"/>
              </a:rPr>
              <a:t>Inventori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Informasi</a:t>
            </a:r>
            <a:endParaRPr lang="en-US" sz="5400" dirty="0" smtClean="0">
              <a:latin typeface="Chiller" pitchFamily="82" charset="0"/>
            </a:endParaRPr>
          </a:p>
          <a:p>
            <a:r>
              <a:rPr lang="en-US" sz="5400" dirty="0" err="1" smtClean="0">
                <a:latin typeface="Chiller" pitchFamily="82" charset="0"/>
              </a:rPr>
              <a:t>Transaksi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Relasi</a:t>
            </a:r>
            <a:endParaRPr lang="en-US" sz="5400" dirty="0">
              <a:latin typeface="Chiller" pitchFamily="82" charset="0"/>
            </a:endParaRPr>
          </a:p>
        </p:txBody>
      </p:sp>
      <p:pic>
        <p:nvPicPr>
          <p:cNvPr id="3074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600200"/>
            <a:ext cx="1479499" cy="182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mengidentifikasi</a:t>
            </a:r>
            <a:r>
              <a:rPr lang="en-US" dirty="0" smtClean="0"/>
              <a:t>,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519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Case:  How Dell Reengineered its Supply Chain</vt:lpstr>
      <vt:lpstr>Case:  How Dell Reengineered its Supply Chain (cont.)</vt:lpstr>
      <vt:lpstr>Pengingat</vt:lpstr>
      <vt:lpstr>Slide 5</vt:lpstr>
      <vt:lpstr>Supply Chain Drivers</vt:lpstr>
      <vt:lpstr>Value Chain Porter</vt:lpstr>
      <vt:lpstr>Perubahan  Paradigma </vt:lpstr>
      <vt:lpstr>Faktor Kritis Sukses Saat Ini</vt:lpstr>
      <vt:lpstr>Langkah – langkah Supply Chain</vt:lpstr>
      <vt:lpstr>Langkah – langkah Supply Chain</vt:lpstr>
      <vt:lpstr>Aliran Informasi  pada SCM</vt:lpstr>
      <vt:lpstr>Jenis – Jenis  Inventory</vt:lpstr>
      <vt:lpstr>Tugas</vt:lpstr>
      <vt:lpstr>Slide 15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MELZZ</dc:creator>
  <cp:lastModifiedBy>MELZZ</cp:lastModifiedBy>
  <cp:revision>25</cp:revision>
  <dcterms:created xsi:type="dcterms:W3CDTF">2011-03-08T14:45:27Z</dcterms:created>
  <dcterms:modified xsi:type="dcterms:W3CDTF">2013-04-02T06:57:06Z</dcterms:modified>
</cp:coreProperties>
</file>