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BF437F-5BBD-458B-A5A8-8C284BA57C97}" type="datetimeFigureOut">
              <a:rPr lang="en-US" smtClean="0"/>
              <a:pPr/>
              <a:t>3/13/2013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C1ECD0D-BEB9-454C-9E8D-5F5AEA649BE0}" type="slidenum">
              <a:rPr lang="en-US" smtClean="0"/>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6AE082-CE2C-4F5D-B148-D495DE1775B9}" type="datetimeFigureOut">
              <a:rPr lang="en-US" smtClean="0"/>
              <a:pPr/>
              <a:t>3/13/2013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Rekayasa Perangkat Lunak - Citra N., S.Si, MT</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94B32-A10B-4FCE-B8E9-A8C66303751A}" type="slidenum">
              <a:rPr lang="en-US" smtClean="0"/>
              <a:pPr/>
              <a:t>‹#›</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794B32-A10B-4FCE-B8E9-A8C66303751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3E69B0E-E88C-4621-BC4D-AC651DD3FD79}" type="datetime1">
              <a:rPr lang="en-US" smtClean="0"/>
              <a:pPr/>
              <a:t>3/13/2013</a:t>
            </a:fld>
            <a:endParaRPr lang="en-US"/>
          </a:p>
        </p:txBody>
      </p:sp>
      <p:sp>
        <p:nvSpPr>
          <p:cNvPr id="19" name="Footer Placeholder 18"/>
          <p:cNvSpPr>
            <a:spLocks noGrp="1"/>
          </p:cNvSpPr>
          <p:nvPr>
            <p:ph type="ftr" sz="quarter" idx="11"/>
          </p:nvPr>
        </p:nvSpPr>
        <p:spPr/>
        <p:txBody>
          <a:bodyPr/>
          <a:lstStyle/>
          <a:p>
            <a:r>
              <a:rPr lang="en-US" smtClean="0"/>
              <a:t>Rekayasa Perangkat Lunak - Citra N., S.Si, MT</a:t>
            </a:r>
            <a:endParaRPr lang="en-US"/>
          </a:p>
        </p:txBody>
      </p:sp>
      <p:sp>
        <p:nvSpPr>
          <p:cNvPr id="27" name="Slide Number Placeholder 26"/>
          <p:cNvSpPr>
            <a:spLocks noGrp="1"/>
          </p:cNvSpPr>
          <p:nvPr>
            <p:ph type="sldNum" sz="quarter" idx="12"/>
          </p:nvPr>
        </p:nvSpPr>
        <p:spPr/>
        <p:txBody>
          <a:bodyPr/>
          <a:lstStyle/>
          <a:p>
            <a:fld id="{DA46C3C2-48A0-4E74-A33B-C5E06C7F4F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92A15-FF7E-46BC-A696-2B326C8E5457}"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86A055-92BD-40FC-AC35-38BB3F08FD8B}"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99B6C1E-75CD-4151-BDBF-4D4C8262281A}"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01B04E7-9273-4F03-B85C-130CE499A8B8}" type="datetime1">
              <a:rPr lang="en-US" smtClean="0"/>
              <a:pPr/>
              <a:t>3/13/2013</a:t>
            </a:fld>
            <a:endParaRPr lang="en-US"/>
          </a:p>
        </p:txBody>
      </p:sp>
      <p:sp>
        <p:nvSpPr>
          <p:cNvPr id="5" name="Footer Placeholder 4"/>
          <p:cNvSpPr>
            <a:spLocks noGrp="1"/>
          </p:cNvSpPr>
          <p:nvPr>
            <p:ph type="ftr" sz="quarter" idx="11"/>
          </p:nvPr>
        </p:nvSpPr>
        <p:spPr/>
        <p:txBody>
          <a:bodyPr/>
          <a:lstStyle/>
          <a:p>
            <a:r>
              <a:rPr lang="en-US" smtClean="0"/>
              <a:t>Rekayasa Perangkat Lunak - Citra N., S.Si, MT</a:t>
            </a:r>
            <a:endParaRPr lang="en-US"/>
          </a:p>
        </p:txBody>
      </p:sp>
      <p:sp>
        <p:nvSpPr>
          <p:cNvPr id="6" name="Slide Number Placeholder 5"/>
          <p:cNvSpPr>
            <a:spLocks noGrp="1"/>
          </p:cNvSpPr>
          <p:nvPr>
            <p:ph type="sldNum" sz="quarter" idx="12"/>
          </p:nvPr>
        </p:nvSpPr>
        <p:spPr/>
        <p:txBody>
          <a:bodyPr/>
          <a:lstStyle/>
          <a:p>
            <a:fld id="{DA46C3C2-48A0-4E74-A33B-C5E06C7F4F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47CD84A-79EE-42CE-823C-0DBB2CEC5688}" type="datetime1">
              <a:rPr lang="en-US" smtClean="0"/>
              <a:pPr/>
              <a:t>3/13/2013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5E7CDFA-F18C-40A3-9962-D9724A3620D9}" type="datetime1">
              <a:rPr lang="en-US" smtClean="0"/>
              <a:pPr/>
              <a:t>3/13/2013</a:t>
            </a:fld>
            <a:endParaRPr lang="en-US"/>
          </a:p>
        </p:txBody>
      </p:sp>
      <p:sp>
        <p:nvSpPr>
          <p:cNvPr id="8" name="Footer Placeholder 7"/>
          <p:cNvSpPr>
            <a:spLocks noGrp="1"/>
          </p:cNvSpPr>
          <p:nvPr>
            <p:ph type="ftr" sz="quarter" idx="11"/>
          </p:nvPr>
        </p:nvSpPr>
        <p:spPr/>
        <p:txBody>
          <a:bodyPr/>
          <a:lstStyle/>
          <a:p>
            <a:r>
              <a:rPr lang="en-US" smtClean="0"/>
              <a:t>Rekayasa Perangkat Lunak - Citra N., S.Si, MT</a:t>
            </a:r>
            <a:endParaRPr lang="en-US"/>
          </a:p>
        </p:txBody>
      </p:sp>
      <p:sp>
        <p:nvSpPr>
          <p:cNvPr id="9" name="Slide Number Placeholder 8"/>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6468C5-0AC2-4EA2-A8E9-2E6EFF020256}" type="datetime1">
              <a:rPr lang="en-US" smtClean="0"/>
              <a:pPr/>
              <a:t>3/13/2013</a:t>
            </a:fld>
            <a:endParaRPr lang="en-US"/>
          </a:p>
        </p:txBody>
      </p:sp>
      <p:sp>
        <p:nvSpPr>
          <p:cNvPr id="4" name="Footer Placeholder 3"/>
          <p:cNvSpPr>
            <a:spLocks noGrp="1"/>
          </p:cNvSpPr>
          <p:nvPr>
            <p:ph type="ftr" sz="quarter" idx="11"/>
          </p:nvPr>
        </p:nvSpPr>
        <p:spPr/>
        <p:txBody>
          <a:bodyPr/>
          <a:lstStyle/>
          <a:p>
            <a:r>
              <a:rPr lang="en-US" smtClean="0"/>
              <a:t>Rekayasa Perangkat Lunak - Citra N., S.Si, MT</a:t>
            </a:r>
            <a:endParaRPr lang="en-US"/>
          </a:p>
        </p:txBody>
      </p:sp>
      <p:sp>
        <p:nvSpPr>
          <p:cNvPr id="5" name="Slide Number Placeholder 4"/>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2AFCC-D650-44FE-9656-2286C88B53DF}" type="datetime1">
              <a:rPr lang="en-US" smtClean="0"/>
              <a:pPr/>
              <a:t>3/13/2013</a:t>
            </a:fld>
            <a:endParaRPr lang="en-US"/>
          </a:p>
        </p:txBody>
      </p:sp>
      <p:sp>
        <p:nvSpPr>
          <p:cNvPr id="3" name="Footer Placeholder 2"/>
          <p:cNvSpPr>
            <a:spLocks noGrp="1"/>
          </p:cNvSpPr>
          <p:nvPr>
            <p:ph type="ftr" sz="quarter" idx="11"/>
          </p:nvPr>
        </p:nvSpPr>
        <p:spPr/>
        <p:txBody>
          <a:bodyPr/>
          <a:lstStyle/>
          <a:p>
            <a:r>
              <a:rPr lang="en-US" smtClean="0"/>
              <a:t>Rekayasa Perangkat Lunak - Citra N., S.Si, MT</a:t>
            </a:r>
            <a:endParaRPr lang="en-US"/>
          </a:p>
        </p:txBody>
      </p:sp>
      <p:sp>
        <p:nvSpPr>
          <p:cNvPr id="4" name="Slide Number Placeholder 3"/>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812504-D984-4566-B259-30CDEC576F70}" type="datetime1">
              <a:rPr lang="en-US" smtClean="0"/>
              <a:pPr/>
              <a:t>3/13/2013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p:txBody>
          <a:bodyPr/>
          <a:lstStyle/>
          <a:p>
            <a:fld id="{DA46C3C2-48A0-4E74-A33B-C5E06C7F4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84156B-9FC3-45F6-AF74-30A71E5C6FCA}" type="datetime1">
              <a:rPr lang="en-US" smtClean="0"/>
              <a:pPr/>
              <a:t>3/13/2013</a:t>
            </a:fld>
            <a:endParaRPr lang="en-US"/>
          </a:p>
        </p:txBody>
      </p:sp>
      <p:sp>
        <p:nvSpPr>
          <p:cNvPr id="6" name="Footer Placeholder 5"/>
          <p:cNvSpPr>
            <a:spLocks noGrp="1"/>
          </p:cNvSpPr>
          <p:nvPr>
            <p:ph type="ftr" sz="quarter" idx="11"/>
          </p:nvPr>
        </p:nvSpPr>
        <p:spPr/>
        <p:txBody>
          <a:bodyPr/>
          <a:lstStyle/>
          <a:p>
            <a:r>
              <a:rPr lang="en-US" smtClean="0"/>
              <a:t>Rekayasa Perangkat Lunak - Citra N., S.Si, MT</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A46C3C2-48A0-4E74-A33B-C5E06C7F4FB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F06837-2049-4B92-8BA3-48958AE39B69}" type="datetime1">
              <a:rPr lang="en-US" smtClean="0"/>
              <a:pPr/>
              <a:t>3/13/2013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Rekayasa Perangkat Lunak - Citra N., S.Si, MT</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A46C3C2-48A0-4E74-A33B-C5E06C7F4FB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err="1" smtClean="0"/>
              <a:t>Manajemen</a:t>
            </a:r>
            <a:r>
              <a:rPr lang="en-US" dirty="0" smtClean="0"/>
              <a:t> </a:t>
            </a:r>
            <a:r>
              <a:rPr lang="en-US" dirty="0" err="1" smtClean="0"/>
              <a:t>Konfigurasi</a:t>
            </a:r>
            <a:r>
              <a:rPr lang="en-US" dirty="0" smtClean="0"/>
              <a:t>  </a:t>
            </a:r>
            <a:r>
              <a:rPr lang="en-US" dirty="0" err="1" smtClean="0"/>
              <a:t>Perangkat</a:t>
            </a:r>
            <a:r>
              <a:rPr lang="en-US" dirty="0" smtClean="0"/>
              <a:t> </a:t>
            </a:r>
            <a:r>
              <a:rPr lang="en-US" dirty="0" err="1" smtClean="0"/>
              <a:t>Lunak</a:t>
            </a:r>
            <a:endParaRPr lang="en-US" dirty="0"/>
          </a:p>
        </p:txBody>
      </p:sp>
      <p:sp>
        <p:nvSpPr>
          <p:cNvPr id="3" name="Subtitle 2"/>
          <p:cNvSpPr>
            <a:spLocks noGrp="1"/>
          </p:cNvSpPr>
          <p:nvPr>
            <p:ph type="subTitle" idx="1"/>
          </p:nvPr>
        </p:nvSpPr>
        <p:spPr/>
        <p:txBody>
          <a:bodyPr/>
          <a:lstStyle/>
          <a:p>
            <a:r>
              <a:rPr lang="en-US" dirty="0" err="1" smtClean="0"/>
              <a:t>Rekayasa</a:t>
            </a:r>
            <a:r>
              <a:rPr lang="en-US" dirty="0" smtClean="0"/>
              <a:t> </a:t>
            </a:r>
            <a:r>
              <a:rPr lang="en-US" dirty="0" err="1" smtClean="0"/>
              <a:t>Perangkat</a:t>
            </a:r>
            <a:r>
              <a:rPr lang="en-US" dirty="0" smtClean="0"/>
              <a:t> </a:t>
            </a:r>
            <a:r>
              <a:rPr lang="en-US" dirty="0" err="1" smtClean="0"/>
              <a:t>Lunak</a:t>
            </a:r>
            <a:endParaRPr lang="en-US" dirty="0" smtClean="0"/>
          </a:p>
          <a:p>
            <a:r>
              <a:rPr lang="en-US" dirty="0" err="1" smtClean="0"/>
              <a:t>Dosen</a:t>
            </a:r>
            <a:r>
              <a:rPr lang="en-US" dirty="0" smtClean="0"/>
              <a:t> : Citra </a:t>
            </a:r>
            <a:r>
              <a:rPr lang="en-US" dirty="0" err="1" smtClean="0"/>
              <a:t>Noviyasari</a:t>
            </a:r>
            <a:r>
              <a:rPr lang="en-US" dirty="0" smtClean="0"/>
              <a:t>, </a:t>
            </a:r>
            <a:r>
              <a:rPr lang="en-US" dirty="0" err="1" smtClean="0"/>
              <a:t>S.Si</a:t>
            </a:r>
            <a:r>
              <a:rPr lang="en-US" dirty="0" smtClean="0"/>
              <a:t>, MT</a:t>
            </a:r>
            <a:endParaRPr lang="en-US" dirty="0"/>
          </a:p>
        </p:txBody>
      </p:sp>
      <p:sp>
        <p:nvSpPr>
          <p:cNvPr id="4"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
        <p:nvSpPr>
          <p:cNvPr id="5" name="Slide Number Placeholder 4"/>
          <p:cNvSpPr>
            <a:spLocks noGrp="1"/>
          </p:cNvSpPr>
          <p:nvPr>
            <p:ph type="sldNum" sz="quarter" idx="12"/>
          </p:nvPr>
        </p:nvSpPr>
        <p:spPr/>
        <p:txBody>
          <a:bodyPr/>
          <a:lstStyle/>
          <a:p>
            <a:fld id="{DA46C3C2-48A0-4E74-A33B-C5E06C7F4FBA}" type="slidenum">
              <a:rPr lang="en-US" smtClean="0"/>
              <a:pPr/>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Definisi</a:t>
            </a:r>
            <a:endParaRPr lang="en-US" dirty="0"/>
          </a:p>
        </p:txBody>
      </p:sp>
      <p:sp>
        <p:nvSpPr>
          <p:cNvPr id="3" name="Content Placeholder 2"/>
          <p:cNvSpPr>
            <a:spLocks noGrp="1"/>
          </p:cNvSpPr>
          <p:nvPr>
            <p:ph idx="1"/>
          </p:nvPr>
        </p:nvSpPr>
        <p:spPr/>
        <p:txBody>
          <a:bodyPr/>
          <a:lstStyle/>
          <a:p>
            <a:pPr algn="just"/>
            <a:r>
              <a:rPr lang="de-DE" dirty="0" smtClean="0"/>
              <a:t>Manajemen Konfigurasi Perangkat Lunak merupakan aktivitas pelindung yang diterapkan pada keseluruhan proses pembuatan perangkat lunak. Ide dasar penggunaan SCM adalah untuk mengantisipasi perubahan  yang terjadi selama satu siklus pengembangan perangkat lunak. </a:t>
            </a:r>
          </a:p>
          <a:p>
            <a:pPr algn="just"/>
            <a:r>
              <a:rPr lang="en-GB" dirty="0" err="1" smtClean="0"/>
              <a:t>Perubahan</a:t>
            </a:r>
            <a:r>
              <a:rPr lang="en-GB" dirty="0" smtClean="0"/>
              <a:t> yang </a:t>
            </a:r>
            <a:r>
              <a:rPr lang="en-GB" dirty="0" err="1" smtClean="0"/>
              <a:t>terjadi</a:t>
            </a:r>
            <a:r>
              <a:rPr lang="en-GB" dirty="0" smtClean="0"/>
              <a:t> </a:t>
            </a:r>
            <a:r>
              <a:rPr lang="en-GB" dirty="0" err="1" smtClean="0"/>
              <a:t>dalam</a:t>
            </a:r>
            <a:r>
              <a:rPr lang="en-GB" dirty="0" smtClean="0"/>
              <a:t> </a:t>
            </a:r>
            <a:r>
              <a:rPr lang="en-GB" dirty="0" err="1" smtClean="0"/>
              <a:t>Manajemen</a:t>
            </a:r>
            <a:r>
              <a:rPr lang="en-GB" dirty="0" smtClean="0"/>
              <a:t> </a:t>
            </a:r>
            <a:r>
              <a:rPr lang="en-GB" dirty="0" err="1" smtClean="0"/>
              <a:t>Konfigurasi</a:t>
            </a:r>
            <a:r>
              <a:rPr lang="en-GB" dirty="0" smtClean="0"/>
              <a:t> </a:t>
            </a:r>
            <a:r>
              <a:rPr lang="en-GB" dirty="0" err="1" smtClean="0"/>
              <a:t>Perangkat</a:t>
            </a:r>
            <a:r>
              <a:rPr lang="en-GB" dirty="0" smtClean="0"/>
              <a:t> </a:t>
            </a:r>
            <a:r>
              <a:rPr lang="en-GB" dirty="0" err="1" smtClean="0"/>
              <a:t>Lunak</a:t>
            </a:r>
            <a:r>
              <a:rPr lang="en-GB" dirty="0" smtClean="0"/>
              <a:t> </a:t>
            </a:r>
            <a:r>
              <a:rPr lang="en-GB" dirty="0" err="1" smtClean="0"/>
              <a:t>didetailkan</a:t>
            </a:r>
            <a:r>
              <a:rPr lang="en-GB" dirty="0" smtClean="0"/>
              <a:t> </a:t>
            </a:r>
            <a:r>
              <a:rPr lang="en-GB" dirty="0" err="1" smtClean="0"/>
              <a:t>di</a:t>
            </a:r>
            <a:r>
              <a:rPr lang="en-GB" dirty="0" smtClean="0"/>
              <a:t> </a:t>
            </a:r>
            <a:r>
              <a:rPr lang="en-GB" dirty="0" err="1" smtClean="0"/>
              <a:t>dalam</a:t>
            </a:r>
            <a:r>
              <a:rPr lang="en-GB" dirty="0" smtClean="0"/>
              <a:t> SCI (</a:t>
            </a:r>
            <a:r>
              <a:rPr lang="en-GB" i="1" dirty="0" smtClean="0"/>
              <a:t>S/W Configuration Item)</a:t>
            </a:r>
            <a:r>
              <a:rPr lang="en-GB" dirty="0" smtClean="0"/>
              <a:t>,</a:t>
            </a:r>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2</a:t>
            </a:fld>
            <a:endParaRPr lang="en-US"/>
          </a:p>
        </p:txBody>
      </p:sp>
      <p:sp>
        <p:nvSpPr>
          <p:cNvPr id="5" name="Footer Placeholder 4"/>
          <p:cNvSpPr>
            <a:spLocks noGrp="1"/>
          </p:cNvSpPr>
          <p:nvPr>
            <p:ph type="ftr" sz="quarter" idx="11"/>
          </p:nvPr>
        </p:nvSpPr>
        <p:spPr>
          <a:xfrm>
            <a:off x="1524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Kegiatan</a:t>
            </a:r>
            <a:r>
              <a:rPr lang="en-US" dirty="0" smtClean="0"/>
              <a:t> yang </a:t>
            </a:r>
            <a:r>
              <a:rPr lang="en-US" dirty="0" err="1" smtClean="0"/>
              <a:t>dilakukan</a:t>
            </a: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de-DE" dirty="0" smtClean="0"/>
              <a:t>Mengidentifikasi Perubahan, setiap perubahan yang terjadi pada lingkungan organisasi yang dianalisis harus dapat dikenali.</a:t>
            </a:r>
            <a:endParaRPr lang="en-US" dirty="0" smtClean="0"/>
          </a:p>
          <a:p>
            <a:pPr marL="514350" lvl="0" indent="-514350">
              <a:buFont typeface="+mj-lt"/>
              <a:buAutoNum type="arabicPeriod"/>
            </a:pPr>
            <a:r>
              <a:rPr lang="de-DE" dirty="0" smtClean="0"/>
              <a:t>Mengontrol perubahan, perubahan yang terjadi tersebut harus ditentukan nilai informasinya, apakah termasuk informasi yang dapat diabaikan atau informasi yang harus diperhatikan.</a:t>
            </a:r>
            <a:endParaRPr lang="en-US" dirty="0" smtClean="0"/>
          </a:p>
          <a:p>
            <a:pPr marL="514350" lvl="0" indent="-514350">
              <a:buFont typeface="+mj-lt"/>
              <a:buAutoNum type="arabicPeriod"/>
            </a:pPr>
            <a:r>
              <a:rPr lang="en-GB" dirty="0" err="1" smtClean="0"/>
              <a:t>Memastikan</a:t>
            </a:r>
            <a:r>
              <a:rPr lang="en-GB" dirty="0" smtClean="0"/>
              <a:t> </a:t>
            </a:r>
            <a:r>
              <a:rPr lang="en-GB" dirty="0" err="1" smtClean="0"/>
              <a:t>bahwa</a:t>
            </a:r>
            <a:r>
              <a:rPr lang="en-GB" dirty="0" smtClean="0"/>
              <a:t> </a:t>
            </a:r>
            <a:r>
              <a:rPr lang="en-GB" dirty="0" err="1" smtClean="0"/>
              <a:t>perubahan</a:t>
            </a:r>
            <a:r>
              <a:rPr lang="en-GB" dirty="0" smtClean="0"/>
              <a:t> </a:t>
            </a:r>
            <a:r>
              <a:rPr lang="en-GB" dirty="0" err="1" smtClean="0"/>
              <a:t>diimplementasikan</a:t>
            </a:r>
            <a:r>
              <a:rPr lang="en-GB" dirty="0" smtClean="0"/>
              <a:t> </a:t>
            </a:r>
            <a:r>
              <a:rPr lang="en-GB" dirty="0" err="1" smtClean="0"/>
              <a:t>secara</a:t>
            </a:r>
            <a:r>
              <a:rPr lang="en-GB" dirty="0" smtClean="0"/>
              <a:t> </a:t>
            </a:r>
            <a:r>
              <a:rPr lang="en-GB" dirty="0" err="1" smtClean="0"/>
              <a:t>tepat</a:t>
            </a:r>
            <a:endParaRPr lang="en-US" dirty="0" smtClean="0"/>
          </a:p>
          <a:p>
            <a:pPr marL="514350" lvl="0" indent="-514350">
              <a:buFont typeface="+mj-lt"/>
              <a:buAutoNum type="arabicPeriod"/>
            </a:pPr>
            <a:r>
              <a:rPr lang="en-GB" dirty="0" err="1" smtClean="0"/>
              <a:t>Melaporkan</a:t>
            </a:r>
            <a:r>
              <a:rPr lang="en-GB" dirty="0" smtClean="0"/>
              <a:t> </a:t>
            </a:r>
            <a:r>
              <a:rPr lang="en-GB" dirty="0" err="1" smtClean="0"/>
              <a:t>perubahan</a:t>
            </a:r>
            <a:r>
              <a:rPr lang="en-GB" dirty="0" smtClean="0"/>
              <a:t> </a:t>
            </a:r>
            <a:r>
              <a:rPr lang="en-GB" dirty="0" err="1" smtClean="0"/>
              <a:t>pada</a:t>
            </a:r>
            <a:r>
              <a:rPr lang="en-GB" dirty="0" smtClean="0"/>
              <a:t> </a:t>
            </a:r>
            <a:r>
              <a:rPr lang="en-GB" dirty="0" err="1" smtClean="0"/>
              <a:t>pihak</a:t>
            </a:r>
            <a:r>
              <a:rPr lang="en-GB" dirty="0" smtClean="0"/>
              <a:t> yang </a:t>
            </a:r>
            <a:r>
              <a:rPr lang="en-GB" dirty="0" err="1" smtClean="0"/>
              <a:t>terkait</a:t>
            </a:r>
            <a:r>
              <a:rPr lang="en-GB" dirty="0" smtClean="0"/>
              <a:t>.</a:t>
            </a: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3</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Software Configuration Item </a:t>
            </a:r>
            <a:r>
              <a:rPr lang="en-US" dirty="0" smtClean="0"/>
              <a:t>-1</a:t>
            </a:r>
            <a:endParaRPr lang="en-US" dirty="0"/>
          </a:p>
        </p:txBody>
      </p:sp>
      <p:sp>
        <p:nvSpPr>
          <p:cNvPr id="3" name="Content Placeholder 2"/>
          <p:cNvSpPr>
            <a:spLocks noGrp="1"/>
          </p:cNvSpPr>
          <p:nvPr>
            <p:ph idx="1"/>
          </p:nvPr>
        </p:nvSpPr>
        <p:spPr/>
        <p:txBody>
          <a:bodyPr>
            <a:normAutofit/>
          </a:bodyPr>
          <a:lstStyle/>
          <a:p>
            <a:pPr lvl="0"/>
            <a:r>
              <a:rPr lang="en-GB" sz="2800" dirty="0" err="1" smtClean="0"/>
              <a:t>Spesifikasi</a:t>
            </a:r>
            <a:r>
              <a:rPr lang="en-GB" sz="2800" dirty="0" smtClean="0"/>
              <a:t> </a:t>
            </a:r>
            <a:r>
              <a:rPr lang="en-GB" sz="2800" dirty="0" err="1" smtClean="0"/>
              <a:t>Sistem</a:t>
            </a:r>
            <a:endParaRPr lang="en-US" sz="2800" dirty="0" smtClean="0"/>
          </a:p>
          <a:p>
            <a:pPr lvl="0"/>
            <a:r>
              <a:rPr lang="en-GB" sz="2800" dirty="0" err="1" smtClean="0"/>
              <a:t>Rencana</a:t>
            </a:r>
            <a:r>
              <a:rPr lang="en-GB" sz="2800" dirty="0" smtClean="0"/>
              <a:t> </a:t>
            </a:r>
            <a:r>
              <a:rPr lang="en-GB" sz="2800" dirty="0" err="1" smtClean="0"/>
              <a:t>Proyek</a:t>
            </a:r>
            <a:r>
              <a:rPr lang="en-GB" sz="2800" dirty="0" smtClean="0"/>
              <a:t> </a:t>
            </a:r>
            <a:r>
              <a:rPr lang="en-GB" sz="2800" dirty="0" err="1" smtClean="0"/>
              <a:t>Perangkat</a:t>
            </a:r>
            <a:r>
              <a:rPr lang="en-GB" sz="2800" dirty="0" smtClean="0"/>
              <a:t> </a:t>
            </a:r>
            <a:r>
              <a:rPr lang="en-GB" sz="2800" dirty="0" err="1" smtClean="0"/>
              <a:t>Lunak</a:t>
            </a:r>
            <a:endParaRPr lang="en-US" sz="2800" dirty="0" smtClean="0"/>
          </a:p>
          <a:p>
            <a:pPr lvl="0"/>
            <a:r>
              <a:rPr lang="en-GB" sz="2800" dirty="0" err="1" smtClean="0"/>
              <a:t>Spesifikasi</a:t>
            </a:r>
            <a:r>
              <a:rPr lang="en-GB" sz="2800" dirty="0" smtClean="0"/>
              <a:t> </a:t>
            </a:r>
            <a:r>
              <a:rPr lang="en-GB" sz="2800" dirty="0" err="1" smtClean="0"/>
              <a:t>Persyaratan</a:t>
            </a:r>
            <a:r>
              <a:rPr lang="en-GB" sz="2800" dirty="0" smtClean="0"/>
              <a:t> </a:t>
            </a:r>
            <a:r>
              <a:rPr lang="en-GB" sz="2800" dirty="0" err="1" smtClean="0"/>
              <a:t>Perangkat</a:t>
            </a:r>
            <a:r>
              <a:rPr lang="en-GB" sz="2800" dirty="0" smtClean="0"/>
              <a:t> </a:t>
            </a:r>
            <a:r>
              <a:rPr lang="en-GB" sz="2800" dirty="0" err="1" smtClean="0"/>
              <a:t>Lunak</a:t>
            </a:r>
            <a:endParaRPr lang="en-US" sz="2800" dirty="0" smtClean="0"/>
          </a:p>
          <a:p>
            <a:pPr lvl="1"/>
            <a:r>
              <a:rPr lang="en-GB" dirty="0" smtClean="0"/>
              <a:t>Model </a:t>
            </a:r>
            <a:r>
              <a:rPr lang="en-GB" dirty="0" err="1" smtClean="0"/>
              <a:t>Analisis</a:t>
            </a:r>
            <a:endParaRPr lang="en-US" dirty="0" smtClean="0"/>
          </a:p>
          <a:p>
            <a:pPr lvl="1"/>
            <a:r>
              <a:rPr lang="en-GB" dirty="0" err="1" smtClean="0"/>
              <a:t>Spesifikasi</a:t>
            </a:r>
            <a:r>
              <a:rPr lang="en-GB" dirty="0" smtClean="0"/>
              <a:t> </a:t>
            </a:r>
            <a:r>
              <a:rPr lang="en-GB" dirty="0" err="1" smtClean="0"/>
              <a:t>Proses</a:t>
            </a:r>
            <a:endParaRPr lang="en-US" dirty="0" smtClean="0"/>
          </a:p>
          <a:p>
            <a:pPr lvl="1"/>
            <a:r>
              <a:rPr lang="en-GB" dirty="0" err="1" smtClean="0"/>
              <a:t>Prototipe</a:t>
            </a:r>
            <a:endParaRPr lang="en-US" dirty="0" smtClean="0"/>
          </a:p>
          <a:p>
            <a:pPr lvl="1"/>
            <a:r>
              <a:rPr lang="en-GB" dirty="0" err="1" smtClean="0"/>
              <a:t>Spesifikasi</a:t>
            </a:r>
            <a:r>
              <a:rPr lang="en-GB" dirty="0" smtClean="0"/>
              <a:t> </a:t>
            </a:r>
            <a:r>
              <a:rPr lang="en-GB" dirty="0" err="1" smtClean="0"/>
              <a:t>matematis</a:t>
            </a:r>
            <a:endParaRPr lang="en-US" dirty="0" smtClean="0"/>
          </a:p>
          <a:p>
            <a:pPr lvl="0"/>
            <a:r>
              <a:rPr lang="en-GB" sz="2800" dirty="0" smtClean="0"/>
              <a:t>Manual </a:t>
            </a:r>
            <a:r>
              <a:rPr lang="en-GB" sz="2800" dirty="0" err="1" smtClean="0"/>
              <a:t>Awal</a:t>
            </a:r>
            <a:r>
              <a:rPr lang="en-GB" sz="2800" dirty="0" smtClean="0"/>
              <a:t> User</a:t>
            </a:r>
          </a:p>
        </p:txBody>
      </p:sp>
      <p:sp>
        <p:nvSpPr>
          <p:cNvPr id="4" name="Slide Number Placeholder 3"/>
          <p:cNvSpPr>
            <a:spLocks noGrp="1"/>
          </p:cNvSpPr>
          <p:nvPr>
            <p:ph type="sldNum" sz="quarter" idx="12"/>
          </p:nvPr>
        </p:nvSpPr>
        <p:spPr/>
        <p:txBody>
          <a:bodyPr/>
          <a:lstStyle/>
          <a:p>
            <a:fld id="{DA46C3C2-48A0-4E74-A33B-C5E06C7F4FBA}" type="slidenum">
              <a:rPr lang="en-US" smtClean="0"/>
              <a:pPr/>
              <a:t>4</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Software Configuration Item </a:t>
            </a:r>
            <a:r>
              <a:rPr lang="en-US" dirty="0" smtClean="0"/>
              <a:t>-2</a:t>
            </a:r>
            <a:endParaRPr lang="en-US" dirty="0"/>
          </a:p>
        </p:txBody>
      </p:sp>
      <p:sp>
        <p:nvSpPr>
          <p:cNvPr id="3" name="Content Placeholder 2"/>
          <p:cNvSpPr>
            <a:spLocks noGrp="1"/>
          </p:cNvSpPr>
          <p:nvPr>
            <p:ph idx="1"/>
          </p:nvPr>
        </p:nvSpPr>
        <p:spPr/>
        <p:txBody>
          <a:bodyPr>
            <a:normAutofit fontScale="92500" lnSpcReduction="10000"/>
          </a:bodyPr>
          <a:lstStyle/>
          <a:p>
            <a:pPr lvl="0"/>
            <a:r>
              <a:rPr lang="en-GB" sz="2800" dirty="0" err="1" smtClean="0"/>
              <a:t>Spesifikasi</a:t>
            </a:r>
            <a:r>
              <a:rPr lang="en-GB" sz="2800" dirty="0" smtClean="0"/>
              <a:t> </a:t>
            </a:r>
            <a:r>
              <a:rPr lang="en-GB" sz="2800" dirty="0" err="1" smtClean="0"/>
              <a:t>Desain</a:t>
            </a:r>
            <a:endParaRPr lang="en-US" sz="2800" dirty="0" smtClean="0"/>
          </a:p>
          <a:p>
            <a:pPr lvl="1"/>
            <a:r>
              <a:rPr lang="en-GB" dirty="0" err="1" smtClean="0"/>
              <a:t>Deskripsi</a:t>
            </a:r>
            <a:r>
              <a:rPr lang="en-GB" dirty="0" smtClean="0"/>
              <a:t> </a:t>
            </a:r>
            <a:r>
              <a:rPr lang="en-GB" dirty="0" err="1" smtClean="0"/>
              <a:t>desain</a:t>
            </a:r>
            <a:r>
              <a:rPr lang="en-GB" dirty="0" smtClean="0"/>
              <a:t> data</a:t>
            </a:r>
            <a:endParaRPr lang="en-US" dirty="0" smtClean="0"/>
          </a:p>
          <a:p>
            <a:pPr lvl="1"/>
            <a:r>
              <a:rPr lang="en-GB" dirty="0" err="1" smtClean="0"/>
              <a:t>Deskripsi</a:t>
            </a:r>
            <a:r>
              <a:rPr lang="en-GB" dirty="0" smtClean="0"/>
              <a:t> </a:t>
            </a:r>
            <a:r>
              <a:rPr lang="en-GB" dirty="0" err="1" smtClean="0"/>
              <a:t>desain</a:t>
            </a:r>
            <a:r>
              <a:rPr lang="en-GB" dirty="0" smtClean="0"/>
              <a:t> </a:t>
            </a:r>
            <a:r>
              <a:rPr lang="en-GB" dirty="0" err="1" smtClean="0"/>
              <a:t>arsitektur</a:t>
            </a:r>
            <a:endParaRPr lang="en-US" dirty="0" smtClean="0"/>
          </a:p>
          <a:p>
            <a:pPr lvl="1"/>
            <a:r>
              <a:rPr lang="en-GB" dirty="0" err="1" smtClean="0"/>
              <a:t>Deskripsi</a:t>
            </a:r>
            <a:r>
              <a:rPr lang="en-GB" dirty="0" smtClean="0"/>
              <a:t> </a:t>
            </a:r>
            <a:r>
              <a:rPr lang="en-GB" dirty="0" err="1" smtClean="0"/>
              <a:t>desain</a:t>
            </a:r>
            <a:r>
              <a:rPr lang="en-GB" dirty="0" smtClean="0"/>
              <a:t> </a:t>
            </a:r>
            <a:r>
              <a:rPr lang="en-GB" dirty="0" err="1" smtClean="0"/>
              <a:t>modul</a:t>
            </a:r>
            <a:endParaRPr lang="en-US" dirty="0" smtClean="0"/>
          </a:p>
          <a:p>
            <a:pPr lvl="1"/>
            <a:r>
              <a:rPr lang="en-GB" dirty="0" err="1" smtClean="0"/>
              <a:t>Deskripsi</a:t>
            </a:r>
            <a:r>
              <a:rPr lang="en-GB" dirty="0" smtClean="0"/>
              <a:t> </a:t>
            </a:r>
            <a:r>
              <a:rPr lang="en-GB" dirty="0" err="1" smtClean="0"/>
              <a:t>desain</a:t>
            </a:r>
            <a:r>
              <a:rPr lang="en-GB" dirty="0" smtClean="0"/>
              <a:t> interface</a:t>
            </a:r>
            <a:endParaRPr lang="en-US" dirty="0" smtClean="0"/>
          </a:p>
          <a:p>
            <a:pPr lvl="1"/>
            <a:r>
              <a:rPr lang="en-GB" dirty="0" err="1" smtClean="0"/>
              <a:t>Deskripsi</a:t>
            </a:r>
            <a:r>
              <a:rPr lang="en-GB" dirty="0" smtClean="0"/>
              <a:t> </a:t>
            </a:r>
            <a:r>
              <a:rPr lang="en-GB" dirty="0" err="1" smtClean="0"/>
              <a:t>desain</a:t>
            </a:r>
            <a:r>
              <a:rPr lang="en-GB" dirty="0" smtClean="0"/>
              <a:t> </a:t>
            </a:r>
            <a:r>
              <a:rPr lang="en-GB" dirty="0" err="1" smtClean="0"/>
              <a:t>objek</a:t>
            </a:r>
            <a:endParaRPr lang="en-US" dirty="0" smtClean="0"/>
          </a:p>
          <a:p>
            <a:pPr lvl="0"/>
            <a:r>
              <a:rPr lang="en-GB" sz="2800" dirty="0" smtClean="0"/>
              <a:t>Listing program</a:t>
            </a:r>
            <a:endParaRPr lang="en-US" sz="2800" dirty="0" smtClean="0"/>
          </a:p>
          <a:p>
            <a:r>
              <a:rPr lang="en-GB" sz="2800" dirty="0" smtClean="0"/>
              <a:t> </a:t>
            </a:r>
            <a:r>
              <a:rPr lang="en-GB" sz="2800" dirty="0" err="1" smtClean="0"/>
              <a:t>Spesifikasi</a:t>
            </a:r>
            <a:r>
              <a:rPr lang="en-GB" sz="2800" dirty="0" smtClean="0"/>
              <a:t> </a:t>
            </a:r>
            <a:r>
              <a:rPr lang="en-GB" sz="2800" dirty="0" err="1" smtClean="0"/>
              <a:t>Pengujian</a:t>
            </a:r>
            <a:endParaRPr lang="en-US" sz="2800" dirty="0" smtClean="0"/>
          </a:p>
          <a:p>
            <a:pPr lvl="1"/>
            <a:r>
              <a:rPr lang="en-GB" dirty="0" err="1" smtClean="0"/>
              <a:t>Rencana</a:t>
            </a:r>
            <a:r>
              <a:rPr lang="en-GB" dirty="0" smtClean="0"/>
              <a:t> </a:t>
            </a:r>
            <a:r>
              <a:rPr lang="en-GB" dirty="0" err="1" smtClean="0"/>
              <a:t>dan</a:t>
            </a:r>
            <a:r>
              <a:rPr lang="en-GB" dirty="0" smtClean="0"/>
              <a:t> </a:t>
            </a:r>
            <a:r>
              <a:rPr lang="en-GB" dirty="0" err="1" smtClean="0"/>
              <a:t>prosedur</a:t>
            </a:r>
            <a:r>
              <a:rPr lang="en-GB" dirty="0" smtClean="0"/>
              <a:t> </a:t>
            </a:r>
            <a:r>
              <a:rPr lang="en-GB" dirty="0" err="1" smtClean="0"/>
              <a:t>pengujian</a:t>
            </a:r>
            <a:endParaRPr lang="en-US" dirty="0" smtClean="0"/>
          </a:p>
          <a:p>
            <a:pPr lvl="1"/>
            <a:r>
              <a:rPr lang="en-GB" dirty="0" smtClean="0"/>
              <a:t>Test case </a:t>
            </a:r>
            <a:r>
              <a:rPr lang="en-GB" dirty="0" err="1" smtClean="0"/>
              <a:t>dan</a:t>
            </a:r>
            <a:r>
              <a:rPr lang="en-GB" dirty="0" smtClean="0"/>
              <a:t> </a:t>
            </a:r>
            <a:r>
              <a:rPr lang="en-GB" dirty="0" err="1" smtClean="0"/>
              <a:t>Catatan</a:t>
            </a:r>
            <a:r>
              <a:rPr lang="en-GB" dirty="0" smtClean="0"/>
              <a:t> </a:t>
            </a:r>
            <a:r>
              <a:rPr lang="en-GB" dirty="0" err="1" smtClean="0"/>
              <a:t>hasil</a:t>
            </a:r>
            <a:r>
              <a:rPr lang="en-GB" dirty="0" smtClean="0"/>
              <a:t> </a:t>
            </a:r>
            <a:r>
              <a:rPr lang="en-GB" dirty="0" err="1" smtClean="0"/>
              <a:t>kasus</a:t>
            </a:r>
            <a:r>
              <a:rPr lang="en-GB" dirty="0" smtClean="0"/>
              <a:t> </a:t>
            </a:r>
            <a:r>
              <a:rPr lang="en-GB" dirty="0" err="1" smtClean="0"/>
              <a:t>uji</a:t>
            </a:r>
            <a:endParaRPr lang="en-US" dirty="0" smtClean="0"/>
          </a:p>
          <a:p>
            <a:pPr lvl="0"/>
            <a:r>
              <a:rPr lang="en-GB" sz="2800" dirty="0" smtClean="0"/>
              <a:t>Manual </a:t>
            </a:r>
            <a:r>
              <a:rPr lang="en-GB" sz="2800" dirty="0" err="1" smtClean="0"/>
              <a:t>Operasi</a:t>
            </a:r>
            <a:r>
              <a:rPr lang="en-GB" sz="2800" dirty="0" smtClean="0"/>
              <a:t> </a:t>
            </a:r>
            <a:r>
              <a:rPr lang="en-GB" sz="2800" dirty="0" err="1" smtClean="0"/>
              <a:t>dan</a:t>
            </a:r>
            <a:r>
              <a:rPr lang="en-GB" sz="2800" dirty="0" smtClean="0"/>
              <a:t> </a:t>
            </a:r>
            <a:r>
              <a:rPr lang="en-GB" sz="2800" dirty="0" err="1" smtClean="0"/>
              <a:t>Instalasi</a:t>
            </a:r>
            <a:endParaRPr lang="en-US" sz="2800" dirty="0" smtClean="0"/>
          </a:p>
          <a:p>
            <a:pPr lvl="0"/>
            <a:endParaRPr lang="en-US" sz="2800" dirty="0" smtClean="0"/>
          </a:p>
          <a:p>
            <a:endParaRPr lang="en-US"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5</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smtClean="0"/>
              <a:t>Rekayasa Perangkat Lunak - Citra N., S.Si, MT</a:t>
            </a:r>
            <a:endParaRPr lang="en-US" i="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Software Configuration Item </a:t>
            </a:r>
            <a:r>
              <a:rPr lang="en-US" dirty="0" smtClean="0"/>
              <a:t>-3</a:t>
            </a:r>
            <a:endParaRPr lang="en-US" dirty="0"/>
          </a:p>
        </p:txBody>
      </p:sp>
      <p:sp>
        <p:nvSpPr>
          <p:cNvPr id="3" name="Content Placeholder 2"/>
          <p:cNvSpPr>
            <a:spLocks noGrp="1"/>
          </p:cNvSpPr>
          <p:nvPr>
            <p:ph idx="1"/>
          </p:nvPr>
        </p:nvSpPr>
        <p:spPr/>
        <p:txBody>
          <a:bodyPr>
            <a:normAutofit fontScale="85000" lnSpcReduction="10000"/>
          </a:bodyPr>
          <a:lstStyle/>
          <a:p>
            <a:pPr lvl="0"/>
            <a:r>
              <a:rPr lang="en-GB" sz="2800" dirty="0" smtClean="0"/>
              <a:t>Program yang </a:t>
            </a:r>
            <a:r>
              <a:rPr lang="en-GB" sz="2800" dirty="0" err="1" smtClean="0"/>
              <a:t>dieksekusi</a:t>
            </a:r>
            <a:endParaRPr lang="en-US" sz="2800" dirty="0" smtClean="0"/>
          </a:p>
          <a:p>
            <a:pPr lvl="1"/>
            <a:r>
              <a:rPr lang="en-GB" dirty="0" err="1" smtClean="0"/>
              <a:t>Kode</a:t>
            </a:r>
            <a:r>
              <a:rPr lang="en-GB" dirty="0" smtClean="0"/>
              <a:t> yang </a:t>
            </a:r>
            <a:r>
              <a:rPr lang="en-GB" dirty="0" err="1" smtClean="0"/>
              <a:t>dieksekusi</a:t>
            </a:r>
            <a:endParaRPr lang="en-US" dirty="0" smtClean="0"/>
          </a:p>
          <a:p>
            <a:pPr lvl="1"/>
            <a:r>
              <a:rPr lang="en-GB" dirty="0" err="1" smtClean="0"/>
              <a:t>Modul-modul</a:t>
            </a:r>
            <a:r>
              <a:rPr lang="en-GB" dirty="0" smtClean="0"/>
              <a:t> </a:t>
            </a:r>
            <a:r>
              <a:rPr lang="en-GB" dirty="0" err="1" smtClean="0"/>
              <a:t>terkait</a:t>
            </a:r>
            <a:r>
              <a:rPr lang="en-GB" dirty="0" smtClean="0"/>
              <a:t> </a:t>
            </a:r>
            <a:r>
              <a:rPr lang="en-GB" dirty="0" err="1" smtClean="0"/>
              <a:t>eksekusi</a:t>
            </a:r>
            <a:endParaRPr lang="en-US" dirty="0" smtClean="0"/>
          </a:p>
          <a:p>
            <a:pPr lvl="0"/>
            <a:r>
              <a:rPr lang="en-GB" sz="2800" dirty="0" err="1" smtClean="0"/>
              <a:t>Deskripsi</a:t>
            </a:r>
            <a:r>
              <a:rPr lang="en-GB" sz="2800" dirty="0" smtClean="0"/>
              <a:t> Database</a:t>
            </a:r>
            <a:endParaRPr lang="en-US" sz="2800" dirty="0" smtClean="0"/>
          </a:p>
          <a:p>
            <a:pPr lvl="1"/>
            <a:r>
              <a:rPr lang="en-GB" dirty="0" err="1" smtClean="0"/>
              <a:t>Skema</a:t>
            </a:r>
            <a:r>
              <a:rPr lang="en-GB" dirty="0" smtClean="0"/>
              <a:t> </a:t>
            </a:r>
            <a:r>
              <a:rPr lang="en-GB" dirty="0" err="1" smtClean="0"/>
              <a:t>dan</a:t>
            </a:r>
            <a:r>
              <a:rPr lang="en-GB" dirty="0" smtClean="0"/>
              <a:t> </a:t>
            </a:r>
            <a:r>
              <a:rPr lang="en-GB" dirty="0" err="1" smtClean="0"/>
              <a:t>struktur</a:t>
            </a:r>
            <a:r>
              <a:rPr lang="en-GB" dirty="0" smtClean="0"/>
              <a:t> file</a:t>
            </a:r>
            <a:endParaRPr lang="en-US" dirty="0" smtClean="0"/>
          </a:p>
          <a:p>
            <a:pPr lvl="1"/>
            <a:r>
              <a:rPr lang="en-GB" dirty="0" smtClean="0"/>
              <a:t>Data </a:t>
            </a:r>
            <a:r>
              <a:rPr lang="en-GB" dirty="0" err="1" smtClean="0"/>
              <a:t>awal</a:t>
            </a:r>
            <a:endParaRPr lang="en-US" dirty="0" smtClean="0"/>
          </a:p>
          <a:p>
            <a:pPr lvl="0"/>
            <a:r>
              <a:rPr lang="en-GB" sz="2800" dirty="0" smtClean="0"/>
              <a:t>Manual User</a:t>
            </a:r>
            <a:endParaRPr lang="en-US" sz="2800" dirty="0" smtClean="0"/>
          </a:p>
          <a:p>
            <a:pPr lvl="0"/>
            <a:r>
              <a:rPr lang="en-GB" sz="2800" dirty="0" err="1" smtClean="0"/>
              <a:t>Dokumen</a:t>
            </a:r>
            <a:r>
              <a:rPr lang="en-GB" sz="2800" dirty="0" smtClean="0"/>
              <a:t> </a:t>
            </a:r>
            <a:r>
              <a:rPr lang="en-GB" sz="2800" dirty="0" err="1" smtClean="0"/>
              <a:t>Pemeliharaan</a:t>
            </a:r>
            <a:endParaRPr lang="en-US" sz="2800" dirty="0" smtClean="0"/>
          </a:p>
          <a:p>
            <a:pPr lvl="1"/>
            <a:r>
              <a:rPr lang="en-GB" dirty="0" err="1" smtClean="0"/>
              <a:t>Laporan</a:t>
            </a:r>
            <a:r>
              <a:rPr lang="en-GB" dirty="0" smtClean="0"/>
              <a:t> </a:t>
            </a:r>
            <a:r>
              <a:rPr lang="en-GB" dirty="0" err="1" smtClean="0"/>
              <a:t>masalah</a:t>
            </a:r>
            <a:r>
              <a:rPr lang="en-GB" dirty="0" smtClean="0"/>
              <a:t> </a:t>
            </a:r>
            <a:r>
              <a:rPr lang="en-GB" dirty="0" err="1" smtClean="0"/>
              <a:t>Perangkat</a:t>
            </a:r>
            <a:r>
              <a:rPr lang="en-GB" dirty="0" smtClean="0"/>
              <a:t> </a:t>
            </a:r>
            <a:r>
              <a:rPr lang="en-GB" dirty="0" err="1" smtClean="0"/>
              <a:t>lunak</a:t>
            </a:r>
            <a:endParaRPr lang="en-US" dirty="0" smtClean="0"/>
          </a:p>
          <a:p>
            <a:pPr lvl="1"/>
            <a:r>
              <a:rPr lang="en-GB" dirty="0" err="1" smtClean="0"/>
              <a:t>Persyaratan</a:t>
            </a:r>
            <a:r>
              <a:rPr lang="en-GB" dirty="0" smtClean="0"/>
              <a:t> </a:t>
            </a:r>
            <a:r>
              <a:rPr lang="en-GB" dirty="0" err="1" smtClean="0"/>
              <a:t>pemeliharaan</a:t>
            </a:r>
            <a:endParaRPr lang="en-US" dirty="0" smtClean="0"/>
          </a:p>
          <a:p>
            <a:pPr lvl="1"/>
            <a:r>
              <a:rPr lang="en-GB" dirty="0" err="1" smtClean="0"/>
              <a:t>Permintaan</a:t>
            </a:r>
            <a:r>
              <a:rPr lang="en-GB" dirty="0" smtClean="0"/>
              <a:t> </a:t>
            </a:r>
            <a:r>
              <a:rPr lang="en-GB" dirty="0" err="1" smtClean="0"/>
              <a:t>perubahan</a:t>
            </a:r>
            <a:r>
              <a:rPr lang="en-GB" dirty="0" smtClean="0"/>
              <a:t> </a:t>
            </a:r>
            <a:r>
              <a:rPr lang="en-GB" dirty="0" err="1" smtClean="0"/>
              <a:t>rekayasa</a:t>
            </a:r>
            <a:r>
              <a:rPr lang="en-GB" dirty="0" smtClean="0"/>
              <a:t>.</a:t>
            </a:r>
            <a:endParaRPr lang="en-US" dirty="0" smtClean="0"/>
          </a:p>
          <a:p>
            <a:pPr lvl="0"/>
            <a:r>
              <a:rPr lang="en-GB" sz="2800" dirty="0" smtClean="0"/>
              <a:t>Standard </a:t>
            </a:r>
            <a:r>
              <a:rPr lang="en-GB" sz="2800" dirty="0" err="1" smtClean="0"/>
              <a:t>dan</a:t>
            </a:r>
            <a:r>
              <a:rPr lang="en-GB" sz="2800" dirty="0" smtClean="0"/>
              <a:t> </a:t>
            </a:r>
            <a:r>
              <a:rPr lang="en-GB" sz="2800" dirty="0" err="1" smtClean="0"/>
              <a:t>Prosedur</a:t>
            </a:r>
            <a:r>
              <a:rPr lang="en-GB" sz="2800" dirty="0" smtClean="0"/>
              <a:t> </a:t>
            </a:r>
            <a:r>
              <a:rPr lang="en-GB" sz="2800" dirty="0" err="1" smtClean="0"/>
              <a:t>untuk</a:t>
            </a:r>
            <a:r>
              <a:rPr lang="en-GB" sz="2800" dirty="0" smtClean="0"/>
              <a:t> </a:t>
            </a:r>
            <a:r>
              <a:rPr lang="en-GB" sz="2800" dirty="0" err="1" smtClean="0"/>
              <a:t>rekayasa</a:t>
            </a:r>
            <a:r>
              <a:rPr lang="en-GB" sz="2800" dirty="0" smtClean="0"/>
              <a:t> </a:t>
            </a:r>
            <a:r>
              <a:rPr lang="en-GB" sz="2800" dirty="0" err="1" smtClean="0"/>
              <a:t>perangkat</a:t>
            </a:r>
            <a:r>
              <a:rPr lang="en-GB" sz="2800" dirty="0" smtClean="0"/>
              <a:t> </a:t>
            </a:r>
            <a:r>
              <a:rPr lang="en-GB" sz="2800" dirty="0" err="1" smtClean="0"/>
              <a:t>lunak</a:t>
            </a:r>
            <a:endParaRPr lang="en-US" sz="2800" dirty="0" smtClean="0"/>
          </a:p>
          <a:p>
            <a:endParaRPr lang="en-US" dirty="0"/>
          </a:p>
        </p:txBody>
      </p:sp>
      <p:sp>
        <p:nvSpPr>
          <p:cNvPr id="4" name="Slide Number Placeholder 3"/>
          <p:cNvSpPr>
            <a:spLocks noGrp="1"/>
          </p:cNvSpPr>
          <p:nvPr>
            <p:ph type="sldNum" sz="quarter" idx="12"/>
          </p:nvPr>
        </p:nvSpPr>
        <p:spPr/>
        <p:txBody>
          <a:bodyPr/>
          <a:lstStyle/>
          <a:p>
            <a:fld id="{DA46C3C2-48A0-4E74-A33B-C5E06C7F4FBA}" type="slidenum">
              <a:rPr lang="en-US" smtClean="0"/>
              <a:pPr/>
              <a:t>6</a:t>
            </a:fld>
            <a:endParaRPr lang="en-US"/>
          </a:p>
        </p:txBody>
      </p:sp>
      <p:sp>
        <p:nvSpPr>
          <p:cNvPr id="5" name="Footer Placeholder 4"/>
          <p:cNvSpPr>
            <a:spLocks noGrp="1"/>
          </p:cNvSpPr>
          <p:nvPr>
            <p:ph type="ftr" sz="quarter" idx="11"/>
          </p:nvPr>
        </p:nvSpPr>
        <p:spPr>
          <a:xfrm>
            <a:off x="228600" y="6356350"/>
            <a:ext cx="3352800" cy="365125"/>
          </a:xfrm>
        </p:spPr>
        <p:txBody>
          <a:bodyPr/>
          <a:lstStyle/>
          <a:p>
            <a:r>
              <a:rPr lang="en-US" i="1" dirty="0" err="1" smtClean="0"/>
              <a:t>Rekayasa</a:t>
            </a:r>
            <a:r>
              <a:rPr lang="en-US" i="1" dirty="0" smtClean="0"/>
              <a:t> </a:t>
            </a:r>
            <a:r>
              <a:rPr lang="en-US" i="1" dirty="0" err="1" smtClean="0"/>
              <a:t>Perangkat</a:t>
            </a:r>
            <a:r>
              <a:rPr lang="en-US" i="1" dirty="0" smtClean="0"/>
              <a:t> </a:t>
            </a:r>
            <a:r>
              <a:rPr lang="en-US" i="1" dirty="0" err="1" smtClean="0"/>
              <a:t>Lunak</a:t>
            </a:r>
            <a:r>
              <a:rPr lang="en-US" i="1" dirty="0" smtClean="0"/>
              <a:t> - Citra N., </a:t>
            </a:r>
            <a:r>
              <a:rPr lang="en-US" i="1" dirty="0" err="1" smtClean="0"/>
              <a:t>S.Si</a:t>
            </a:r>
            <a:r>
              <a:rPr lang="en-US" i="1" dirty="0" smtClean="0"/>
              <a:t>, MT</a:t>
            </a:r>
            <a:endParaRPr lang="en-US"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343</TotalTime>
  <Words>291</Words>
  <Application>Microsoft Office PowerPoint</Application>
  <PresentationFormat>On-screen Show (4:3)</PresentationFormat>
  <Paragraphs>59</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Manajemen Konfigurasi  Perangkat Lunak</vt:lpstr>
      <vt:lpstr>Definisi</vt:lpstr>
      <vt:lpstr>Kegiatan yang dilakukan</vt:lpstr>
      <vt:lpstr>Software Configuration Item -1</vt:lpstr>
      <vt:lpstr>Software Configuration Item -2</vt:lpstr>
      <vt:lpstr>Software Configuration Item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Rekayasa Perangkat Lunak</dc:title>
  <dc:creator>ASUS</dc:creator>
  <cp:lastModifiedBy>Citra</cp:lastModifiedBy>
  <cp:revision>6</cp:revision>
  <dcterms:created xsi:type="dcterms:W3CDTF">2011-11-10T03:20:28Z</dcterms:created>
  <dcterms:modified xsi:type="dcterms:W3CDTF">2013-03-13T02:53:10Z</dcterms:modified>
</cp:coreProperties>
</file>