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1"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9FA5120-F6E4-4EA2-97F8-4F9BC8798DDF}" type="datetimeFigureOut">
              <a:rPr lang="en-US" smtClean="0"/>
              <a:pPr/>
              <a:t>4/3/2013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81D1E7C-F7C5-4DC4-9B01-64504C296B2A}"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FA5120-F6E4-4EA2-97F8-4F9BC8798DDF}" type="datetimeFigureOut">
              <a:rPr lang="en-US" smtClean="0"/>
              <a:pPr/>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D1E7C-F7C5-4DC4-9B01-64504C296B2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81D1E7C-F7C5-4DC4-9B01-64504C296B2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FA5120-F6E4-4EA2-97F8-4F9BC8798DDF}" type="datetimeFigureOut">
              <a:rPr lang="en-US" smtClean="0"/>
              <a:pPr/>
              <a:t>4/3/2013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9FA5120-F6E4-4EA2-97F8-4F9BC8798DDF}" type="datetimeFigureOut">
              <a:rPr lang="en-US" smtClean="0"/>
              <a:pPr/>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81D1E7C-F7C5-4DC4-9B01-64504C296B2A}"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9FA5120-F6E4-4EA2-97F8-4F9BC8798DDF}" type="datetimeFigureOut">
              <a:rPr lang="en-US" smtClean="0"/>
              <a:pPr/>
              <a:t>4/3/2013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81D1E7C-F7C5-4DC4-9B01-64504C296B2A}"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9FA5120-F6E4-4EA2-97F8-4F9BC8798DDF}" type="datetimeFigureOut">
              <a:rPr lang="en-US" smtClean="0"/>
              <a:pPr/>
              <a:t>4/3/2013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1D1E7C-F7C5-4DC4-9B01-64504C296B2A}"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9FA5120-F6E4-4EA2-97F8-4F9BC8798DDF}" type="datetimeFigureOut">
              <a:rPr lang="en-US" smtClean="0"/>
              <a:pPr/>
              <a:t>4/3/2013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81D1E7C-F7C5-4DC4-9B01-64504C296B2A}"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FA5120-F6E4-4EA2-97F8-4F9BC8798DDF}" type="datetimeFigureOut">
              <a:rPr lang="en-US" smtClean="0"/>
              <a:pPr/>
              <a:t>4/3/2013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81D1E7C-F7C5-4DC4-9B01-64504C296B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9FA5120-F6E4-4EA2-97F8-4F9BC8798DDF}" type="datetimeFigureOut">
              <a:rPr lang="en-US" smtClean="0"/>
              <a:pPr/>
              <a:t>4/3/2013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81D1E7C-F7C5-4DC4-9B01-64504C296B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81D1E7C-F7C5-4DC4-9B01-64504C296B2A}"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9FA5120-F6E4-4EA2-97F8-4F9BC8798DDF}" type="datetimeFigureOut">
              <a:rPr lang="en-US" smtClean="0"/>
              <a:pPr/>
              <a:t>4/3/2013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81D1E7C-F7C5-4DC4-9B01-64504C296B2A}"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9FA5120-F6E4-4EA2-97F8-4F9BC8798DDF}" type="datetimeFigureOut">
              <a:rPr lang="en-US" smtClean="0"/>
              <a:pPr/>
              <a:t>4/3/2013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9FA5120-F6E4-4EA2-97F8-4F9BC8798DDF}" type="datetimeFigureOut">
              <a:rPr lang="en-US" smtClean="0"/>
              <a:pPr/>
              <a:t>4/3/2013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81D1E7C-F7C5-4DC4-9B01-64504C296B2A}"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4400" dirty="0" smtClean="0">
                <a:solidFill>
                  <a:schemeClr val="tx1"/>
                </a:solidFill>
              </a:rPr>
              <a:t>Looping</a:t>
            </a:r>
            <a:endParaRPr lang="en-US" sz="4400" dirty="0">
              <a:solidFill>
                <a:schemeClr val="tx1"/>
              </a:solidFill>
            </a:endParaRPr>
          </a:p>
        </p:txBody>
      </p:sp>
      <p:sp>
        <p:nvSpPr>
          <p:cNvPr id="2" name="Title 1"/>
          <p:cNvSpPr>
            <a:spLocks noGrp="1"/>
          </p:cNvSpPr>
          <p:nvPr>
            <p:ph type="ctrTitle"/>
          </p:nvPr>
        </p:nvSpPr>
        <p:spPr/>
        <p:txBody>
          <a:bodyPr/>
          <a:lstStyle/>
          <a:p>
            <a:r>
              <a:rPr lang="en-US" dirty="0" err="1" smtClean="0"/>
              <a:t>Pemrograman</a:t>
            </a:r>
            <a:r>
              <a:rPr lang="en-US" dirty="0" smtClean="0"/>
              <a:t> </a:t>
            </a:r>
            <a:r>
              <a:rPr lang="en-US" dirty="0" err="1" smtClean="0"/>
              <a:t>Terstruktur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l"/>
            <a:r>
              <a:rPr lang="en-US" dirty="0" smtClean="0"/>
              <a:t>for (  ;  ;  ) (2)</a:t>
            </a:r>
            <a:endParaRPr lang="en-US" dirty="0"/>
          </a:p>
        </p:txBody>
      </p:sp>
      <p:sp>
        <p:nvSpPr>
          <p:cNvPr id="3" name="Content Placeholder 2"/>
          <p:cNvSpPr>
            <a:spLocks noGrp="1"/>
          </p:cNvSpPr>
          <p:nvPr>
            <p:ph sz="quarter" idx="1"/>
          </p:nvPr>
        </p:nvSpPr>
        <p:spPr/>
        <p:txBody>
          <a:bodyPr>
            <a:normAutofit/>
          </a:bodyPr>
          <a:lstStyle/>
          <a:p>
            <a:r>
              <a:rPr lang="en-US" dirty="0" err="1" smtClean="0"/>
              <a:t>Digunakan</a:t>
            </a:r>
            <a:r>
              <a:rPr lang="en-US" dirty="0" smtClean="0"/>
              <a:t> </a:t>
            </a:r>
            <a:r>
              <a:rPr lang="en-US" dirty="0" err="1"/>
              <a:t>untuk</a:t>
            </a:r>
            <a:r>
              <a:rPr lang="en-US" dirty="0"/>
              <a:t> </a:t>
            </a:r>
            <a:r>
              <a:rPr lang="en-US" dirty="0" err="1"/>
              <a:t>perulangan</a:t>
            </a:r>
            <a:r>
              <a:rPr lang="en-US" dirty="0"/>
              <a:t> yang </a:t>
            </a:r>
            <a:r>
              <a:rPr lang="en-US" dirty="0" err="1"/>
              <a:t>batasnya</a:t>
            </a:r>
            <a:r>
              <a:rPr lang="en-US" dirty="0"/>
              <a:t> </a:t>
            </a:r>
            <a:r>
              <a:rPr lang="en-US" dirty="0" err="1"/>
              <a:t>sudah</a:t>
            </a:r>
            <a:r>
              <a:rPr lang="en-US" dirty="0"/>
              <a:t> </a:t>
            </a:r>
            <a:r>
              <a:rPr lang="en-US" dirty="0" err="1"/>
              <a:t>diketahui</a:t>
            </a:r>
            <a:r>
              <a:rPr lang="en-US" dirty="0"/>
              <a:t> </a:t>
            </a:r>
            <a:r>
              <a:rPr lang="en-US" dirty="0" err="1"/>
              <a:t>dengan</a:t>
            </a:r>
            <a:r>
              <a:rPr lang="en-US" dirty="0"/>
              <a:t> </a:t>
            </a:r>
            <a:r>
              <a:rPr lang="en-US" dirty="0" err="1"/>
              <a:t>jelas</a:t>
            </a:r>
            <a:r>
              <a:rPr lang="en-US" dirty="0"/>
              <a:t>, </a:t>
            </a:r>
            <a:r>
              <a:rPr lang="en-US" dirty="0" err="1"/>
              <a:t>misalnya</a:t>
            </a:r>
            <a:r>
              <a:rPr lang="en-US" dirty="0"/>
              <a:t> </a:t>
            </a:r>
            <a:r>
              <a:rPr lang="en-US" dirty="0" err="1"/>
              <a:t>dari</a:t>
            </a:r>
            <a:r>
              <a:rPr lang="en-US" dirty="0"/>
              <a:t> 1 </a:t>
            </a:r>
            <a:r>
              <a:rPr lang="en-US" dirty="0" err="1"/>
              <a:t>sampai</a:t>
            </a:r>
            <a:r>
              <a:rPr lang="en-US" dirty="0"/>
              <a:t> 10.  </a:t>
            </a:r>
            <a:r>
              <a:rPr lang="en-US" dirty="0" err="1"/>
              <a:t>Memerlukan</a:t>
            </a:r>
            <a:r>
              <a:rPr lang="en-US" dirty="0"/>
              <a:t> 2 </a:t>
            </a:r>
            <a:r>
              <a:rPr lang="en-US" dirty="0" err="1"/>
              <a:t>buah</a:t>
            </a:r>
            <a:r>
              <a:rPr lang="en-US" dirty="0"/>
              <a:t> </a:t>
            </a:r>
            <a:r>
              <a:rPr lang="en-US" dirty="0" err="1"/>
              <a:t>variabel</a:t>
            </a:r>
            <a:r>
              <a:rPr lang="en-US" dirty="0"/>
              <a:t>, variable </a:t>
            </a:r>
            <a:r>
              <a:rPr lang="en-US" dirty="0" err="1"/>
              <a:t>awal</a:t>
            </a:r>
            <a:r>
              <a:rPr lang="en-US" dirty="0"/>
              <a:t> </a:t>
            </a:r>
            <a:r>
              <a:rPr lang="en-US" dirty="0" err="1"/>
              <a:t>dan</a:t>
            </a:r>
            <a:r>
              <a:rPr lang="en-US" dirty="0"/>
              <a:t> </a:t>
            </a:r>
            <a:r>
              <a:rPr lang="en-US" dirty="0" err="1"/>
              <a:t>akhir</a:t>
            </a:r>
            <a:r>
              <a:rPr lang="en-US" dirty="0"/>
              <a:t> </a:t>
            </a:r>
            <a:r>
              <a:rPr lang="en-US" dirty="0" err="1"/>
              <a:t>perulangan</a:t>
            </a:r>
            <a:r>
              <a:rPr lang="en-US" dirty="0"/>
              <a:t>. </a:t>
            </a:r>
            <a:endParaRPr lang="en-US" dirty="0" smtClean="0"/>
          </a:p>
          <a:p>
            <a:r>
              <a:rPr lang="en-US" dirty="0" err="1" smtClean="0"/>
              <a:t>Nilai</a:t>
            </a:r>
            <a:r>
              <a:rPr lang="en-US" dirty="0" smtClean="0"/>
              <a:t> </a:t>
            </a:r>
            <a:r>
              <a:rPr lang="en-US" dirty="0" err="1"/>
              <a:t>variabel</a:t>
            </a:r>
            <a:r>
              <a:rPr lang="en-US" dirty="0"/>
              <a:t> </a:t>
            </a:r>
            <a:r>
              <a:rPr lang="en-US" dirty="0" err="1"/>
              <a:t>penghitung</a:t>
            </a:r>
            <a:r>
              <a:rPr lang="en-US" dirty="0"/>
              <a:t>/counter </a:t>
            </a:r>
            <a:r>
              <a:rPr lang="en-US" dirty="0" err="1"/>
              <a:t>akan</a:t>
            </a:r>
            <a:r>
              <a:rPr lang="en-US" dirty="0"/>
              <a:t> </a:t>
            </a:r>
            <a:r>
              <a:rPr lang="en-US" dirty="0" err="1"/>
              <a:t>secara</a:t>
            </a:r>
            <a:r>
              <a:rPr lang="en-US" dirty="0"/>
              <a:t> </a:t>
            </a:r>
            <a:r>
              <a:rPr lang="en-US" dirty="0" err="1"/>
              <a:t>otomatis</a:t>
            </a:r>
            <a:r>
              <a:rPr lang="en-US" dirty="0"/>
              <a:t> </a:t>
            </a:r>
            <a:r>
              <a:rPr lang="en-US" dirty="0" err="1"/>
              <a:t>bertambah</a:t>
            </a:r>
            <a:r>
              <a:rPr lang="en-US" dirty="0"/>
              <a:t> </a:t>
            </a:r>
            <a:r>
              <a:rPr lang="en-US" dirty="0" err="1"/>
              <a:t>atau</a:t>
            </a:r>
            <a:r>
              <a:rPr lang="en-US" dirty="0"/>
              <a:t> </a:t>
            </a:r>
            <a:r>
              <a:rPr lang="en-US" dirty="0" err="1"/>
              <a:t>berkurang</a:t>
            </a:r>
            <a:r>
              <a:rPr lang="en-US" dirty="0"/>
              <a:t> </a:t>
            </a:r>
            <a:r>
              <a:rPr lang="en-US" dirty="0" err="1"/>
              <a:t>tiap</a:t>
            </a:r>
            <a:r>
              <a:rPr lang="en-US" dirty="0"/>
              <a:t> kali </a:t>
            </a:r>
            <a:r>
              <a:rPr lang="en-US" dirty="0" err="1"/>
              <a:t>sebuah</a:t>
            </a:r>
            <a:r>
              <a:rPr lang="en-US" dirty="0"/>
              <a:t> </a:t>
            </a:r>
            <a:r>
              <a:rPr lang="en-US" dirty="0" err="1" smtClean="0"/>
              <a:t>pengulangan</a:t>
            </a:r>
            <a:r>
              <a:rPr lang="en-US" dirty="0" smtClean="0"/>
              <a:t> </a:t>
            </a:r>
            <a:r>
              <a:rPr lang="en-US" dirty="0" err="1" smtClean="0"/>
              <a:t>dilaksanakan</a:t>
            </a:r>
            <a:r>
              <a:rPr lang="en-US" dirty="0"/>
              <a: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for (  ;  ;  ) (3)</a:t>
            </a:r>
            <a:endParaRPr lang="en-US" dirty="0"/>
          </a:p>
        </p:txBody>
      </p:sp>
      <p:sp>
        <p:nvSpPr>
          <p:cNvPr id="56321" name="Text Box 1"/>
          <p:cNvSpPr txBox="1">
            <a:spLocks noChangeArrowheads="1"/>
          </p:cNvSpPr>
          <p:nvPr/>
        </p:nvSpPr>
        <p:spPr bwMode="auto">
          <a:xfrm>
            <a:off x="533400" y="1624013"/>
            <a:ext cx="6848475" cy="32527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//Program Ke-3 </a:t>
            </a:r>
            <a:r>
              <a:rPr kumimoji="0" lang="en-US" b="0" i="0" u="none" strike="noStrike" cap="none" normalizeH="0" baseline="0" dirty="0" err="1" smtClean="0">
                <a:ln>
                  <a:noFill/>
                </a:ln>
                <a:solidFill>
                  <a:schemeClr val="tx1"/>
                </a:solidFill>
                <a:effectLst/>
                <a:latin typeface="Courier New" pitchFamily="49" charset="0"/>
              </a:rPr>
              <a:t>Nama</a:t>
            </a:r>
            <a:r>
              <a:rPr kumimoji="0" lang="en-US" b="0" i="0" u="none" strike="noStrike" cap="none" normalizeH="0" baseline="0" dirty="0" smtClean="0">
                <a:ln>
                  <a:noFill/>
                </a:ln>
                <a:solidFill>
                  <a:schemeClr val="tx1"/>
                </a:solidFill>
                <a:effectLst/>
                <a:latin typeface="Courier New" pitchFamily="49" charset="0"/>
              </a:rPr>
              <a:t> File : Lat4_3.CPP</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#include&lt;</a:t>
            </a:r>
            <a:r>
              <a:rPr kumimoji="0" lang="en-US" b="0" i="0" u="none" strike="noStrike" cap="none" normalizeH="0" baseline="0" dirty="0" err="1" smtClean="0">
                <a:ln>
                  <a:noFill/>
                </a:ln>
                <a:solidFill>
                  <a:schemeClr val="tx1"/>
                </a:solidFill>
                <a:effectLst/>
                <a:latin typeface="Courier New" pitchFamily="49" charset="0"/>
              </a:rPr>
              <a:t>iostream.h</a:t>
            </a:r>
            <a:r>
              <a:rPr kumimoji="0" lang="en-US" b="0" i="0" u="none" strike="noStrike" cap="none" normalizeH="0" baseline="0" dirty="0" smtClean="0">
                <a:ln>
                  <a:noFill/>
                </a:ln>
                <a:solidFill>
                  <a:schemeClr val="tx1"/>
                </a:solidFill>
                <a:effectLst/>
                <a:latin typeface="Courier New" pitchFamily="49" charset="0"/>
              </a:rPr>
              <a:t>&gt;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#include&lt;</a:t>
            </a:r>
            <a:r>
              <a:rPr kumimoji="0" lang="en-US" b="0" i="0" u="none" strike="noStrike" cap="none" normalizeH="0" baseline="0" dirty="0" err="1" smtClean="0">
                <a:ln>
                  <a:noFill/>
                </a:ln>
                <a:solidFill>
                  <a:schemeClr val="tx1"/>
                </a:solidFill>
                <a:effectLst/>
                <a:latin typeface="Courier New" pitchFamily="49" charset="0"/>
              </a:rPr>
              <a:t>conio.h</a:t>
            </a:r>
            <a:r>
              <a:rPr kumimoji="0" lang="en-US" b="0" i="0" u="none" strike="noStrike" cap="none" normalizeH="0" baseline="0" dirty="0" smtClean="0">
                <a:ln>
                  <a:noFill/>
                </a:ln>
                <a:solidFill>
                  <a:schemeClr val="tx1"/>
                </a:solidFill>
                <a:effectLst/>
                <a:latin typeface="Courier New" pitchFamily="49" charset="0"/>
              </a:rPr>
              <a:t>&gt;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main()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	</a:t>
            </a:r>
            <a:r>
              <a:rPr kumimoji="0" lang="en-US" b="0" i="0" u="none" strike="noStrike" cap="none" normalizeH="0" baseline="0" dirty="0" err="1" smtClean="0">
                <a:ln>
                  <a:noFill/>
                </a:ln>
                <a:solidFill>
                  <a:schemeClr val="tx1"/>
                </a:solidFill>
                <a:effectLst/>
                <a:latin typeface="Courier New" pitchFamily="49" charset="0"/>
              </a:rPr>
              <a:t>int</a:t>
            </a:r>
            <a:r>
              <a:rPr kumimoji="0" lang="en-US" b="0" i="0" u="none" strike="noStrike" cap="none" normalizeH="0" baseline="0" dirty="0" smtClean="0">
                <a:ln>
                  <a:noFill/>
                </a:ln>
                <a:solidFill>
                  <a:schemeClr val="tx1"/>
                </a:solidFill>
                <a:effectLst/>
                <a:latin typeface="Courier New" pitchFamily="49" charset="0"/>
              </a:rPr>
              <a:t> </a:t>
            </a:r>
            <a:r>
              <a:rPr kumimoji="0" lang="en-US" b="0" i="0" u="none" strike="noStrike" cap="none" normalizeH="0" baseline="0" dirty="0" err="1" smtClean="0">
                <a:ln>
                  <a:noFill/>
                </a:ln>
                <a:solidFill>
                  <a:schemeClr val="tx1"/>
                </a:solidFill>
                <a:effectLst/>
                <a:latin typeface="Courier New" pitchFamily="49" charset="0"/>
              </a:rPr>
              <a:t>i</a:t>
            </a:r>
            <a:r>
              <a:rPr kumimoji="0" lang="en-US" b="0" i="0" u="none" strike="noStrike" cap="none" normalizeH="0" baseline="0" dirty="0" smtClean="0">
                <a:ln>
                  <a:noFill/>
                </a:ln>
                <a:solidFill>
                  <a:schemeClr val="tx1"/>
                </a:solidFill>
                <a:effectLst/>
                <a:latin typeface="Courier New" pitchFamily="49"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	for (</a:t>
            </a:r>
            <a:r>
              <a:rPr kumimoji="0" lang="en-US" b="0" i="0" u="none" strike="noStrike" cap="none" normalizeH="0" baseline="0" dirty="0" err="1" smtClean="0">
                <a:ln>
                  <a:noFill/>
                </a:ln>
                <a:solidFill>
                  <a:schemeClr val="tx1"/>
                </a:solidFill>
                <a:effectLst/>
                <a:latin typeface="Courier New" pitchFamily="49" charset="0"/>
              </a:rPr>
              <a:t>i</a:t>
            </a:r>
            <a:r>
              <a:rPr kumimoji="0" lang="en-US" b="0" i="0" u="none" strike="noStrike" cap="none" normalizeH="0" baseline="0" dirty="0" smtClean="0">
                <a:ln>
                  <a:noFill/>
                </a:ln>
                <a:solidFill>
                  <a:schemeClr val="tx1"/>
                </a:solidFill>
                <a:effectLst/>
                <a:latin typeface="Courier New" pitchFamily="49" charset="0"/>
              </a:rPr>
              <a:t> = 1; </a:t>
            </a:r>
            <a:r>
              <a:rPr kumimoji="0" lang="en-US" b="0" i="0" u="none" strike="noStrike" cap="none" normalizeH="0" baseline="0" dirty="0" err="1" smtClean="0">
                <a:ln>
                  <a:noFill/>
                </a:ln>
                <a:solidFill>
                  <a:schemeClr val="tx1"/>
                </a:solidFill>
                <a:effectLst/>
                <a:latin typeface="Courier New" pitchFamily="49" charset="0"/>
              </a:rPr>
              <a:t>i</a:t>
            </a:r>
            <a:r>
              <a:rPr kumimoji="0" lang="en-US" b="0" i="0" u="none" strike="noStrike" cap="none" normalizeH="0" baseline="0" dirty="0" smtClean="0">
                <a:ln>
                  <a:noFill/>
                </a:ln>
                <a:solidFill>
                  <a:schemeClr val="tx1"/>
                </a:solidFill>
                <a:effectLst/>
                <a:latin typeface="Courier New" pitchFamily="49" charset="0"/>
              </a:rPr>
              <a:t>&lt;=5; </a:t>
            </a:r>
            <a:r>
              <a:rPr kumimoji="0" lang="en-US" b="0" i="0" u="none" strike="noStrike" cap="none" normalizeH="0" baseline="0" dirty="0" err="1" smtClean="0">
                <a:ln>
                  <a:noFill/>
                </a:ln>
                <a:solidFill>
                  <a:schemeClr val="tx1"/>
                </a:solidFill>
                <a:effectLst/>
                <a:latin typeface="Courier New" pitchFamily="49" charset="0"/>
              </a:rPr>
              <a:t>i</a:t>
            </a:r>
            <a:r>
              <a:rPr kumimoji="0" lang="en-US" b="0" i="0" u="none" strike="noStrike" cap="none" normalizeH="0" baseline="0" dirty="0" smtClean="0">
                <a:ln>
                  <a:noFill/>
                </a:ln>
                <a:solidFill>
                  <a:schemeClr val="tx1"/>
                </a:solidFill>
                <a:effectLst/>
                <a:latin typeface="Courier New" pitchFamily="49"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			</a:t>
            </a:r>
            <a:r>
              <a:rPr kumimoji="0" lang="id-ID" b="0" i="0" u="none" strike="noStrike" cap="none" normalizeH="0" baseline="0" dirty="0" smtClean="0">
                <a:ln>
                  <a:noFill/>
                </a:ln>
                <a:solidFill>
                  <a:schemeClr val="tx1"/>
                </a:solidFill>
                <a:effectLst/>
                <a:latin typeface="Courier New" pitchFamily="49" charset="0"/>
              </a:rPr>
              <a:t>printf(“%d”, i)</a:t>
            </a:r>
            <a:r>
              <a:rPr kumimoji="0" lang="en-US" b="0" i="0" u="none" strike="noStrike" cap="none" normalizeH="0" baseline="0" dirty="0" smtClean="0">
                <a:ln>
                  <a:noFill/>
                </a:ln>
                <a:solidFill>
                  <a:schemeClr val="tx1"/>
                </a:solidFill>
                <a:effectLst/>
                <a:latin typeface="Courier New" pitchFamily="49" charset="0"/>
              </a:rPr>
              <a:t>;</a:t>
            </a:r>
            <a:endParaRPr kumimoji="0" lang="en-US" b="0" i="0" u="none" strike="noStrike" cap="none" normalizeH="0" baseline="0" dirty="0" smtClean="0">
              <a:ln>
                <a:noFill/>
              </a:ln>
              <a:solidFill>
                <a:schemeClr val="tx1"/>
              </a:solidFill>
              <a:effectLst/>
              <a:latin typeface="Courier New" pitchFamily="49"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a:t>
            </a:r>
            <a:endParaRPr kumimoji="0" lang="en-US"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BREAK</a:t>
            </a:r>
          </a:p>
        </p:txBody>
      </p:sp>
      <p:sp>
        <p:nvSpPr>
          <p:cNvPr id="3" name="Content Placeholder 2"/>
          <p:cNvSpPr>
            <a:spLocks noGrp="1"/>
          </p:cNvSpPr>
          <p:nvPr>
            <p:ph idx="1"/>
          </p:nvPr>
        </p:nvSpPr>
        <p:spPr/>
        <p:txBody>
          <a:bodyPr rtlCol="0">
            <a:normAutofit fontScale="85000" lnSpcReduction="20000"/>
          </a:bodyPr>
          <a:lstStyle/>
          <a:p>
            <a:pPr algn="just" fontAlgn="auto">
              <a:spcAft>
                <a:spcPts val="0"/>
              </a:spcAft>
              <a:buFont typeface="Arial" pitchFamily="34" charset="0"/>
              <a:buChar char="•"/>
              <a:defRPr/>
            </a:pPr>
            <a:r>
              <a:rPr lang="fi-FI" dirty="0" smtClean="0"/>
              <a:t>Digunakan untuk menghentikan suatu proses </a:t>
            </a:r>
            <a:r>
              <a:rPr lang="en-US" dirty="0" err="1" smtClean="0"/>
              <a:t>perulangan</a:t>
            </a:r>
            <a:r>
              <a:rPr lang="en-US" dirty="0" smtClean="0"/>
              <a:t> yang </a:t>
            </a:r>
            <a:r>
              <a:rPr lang="en-US" dirty="0" err="1" smtClean="0"/>
              <a:t>sedang</a:t>
            </a:r>
            <a:r>
              <a:rPr lang="en-US" dirty="0" smtClean="0"/>
              <a:t> </a:t>
            </a:r>
            <a:r>
              <a:rPr lang="en-US" dirty="0" err="1" smtClean="0"/>
              <a:t>terjadi</a:t>
            </a:r>
            <a:r>
              <a:rPr lang="en-US" dirty="0" smtClean="0"/>
              <a:t>. </a:t>
            </a:r>
            <a:r>
              <a:rPr lang="en-US" dirty="0" err="1" smtClean="0"/>
              <a:t>Biasanya</a:t>
            </a:r>
            <a:r>
              <a:rPr lang="en-US" dirty="0" smtClean="0"/>
              <a:t> </a:t>
            </a:r>
            <a:r>
              <a:rPr lang="en-US" dirty="0" err="1" smtClean="0"/>
              <a:t>dikarenakan</a:t>
            </a:r>
            <a:r>
              <a:rPr lang="en-US" dirty="0" smtClean="0"/>
              <a:t> </a:t>
            </a:r>
            <a:r>
              <a:rPr lang="en-US" dirty="0" err="1" smtClean="0"/>
              <a:t>oleh</a:t>
            </a:r>
            <a:r>
              <a:rPr lang="en-US" dirty="0" smtClean="0"/>
              <a:t> </a:t>
            </a:r>
            <a:r>
              <a:rPr lang="en-US" dirty="0" err="1" smtClean="0"/>
              <a:t>suatu</a:t>
            </a:r>
            <a:r>
              <a:rPr lang="en-US" dirty="0" smtClean="0"/>
              <a:t> </a:t>
            </a:r>
            <a:r>
              <a:rPr lang="en-US" dirty="0" err="1" smtClean="0"/>
              <a:t>kondisi</a:t>
            </a:r>
            <a:endParaRPr lang="en-US" dirty="0" smtClean="0"/>
          </a:p>
          <a:p>
            <a:pPr algn="just" fontAlgn="auto">
              <a:spcAft>
                <a:spcPts val="0"/>
              </a:spcAft>
              <a:buFont typeface="Arial" pitchFamily="34" charset="0"/>
              <a:buChar char="•"/>
              <a:defRPr/>
            </a:pPr>
            <a:r>
              <a:rPr lang="en-US" dirty="0" smtClean="0"/>
              <a:t> </a:t>
            </a:r>
            <a:r>
              <a:rPr lang="en-US" dirty="0" err="1" smtClean="0"/>
              <a:t>Contoh</a:t>
            </a:r>
            <a:r>
              <a:rPr lang="en-US" dirty="0" smtClean="0"/>
              <a:t>:</a:t>
            </a:r>
          </a:p>
          <a:p>
            <a:pPr algn="just" fontAlgn="auto">
              <a:spcAft>
                <a:spcPts val="0"/>
              </a:spcAft>
              <a:buNone/>
              <a:defRPr/>
            </a:pPr>
            <a:r>
              <a:rPr lang="id-ID" dirty="0" smtClean="0"/>
              <a:t>	</a:t>
            </a:r>
            <a:r>
              <a:rPr lang="en-US" dirty="0" smtClean="0"/>
              <a:t>#</a:t>
            </a:r>
            <a:r>
              <a:rPr lang="en-US" dirty="0" smtClean="0"/>
              <a:t>include &lt;</a:t>
            </a:r>
            <a:r>
              <a:rPr lang="en-US" dirty="0" err="1" smtClean="0"/>
              <a:t>stdio.h</a:t>
            </a:r>
            <a:r>
              <a:rPr lang="en-US" dirty="0" smtClean="0"/>
              <a:t>&gt;</a:t>
            </a:r>
          </a:p>
          <a:p>
            <a:pPr algn="just" fontAlgn="auto">
              <a:spcAft>
                <a:spcPts val="0"/>
              </a:spcAft>
              <a:buNone/>
              <a:defRPr/>
            </a:pPr>
            <a:r>
              <a:rPr lang="id-ID" dirty="0" smtClean="0"/>
              <a:t>	</a:t>
            </a:r>
            <a:r>
              <a:rPr lang="en-US" dirty="0" smtClean="0"/>
              <a:t>#</a:t>
            </a:r>
            <a:r>
              <a:rPr lang="en-US" dirty="0" smtClean="0"/>
              <a:t>include &lt;</a:t>
            </a:r>
            <a:r>
              <a:rPr lang="en-US" dirty="0" err="1" smtClean="0"/>
              <a:t>conio.h</a:t>
            </a:r>
            <a:r>
              <a:rPr lang="en-US" dirty="0" smtClean="0"/>
              <a:t>&gt;</a:t>
            </a:r>
          </a:p>
          <a:p>
            <a:pPr algn="just" fontAlgn="auto">
              <a:spcAft>
                <a:spcPts val="0"/>
              </a:spcAft>
              <a:buNone/>
              <a:defRPr/>
            </a:pPr>
            <a:r>
              <a:rPr lang="id-ID" dirty="0" smtClean="0"/>
              <a:t>	</a:t>
            </a:r>
            <a:r>
              <a:rPr lang="en-US" dirty="0" smtClean="0"/>
              <a:t> </a:t>
            </a:r>
            <a:r>
              <a:rPr lang="en-US" dirty="0" smtClean="0"/>
              <a:t>void main</a:t>
            </a:r>
            <a:r>
              <a:rPr lang="en-US" dirty="0" smtClean="0"/>
              <a:t>()</a:t>
            </a:r>
            <a:endParaRPr lang="id-ID" dirty="0" smtClean="0"/>
          </a:p>
          <a:p>
            <a:pPr algn="just" fontAlgn="auto">
              <a:spcAft>
                <a:spcPts val="0"/>
              </a:spcAft>
              <a:buNone/>
              <a:defRPr/>
            </a:pPr>
            <a:r>
              <a:rPr lang="id-ID" dirty="0" smtClean="0"/>
              <a:t>	</a:t>
            </a:r>
            <a:r>
              <a:rPr lang="en-US" dirty="0" smtClean="0"/>
              <a:t>{</a:t>
            </a:r>
            <a:endParaRPr lang="en-US" dirty="0" smtClean="0"/>
          </a:p>
          <a:p>
            <a:pPr algn="just" fontAlgn="auto">
              <a:spcAft>
                <a:spcPts val="0"/>
              </a:spcAft>
              <a:buNone/>
              <a:defRPr/>
            </a:pPr>
            <a:r>
              <a:rPr lang="id-ID" dirty="0" smtClean="0"/>
              <a:t>		</a:t>
            </a:r>
            <a:r>
              <a:rPr lang="en-US" dirty="0" smtClean="0"/>
              <a:t> </a:t>
            </a:r>
            <a:r>
              <a:rPr lang="en-US" dirty="0" smtClean="0"/>
              <a:t>for(</a:t>
            </a:r>
            <a:r>
              <a:rPr lang="en-US" dirty="0" err="1" smtClean="0"/>
              <a:t>int</a:t>
            </a:r>
            <a:r>
              <a:rPr lang="en-US" dirty="0" smtClean="0"/>
              <a:t> </a:t>
            </a:r>
            <a:r>
              <a:rPr lang="en-US" dirty="0" err="1" smtClean="0"/>
              <a:t>i</a:t>
            </a:r>
            <a:r>
              <a:rPr lang="en-US" dirty="0" smtClean="0"/>
              <a:t>=1;i&lt;1000;i</a:t>
            </a:r>
            <a:r>
              <a:rPr lang="en-US" dirty="0" smtClean="0"/>
              <a:t>++)</a:t>
            </a:r>
            <a:endParaRPr lang="id-ID" dirty="0" smtClean="0"/>
          </a:p>
          <a:p>
            <a:pPr algn="just" fontAlgn="auto">
              <a:spcAft>
                <a:spcPts val="0"/>
              </a:spcAft>
              <a:buNone/>
              <a:defRPr/>
            </a:pPr>
            <a:r>
              <a:rPr lang="id-ID" dirty="0" smtClean="0"/>
              <a:t>	</a:t>
            </a:r>
            <a:r>
              <a:rPr lang="id-ID" dirty="0" smtClean="0"/>
              <a:t>	</a:t>
            </a:r>
            <a:r>
              <a:rPr lang="en-US" dirty="0" smtClean="0"/>
              <a:t>{</a:t>
            </a:r>
            <a:endParaRPr lang="en-US" dirty="0" smtClean="0"/>
          </a:p>
          <a:p>
            <a:pPr algn="just" fontAlgn="auto">
              <a:spcAft>
                <a:spcPts val="0"/>
              </a:spcAft>
              <a:buNone/>
              <a:defRPr/>
            </a:pPr>
            <a:r>
              <a:rPr lang="id-ID" dirty="0" smtClean="0"/>
              <a:t>	</a:t>
            </a:r>
            <a:r>
              <a:rPr lang="en-US" dirty="0" smtClean="0"/>
              <a:t> </a:t>
            </a:r>
            <a:r>
              <a:rPr lang="id-ID" dirty="0" smtClean="0"/>
              <a:t>	</a:t>
            </a:r>
            <a:r>
              <a:rPr lang="en-US" dirty="0" err="1" smtClean="0"/>
              <a:t>printf</a:t>
            </a:r>
            <a:r>
              <a:rPr lang="en-US" dirty="0" smtClean="0"/>
              <a:t>("%d\</a:t>
            </a:r>
            <a:r>
              <a:rPr lang="en-US" dirty="0" err="1" smtClean="0"/>
              <a:t>n",i</a:t>
            </a:r>
            <a:r>
              <a:rPr lang="en-US" dirty="0" smtClean="0"/>
              <a:t>);</a:t>
            </a:r>
          </a:p>
          <a:p>
            <a:pPr algn="just" fontAlgn="auto">
              <a:spcAft>
                <a:spcPts val="0"/>
              </a:spcAft>
              <a:buNone/>
              <a:defRPr/>
            </a:pPr>
            <a:r>
              <a:rPr lang="id-ID" dirty="0" smtClean="0"/>
              <a:t>	</a:t>
            </a:r>
            <a:r>
              <a:rPr lang="en-US" dirty="0" smtClean="0"/>
              <a:t> </a:t>
            </a:r>
            <a:r>
              <a:rPr lang="id-ID" dirty="0" smtClean="0"/>
              <a:t>	</a:t>
            </a:r>
            <a:r>
              <a:rPr lang="en-US" dirty="0" smtClean="0"/>
              <a:t>if(</a:t>
            </a:r>
            <a:r>
              <a:rPr lang="en-US" dirty="0" err="1" smtClean="0"/>
              <a:t>i</a:t>
            </a:r>
            <a:r>
              <a:rPr lang="en-US" dirty="0" smtClean="0"/>
              <a:t>==10) break;</a:t>
            </a:r>
          </a:p>
          <a:p>
            <a:pPr algn="just" fontAlgn="auto">
              <a:spcAft>
                <a:spcPts val="0"/>
              </a:spcAft>
              <a:buNone/>
              <a:defRPr/>
            </a:pPr>
            <a:r>
              <a:rPr lang="id-ID" dirty="0" smtClean="0"/>
              <a:t>	</a:t>
            </a:r>
            <a:r>
              <a:rPr lang="en-US" dirty="0" smtClean="0"/>
              <a:t> </a:t>
            </a:r>
            <a:r>
              <a:rPr lang="id-ID" dirty="0" smtClean="0"/>
              <a:t>	</a:t>
            </a:r>
            <a:r>
              <a:rPr lang="en-US" dirty="0" smtClean="0"/>
              <a:t>}</a:t>
            </a:r>
            <a:endParaRPr lang="en-US" dirty="0" smtClean="0"/>
          </a:p>
          <a:p>
            <a:pPr lvl="1" algn="just">
              <a:buNone/>
              <a:defRPr/>
            </a:pPr>
            <a:r>
              <a:rPr lang="en-US" dirty="0" smtClean="0"/>
              <a:t>}</a:t>
            </a:r>
            <a:endParaRPr lang="en-US" dirty="0" smtClean="0"/>
          </a:p>
          <a:p>
            <a:pPr algn="just" fontAlgn="auto">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Continue</a:t>
            </a:r>
          </a:p>
        </p:txBody>
      </p:sp>
      <p:sp>
        <p:nvSpPr>
          <p:cNvPr id="3" name="Content Placeholder 2"/>
          <p:cNvSpPr>
            <a:spLocks noGrp="1"/>
          </p:cNvSpPr>
          <p:nvPr>
            <p:ph idx="1"/>
          </p:nvPr>
        </p:nvSpPr>
        <p:spPr/>
        <p:txBody>
          <a:bodyPr rtlCol="0">
            <a:normAutofit fontScale="77500" lnSpcReduction="20000"/>
          </a:bodyPr>
          <a:lstStyle/>
          <a:p>
            <a:pPr algn="just" fontAlgn="auto">
              <a:spcAft>
                <a:spcPts val="0"/>
              </a:spcAft>
              <a:buFont typeface="Arial" pitchFamily="34" charset="0"/>
              <a:buChar char="•"/>
              <a:defRPr/>
            </a:pPr>
            <a:r>
              <a:rPr lang="en-US" dirty="0" smtClean="0"/>
              <a:t> </a:t>
            </a:r>
            <a:r>
              <a:rPr lang="en-US" dirty="0" err="1" smtClean="0"/>
              <a:t>Menyebabkan</a:t>
            </a:r>
            <a:r>
              <a:rPr lang="en-US" dirty="0" smtClean="0"/>
              <a:t> </a:t>
            </a:r>
            <a:r>
              <a:rPr lang="en-US" dirty="0" err="1" smtClean="0"/>
              <a:t>proses</a:t>
            </a:r>
            <a:r>
              <a:rPr lang="en-US" dirty="0" smtClean="0"/>
              <a:t> </a:t>
            </a:r>
            <a:r>
              <a:rPr lang="en-US" dirty="0" err="1" smtClean="0"/>
              <a:t>perulangan</a:t>
            </a:r>
            <a:r>
              <a:rPr lang="en-US" dirty="0" smtClean="0"/>
              <a:t> </a:t>
            </a:r>
            <a:r>
              <a:rPr lang="en-US" dirty="0" err="1" smtClean="0"/>
              <a:t>kembali</a:t>
            </a:r>
            <a:r>
              <a:rPr lang="en-US" dirty="0" smtClean="0"/>
              <a:t> </a:t>
            </a:r>
            <a:r>
              <a:rPr lang="en-US" dirty="0" err="1" smtClean="0"/>
              <a:t>ke</a:t>
            </a:r>
            <a:r>
              <a:rPr lang="en-US" dirty="0" smtClean="0"/>
              <a:t> </a:t>
            </a:r>
            <a:r>
              <a:rPr lang="en-US" dirty="0" err="1" smtClean="0"/>
              <a:t>awal</a:t>
            </a:r>
            <a:r>
              <a:rPr lang="en-US" dirty="0" smtClean="0"/>
              <a:t> </a:t>
            </a:r>
            <a:r>
              <a:rPr lang="en-US" dirty="0" err="1" smtClean="0"/>
              <a:t>mula</a:t>
            </a:r>
            <a:r>
              <a:rPr lang="en-US" dirty="0" smtClean="0"/>
              <a:t> </a:t>
            </a:r>
            <a:r>
              <a:rPr lang="en-US" dirty="0" err="1" smtClean="0"/>
              <a:t>perulangan</a:t>
            </a:r>
            <a:r>
              <a:rPr lang="en-US" dirty="0" smtClean="0"/>
              <a:t> </a:t>
            </a:r>
            <a:r>
              <a:rPr lang="en-US" dirty="0" err="1" smtClean="0"/>
              <a:t>dengan</a:t>
            </a:r>
            <a:r>
              <a:rPr lang="en-US" dirty="0" smtClean="0"/>
              <a:t> </a:t>
            </a:r>
            <a:r>
              <a:rPr lang="en-US" dirty="0" err="1" smtClean="0"/>
              <a:t>mengabaikan</a:t>
            </a:r>
            <a:r>
              <a:rPr lang="en-US" dirty="0" smtClean="0"/>
              <a:t> </a:t>
            </a:r>
            <a:r>
              <a:rPr lang="en-US" dirty="0" err="1" smtClean="0"/>
              <a:t>statemenstatemen</a:t>
            </a:r>
            <a:r>
              <a:rPr lang="en-US" dirty="0" smtClean="0"/>
              <a:t> </a:t>
            </a:r>
            <a:r>
              <a:rPr lang="en-US" dirty="0" err="1" smtClean="0"/>
              <a:t>berikutnya</a:t>
            </a:r>
            <a:r>
              <a:rPr lang="en-US" dirty="0" smtClean="0"/>
              <a:t> </a:t>
            </a:r>
            <a:r>
              <a:rPr lang="en-US" dirty="0" err="1" smtClean="0"/>
              <a:t>setelah</a:t>
            </a:r>
            <a:r>
              <a:rPr lang="en-US" dirty="0" smtClean="0"/>
              <a:t> continue.</a:t>
            </a:r>
          </a:p>
          <a:p>
            <a:pPr algn="just" fontAlgn="auto">
              <a:spcAft>
                <a:spcPts val="0"/>
              </a:spcAft>
              <a:buFont typeface="Arial" pitchFamily="34" charset="0"/>
              <a:buChar char="•"/>
              <a:defRPr/>
            </a:pPr>
            <a:r>
              <a:rPr lang="en-US" dirty="0" smtClean="0"/>
              <a:t> </a:t>
            </a:r>
            <a:r>
              <a:rPr lang="en-US" dirty="0" err="1" smtClean="0"/>
              <a:t>Contoh</a:t>
            </a:r>
            <a:r>
              <a:rPr lang="en-US" dirty="0" smtClean="0"/>
              <a:t>:</a:t>
            </a:r>
            <a:endParaRPr lang="id-ID" dirty="0" smtClean="0"/>
          </a:p>
          <a:p>
            <a:pPr algn="just" fontAlgn="auto">
              <a:spcAft>
                <a:spcPts val="0"/>
              </a:spcAft>
              <a:buNone/>
              <a:defRPr/>
            </a:pPr>
            <a:r>
              <a:rPr lang="id-ID" dirty="0" smtClean="0"/>
              <a:t>	</a:t>
            </a:r>
            <a:r>
              <a:rPr lang="en-US" dirty="0" smtClean="0"/>
              <a:t>#</a:t>
            </a:r>
            <a:r>
              <a:rPr lang="en-US" dirty="0" smtClean="0"/>
              <a:t>include &lt;</a:t>
            </a:r>
            <a:r>
              <a:rPr lang="en-US" dirty="0" err="1" smtClean="0"/>
              <a:t>stdio.h</a:t>
            </a:r>
            <a:r>
              <a:rPr lang="en-US" dirty="0" smtClean="0"/>
              <a:t>&gt;</a:t>
            </a:r>
          </a:p>
          <a:p>
            <a:pPr algn="just" fontAlgn="auto">
              <a:spcAft>
                <a:spcPts val="0"/>
              </a:spcAft>
              <a:buNone/>
              <a:defRPr/>
            </a:pPr>
            <a:r>
              <a:rPr lang="id-ID" dirty="0" smtClean="0"/>
              <a:t>	</a:t>
            </a:r>
            <a:r>
              <a:rPr lang="en-US" dirty="0" smtClean="0"/>
              <a:t>#</a:t>
            </a:r>
            <a:r>
              <a:rPr lang="en-US" dirty="0" smtClean="0"/>
              <a:t>include &lt;</a:t>
            </a:r>
            <a:r>
              <a:rPr lang="en-US" dirty="0" err="1" smtClean="0"/>
              <a:t>conio.h</a:t>
            </a:r>
            <a:r>
              <a:rPr lang="en-US" dirty="0" smtClean="0"/>
              <a:t>&gt;</a:t>
            </a:r>
          </a:p>
          <a:p>
            <a:pPr algn="just" fontAlgn="auto">
              <a:spcAft>
                <a:spcPts val="0"/>
              </a:spcAft>
              <a:buNone/>
              <a:defRPr/>
            </a:pPr>
            <a:r>
              <a:rPr lang="id-ID" dirty="0" smtClean="0"/>
              <a:t>	</a:t>
            </a:r>
            <a:r>
              <a:rPr lang="en-US" dirty="0" smtClean="0"/>
              <a:t> </a:t>
            </a:r>
            <a:r>
              <a:rPr lang="en-US" dirty="0" smtClean="0"/>
              <a:t>void main</a:t>
            </a:r>
            <a:r>
              <a:rPr lang="en-US" dirty="0" smtClean="0"/>
              <a:t>()</a:t>
            </a:r>
            <a:endParaRPr lang="id-ID" dirty="0" smtClean="0"/>
          </a:p>
          <a:p>
            <a:pPr algn="just" fontAlgn="auto">
              <a:spcAft>
                <a:spcPts val="0"/>
              </a:spcAft>
              <a:buNone/>
              <a:defRPr/>
            </a:pPr>
            <a:r>
              <a:rPr lang="id-ID" dirty="0" smtClean="0"/>
              <a:t>	</a:t>
            </a:r>
            <a:r>
              <a:rPr lang="en-US" dirty="0" smtClean="0"/>
              <a:t>{</a:t>
            </a:r>
            <a:endParaRPr lang="en-US" dirty="0" smtClean="0"/>
          </a:p>
          <a:p>
            <a:pPr algn="just" fontAlgn="auto">
              <a:spcAft>
                <a:spcPts val="0"/>
              </a:spcAft>
              <a:buNone/>
              <a:defRPr/>
            </a:pPr>
            <a:r>
              <a:rPr lang="id-ID" dirty="0" smtClean="0"/>
              <a:t>	</a:t>
            </a:r>
            <a:r>
              <a:rPr lang="en-US" dirty="0" smtClean="0"/>
              <a:t> </a:t>
            </a:r>
            <a:r>
              <a:rPr lang="en-US" dirty="0" smtClean="0"/>
              <a:t>for(</a:t>
            </a:r>
            <a:r>
              <a:rPr lang="en-US" dirty="0" err="1" smtClean="0"/>
              <a:t>int</a:t>
            </a:r>
            <a:r>
              <a:rPr lang="en-US" dirty="0" smtClean="0"/>
              <a:t> </a:t>
            </a:r>
            <a:r>
              <a:rPr lang="en-US" dirty="0" err="1" smtClean="0"/>
              <a:t>i</a:t>
            </a:r>
            <a:r>
              <a:rPr lang="en-US" dirty="0" smtClean="0"/>
              <a:t>=1;i&lt;10;i</a:t>
            </a:r>
            <a:r>
              <a:rPr lang="en-US" dirty="0" smtClean="0"/>
              <a:t>++)</a:t>
            </a:r>
            <a:endParaRPr lang="id-ID" dirty="0" smtClean="0"/>
          </a:p>
          <a:p>
            <a:pPr algn="just" fontAlgn="auto">
              <a:spcAft>
                <a:spcPts val="0"/>
              </a:spcAft>
              <a:buNone/>
              <a:defRPr/>
            </a:pPr>
            <a:r>
              <a:rPr lang="id-ID" dirty="0" smtClean="0"/>
              <a:t>	</a:t>
            </a:r>
            <a:r>
              <a:rPr lang="en-US" dirty="0" smtClean="0"/>
              <a:t>{</a:t>
            </a:r>
            <a:endParaRPr lang="en-US" dirty="0" smtClean="0"/>
          </a:p>
          <a:p>
            <a:pPr algn="just" fontAlgn="auto">
              <a:spcAft>
                <a:spcPts val="0"/>
              </a:spcAft>
              <a:buNone/>
              <a:defRPr/>
            </a:pPr>
            <a:r>
              <a:rPr lang="id-ID" dirty="0" smtClean="0"/>
              <a:t>	</a:t>
            </a:r>
            <a:r>
              <a:rPr lang="en-US" dirty="0" smtClean="0"/>
              <a:t>if(</a:t>
            </a:r>
            <a:r>
              <a:rPr lang="en-US" dirty="0" err="1" smtClean="0"/>
              <a:t>i</a:t>
            </a:r>
            <a:r>
              <a:rPr lang="en-US" dirty="0" smtClean="0"/>
              <a:t>==5) continue;</a:t>
            </a:r>
          </a:p>
          <a:p>
            <a:pPr algn="just" fontAlgn="auto">
              <a:spcAft>
                <a:spcPts val="0"/>
              </a:spcAft>
              <a:buNone/>
              <a:defRPr/>
            </a:pPr>
            <a:r>
              <a:rPr lang="id-ID" dirty="0" smtClean="0"/>
              <a:t>	</a:t>
            </a:r>
            <a:r>
              <a:rPr lang="en-US" dirty="0" smtClean="0"/>
              <a:t> </a:t>
            </a:r>
            <a:r>
              <a:rPr lang="en-US" dirty="0" err="1" smtClean="0"/>
              <a:t>printf</a:t>
            </a:r>
            <a:r>
              <a:rPr lang="en-US" dirty="0" smtClean="0"/>
              <a:t>("%d\</a:t>
            </a:r>
            <a:r>
              <a:rPr lang="en-US" dirty="0" err="1" smtClean="0"/>
              <a:t>n",i</a:t>
            </a:r>
            <a:r>
              <a:rPr lang="en-US" dirty="0" smtClean="0"/>
              <a:t>);</a:t>
            </a:r>
          </a:p>
          <a:p>
            <a:pPr algn="just" fontAlgn="auto">
              <a:spcAft>
                <a:spcPts val="0"/>
              </a:spcAft>
              <a:buNone/>
              <a:defRPr/>
            </a:pPr>
            <a:r>
              <a:rPr lang="id-ID" dirty="0" smtClean="0"/>
              <a:t>	</a:t>
            </a:r>
            <a:r>
              <a:rPr lang="en-US" dirty="0" smtClean="0"/>
              <a:t> </a:t>
            </a:r>
            <a:r>
              <a:rPr lang="en-US" dirty="0" smtClean="0"/>
              <a:t>}</a:t>
            </a:r>
          </a:p>
          <a:p>
            <a:pPr algn="just" fontAlgn="auto">
              <a:spcAft>
                <a:spcPts val="0"/>
              </a:spcAft>
              <a:buNone/>
              <a:defRPr/>
            </a:pPr>
            <a:r>
              <a:rPr lang="id-ID" dirty="0" smtClean="0"/>
              <a:t>	</a:t>
            </a:r>
            <a:r>
              <a:rPr lang="en-US" dirty="0" smtClean="0"/>
              <a:t> </a:t>
            </a:r>
            <a:r>
              <a:rPr lang="en-US" dirty="0" smtClean="0"/>
              <a:t>}</a:t>
            </a:r>
          </a:p>
          <a:p>
            <a:pPr algn="just" fontAlgn="auto">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Latihan</a:t>
            </a:r>
          </a:p>
        </p:txBody>
      </p:sp>
      <p:sp>
        <p:nvSpPr>
          <p:cNvPr id="3" name="Content Placeholder 2"/>
          <p:cNvSpPr>
            <a:spLocks noGrp="1"/>
          </p:cNvSpPr>
          <p:nvPr>
            <p:ph sz="quarter" idx="1"/>
          </p:nvPr>
        </p:nvSpPr>
        <p:spPr/>
        <p:txBody>
          <a:bodyPr rtlCol="0">
            <a:normAutofit fontScale="77500" lnSpcReduction="20000"/>
          </a:bodyPr>
          <a:lstStyle/>
          <a:p>
            <a:pPr algn="just" fontAlgn="auto">
              <a:spcAft>
                <a:spcPts val="0"/>
              </a:spcAft>
              <a:buFont typeface="Arial" pitchFamily="34" charset="0"/>
              <a:buChar char="•"/>
              <a:defRPr/>
            </a:pPr>
            <a:r>
              <a:rPr lang="id-ID" dirty="0" smtClean="0"/>
              <a:t>Buat algoritma dan program untuk mengkonversi dari bilangan  desimal ke bilangan biner.</a:t>
            </a:r>
          </a:p>
          <a:p>
            <a:pPr algn="just" fontAlgn="auto">
              <a:spcAft>
                <a:spcPts val="0"/>
              </a:spcAft>
              <a:buFont typeface="Arial" pitchFamily="34" charset="0"/>
              <a:buChar char="•"/>
              <a:defRPr/>
            </a:pPr>
            <a:r>
              <a:rPr lang="id-ID" dirty="0" smtClean="0"/>
              <a:t>NIM Ganjil</a:t>
            </a:r>
          </a:p>
          <a:p>
            <a:pPr algn="just" fontAlgn="auto">
              <a:spcAft>
                <a:spcPts val="0"/>
              </a:spcAft>
              <a:buNone/>
              <a:defRPr/>
            </a:pPr>
            <a:r>
              <a:rPr lang="id-ID" dirty="0" smtClean="0"/>
              <a:t>	Seorang  menyimpan uang satu juta di bank. Setiap bulan ia menerima bunga 2 persen. Bunga yang 2 persen tadi ditambahkan ke saldo uang yang tersimpan sehingga bulan berikutnya ikut mendapat </a:t>
            </a:r>
            <a:r>
              <a:rPr lang="id-ID" dirty="0" smtClean="0"/>
              <a:t>bunga</a:t>
            </a:r>
            <a:r>
              <a:rPr lang="id-ID" dirty="0" smtClean="0"/>
              <a:t> </a:t>
            </a:r>
            <a:r>
              <a:rPr lang="id-ID" dirty="0" smtClean="0"/>
              <a:t>(bunga berganda)</a:t>
            </a:r>
            <a:r>
              <a:rPr lang="id-ID" dirty="0" smtClean="0"/>
              <a:t> . Buat algoritma dan program untuk mencetak jumlah uang yang akan diterimany a kembali setelah 12 bulan.</a:t>
            </a:r>
          </a:p>
          <a:p>
            <a:pPr algn="just" fontAlgn="auto">
              <a:spcAft>
                <a:spcPts val="0"/>
              </a:spcAft>
              <a:buFont typeface="Arial" pitchFamily="34" charset="0"/>
              <a:buChar char="•"/>
              <a:defRPr/>
            </a:pPr>
            <a:r>
              <a:rPr lang="id-ID" dirty="0" smtClean="0"/>
              <a:t>NIM Genap dan 0</a:t>
            </a:r>
          </a:p>
          <a:p>
            <a:pPr algn="just" fontAlgn="auto">
              <a:spcAft>
                <a:spcPts val="0"/>
              </a:spcAft>
              <a:buNone/>
              <a:defRPr/>
            </a:pPr>
            <a:r>
              <a:rPr lang="id-ID" dirty="0" smtClean="0"/>
              <a:t>	Seseorang meminjam uang dari bank sebesar 10 juta di bank dengan bunga per bulan 2 persen dihitung dari sisa hutang. Setiap akhir bulan ia harus mencicil 10 persen dari saldo hutangnya.  Buat  algoritma dan progam untuk mencetak daftar cicilan yang harus ia bayar tiap akhir bulan selama 10 bulan  pertama</a:t>
            </a:r>
          </a:p>
          <a:p>
            <a:pPr algn="just" fontAlgn="auto">
              <a:spcAft>
                <a:spcPts val="0"/>
              </a:spcAft>
              <a:buNone/>
              <a:defRPr/>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Looping </a:t>
            </a:r>
            <a:endParaRPr lang="en-US" dirty="0"/>
          </a:p>
        </p:txBody>
      </p:sp>
      <p:sp>
        <p:nvSpPr>
          <p:cNvPr id="3" name="Content Placeholder 2"/>
          <p:cNvSpPr>
            <a:spLocks noGrp="1"/>
          </p:cNvSpPr>
          <p:nvPr>
            <p:ph sz="quarter" idx="1"/>
          </p:nvPr>
        </p:nvSpPr>
        <p:spPr/>
        <p:txBody>
          <a:bodyPr/>
          <a:lstStyle/>
          <a:p>
            <a:r>
              <a:rPr lang="en-US" dirty="0" err="1"/>
              <a:t>Perulangan</a:t>
            </a:r>
            <a:r>
              <a:rPr lang="en-US" dirty="0"/>
              <a:t> </a:t>
            </a:r>
            <a:r>
              <a:rPr lang="en-US" dirty="0" err="1"/>
              <a:t>digunakan</a:t>
            </a:r>
            <a:r>
              <a:rPr lang="en-US" dirty="0"/>
              <a:t> </a:t>
            </a:r>
            <a:r>
              <a:rPr lang="en-US" dirty="0" err="1"/>
              <a:t>untuk</a:t>
            </a:r>
            <a:r>
              <a:rPr lang="en-US" dirty="0"/>
              <a:t> </a:t>
            </a:r>
            <a:r>
              <a:rPr lang="en-US" dirty="0" err="1"/>
              <a:t>mengerjakan</a:t>
            </a:r>
            <a:r>
              <a:rPr lang="en-US" dirty="0"/>
              <a:t> </a:t>
            </a:r>
            <a:r>
              <a:rPr lang="en-US" dirty="0" err="1"/>
              <a:t>suatu</a:t>
            </a:r>
            <a:r>
              <a:rPr lang="en-US" dirty="0"/>
              <a:t> </a:t>
            </a:r>
            <a:r>
              <a:rPr lang="en-US" dirty="0" err="1"/>
              <a:t>atau</a:t>
            </a:r>
            <a:r>
              <a:rPr lang="en-US" dirty="0"/>
              <a:t> </a:t>
            </a:r>
            <a:r>
              <a:rPr lang="en-US" dirty="0" err="1"/>
              <a:t>beberapa</a:t>
            </a:r>
            <a:r>
              <a:rPr lang="en-US" dirty="0"/>
              <a:t> </a:t>
            </a:r>
            <a:r>
              <a:rPr lang="en-US" dirty="0" err="1"/>
              <a:t>perintah</a:t>
            </a:r>
            <a:r>
              <a:rPr lang="en-US" dirty="0"/>
              <a:t> </a:t>
            </a:r>
            <a:r>
              <a:rPr lang="en-US" dirty="0" err="1"/>
              <a:t>secara</a:t>
            </a:r>
            <a:r>
              <a:rPr lang="en-US" dirty="0"/>
              <a:t> </a:t>
            </a:r>
            <a:r>
              <a:rPr lang="en-US" dirty="0" err="1"/>
              <a:t>berulang-ulang</a:t>
            </a:r>
            <a:r>
              <a:rPr lang="en-US" dirty="0"/>
              <a:t> </a:t>
            </a:r>
            <a:r>
              <a:rPr lang="en-US" dirty="0" err="1"/>
              <a:t>sesuai</a:t>
            </a:r>
            <a:r>
              <a:rPr lang="en-US" dirty="0"/>
              <a:t> </a:t>
            </a:r>
            <a:r>
              <a:rPr lang="en-US" dirty="0" err="1"/>
              <a:t>dengan</a:t>
            </a:r>
            <a:r>
              <a:rPr lang="en-US" dirty="0"/>
              <a:t> yang </a:t>
            </a:r>
            <a:r>
              <a:rPr lang="en-US" dirty="0" err="1"/>
              <a:t>diinginkan</a:t>
            </a:r>
            <a:r>
              <a:rPr lang="en-US" dirty="0"/>
              <a:t>. </a:t>
            </a:r>
            <a:endParaRPr lang="en-US" dirty="0" smtClean="0"/>
          </a:p>
          <a:p>
            <a:r>
              <a:rPr lang="en-US" dirty="0" err="1" smtClean="0"/>
              <a:t>Jenis</a:t>
            </a:r>
            <a:r>
              <a:rPr lang="en-US" dirty="0" smtClean="0"/>
              <a:t> </a:t>
            </a:r>
            <a:r>
              <a:rPr lang="en-US" dirty="0" err="1"/>
              <a:t>perulangan</a:t>
            </a:r>
            <a:r>
              <a:rPr lang="en-US" dirty="0"/>
              <a:t> :</a:t>
            </a:r>
          </a:p>
          <a:p>
            <a:pPr lvl="1"/>
            <a:r>
              <a:rPr lang="en-US" dirty="0"/>
              <a:t>while(</a:t>
            </a:r>
            <a:r>
              <a:rPr lang="en-US" dirty="0" err="1"/>
              <a:t>kondisi</a:t>
            </a:r>
            <a:r>
              <a:rPr lang="en-US" dirty="0"/>
              <a:t>) { .... }</a:t>
            </a:r>
          </a:p>
          <a:p>
            <a:pPr lvl="1"/>
            <a:r>
              <a:rPr lang="en-US" dirty="0"/>
              <a:t>do { .... } while(</a:t>
            </a:r>
            <a:r>
              <a:rPr lang="en-US" dirty="0" err="1"/>
              <a:t>kondisi</a:t>
            </a:r>
            <a:r>
              <a:rPr lang="en-US" dirty="0"/>
              <a:t>)</a:t>
            </a:r>
          </a:p>
          <a:p>
            <a:pPr lvl="1"/>
            <a:r>
              <a:rPr lang="en-US" dirty="0"/>
              <a:t>for ( ; ; ) { ...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while (</a:t>
            </a:r>
            <a:r>
              <a:rPr lang="en-US" dirty="0" err="1" smtClean="0"/>
              <a:t>kondisi</a:t>
            </a:r>
            <a:r>
              <a:rPr lang="en-US" dirty="0" smtClean="0"/>
              <a:t>) { .... } (1)</a:t>
            </a:r>
            <a:endParaRPr lang="en-US" dirty="0"/>
          </a:p>
        </p:txBody>
      </p:sp>
      <p:sp>
        <p:nvSpPr>
          <p:cNvPr id="3" name="Content Placeholder 2"/>
          <p:cNvSpPr>
            <a:spLocks noGrp="1"/>
          </p:cNvSpPr>
          <p:nvPr>
            <p:ph sz="quarter" idx="1"/>
          </p:nvPr>
        </p:nvSpPr>
        <p:spPr/>
        <p:txBody>
          <a:bodyPr>
            <a:normAutofit/>
          </a:bodyPr>
          <a:lstStyle/>
          <a:p>
            <a:r>
              <a:rPr lang="en-US" dirty="0" err="1"/>
              <a:t>Bentuk</a:t>
            </a:r>
            <a:r>
              <a:rPr lang="en-US" dirty="0"/>
              <a:t> </a:t>
            </a:r>
            <a:r>
              <a:rPr lang="en-US" dirty="0" err="1"/>
              <a:t>umum</a:t>
            </a:r>
            <a:r>
              <a:rPr lang="en-US" dirty="0"/>
              <a:t> </a:t>
            </a:r>
            <a:r>
              <a:rPr lang="en-US" dirty="0" err="1"/>
              <a:t>dari</a:t>
            </a:r>
            <a:r>
              <a:rPr lang="en-US" dirty="0"/>
              <a:t> while </a:t>
            </a:r>
            <a:r>
              <a:rPr lang="en-US" dirty="0" err="1"/>
              <a:t>adalah</a:t>
            </a:r>
            <a:r>
              <a:rPr lang="en-US" dirty="0"/>
              <a:t> </a:t>
            </a:r>
            <a:r>
              <a:rPr lang="en-US" dirty="0" err="1"/>
              <a:t>seperti</a:t>
            </a:r>
            <a:r>
              <a:rPr lang="en-US" dirty="0"/>
              <a:t> </a:t>
            </a:r>
            <a:r>
              <a:rPr lang="en-US" dirty="0" err="1"/>
              <a:t>berikut</a:t>
            </a:r>
            <a:r>
              <a:rPr lang="en-US" dirty="0"/>
              <a:t> :</a:t>
            </a:r>
          </a:p>
          <a:p>
            <a:pPr>
              <a:buNone/>
            </a:pPr>
            <a:r>
              <a:rPr lang="en-US" b="1" dirty="0" smtClean="0"/>
              <a:t>	&lt;</a:t>
            </a:r>
            <a:r>
              <a:rPr lang="en-US" b="1" dirty="0" err="1"/>
              <a:t>inisialisasi</a:t>
            </a:r>
            <a:r>
              <a:rPr lang="en-US" b="1" dirty="0"/>
              <a:t>&gt;</a:t>
            </a:r>
            <a:endParaRPr lang="en-US" dirty="0"/>
          </a:p>
          <a:p>
            <a:pPr>
              <a:buNone/>
            </a:pPr>
            <a:r>
              <a:rPr lang="en-US" b="1" dirty="0" smtClean="0"/>
              <a:t>	while </a:t>
            </a:r>
            <a:r>
              <a:rPr lang="en-US" b="1" dirty="0"/>
              <a:t>(</a:t>
            </a:r>
            <a:r>
              <a:rPr lang="en-US" b="1" dirty="0" err="1"/>
              <a:t>kondisi</a:t>
            </a:r>
            <a:r>
              <a:rPr lang="en-US" b="1" dirty="0"/>
              <a:t>)</a:t>
            </a:r>
          </a:p>
          <a:p>
            <a:pPr>
              <a:buNone/>
            </a:pPr>
            <a:r>
              <a:rPr lang="en-US" b="1" dirty="0" smtClean="0"/>
              <a:t>	{</a:t>
            </a:r>
            <a:endParaRPr lang="en-US" b="1" dirty="0"/>
          </a:p>
          <a:p>
            <a:pPr>
              <a:buNone/>
            </a:pPr>
            <a:r>
              <a:rPr lang="en-US" b="1" dirty="0" smtClean="0"/>
              <a:t>	    </a:t>
            </a:r>
            <a:r>
              <a:rPr lang="en-US" b="1" dirty="0" err="1"/>
              <a:t>perintah</a:t>
            </a:r>
            <a:r>
              <a:rPr lang="en-US" b="1" dirty="0"/>
              <a:t>;</a:t>
            </a:r>
          </a:p>
          <a:p>
            <a:pPr>
              <a:buNone/>
            </a:pPr>
            <a:r>
              <a:rPr lang="en-US" b="1" dirty="0" smtClean="0"/>
              <a:t>	    </a:t>
            </a:r>
            <a:r>
              <a:rPr lang="en-US" b="1" dirty="0" err="1"/>
              <a:t>perintah</a:t>
            </a:r>
            <a:r>
              <a:rPr lang="en-US" b="1" dirty="0"/>
              <a:t>;</a:t>
            </a:r>
          </a:p>
          <a:p>
            <a:pPr>
              <a:buNone/>
            </a:pPr>
            <a:r>
              <a:rPr lang="en-US" b="1" dirty="0" smtClean="0"/>
              <a:t>	}</a:t>
            </a:r>
            <a:endParaRPr lang="en-US" b="1"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l"/>
            <a:r>
              <a:rPr lang="en-US" dirty="0" smtClean="0"/>
              <a:t>while (</a:t>
            </a:r>
            <a:r>
              <a:rPr lang="en-US" dirty="0" err="1" smtClean="0"/>
              <a:t>kondisi</a:t>
            </a:r>
            <a:r>
              <a:rPr lang="en-US" dirty="0" smtClean="0"/>
              <a:t>) { .... } (2)</a:t>
            </a:r>
            <a:endParaRPr lang="en-US" dirty="0"/>
          </a:p>
        </p:txBody>
      </p:sp>
      <p:sp>
        <p:nvSpPr>
          <p:cNvPr id="3" name="Content Placeholder 2"/>
          <p:cNvSpPr>
            <a:spLocks noGrp="1"/>
          </p:cNvSpPr>
          <p:nvPr>
            <p:ph sz="quarter" idx="1"/>
          </p:nvPr>
        </p:nvSpPr>
        <p:spPr/>
        <p:txBody>
          <a:bodyPr>
            <a:normAutofit/>
          </a:bodyPr>
          <a:lstStyle/>
          <a:p>
            <a:r>
              <a:rPr lang="en-US" dirty="0" err="1" smtClean="0"/>
              <a:t>Dilakukan</a:t>
            </a:r>
            <a:r>
              <a:rPr lang="en-US" dirty="0" smtClean="0"/>
              <a:t> </a:t>
            </a:r>
            <a:r>
              <a:rPr lang="en-US" dirty="0" err="1"/>
              <a:t>pemeriksaan</a:t>
            </a:r>
            <a:r>
              <a:rPr lang="en-US" dirty="0"/>
              <a:t> </a:t>
            </a:r>
            <a:r>
              <a:rPr lang="en-US" dirty="0" err="1"/>
              <a:t>kondisi</a:t>
            </a:r>
            <a:r>
              <a:rPr lang="en-US" dirty="0"/>
              <a:t> </a:t>
            </a:r>
            <a:r>
              <a:rPr lang="en-US" dirty="0" err="1"/>
              <a:t>terlebih</a:t>
            </a:r>
            <a:r>
              <a:rPr lang="en-US" dirty="0"/>
              <a:t> </a:t>
            </a:r>
            <a:r>
              <a:rPr lang="en-US" dirty="0" err="1"/>
              <a:t>dahulu</a:t>
            </a:r>
            <a:r>
              <a:rPr lang="en-US" dirty="0"/>
              <a:t> </a:t>
            </a:r>
            <a:r>
              <a:rPr lang="en-US" dirty="0" err="1"/>
              <a:t>sebelum</a:t>
            </a:r>
            <a:r>
              <a:rPr lang="en-US" dirty="0"/>
              <a:t> </a:t>
            </a:r>
            <a:r>
              <a:rPr lang="en-US" dirty="0" err="1"/>
              <a:t>dilakukan</a:t>
            </a:r>
            <a:r>
              <a:rPr lang="en-US" dirty="0"/>
              <a:t> </a:t>
            </a:r>
            <a:r>
              <a:rPr lang="en-US" dirty="0" err="1"/>
              <a:t>perulangan</a:t>
            </a:r>
            <a:r>
              <a:rPr lang="en-US" dirty="0"/>
              <a:t>. </a:t>
            </a:r>
            <a:r>
              <a:rPr lang="en-US" dirty="0" err="1"/>
              <a:t>Jika</a:t>
            </a:r>
            <a:r>
              <a:rPr lang="en-US" dirty="0"/>
              <a:t> </a:t>
            </a:r>
            <a:r>
              <a:rPr lang="en-US" dirty="0" err="1"/>
              <a:t>kondisi</a:t>
            </a:r>
            <a:r>
              <a:rPr lang="en-US" dirty="0"/>
              <a:t> yang </a:t>
            </a:r>
            <a:r>
              <a:rPr lang="en-US" dirty="0" err="1"/>
              <a:t>diperiksa</a:t>
            </a:r>
            <a:r>
              <a:rPr lang="en-US" dirty="0"/>
              <a:t> </a:t>
            </a:r>
            <a:r>
              <a:rPr lang="en-US" dirty="0" err="1"/>
              <a:t>bernilai</a:t>
            </a:r>
            <a:r>
              <a:rPr lang="en-US" dirty="0"/>
              <a:t> </a:t>
            </a:r>
            <a:r>
              <a:rPr lang="en-US" dirty="0" err="1"/>
              <a:t>benar</a:t>
            </a:r>
            <a:r>
              <a:rPr lang="en-US" dirty="0"/>
              <a:t> (true) </a:t>
            </a:r>
            <a:r>
              <a:rPr lang="en-US" dirty="0" err="1"/>
              <a:t>maka</a:t>
            </a:r>
            <a:r>
              <a:rPr lang="en-US" dirty="0"/>
              <a:t> </a:t>
            </a:r>
            <a:r>
              <a:rPr lang="en-US" dirty="0" err="1"/>
              <a:t>perulangan</a:t>
            </a:r>
            <a:r>
              <a:rPr lang="en-US" dirty="0"/>
              <a:t> </a:t>
            </a:r>
            <a:r>
              <a:rPr lang="en-US" dirty="0" err="1"/>
              <a:t>akan</a:t>
            </a:r>
            <a:r>
              <a:rPr lang="en-US" dirty="0"/>
              <a:t> </a:t>
            </a:r>
            <a:r>
              <a:rPr lang="en-US" dirty="0" err="1"/>
              <a:t>dilakukan</a:t>
            </a:r>
            <a:r>
              <a:rPr lang="en-US" dirty="0"/>
              <a:t>. </a:t>
            </a:r>
            <a:endParaRPr lang="en-US" dirty="0" smtClean="0"/>
          </a:p>
          <a:p>
            <a:r>
              <a:rPr lang="en-US" dirty="0" smtClean="0"/>
              <a:t>Blok </a:t>
            </a:r>
            <a:r>
              <a:rPr lang="en-US" dirty="0"/>
              <a:t>statement/</a:t>
            </a:r>
            <a:r>
              <a:rPr lang="en-US" dirty="0" err="1"/>
              <a:t>perintah</a:t>
            </a:r>
            <a:r>
              <a:rPr lang="en-US" dirty="0"/>
              <a:t> </a:t>
            </a:r>
            <a:r>
              <a:rPr lang="en-US" dirty="0" err="1"/>
              <a:t>tidak</a:t>
            </a:r>
            <a:r>
              <a:rPr lang="en-US" dirty="0"/>
              <a:t> </a:t>
            </a:r>
            <a:r>
              <a:rPr lang="en-US" dirty="0" err="1"/>
              <a:t>harus</a:t>
            </a:r>
            <a:r>
              <a:rPr lang="en-US" dirty="0"/>
              <a:t> </a:t>
            </a:r>
            <a:r>
              <a:rPr lang="en-US" dirty="0" err="1"/>
              <a:t>ada</a:t>
            </a:r>
            <a:r>
              <a:rPr lang="en-US" dirty="0"/>
              <a:t>. </a:t>
            </a:r>
            <a:r>
              <a:rPr lang="en-US" dirty="0" err="1"/>
              <a:t>Struktur</a:t>
            </a:r>
            <a:r>
              <a:rPr lang="en-US" dirty="0"/>
              <a:t> </a:t>
            </a:r>
            <a:r>
              <a:rPr lang="en-US" dirty="0" err="1"/>
              <a:t>tanpa</a:t>
            </a:r>
            <a:r>
              <a:rPr lang="en-US" dirty="0"/>
              <a:t> statement/</a:t>
            </a:r>
            <a:r>
              <a:rPr lang="en-US" dirty="0" err="1"/>
              <a:t>perintah</a:t>
            </a:r>
            <a:r>
              <a:rPr lang="en-US" dirty="0"/>
              <a:t> </a:t>
            </a:r>
            <a:r>
              <a:rPr lang="en-US" dirty="0" err="1"/>
              <a:t>akan</a:t>
            </a:r>
            <a:r>
              <a:rPr lang="en-US" dirty="0"/>
              <a:t> </a:t>
            </a:r>
            <a:r>
              <a:rPr lang="en-US" dirty="0" err="1"/>
              <a:t>tetap</a:t>
            </a:r>
            <a:r>
              <a:rPr lang="en-US" dirty="0"/>
              <a:t> </a:t>
            </a:r>
            <a:r>
              <a:rPr lang="en-US" dirty="0" err="1"/>
              <a:t>dilakukan</a:t>
            </a:r>
            <a:r>
              <a:rPr lang="en-US" dirty="0"/>
              <a:t> </a:t>
            </a:r>
            <a:r>
              <a:rPr lang="en-US" dirty="0" err="1"/>
              <a:t>selama</a:t>
            </a:r>
            <a:r>
              <a:rPr lang="en-US" dirty="0"/>
              <a:t> </a:t>
            </a:r>
            <a:r>
              <a:rPr lang="en-US" dirty="0" err="1"/>
              <a:t>kondisi</a:t>
            </a:r>
            <a:r>
              <a:rPr lang="en-US" dirty="0"/>
              <a:t> </a:t>
            </a:r>
            <a:r>
              <a:rPr lang="en-US" dirty="0" err="1"/>
              <a:t>masih</a:t>
            </a:r>
            <a:r>
              <a:rPr lang="en-US" dirty="0"/>
              <a:t> true. </a:t>
            </a:r>
            <a:endParaRPr lang="en-US" dirty="0" smtClean="0"/>
          </a:p>
          <a:p>
            <a:r>
              <a:rPr lang="en-US" dirty="0" err="1" smtClean="0"/>
              <a:t>Perulangan</a:t>
            </a:r>
            <a:r>
              <a:rPr lang="en-US" dirty="0" smtClean="0"/>
              <a:t> </a:t>
            </a:r>
            <a:r>
              <a:rPr lang="en-US" dirty="0" err="1"/>
              <a:t>akan</a:t>
            </a:r>
            <a:r>
              <a:rPr lang="en-US" dirty="0"/>
              <a:t> </a:t>
            </a:r>
            <a:r>
              <a:rPr lang="en-US" dirty="0" err="1"/>
              <a:t>terus</a:t>
            </a:r>
            <a:r>
              <a:rPr lang="en-US" dirty="0"/>
              <a:t> </a:t>
            </a:r>
            <a:r>
              <a:rPr lang="en-US" dirty="0" err="1"/>
              <a:t>dilakukan</a:t>
            </a:r>
            <a:r>
              <a:rPr lang="en-US" dirty="0"/>
              <a:t> </a:t>
            </a:r>
            <a:r>
              <a:rPr lang="en-US" dirty="0" err="1"/>
              <a:t>sampai</a:t>
            </a:r>
            <a:r>
              <a:rPr lang="en-US" dirty="0"/>
              <a:t> </a:t>
            </a:r>
            <a:r>
              <a:rPr lang="en-US" dirty="0" err="1"/>
              <a:t>kondisi</a:t>
            </a:r>
            <a:r>
              <a:rPr lang="en-US" dirty="0"/>
              <a:t> false.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while (</a:t>
            </a:r>
            <a:r>
              <a:rPr lang="en-US" dirty="0" err="1" smtClean="0"/>
              <a:t>kondisi</a:t>
            </a:r>
            <a:r>
              <a:rPr lang="en-US" dirty="0" smtClean="0"/>
              <a:t>) { .... } (3)</a:t>
            </a:r>
            <a:endParaRPr lang="en-US" dirty="0"/>
          </a:p>
        </p:txBody>
      </p:sp>
      <p:sp>
        <p:nvSpPr>
          <p:cNvPr id="53250" name="Text Box 2"/>
          <p:cNvSpPr txBox="1">
            <a:spLocks noChangeArrowheads="1"/>
          </p:cNvSpPr>
          <p:nvPr/>
        </p:nvSpPr>
        <p:spPr bwMode="auto">
          <a:xfrm>
            <a:off x="685800" y="1600200"/>
            <a:ext cx="7543800" cy="3657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//Program Ke-1 </a:t>
            </a:r>
            <a:r>
              <a:rPr kumimoji="0" lang="en-US" b="0" i="0" u="none" strike="noStrike" cap="none" normalizeH="0" baseline="0" dirty="0" err="1" smtClean="0">
                <a:ln>
                  <a:noFill/>
                </a:ln>
                <a:solidFill>
                  <a:schemeClr val="tx1"/>
                </a:solidFill>
                <a:effectLst/>
                <a:latin typeface="Courier New" pitchFamily="49" charset="0"/>
              </a:rPr>
              <a:t>Nama</a:t>
            </a:r>
            <a:r>
              <a:rPr kumimoji="0" lang="en-US" b="0" i="0" u="none" strike="noStrike" cap="none" normalizeH="0" baseline="0" dirty="0" smtClean="0">
                <a:ln>
                  <a:noFill/>
                </a:ln>
                <a:solidFill>
                  <a:schemeClr val="tx1"/>
                </a:solidFill>
                <a:effectLst/>
                <a:latin typeface="Courier New" pitchFamily="49" charset="0"/>
              </a:rPr>
              <a:t> File : Lat4_1.CPP</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#include&lt;</a:t>
            </a:r>
            <a:r>
              <a:rPr kumimoji="0" lang="en-US" b="0" i="0" u="none" strike="noStrike" cap="none" normalizeH="0" baseline="0" dirty="0" err="1" smtClean="0">
                <a:ln>
                  <a:noFill/>
                </a:ln>
                <a:solidFill>
                  <a:schemeClr val="tx1"/>
                </a:solidFill>
                <a:effectLst/>
                <a:latin typeface="Courier New" pitchFamily="49" charset="0"/>
              </a:rPr>
              <a:t>iostream.h</a:t>
            </a:r>
            <a:r>
              <a:rPr kumimoji="0" lang="en-US" b="0" i="0" u="none" strike="noStrike" cap="none" normalizeH="0" baseline="0" dirty="0" smtClean="0">
                <a:ln>
                  <a:noFill/>
                </a:ln>
                <a:solidFill>
                  <a:schemeClr val="tx1"/>
                </a:solidFill>
                <a:effectLst/>
                <a:latin typeface="Courier New" pitchFamily="49" charset="0"/>
              </a:rPr>
              <a:t>&gt;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#include&lt;</a:t>
            </a:r>
            <a:r>
              <a:rPr kumimoji="0" lang="en-US" b="0" i="0" u="none" strike="noStrike" cap="none" normalizeH="0" baseline="0" dirty="0" err="1" smtClean="0">
                <a:ln>
                  <a:noFill/>
                </a:ln>
                <a:solidFill>
                  <a:schemeClr val="tx1"/>
                </a:solidFill>
                <a:effectLst/>
                <a:latin typeface="Courier New" pitchFamily="49" charset="0"/>
              </a:rPr>
              <a:t>conio.h</a:t>
            </a:r>
            <a:r>
              <a:rPr kumimoji="0" lang="en-US" b="0" i="0" u="none" strike="noStrike" cap="none" normalizeH="0" baseline="0" dirty="0" smtClean="0">
                <a:ln>
                  <a:noFill/>
                </a:ln>
                <a:solidFill>
                  <a:schemeClr val="tx1"/>
                </a:solidFill>
                <a:effectLst/>
                <a:latin typeface="Courier New" pitchFamily="49" charset="0"/>
              </a:rPr>
              <a:t>&gt;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main()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	</a:t>
            </a:r>
            <a:r>
              <a:rPr kumimoji="0" lang="en-US" b="0" i="0" u="none" strike="noStrike" cap="none" normalizeH="0" baseline="0" dirty="0" err="1" smtClean="0">
                <a:ln>
                  <a:noFill/>
                </a:ln>
                <a:solidFill>
                  <a:schemeClr val="tx1"/>
                </a:solidFill>
                <a:effectLst/>
                <a:latin typeface="Courier New" pitchFamily="49" charset="0"/>
              </a:rPr>
              <a:t>int</a:t>
            </a:r>
            <a:r>
              <a:rPr kumimoji="0" lang="en-US" b="0" i="0" u="none" strike="noStrike" cap="none" normalizeH="0" baseline="0" dirty="0" smtClean="0">
                <a:ln>
                  <a:noFill/>
                </a:ln>
                <a:solidFill>
                  <a:schemeClr val="tx1"/>
                </a:solidFill>
                <a:effectLst/>
                <a:latin typeface="Courier New" pitchFamily="49" charset="0"/>
              </a:rPr>
              <a:t> </a:t>
            </a:r>
            <a:r>
              <a:rPr kumimoji="0" lang="en-US" b="0" i="0" u="none" strike="noStrike" cap="none" normalizeH="0" baseline="0" dirty="0" err="1" smtClean="0">
                <a:ln>
                  <a:noFill/>
                </a:ln>
                <a:solidFill>
                  <a:schemeClr val="tx1"/>
                </a:solidFill>
                <a:effectLst/>
                <a:latin typeface="Courier New" pitchFamily="49" charset="0"/>
              </a:rPr>
              <a:t>i</a:t>
            </a:r>
            <a:r>
              <a:rPr kumimoji="0" lang="en-US" b="0" i="0" u="none" strike="noStrike" cap="none" normalizeH="0" baseline="0" dirty="0" smtClean="0">
                <a:ln>
                  <a:noFill/>
                </a:ln>
                <a:solidFill>
                  <a:schemeClr val="tx1"/>
                </a:solidFill>
                <a:effectLst/>
                <a:latin typeface="Courier New" pitchFamily="49"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	</a:t>
            </a:r>
            <a:r>
              <a:rPr kumimoji="0" lang="en-US" b="0" i="0" u="none" strike="noStrike" cap="none" normalizeH="0" baseline="0" dirty="0" err="1" smtClean="0">
                <a:ln>
                  <a:noFill/>
                </a:ln>
                <a:solidFill>
                  <a:schemeClr val="tx1"/>
                </a:solidFill>
                <a:effectLst/>
                <a:latin typeface="Courier New" pitchFamily="49" charset="0"/>
              </a:rPr>
              <a:t>i</a:t>
            </a:r>
            <a:r>
              <a:rPr kumimoji="0" lang="en-US" b="0" i="0" u="none" strike="noStrike" cap="none" normalizeH="0" baseline="0" dirty="0" smtClean="0">
                <a:ln>
                  <a:noFill/>
                </a:ln>
                <a:solidFill>
                  <a:schemeClr val="tx1"/>
                </a:solidFill>
                <a:effectLst/>
                <a:latin typeface="Courier New" pitchFamily="49" charset="0"/>
              </a:rPr>
              <a:t> = 1;</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	while (</a:t>
            </a:r>
            <a:r>
              <a:rPr kumimoji="0" lang="en-US" b="0" i="0" u="none" strike="noStrike" cap="none" normalizeH="0" baseline="0" dirty="0" err="1" smtClean="0">
                <a:ln>
                  <a:noFill/>
                </a:ln>
                <a:solidFill>
                  <a:schemeClr val="tx1"/>
                </a:solidFill>
                <a:effectLst/>
                <a:latin typeface="Courier New" pitchFamily="49" charset="0"/>
              </a:rPr>
              <a:t>i</a:t>
            </a:r>
            <a:r>
              <a:rPr kumimoji="0" lang="en-US" b="0" i="0" u="none" strike="noStrike" cap="none" normalizeH="0" baseline="0" dirty="0" smtClean="0">
                <a:ln>
                  <a:noFill/>
                </a:ln>
                <a:solidFill>
                  <a:schemeClr val="tx1"/>
                </a:solidFill>
                <a:effectLst/>
                <a:latin typeface="Courier New" pitchFamily="49" charset="0"/>
              </a:rPr>
              <a:t> &lt;= 5)</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			</a:t>
            </a:r>
            <a:r>
              <a:rPr kumimoji="0" lang="id-ID" b="0" i="0" u="none" strike="noStrike" cap="none" normalizeH="0" baseline="0" dirty="0" smtClean="0">
                <a:ln>
                  <a:noFill/>
                </a:ln>
                <a:solidFill>
                  <a:schemeClr val="tx1"/>
                </a:solidFill>
                <a:effectLst/>
                <a:latin typeface="Courier New" pitchFamily="49" charset="0"/>
              </a:rPr>
              <a:t>printf(“%d”, i);</a:t>
            </a:r>
            <a:endParaRPr kumimoji="0" lang="en-US" b="0" i="0" u="none" strike="noStrike" cap="none" normalizeH="0" baseline="0" dirty="0" smtClean="0">
              <a:ln>
                <a:noFill/>
              </a:ln>
              <a:solidFill>
                <a:schemeClr val="tx1"/>
              </a:solidFill>
              <a:effectLst/>
              <a:latin typeface="Courier New" pitchFamily="49"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			</a:t>
            </a:r>
            <a:r>
              <a:rPr kumimoji="0" lang="en-US" b="0" i="0" u="none" strike="noStrike" cap="none" normalizeH="0" baseline="0" dirty="0" err="1" smtClean="0">
                <a:ln>
                  <a:noFill/>
                </a:ln>
                <a:solidFill>
                  <a:schemeClr val="tx1"/>
                </a:solidFill>
                <a:effectLst/>
                <a:latin typeface="Courier New" pitchFamily="49" charset="0"/>
              </a:rPr>
              <a:t>i</a:t>
            </a:r>
            <a:r>
              <a:rPr kumimoji="0" lang="en-US" b="0" i="0" u="none" strike="noStrike" cap="none" normalizeH="0" baseline="0" dirty="0" smtClean="0">
                <a:ln>
                  <a:noFill/>
                </a:ln>
                <a:solidFill>
                  <a:schemeClr val="tx1"/>
                </a:solidFill>
                <a:effectLst/>
                <a:latin typeface="Courier New" pitchFamily="49"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l"/>
            <a:r>
              <a:rPr lang="en-US" dirty="0" smtClean="0"/>
              <a:t>do { .... } while(</a:t>
            </a:r>
            <a:r>
              <a:rPr lang="en-US" dirty="0" err="1" smtClean="0"/>
              <a:t>kondisi</a:t>
            </a:r>
            <a:r>
              <a:rPr lang="en-US" dirty="0" smtClean="0"/>
              <a:t>) (1)</a:t>
            </a:r>
            <a:endParaRPr lang="en-US" dirty="0"/>
          </a:p>
        </p:txBody>
      </p:sp>
      <p:sp>
        <p:nvSpPr>
          <p:cNvPr id="3" name="Content Placeholder 2"/>
          <p:cNvSpPr>
            <a:spLocks noGrp="1"/>
          </p:cNvSpPr>
          <p:nvPr>
            <p:ph sz="quarter" idx="1"/>
          </p:nvPr>
        </p:nvSpPr>
        <p:spPr/>
        <p:txBody>
          <a:bodyPr>
            <a:normAutofit/>
          </a:bodyPr>
          <a:lstStyle/>
          <a:p>
            <a:r>
              <a:rPr lang="en-US" dirty="0" err="1" smtClean="0"/>
              <a:t>Bentuk</a:t>
            </a:r>
            <a:r>
              <a:rPr lang="en-US" dirty="0" smtClean="0"/>
              <a:t> </a:t>
            </a:r>
            <a:r>
              <a:rPr lang="en-US" dirty="0" err="1"/>
              <a:t>umum</a:t>
            </a:r>
            <a:r>
              <a:rPr lang="en-US" dirty="0"/>
              <a:t> </a:t>
            </a:r>
            <a:r>
              <a:rPr lang="en-US" dirty="0" err="1"/>
              <a:t>dari</a:t>
            </a:r>
            <a:r>
              <a:rPr lang="en-US" dirty="0"/>
              <a:t> do while </a:t>
            </a:r>
            <a:r>
              <a:rPr lang="en-US" dirty="0" err="1"/>
              <a:t>adalah</a:t>
            </a:r>
            <a:r>
              <a:rPr lang="en-US" dirty="0"/>
              <a:t> </a:t>
            </a:r>
            <a:r>
              <a:rPr lang="en-US" dirty="0" err="1"/>
              <a:t>seperti</a:t>
            </a:r>
            <a:r>
              <a:rPr lang="en-US" dirty="0"/>
              <a:t> </a:t>
            </a:r>
            <a:r>
              <a:rPr lang="en-US" dirty="0" err="1"/>
              <a:t>berikut</a:t>
            </a:r>
            <a:r>
              <a:rPr lang="en-US" dirty="0"/>
              <a:t> :</a:t>
            </a:r>
          </a:p>
          <a:p>
            <a:pPr>
              <a:buNone/>
            </a:pPr>
            <a:r>
              <a:rPr lang="en-US" b="1" dirty="0" smtClean="0"/>
              <a:t>	do</a:t>
            </a:r>
            <a:endParaRPr lang="en-US" b="1" dirty="0"/>
          </a:p>
          <a:p>
            <a:pPr>
              <a:buNone/>
            </a:pPr>
            <a:r>
              <a:rPr lang="en-US" b="1" dirty="0" smtClean="0"/>
              <a:t>	{</a:t>
            </a:r>
            <a:endParaRPr lang="en-US" b="1" dirty="0"/>
          </a:p>
          <a:p>
            <a:pPr>
              <a:buNone/>
            </a:pPr>
            <a:r>
              <a:rPr lang="en-US" b="1" dirty="0" smtClean="0"/>
              <a:t>	    </a:t>
            </a:r>
            <a:r>
              <a:rPr lang="en-US" b="1" dirty="0" err="1"/>
              <a:t>perintah</a:t>
            </a:r>
            <a:r>
              <a:rPr lang="en-US" b="1" dirty="0"/>
              <a:t>;</a:t>
            </a:r>
          </a:p>
          <a:p>
            <a:pPr>
              <a:buNone/>
            </a:pPr>
            <a:r>
              <a:rPr lang="en-US" b="1" dirty="0" smtClean="0"/>
              <a:t>	    </a:t>
            </a:r>
            <a:r>
              <a:rPr lang="en-US" b="1" dirty="0" err="1"/>
              <a:t>perintah</a:t>
            </a:r>
            <a:r>
              <a:rPr lang="en-US" b="1" dirty="0"/>
              <a:t>;</a:t>
            </a:r>
          </a:p>
          <a:p>
            <a:pPr>
              <a:buNone/>
            </a:pPr>
            <a:r>
              <a:rPr lang="en-US" b="1" dirty="0" smtClean="0"/>
              <a:t>	} </a:t>
            </a:r>
            <a:r>
              <a:rPr lang="en-US" b="1" dirty="0"/>
              <a:t>while (</a:t>
            </a:r>
            <a:r>
              <a:rPr lang="en-US" b="1" dirty="0" err="1"/>
              <a:t>kondisi</a:t>
            </a:r>
            <a:r>
              <a:rPr lang="en-US" b="1" dirty="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do { .... } while(</a:t>
            </a:r>
            <a:r>
              <a:rPr lang="en-US" dirty="0" err="1" smtClean="0"/>
              <a:t>kondisi</a:t>
            </a:r>
            <a:r>
              <a:rPr lang="en-US" dirty="0" smtClean="0"/>
              <a:t>) (2)</a:t>
            </a:r>
            <a:endParaRPr lang="en-US" dirty="0"/>
          </a:p>
        </p:txBody>
      </p:sp>
      <p:sp>
        <p:nvSpPr>
          <p:cNvPr id="3" name="Content Placeholder 2"/>
          <p:cNvSpPr>
            <a:spLocks noGrp="1"/>
          </p:cNvSpPr>
          <p:nvPr>
            <p:ph sz="quarter" idx="1"/>
          </p:nvPr>
        </p:nvSpPr>
        <p:spPr/>
        <p:txBody>
          <a:bodyPr/>
          <a:lstStyle/>
          <a:p>
            <a:r>
              <a:rPr lang="en-US" dirty="0" err="1" smtClean="0"/>
              <a:t>Perulangan</a:t>
            </a:r>
            <a:r>
              <a:rPr lang="en-US" dirty="0" smtClean="0"/>
              <a:t> </a:t>
            </a:r>
            <a:r>
              <a:rPr lang="en-US" dirty="0" err="1" smtClean="0"/>
              <a:t>akan</a:t>
            </a:r>
            <a:r>
              <a:rPr lang="en-US" dirty="0" smtClean="0"/>
              <a:t> </a:t>
            </a:r>
            <a:r>
              <a:rPr lang="en-US" dirty="0" err="1" smtClean="0"/>
              <a:t>dilakukan</a:t>
            </a:r>
            <a:r>
              <a:rPr lang="en-US" dirty="0" smtClean="0"/>
              <a:t> minimal 1x </a:t>
            </a:r>
            <a:r>
              <a:rPr lang="en-US" dirty="0" err="1" smtClean="0"/>
              <a:t>terlebih</a:t>
            </a:r>
            <a:r>
              <a:rPr lang="en-US" dirty="0" smtClean="0"/>
              <a:t> </a:t>
            </a:r>
            <a:r>
              <a:rPr lang="en-US" dirty="0" err="1" smtClean="0"/>
              <a:t>dahulu</a:t>
            </a:r>
            <a:r>
              <a:rPr lang="en-US" dirty="0" smtClean="0"/>
              <a:t>, </a:t>
            </a:r>
            <a:r>
              <a:rPr lang="en-US" dirty="0" err="1" smtClean="0"/>
              <a:t>kemudian</a:t>
            </a:r>
            <a:r>
              <a:rPr lang="en-US" dirty="0" smtClean="0"/>
              <a:t> </a:t>
            </a:r>
            <a:r>
              <a:rPr lang="en-US" dirty="0" err="1" smtClean="0"/>
              <a:t>baru</a:t>
            </a:r>
            <a:r>
              <a:rPr lang="en-US" dirty="0" smtClean="0"/>
              <a:t> </a:t>
            </a:r>
            <a:r>
              <a:rPr lang="en-US" dirty="0" err="1" smtClean="0"/>
              <a:t>dilakukan</a:t>
            </a:r>
            <a:r>
              <a:rPr lang="en-US" dirty="0" smtClean="0"/>
              <a:t> </a:t>
            </a:r>
            <a:r>
              <a:rPr lang="en-US" dirty="0" err="1" smtClean="0"/>
              <a:t>pemeriksaan</a:t>
            </a:r>
            <a:r>
              <a:rPr lang="en-US" dirty="0" smtClean="0"/>
              <a:t> </a:t>
            </a:r>
            <a:r>
              <a:rPr lang="en-US" dirty="0" err="1" smtClean="0"/>
              <a:t>terhadap</a:t>
            </a:r>
            <a:r>
              <a:rPr lang="en-US" dirty="0" smtClean="0"/>
              <a:t> </a:t>
            </a:r>
            <a:r>
              <a:rPr lang="en-US" dirty="0" err="1" smtClean="0"/>
              <a:t>kondisi</a:t>
            </a:r>
            <a:r>
              <a:rPr lang="en-US" dirty="0" smtClean="0"/>
              <a:t>, </a:t>
            </a:r>
            <a:r>
              <a:rPr lang="en-US" dirty="0" err="1" smtClean="0"/>
              <a:t>jika</a:t>
            </a:r>
            <a:r>
              <a:rPr lang="en-US" dirty="0" smtClean="0"/>
              <a:t> </a:t>
            </a:r>
            <a:r>
              <a:rPr lang="en-US" dirty="0" err="1" smtClean="0"/>
              <a:t>kondisi</a:t>
            </a:r>
            <a:r>
              <a:rPr lang="en-US" dirty="0" smtClean="0"/>
              <a:t> </a:t>
            </a:r>
            <a:r>
              <a:rPr lang="en-US" dirty="0" err="1" smtClean="0"/>
              <a:t>benar</a:t>
            </a:r>
            <a:r>
              <a:rPr lang="en-US" dirty="0" smtClean="0"/>
              <a:t> </a:t>
            </a:r>
            <a:r>
              <a:rPr lang="en-US" dirty="0" err="1" smtClean="0"/>
              <a:t>maka</a:t>
            </a:r>
            <a:r>
              <a:rPr lang="en-US" dirty="0" smtClean="0"/>
              <a:t> </a:t>
            </a:r>
            <a:r>
              <a:rPr lang="en-US" dirty="0" err="1" smtClean="0"/>
              <a:t>perulangan</a:t>
            </a:r>
            <a:r>
              <a:rPr lang="en-US" dirty="0" smtClean="0"/>
              <a:t> </a:t>
            </a:r>
            <a:r>
              <a:rPr lang="en-US" dirty="0" err="1" smtClean="0"/>
              <a:t>masih</a:t>
            </a:r>
            <a:r>
              <a:rPr lang="en-US" dirty="0" smtClean="0"/>
              <a:t> </a:t>
            </a:r>
            <a:r>
              <a:rPr lang="en-US" dirty="0" err="1" smtClean="0"/>
              <a:t>akan</a:t>
            </a:r>
            <a:r>
              <a:rPr lang="en-US" dirty="0" smtClean="0"/>
              <a:t> </a:t>
            </a:r>
            <a:r>
              <a:rPr lang="en-US" dirty="0" err="1" smtClean="0"/>
              <a:t>tetap</a:t>
            </a:r>
            <a:r>
              <a:rPr lang="en-US" dirty="0" smtClean="0"/>
              <a:t> </a:t>
            </a:r>
            <a:r>
              <a:rPr lang="en-US" dirty="0" err="1" smtClean="0"/>
              <a:t>dilakukan</a:t>
            </a:r>
            <a:r>
              <a:rPr lang="en-US" dirty="0" smtClean="0"/>
              <a:t>. </a:t>
            </a:r>
          </a:p>
          <a:p>
            <a:r>
              <a:rPr lang="en-US" dirty="0" err="1" smtClean="0"/>
              <a:t>Perulangan</a:t>
            </a:r>
            <a:r>
              <a:rPr lang="en-US" dirty="0" smtClean="0"/>
              <a:t> </a:t>
            </a:r>
            <a:r>
              <a:rPr lang="en-US" dirty="0" err="1" smtClean="0"/>
              <a:t>dengan</a:t>
            </a:r>
            <a:r>
              <a:rPr lang="en-US" dirty="0" smtClean="0"/>
              <a:t> do...while() </a:t>
            </a:r>
            <a:r>
              <a:rPr lang="en-US" dirty="0" err="1" smtClean="0"/>
              <a:t>akan</a:t>
            </a:r>
            <a:r>
              <a:rPr lang="en-US" dirty="0" smtClean="0"/>
              <a:t> </a:t>
            </a:r>
            <a:r>
              <a:rPr lang="en-US" dirty="0" err="1" smtClean="0"/>
              <a:t>dilakukan</a:t>
            </a:r>
            <a:r>
              <a:rPr lang="en-US" dirty="0" smtClean="0"/>
              <a:t> </a:t>
            </a:r>
            <a:r>
              <a:rPr lang="en-US" dirty="0" err="1" smtClean="0"/>
              <a:t>sampai</a:t>
            </a:r>
            <a:r>
              <a:rPr lang="en-US" dirty="0" smtClean="0"/>
              <a:t> </a:t>
            </a:r>
            <a:r>
              <a:rPr lang="en-US" dirty="0" err="1" smtClean="0"/>
              <a:t>kondisi</a:t>
            </a:r>
            <a:r>
              <a:rPr lang="en-US" dirty="0" smtClean="0"/>
              <a:t> false.</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do { .... } while(</a:t>
            </a:r>
            <a:r>
              <a:rPr lang="en-US" dirty="0" err="1" smtClean="0"/>
              <a:t>kondisi</a:t>
            </a:r>
            <a:r>
              <a:rPr lang="en-US" dirty="0" smtClean="0"/>
              <a:t>) (3)</a:t>
            </a:r>
            <a:endParaRPr lang="en-US" dirty="0"/>
          </a:p>
        </p:txBody>
      </p:sp>
      <p:sp>
        <p:nvSpPr>
          <p:cNvPr id="54274" name="Text Box 2"/>
          <p:cNvSpPr txBox="1">
            <a:spLocks noChangeArrowheads="1"/>
          </p:cNvSpPr>
          <p:nvPr/>
        </p:nvSpPr>
        <p:spPr bwMode="auto">
          <a:xfrm>
            <a:off x="533400" y="1693862"/>
            <a:ext cx="8001000" cy="34877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urier New" pitchFamily="49" charset="0"/>
              </a:rPr>
              <a:t>//Program Ke-2 </a:t>
            </a:r>
            <a:r>
              <a:rPr kumimoji="0" lang="en-US" sz="1600" b="0" i="0" u="none" strike="noStrike" cap="none" normalizeH="0" baseline="0" dirty="0" err="1" smtClean="0">
                <a:ln>
                  <a:noFill/>
                </a:ln>
                <a:solidFill>
                  <a:schemeClr val="tx1"/>
                </a:solidFill>
                <a:effectLst/>
                <a:latin typeface="Courier New" pitchFamily="49" charset="0"/>
              </a:rPr>
              <a:t>Nama</a:t>
            </a:r>
            <a:r>
              <a:rPr kumimoji="0" lang="en-US" sz="1600" b="0" i="0" u="none" strike="noStrike" cap="none" normalizeH="0" baseline="0" dirty="0" smtClean="0">
                <a:ln>
                  <a:noFill/>
                </a:ln>
                <a:solidFill>
                  <a:schemeClr val="tx1"/>
                </a:solidFill>
                <a:effectLst/>
                <a:latin typeface="Courier New" pitchFamily="49" charset="0"/>
              </a:rPr>
              <a:t> File : Lat4_2.CPP</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urier New" pitchFamily="49" charset="0"/>
              </a:rPr>
              <a:t>#include&lt;</a:t>
            </a:r>
            <a:r>
              <a:rPr kumimoji="0" lang="en-US" sz="1600" b="0" i="0" u="none" strike="noStrike" cap="none" normalizeH="0" baseline="0" dirty="0" err="1" smtClean="0">
                <a:ln>
                  <a:noFill/>
                </a:ln>
                <a:solidFill>
                  <a:schemeClr val="tx1"/>
                </a:solidFill>
                <a:effectLst/>
                <a:latin typeface="Courier New" pitchFamily="49" charset="0"/>
              </a:rPr>
              <a:t>iostream.h</a:t>
            </a:r>
            <a:r>
              <a:rPr kumimoji="0" lang="en-US" sz="1600" b="0" i="0" u="none" strike="noStrike" cap="none" normalizeH="0" baseline="0" dirty="0" smtClean="0">
                <a:ln>
                  <a:noFill/>
                </a:ln>
                <a:solidFill>
                  <a:schemeClr val="tx1"/>
                </a:solidFill>
                <a:effectLst/>
                <a:latin typeface="Courier New" pitchFamily="49" charset="0"/>
              </a:rPr>
              <a:t>&gt;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urier New" pitchFamily="49" charset="0"/>
              </a:rPr>
              <a:t>#include&lt;</a:t>
            </a:r>
            <a:r>
              <a:rPr kumimoji="0" lang="en-US" sz="1600" b="0" i="0" u="none" strike="noStrike" cap="none" normalizeH="0" baseline="0" dirty="0" err="1" smtClean="0">
                <a:ln>
                  <a:noFill/>
                </a:ln>
                <a:solidFill>
                  <a:schemeClr val="tx1"/>
                </a:solidFill>
                <a:effectLst/>
                <a:latin typeface="Courier New" pitchFamily="49" charset="0"/>
              </a:rPr>
              <a:t>conio.h</a:t>
            </a:r>
            <a:r>
              <a:rPr kumimoji="0" lang="en-US" sz="1600" b="0" i="0" u="none" strike="noStrike" cap="none" normalizeH="0" baseline="0" dirty="0" smtClean="0">
                <a:ln>
                  <a:noFill/>
                </a:ln>
                <a:solidFill>
                  <a:schemeClr val="tx1"/>
                </a:solidFill>
                <a:effectLst/>
                <a:latin typeface="Courier New" pitchFamily="49" charset="0"/>
              </a:rPr>
              <a:t>&gt;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urier New" pitchFamily="49" charset="0"/>
              </a:rPr>
              <a:t>main()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urier New" pitchFamily="49"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urier New" pitchFamily="49" charset="0"/>
              </a:rPr>
              <a:t>	</a:t>
            </a:r>
            <a:r>
              <a:rPr kumimoji="0" lang="en-US" sz="1600" b="0" i="0" u="none" strike="noStrike" cap="none" normalizeH="0" baseline="0" dirty="0" err="1" smtClean="0">
                <a:ln>
                  <a:noFill/>
                </a:ln>
                <a:solidFill>
                  <a:schemeClr val="tx1"/>
                </a:solidFill>
                <a:effectLst/>
                <a:latin typeface="Courier New" pitchFamily="49" charset="0"/>
              </a:rPr>
              <a:t>int</a:t>
            </a:r>
            <a:r>
              <a:rPr kumimoji="0" lang="en-US" sz="1600" b="0" i="0" u="none" strike="noStrike" cap="none" normalizeH="0" baseline="0" dirty="0" smtClean="0">
                <a:ln>
                  <a:noFill/>
                </a:ln>
                <a:solidFill>
                  <a:schemeClr val="tx1"/>
                </a:solidFill>
                <a:effectLst/>
                <a:latin typeface="Courier New" pitchFamily="49" charset="0"/>
              </a:rPr>
              <a:t> </a:t>
            </a:r>
            <a:r>
              <a:rPr kumimoji="0" lang="en-US" sz="1600" b="0" i="0" u="none" strike="noStrike" cap="none" normalizeH="0" baseline="0" dirty="0" err="1" smtClean="0">
                <a:ln>
                  <a:noFill/>
                </a:ln>
                <a:solidFill>
                  <a:schemeClr val="tx1"/>
                </a:solidFill>
                <a:effectLst/>
                <a:latin typeface="Courier New" pitchFamily="49" charset="0"/>
              </a:rPr>
              <a:t>i</a:t>
            </a:r>
            <a:r>
              <a:rPr kumimoji="0" lang="en-US" sz="1600" b="0" i="0" u="none" strike="noStrike" cap="none" normalizeH="0" baseline="0" dirty="0" smtClean="0">
                <a:ln>
                  <a:noFill/>
                </a:ln>
                <a:solidFill>
                  <a:schemeClr val="tx1"/>
                </a:solidFill>
                <a:effectLst/>
                <a:latin typeface="Courier New" pitchFamily="49"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urier New" pitchFamily="49" charset="0"/>
              </a:rPr>
              <a:t>	</a:t>
            </a:r>
            <a:r>
              <a:rPr kumimoji="0" lang="en-US" sz="1600" b="0" i="0" u="none" strike="noStrike" cap="none" normalizeH="0" baseline="0" dirty="0" err="1" smtClean="0">
                <a:ln>
                  <a:noFill/>
                </a:ln>
                <a:solidFill>
                  <a:schemeClr val="tx1"/>
                </a:solidFill>
                <a:effectLst/>
                <a:latin typeface="Courier New" pitchFamily="49" charset="0"/>
              </a:rPr>
              <a:t>i</a:t>
            </a:r>
            <a:r>
              <a:rPr kumimoji="0" lang="en-US" sz="1600" b="0" i="0" u="none" strike="noStrike" cap="none" normalizeH="0" baseline="0" dirty="0" smtClean="0">
                <a:ln>
                  <a:noFill/>
                </a:ln>
                <a:solidFill>
                  <a:schemeClr val="tx1"/>
                </a:solidFill>
                <a:effectLst/>
                <a:latin typeface="Courier New" pitchFamily="49" charset="0"/>
              </a:rPr>
              <a:t> = 1;</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urier New" pitchFamily="49" charset="0"/>
              </a:rPr>
              <a:t>	do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urier New" pitchFamily="49"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urier New" pitchFamily="49" charset="0"/>
              </a:rPr>
              <a:t>			</a:t>
            </a:r>
            <a:r>
              <a:rPr kumimoji="0" lang="id-ID" sz="1600" b="0" i="0" u="none" strike="noStrike" cap="none" normalizeH="0" baseline="0" dirty="0" smtClean="0">
                <a:ln>
                  <a:noFill/>
                </a:ln>
                <a:solidFill>
                  <a:schemeClr val="tx1"/>
                </a:solidFill>
                <a:effectLst/>
                <a:latin typeface="Courier New" pitchFamily="49" charset="0"/>
              </a:rPr>
              <a:t>printf(“%d”, i);</a:t>
            </a:r>
            <a:endParaRPr kumimoji="0" lang="en-US" sz="1600" b="0" i="0" u="none" strike="noStrike" cap="none" normalizeH="0" baseline="0" dirty="0" smtClean="0">
              <a:ln>
                <a:noFill/>
              </a:ln>
              <a:solidFill>
                <a:schemeClr val="tx1"/>
              </a:solidFill>
              <a:effectLst/>
              <a:latin typeface="Courier New" pitchFamily="49"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urier New" pitchFamily="49" charset="0"/>
              </a:rPr>
              <a:t>			</a:t>
            </a:r>
            <a:r>
              <a:rPr kumimoji="0" lang="en-US" sz="1600" b="0" i="0" u="none" strike="noStrike" cap="none" normalizeH="0" baseline="0" dirty="0" err="1" smtClean="0">
                <a:ln>
                  <a:noFill/>
                </a:ln>
                <a:solidFill>
                  <a:schemeClr val="tx1"/>
                </a:solidFill>
                <a:effectLst/>
                <a:latin typeface="Courier New" pitchFamily="49" charset="0"/>
              </a:rPr>
              <a:t>i</a:t>
            </a:r>
            <a:r>
              <a:rPr kumimoji="0" lang="en-US" sz="1600" b="0" i="0" u="none" strike="noStrike" cap="none" normalizeH="0" baseline="0" dirty="0" smtClean="0">
                <a:ln>
                  <a:noFill/>
                </a:ln>
                <a:solidFill>
                  <a:schemeClr val="tx1"/>
                </a:solidFill>
                <a:effectLst/>
                <a:latin typeface="Courier New" pitchFamily="49"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urier New" pitchFamily="49" charset="0"/>
              </a:rPr>
              <a:t>		} while (</a:t>
            </a:r>
            <a:r>
              <a:rPr kumimoji="0" lang="en-US" sz="1600" b="0" i="0" u="none" strike="noStrike" cap="none" normalizeH="0" baseline="0" dirty="0" err="1" smtClean="0">
                <a:ln>
                  <a:noFill/>
                </a:ln>
                <a:solidFill>
                  <a:schemeClr val="tx1"/>
                </a:solidFill>
                <a:effectLst/>
                <a:latin typeface="Courier New" pitchFamily="49" charset="0"/>
              </a:rPr>
              <a:t>i</a:t>
            </a:r>
            <a:r>
              <a:rPr kumimoji="0" lang="en-US" sz="1600" b="0" i="0" u="none" strike="noStrike" cap="none" normalizeH="0" baseline="0" dirty="0" smtClean="0">
                <a:ln>
                  <a:noFill/>
                </a:ln>
                <a:solidFill>
                  <a:schemeClr val="tx1"/>
                </a:solidFill>
                <a:effectLst/>
                <a:latin typeface="Courier New" pitchFamily="49" charset="0"/>
              </a:rPr>
              <a:t>&lt;=5);</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urier New" pitchFamily="49" charset="0"/>
              </a:rPr>
              <a:t>}</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1143000"/>
          </a:xfrm>
        </p:spPr>
        <p:txBody>
          <a:bodyPr/>
          <a:lstStyle/>
          <a:p>
            <a:pPr algn="l"/>
            <a:r>
              <a:rPr lang="en-US" dirty="0" smtClean="0"/>
              <a:t>for (  ;  ;  ) (1)</a:t>
            </a:r>
            <a:endParaRPr lang="en-US" dirty="0"/>
          </a:p>
        </p:txBody>
      </p:sp>
      <p:graphicFrame>
        <p:nvGraphicFramePr>
          <p:cNvPr id="4" name="Table 3"/>
          <p:cNvGraphicFramePr>
            <a:graphicFrameLocks noGrp="1"/>
          </p:cNvGraphicFramePr>
          <p:nvPr/>
        </p:nvGraphicFramePr>
        <p:xfrm>
          <a:off x="762000" y="1676400"/>
          <a:ext cx="7696200" cy="2133600"/>
        </p:xfrm>
        <a:graphic>
          <a:graphicData uri="http://schemas.openxmlformats.org/drawingml/2006/table">
            <a:tbl>
              <a:tblPr/>
              <a:tblGrid>
                <a:gridCol w="7696200"/>
              </a:tblGrid>
              <a:tr h="2133600">
                <a:tc>
                  <a:txBody>
                    <a:bodyPr/>
                    <a:lstStyle/>
                    <a:p>
                      <a:pPr marL="0" marR="0" algn="just">
                        <a:spcBef>
                          <a:spcPts val="0"/>
                        </a:spcBef>
                        <a:spcAft>
                          <a:spcPts val="0"/>
                        </a:spcAft>
                      </a:pPr>
                      <a:r>
                        <a:rPr lang="en-US" sz="2000" b="1" dirty="0" smtClean="0">
                          <a:latin typeface="Courier New"/>
                          <a:ea typeface="Times New Roman"/>
                          <a:cs typeface="Times New Roman"/>
                        </a:rPr>
                        <a:t>for(</a:t>
                      </a:r>
                      <a:r>
                        <a:rPr lang="en-US" sz="2000" b="1" dirty="0" err="1" smtClean="0">
                          <a:latin typeface="Courier New"/>
                          <a:ea typeface="Times New Roman"/>
                          <a:cs typeface="Times New Roman"/>
                        </a:rPr>
                        <a:t>inisialisasi</a:t>
                      </a:r>
                      <a:r>
                        <a:rPr lang="en-US" sz="2000" b="1" dirty="0" smtClean="0">
                          <a:latin typeface="Courier New"/>
                          <a:ea typeface="Times New Roman"/>
                          <a:cs typeface="Times New Roman"/>
                        </a:rPr>
                        <a:t>; </a:t>
                      </a:r>
                      <a:r>
                        <a:rPr lang="en-US" sz="2000" b="1" dirty="0" err="1">
                          <a:latin typeface="Courier New"/>
                          <a:ea typeface="Times New Roman"/>
                          <a:cs typeface="Times New Roman"/>
                        </a:rPr>
                        <a:t>kondisi</a:t>
                      </a:r>
                      <a:r>
                        <a:rPr lang="en-US" sz="2000" b="1" dirty="0">
                          <a:latin typeface="Courier New"/>
                          <a:ea typeface="Times New Roman"/>
                          <a:cs typeface="Times New Roman"/>
                        </a:rPr>
                        <a:t> </a:t>
                      </a:r>
                      <a:r>
                        <a:rPr lang="en-US" sz="2000" b="1" dirty="0" err="1">
                          <a:latin typeface="Courier New"/>
                          <a:ea typeface="Times New Roman"/>
                          <a:cs typeface="Times New Roman"/>
                        </a:rPr>
                        <a:t>perulangan</a:t>
                      </a:r>
                      <a:r>
                        <a:rPr lang="en-US" sz="2000" b="1" dirty="0">
                          <a:latin typeface="Courier New"/>
                          <a:ea typeface="Times New Roman"/>
                          <a:cs typeface="Times New Roman"/>
                        </a:rPr>
                        <a:t>; statement)</a:t>
                      </a:r>
                    </a:p>
                    <a:p>
                      <a:pPr marL="0" marR="0" algn="just">
                        <a:spcBef>
                          <a:spcPts val="0"/>
                        </a:spcBef>
                        <a:spcAft>
                          <a:spcPts val="0"/>
                        </a:spcAft>
                      </a:pPr>
                      <a:r>
                        <a:rPr lang="en-US" sz="2000" b="1" dirty="0" smtClean="0">
                          <a:latin typeface="Courier New"/>
                          <a:ea typeface="Times New Roman"/>
                          <a:cs typeface="Times New Roman"/>
                        </a:rPr>
                        <a:t>{</a:t>
                      </a:r>
                    </a:p>
                    <a:p>
                      <a:pPr marL="0" marR="0" algn="just">
                        <a:spcBef>
                          <a:spcPts val="0"/>
                        </a:spcBef>
                        <a:spcAft>
                          <a:spcPts val="0"/>
                        </a:spcAft>
                      </a:pPr>
                      <a:endParaRPr lang="en-US" sz="2000" b="1" dirty="0">
                        <a:latin typeface="Courier New"/>
                        <a:ea typeface="Times New Roman"/>
                        <a:cs typeface="Times New Roman"/>
                      </a:endParaRPr>
                    </a:p>
                    <a:p>
                      <a:pPr marL="0" marR="0" algn="just">
                        <a:spcBef>
                          <a:spcPts val="0"/>
                        </a:spcBef>
                        <a:spcAft>
                          <a:spcPts val="0"/>
                        </a:spcAft>
                      </a:pPr>
                      <a:r>
                        <a:rPr lang="en-US" sz="2000" b="1" dirty="0">
                          <a:latin typeface="Courier New"/>
                          <a:ea typeface="Times New Roman"/>
                          <a:cs typeface="Times New Roman"/>
                        </a:rPr>
                        <a:t>     statement;</a:t>
                      </a:r>
                    </a:p>
                    <a:p>
                      <a:pPr marL="0" marR="0" algn="just">
                        <a:spcBef>
                          <a:spcPts val="0"/>
                        </a:spcBef>
                        <a:spcAft>
                          <a:spcPts val="0"/>
                        </a:spcAft>
                      </a:pPr>
                      <a:endParaRPr lang="en-US" sz="2000" b="1" dirty="0" smtClean="0">
                        <a:latin typeface="Courier New"/>
                        <a:ea typeface="Times New Roman"/>
                        <a:cs typeface="Times New Roman"/>
                      </a:endParaRPr>
                    </a:p>
                    <a:p>
                      <a:pPr marL="0" marR="0" algn="just">
                        <a:spcBef>
                          <a:spcPts val="0"/>
                        </a:spcBef>
                        <a:spcAft>
                          <a:spcPts val="0"/>
                        </a:spcAft>
                      </a:pPr>
                      <a:r>
                        <a:rPr lang="en-US" sz="2000" b="1" dirty="0" smtClean="0">
                          <a:latin typeface="Courier New"/>
                          <a:ea typeface="Times New Roman"/>
                          <a:cs typeface="Times New Roman"/>
                        </a:rPr>
                        <a:t>}</a:t>
                      </a:r>
                      <a:endParaRPr lang="en-US" sz="2000" b="1" dirty="0">
                        <a:latin typeface="Courier Ne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87</TotalTime>
  <Words>381</Words>
  <Application>Microsoft Office PowerPoint</Application>
  <PresentationFormat>On-screen Show (4:3)</PresentationFormat>
  <Paragraphs>112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Pemrograman Terstruktur</vt:lpstr>
      <vt:lpstr>Looping </vt:lpstr>
      <vt:lpstr>while (kondisi) { .... } (1)</vt:lpstr>
      <vt:lpstr>while (kondisi) { .... } (2)</vt:lpstr>
      <vt:lpstr>while (kondisi) { .... } (3)</vt:lpstr>
      <vt:lpstr>do { .... } while(kondisi) (1)</vt:lpstr>
      <vt:lpstr>do { .... } while(kondisi) (2)</vt:lpstr>
      <vt:lpstr>do { .... } while(kondisi) (3)</vt:lpstr>
      <vt:lpstr>for (  ;  ;  ) (1)</vt:lpstr>
      <vt:lpstr>for (  ;  ;  ) (2)</vt:lpstr>
      <vt:lpstr>for (  ;  ;  ) (3)</vt:lpstr>
      <vt:lpstr>BREAK</vt:lpstr>
      <vt:lpstr>Continue</vt:lpstr>
      <vt:lpstr>Latihan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Pemrograman Terstruktur</dc:title>
  <dc:creator>Sri Nurhayati</dc:creator>
  <cp:lastModifiedBy>Axioo</cp:lastModifiedBy>
  <cp:revision>5</cp:revision>
  <dcterms:created xsi:type="dcterms:W3CDTF">2009-12-26T01:13:47Z</dcterms:created>
  <dcterms:modified xsi:type="dcterms:W3CDTF">2013-04-03T02:44:53Z</dcterms:modified>
</cp:coreProperties>
</file>