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0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44B92-6E8C-4856-BFB8-5609AB7CD1CE}" type="datetimeFigureOut">
              <a:rPr lang="id-ID" smtClean="0"/>
              <a:pPr/>
              <a:t>07/04/2013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BEB71-6250-4AB7-AA37-C82E37D8FA5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BEB71-6250-4AB7-AA37-C82E37D8FA58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5D1FB-B517-4BC4-AF49-7F1F02CE0061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A9E95-29C2-4907-A5EE-560547CA1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C9909-CB93-4572-9214-38F7D6B65A4D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9665C-50A1-49A3-955B-5FF5C1CFA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22428-2057-4826-9BC0-E13CE1C214F6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5EF7B-3CE5-4D11-B360-CCC329000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5401C-E610-41A2-933A-CAE0212B5EA9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8C9F0-5613-4DF3-9214-3A2C5FFC0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A5512-F273-4BB4-A058-16C605B16EA2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959FE-B6FB-46D3-82DC-6B9A85953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DB64-5E06-465A-BCF2-73ABEC56A524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AC7F-E894-411D-BB4F-188FDC68D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99D4-BCA7-44D1-A3DF-8745C242F1AD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F3FBC-D005-4F4A-A241-BEA37DD23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557EB-F5EE-456F-BA0F-72B32F8F957B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A326-5046-4532-9AEB-84F204D9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824-8CAD-4D02-AB45-4AA87255A13C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21548-F6CF-4E66-8C7A-830BA4F31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35D5B-4AA7-4C96-8F59-AE944FB4BAFC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EC4CF-60E2-44CC-AA5F-E96D9A748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8A736-26F0-4E06-836A-546423381A9D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780D-0CB9-4A6C-8F75-5E305E62A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8754D7-6C76-4FE6-B7C9-6627A1D6CD42}" type="datetimeFigureOut">
              <a:rPr lang="en-US"/>
              <a:pPr>
                <a:defRPr/>
              </a:pPr>
              <a:t>4/7/2013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E4C2E4-DC56-47D7-9CAB-82717A699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43125"/>
            <a:ext cx="7772400" cy="830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SOLUSI SPL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30513"/>
            <a:ext cx="6400800" cy="5000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Metode Dekomposisi LU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565175"/>
          </a:xfrm>
        </p:spPr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394075"/>
          </a:xfrm>
        </p:spPr>
        <p:txBody>
          <a:bodyPr/>
          <a:lstStyle/>
          <a:p>
            <a:r>
              <a:rPr lang="id-ID" dirty="0" smtClean="0"/>
              <a:t>Tentukan solusi dari SPL dengan menggunakan metode LU Gauss 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Tentukan solusi SPL dengan menggunakan metode </a:t>
            </a:r>
            <a:r>
              <a:rPr lang="id-ID" dirty="0" smtClean="0"/>
              <a:t>reduksi Crout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95936" y="1491630"/>
          <a:ext cx="2517502" cy="1203054"/>
        </p:xfrm>
        <a:graphic>
          <a:graphicData uri="http://schemas.openxmlformats.org/presentationml/2006/ole">
            <p:oleObj spid="_x0000_s33794" name="Equation" r:id="rId3" imgW="1434960" imgH="685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72000" y="3075806"/>
          <a:ext cx="3240361" cy="1631202"/>
        </p:xfrm>
        <a:graphic>
          <a:graphicData uri="http://schemas.openxmlformats.org/presentationml/2006/ole">
            <p:oleObj spid="_x0000_s33795" name="Equation" r:id="rId4" imgW="1866600" imgH="93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Metode Dekomposisi LU</a:t>
            </a:r>
            <a:endParaRPr lang="en-US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/>
              <a:t>Jika </a:t>
            </a:r>
            <a:r>
              <a:rPr lang="id-ID" i="1" dirty="0" smtClean="0"/>
              <a:t>A</a:t>
            </a:r>
            <a:r>
              <a:rPr lang="id-ID" dirty="0" smtClean="0"/>
              <a:t> matriks singular maka </a:t>
            </a:r>
            <a:r>
              <a:rPr lang="id-ID" i="1" dirty="0" smtClean="0"/>
              <a:t>A</a:t>
            </a:r>
            <a:r>
              <a:rPr lang="id-ID" dirty="0" smtClean="0"/>
              <a:t> dapat difaktorkan/didekomposisi menjadi matriks segitiga bawah </a:t>
            </a:r>
            <a:r>
              <a:rPr lang="id-ID" i="1" dirty="0" smtClean="0"/>
              <a:t>L</a:t>
            </a:r>
            <a:r>
              <a:rPr lang="id-ID" dirty="0" smtClean="0"/>
              <a:t> dan matriks segitigs atas </a:t>
            </a:r>
            <a:r>
              <a:rPr lang="id-ID" i="1" dirty="0" smtClean="0"/>
              <a:t>U</a:t>
            </a:r>
            <a:r>
              <a:rPr lang="id-ID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/>
              <a:t> 		</a:t>
            </a:r>
            <a:r>
              <a:rPr lang="id-ID" i="1" dirty="0" smtClean="0"/>
              <a:t>A</a:t>
            </a:r>
            <a:r>
              <a:rPr lang="id-ID" dirty="0" smtClean="0"/>
              <a:t>           =         </a:t>
            </a:r>
            <a:r>
              <a:rPr lang="id-ID" i="1" dirty="0" smtClean="0"/>
              <a:t>L       .         U</a:t>
            </a:r>
            <a:endParaRPr lang="id-ID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47664" y="3147814"/>
          <a:ext cx="6028237" cy="1512168"/>
        </p:xfrm>
        <a:graphic>
          <a:graphicData uri="http://schemas.openxmlformats.org/presentationml/2006/ole">
            <p:oleObj spid="_x0000_s3076" name="Equation" r:id="rId4" imgW="3746160" imgH="93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9502"/>
            <a:ext cx="8229600" cy="4320480"/>
          </a:xfrm>
        </p:spPr>
        <p:txBody>
          <a:bodyPr/>
          <a:lstStyle/>
          <a:p>
            <a:r>
              <a:rPr lang="id-ID" dirty="0" smtClean="0"/>
              <a:t>Faktorkan A menjadi L dan U sehingga A=LU</a:t>
            </a:r>
          </a:p>
          <a:p>
            <a:r>
              <a:rPr lang="id-ID" dirty="0" smtClean="0"/>
              <a:t>Maka Ax = b dapat dituliskan menjadi LUx = b</a:t>
            </a:r>
          </a:p>
          <a:p>
            <a:r>
              <a:rPr lang="id-ID" dirty="0" smtClean="0"/>
              <a:t>Misalkan Ux = y maka diperoleh Ly = b.</a:t>
            </a:r>
          </a:p>
          <a:p>
            <a:r>
              <a:rPr lang="id-ID" dirty="0" smtClean="0"/>
              <a:t>Nilai                    diperoleh dengan menggunakan substitusi maju</a:t>
            </a:r>
          </a:p>
          <a:p>
            <a:r>
              <a:rPr lang="id-ID" dirty="0" smtClean="0"/>
              <a:t>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91680" y="2139702"/>
          <a:ext cx="1680186" cy="530585"/>
        </p:xfrm>
        <a:graphic>
          <a:graphicData uri="http://schemas.openxmlformats.org/presentationml/2006/ole">
            <p:oleObj spid="_x0000_s17410" name="Equation" r:id="rId4" imgW="723600" imgH="22860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051720" y="3148013"/>
          <a:ext cx="4369023" cy="1553140"/>
        </p:xfrm>
        <a:graphic>
          <a:graphicData uri="http://schemas.openxmlformats.org/presentationml/2006/ole">
            <p:oleObj spid="_x0000_s17412" name="Equation" r:id="rId5" imgW="2641320" imgH="93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7494"/>
            <a:ext cx="8229600" cy="4110707"/>
          </a:xfrm>
        </p:spPr>
        <p:txBody>
          <a:bodyPr/>
          <a:lstStyle/>
          <a:p>
            <a:r>
              <a:rPr lang="id-ID" dirty="0" smtClean="0"/>
              <a:t>Untuk memperoleh solusi                  gunakan substitusi balik.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Tentukan solusi 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20071" y="339502"/>
          <a:ext cx="1540167" cy="504056"/>
        </p:xfrm>
        <a:graphic>
          <a:graphicData uri="http://schemas.openxmlformats.org/presentationml/2006/ole">
            <p:oleObj spid="_x0000_s18434" name="Equation" r:id="rId4" imgW="698400" imgH="228600" progId="Equation.DSMT4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405980" y="843558"/>
          <a:ext cx="4686300" cy="1552575"/>
        </p:xfrm>
        <a:graphic>
          <a:graphicData uri="http://schemas.openxmlformats.org/presentationml/2006/ole">
            <p:oleObj spid="_x0000_s18437" name="Equation" r:id="rId5" imgW="2831760" imgH="939600" progId="Equation.DSMT4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635896" y="2499742"/>
          <a:ext cx="1539875" cy="503238"/>
        </p:xfrm>
        <a:graphic>
          <a:graphicData uri="http://schemas.openxmlformats.org/presentationml/2006/ole">
            <p:oleObj spid="_x0000_s18438" name="Equation" r:id="rId6" imgW="698400" imgH="228600" progId="Equation.DSMT4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67544" y="3219822"/>
          <a:ext cx="8048625" cy="1468437"/>
        </p:xfrm>
        <a:graphic>
          <a:graphicData uri="http://schemas.openxmlformats.org/presentationml/2006/ole">
            <p:oleObj spid="_x0000_s18440" name="Equation" r:id="rId7" imgW="486396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 memfaktorkan A?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Metode LU Gauss</a:t>
            </a:r>
          </a:p>
          <a:p>
            <a:pPr>
              <a:buNone/>
            </a:pPr>
            <a:r>
              <a:rPr lang="id-ID" dirty="0" smtClean="0"/>
              <a:t>	Menggunakan konsep dasar perhitungan seperti metode eliminasi Gauss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Metode reduksi Crout/reduksi Cholesky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95486"/>
            <a:ext cx="8229600" cy="857250"/>
          </a:xfrm>
        </p:spPr>
        <p:txBody>
          <a:bodyPr/>
          <a:lstStyle/>
          <a:p>
            <a:r>
              <a:rPr lang="id-ID" dirty="0" smtClean="0"/>
              <a:t>Metode LU Gauss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Nyatakan A = I.A</a:t>
            </a:r>
          </a:p>
          <a:p>
            <a:r>
              <a:rPr lang="id-ID" dirty="0" smtClean="0"/>
              <a:t>Eliminasi A matriks ruas kanan menjadi matriks segitiga atas dengan menggunakan eliminasi Gauss</a:t>
            </a:r>
          </a:p>
          <a:p>
            <a:r>
              <a:rPr lang="id-ID" dirty="0" smtClean="0"/>
              <a:t>Tempatkan faktor pengali m</a:t>
            </a:r>
            <a:r>
              <a:rPr lang="id-ID" sz="1800" dirty="0" smtClean="0"/>
              <a:t>ij </a:t>
            </a:r>
            <a:r>
              <a:rPr lang="id-ID" dirty="0" smtClean="0"/>
              <a:t>pada posisi l</a:t>
            </a:r>
            <a:r>
              <a:rPr lang="id-ID" sz="1800" dirty="0" smtClean="0"/>
              <a:t>ij</a:t>
            </a:r>
            <a:r>
              <a:rPr lang="id-ID" dirty="0" smtClean="0"/>
              <a:t> di matriks 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&amp; 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Faktorkan matriks A berikut dengan menggunakan Metode LU Gauss:</a:t>
            </a:r>
            <a:endParaRPr lang="id-ID" dirty="0"/>
          </a:p>
          <a:p>
            <a:pPr>
              <a:buNone/>
            </a:pPr>
            <a:r>
              <a:rPr lang="id-ID" dirty="0" smtClean="0"/>
              <a:t>	a. 			      b.			      c.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51920" y="2571750"/>
          <a:ext cx="1977548" cy="1368152"/>
        </p:xfrm>
        <a:graphic>
          <a:graphicData uri="http://schemas.openxmlformats.org/presentationml/2006/ole">
            <p:oleObj spid="_x0000_s19458" name="Equation" r:id="rId4" imgW="1028520" imgH="711000" progId="Equation.DSMT4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971600" y="2571750"/>
          <a:ext cx="2051050" cy="1304925"/>
        </p:xfrm>
        <a:graphic>
          <a:graphicData uri="http://schemas.openxmlformats.org/presentationml/2006/ole">
            <p:oleObj spid="_x0000_s19459" name="Equation" r:id="rId5" imgW="1117440" imgH="71100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6565900" y="2571750"/>
          <a:ext cx="2100263" cy="1368425"/>
        </p:xfrm>
        <a:graphic>
          <a:graphicData uri="http://schemas.openxmlformats.org/presentationml/2006/ole">
            <p:oleObj spid="_x0000_s19460" name="Equation" r:id="rId6" imgW="109188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id-ID" dirty="0" smtClean="0"/>
              <a:t>Metode Reduksi Crout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394075"/>
          </a:xfrm>
        </p:spPr>
        <p:txBody>
          <a:bodyPr/>
          <a:lstStyle/>
          <a:p>
            <a:r>
              <a:rPr lang="id-ID" dirty="0" smtClean="0"/>
              <a:t>Misalkan untuk matriks 3 x 3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Secara umum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9672" y="1347614"/>
          <a:ext cx="5655479" cy="1066353"/>
        </p:xfrm>
        <a:graphic>
          <a:graphicData uri="http://schemas.openxmlformats.org/presentationml/2006/ole">
            <p:oleObj spid="_x0000_s29698" name="Equation" r:id="rId4" imgW="3771720" imgH="7110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19672" y="2427734"/>
          <a:ext cx="6157931" cy="1151929"/>
        </p:xfrm>
        <a:graphic>
          <a:graphicData uri="http://schemas.openxmlformats.org/presentationml/2006/ole">
            <p:oleObj spid="_x0000_s29699" name="Equation" r:id="rId5" imgW="3797280" imgH="7110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1763688" y="2499742"/>
            <a:ext cx="3384376" cy="288032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691680" y="2859782"/>
            <a:ext cx="576064" cy="720080"/>
          </a:xfrm>
          <a:prstGeom prst="rect">
            <a:avLst/>
          </a:prstGeom>
          <a:solidFill>
            <a:srgbClr val="FFC000">
              <a:alpha val="3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3768" y="2859782"/>
            <a:ext cx="2808312" cy="288032"/>
          </a:xfrm>
          <a:prstGeom prst="rect">
            <a:avLst/>
          </a:prstGeom>
          <a:solidFill>
            <a:srgbClr val="00B050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2411760" y="3219822"/>
            <a:ext cx="1296144" cy="360040"/>
          </a:xfrm>
          <a:prstGeom prst="rect">
            <a:avLst/>
          </a:prstGeom>
          <a:solidFill>
            <a:schemeClr val="accent4">
              <a:alpha val="49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3851920" y="3219822"/>
            <a:ext cx="1728192" cy="360040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915816" y="3795886"/>
          <a:ext cx="2016224" cy="745126"/>
        </p:xfrm>
        <a:graphic>
          <a:graphicData uri="http://schemas.openxmlformats.org/presentationml/2006/ole">
            <p:oleObj spid="_x0000_s29700" name="Equation" r:id="rId6" imgW="1168200" imgH="431640" progId="Equation.DSMT4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5295279" y="3507854"/>
          <a:ext cx="2805113" cy="1141413"/>
        </p:xfrm>
        <a:graphic>
          <a:graphicData uri="http://schemas.openxmlformats.org/presentationml/2006/ole">
            <p:oleObj spid="_x0000_s29701" name="Equation" r:id="rId7" imgW="162540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solusi SPL Ax=b jika</a:t>
            </a:r>
            <a:endParaRPr lang="id-ID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475656" y="1923678"/>
          <a:ext cx="2100263" cy="1368425"/>
        </p:xfrm>
        <a:graphic>
          <a:graphicData uri="http://schemas.openxmlformats.org/presentationml/2006/ole">
            <p:oleObj spid="_x0000_s30723" name="Equation" r:id="rId4" imgW="1091880" imgH="71100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4797425" y="1924050"/>
          <a:ext cx="928688" cy="1368425"/>
        </p:xfrm>
        <a:graphic>
          <a:graphicData uri="http://schemas.openxmlformats.org/presentationml/2006/ole">
            <p:oleObj spid="_x0000_s30724" name="Equation" r:id="rId5" imgW="48240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164</Template>
  <TotalTime>239</TotalTime>
  <Words>166</Words>
  <Application>Microsoft Office PowerPoint</Application>
  <PresentationFormat>On-screen Show (16:9)</PresentationFormat>
  <Paragraphs>49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164</vt:lpstr>
      <vt:lpstr>Equation</vt:lpstr>
      <vt:lpstr>MathType 6.0 Equation</vt:lpstr>
      <vt:lpstr>SOLUSI SPL</vt:lpstr>
      <vt:lpstr>Metode Dekomposisi LU</vt:lpstr>
      <vt:lpstr>Slide 3</vt:lpstr>
      <vt:lpstr>Slide 4</vt:lpstr>
      <vt:lpstr>Bagaimana memfaktorkan A?</vt:lpstr>
      <vt:lpstr>Metode LU Gauss </vt:lpstr>
      <vt:lpstr>Contoh &amp; Latihan</vt:lpstr>
      <vt:lpstr>Metode Reduksi Crout</vt:lpstr>
      <vt:lpstr>Latihan</vt:lpstr>
      <vt:lpstr>Tugas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Edna</dc:creator>
  <cp:lastModifiedBy>Edna</cp:lastModifiedBy>
  <cp:revision>8</cp:revision>
  <dcterms:created xsi:type="dcterms:W3CDTF">2010-11-27T00:26:29Z</dcterms:created>
  <dcterms:modified xsi:type="dcterms:W3CDTF">2013-04-07T12:26:10Z</dcterms:modified>
</cp:coreProperties>
</file>