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D71-E6A8-4B3E-BE0D-3302EABF629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BD562F-1205-46F8-B286-0DACC74473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D71-E6A8-4B3E-BE0D-3302EABF629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562F-1205-46F8-B286-0DACC74473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BD562F-1205-46F8-B286-0DACC74473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D71-E6A8-4B3E-BE0D-3302EABF629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D71-E6A8-4B3E-BE0D-3302EABF629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BD562F-1205-46F8-B286-0DACC74473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D71-E6A8-4B3E-BE0D-3302EABF629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BD562F-1205-46F8-B286-0DACC74473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22BFD71-E6A8-4B3E-BE0D-3302EABF629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562F-1205-46F8-B286-0DACC74473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D71-E6A8-4B3E-BE0D-3302EABF629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BD562F-1205-46F8-B286-0DACC744739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D71-E6A8-4B3E-BE0D-3302EABF629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BD562F-1205-46F8-B286-0DACC7447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D71-E6A8-4B3E-BE0D-3302EABF629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BD562F-1205-46F8-B286-0DACC7447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BD562F-1205-46F8-B286-0DACC744739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D71-E6A8-4B3E-BE0D-3302EABF629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BD562F-1205-46F8-B286-0DACC74473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22BFD71-E6A8-4B3E-BE0D-3302EABF629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22BFD71-E6A8-4B3E-BE0D-3302EABF629C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BD562F-1205-46F8-B286-0DACC744739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Perulangan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9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statement </a:t>
            </a:r>
            <a:r>
              <a:rPr lang="en-US" dirty="0" err="1" smtClean="0"/>
              <a:t>berualng</a:t>
            </a:r>
            <a:r>
              <a:rPr lang="en-US" dirty="0" smtClean="0"/>
              <a:t> kali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Statement </a:t>
            </a:r>
          </a:p>
          <a:p>
            <a:pPr lvl="1"/>
            <a:r>
              <a:rPr lang="en-US" dirty="0" smtClean="0"/>
              <a:t>For</a:t>
            </a:r>
          </a:p>
          <a:p>
            <a:pPr lvl="1"/>
            <a:r>
              <a:rPr lang="en-US" dirty="0" smtClean="0"/>
              <a:t>While… Wend</a:t>
            </a:r>
          </a:p>
          <a:p>
            <a:pPr lvl="1"/>
            <a:r>
              <a:rPr lang="en-US" dirty="0" smtClean="0"/>
              <a:t>Do…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392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For :</a:t>
            </a:r>
          </a:p>
          <a:p>
            <a:pPr marL="0" indent="0">
              <a:buNone/>
            </a:pPr>
            <a:r>
              <a:rPr lang="en-US" b="1" dirty="0" smtClean="0"/>
              <a:t>	For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b="1" dirty="0" smtClean="0"/>
              <a:t>to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smtClean="0"/>
              <a:t> While…Wend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While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statement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W</a:t>
            </a:r>
            <a:r>
              <a:rPr lang="en-US" b="1" dirty="0" smtClean="0"/>
              <a:t>end</a:t>
            </a:r>
          </a:p>
          <a:p>
            <a:r>
              <a:rPr lang="en-US" dirty="0" smtClean="0"/>
              <a:t>Do…Loop</a:t>
            </a:r>
          </a:p>
          <a:p>
            <a:pPr marL="0" indent="0">
              <a:buNone/>
            </a:pPr>
            <a:r>
              <a:rPr lang="en-US" b="1" dirty="0" smtClean="0"/>
              <a:t>	Do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statement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L</a:t>
            </a:r>
            <a:r>
              <a:rPr lang="en-US" b="1" dirty="0" smtClean="0"/>
              <a:t>oop While </a:t>
            </a:r>
            <a:r>
              <a:rPr lang="en-US" dirty="0" err="1" smtClean="0"/>
              <a:t>kondisi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74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Latihan1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form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listbox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command button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properti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4" y="2590800"/>
            <a:ext cx="305752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492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program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proses</a:t>
            </a:r>
          </a:p>
          <a:p>
            <a:pPr marL="274320" lvl="1" indent="0">
              <a:buNone/>
            </a:pPr>
            <a:r>
              <a:rPr lang="en-US" dirty="0" smtClean="0"/>
              <a:t>Private </a:t>
            </a:r>
            <a:r>
              <a:rPr lang="en-US" dirty="0"/>
              <a:t>Sub Command1_Click()</a:t>
            </a:r>
          </a:p>
          <a:p>
            <a:pPr marL="274320" lvl="1" indent="0">
              <a:buNone/>
            </a:pPr>
            <a:r>
              <a:rPr lang="en-US" dirty="0"/>
              <a:t>Dim entry, i, </a:t>
            </a:r>
            <a:r>
              <a:rPr lang="en-US" dirty="0" err="1"/>
              <a:t>msg</a:t>
            </a:r>
            <a:r>
              <a:rPr lang="en-US" dirty="0"/>
              <a:t>, </a:t>
            </a:r>
            <a:r>
              <a:rPr lang="en-US" dirty="0" err="1"/>
              <a:t>pesan</a:t>
            </a:r>
            <a:endParaRPr lang="en-US" dirty="0"/>
          </a:p>
          <a:p>
            <a:pPr marL="274320" lvl="1" indent="0">
              <a:buNone/>
            </a:pPr>
            <a:r>
              <a:rPr lang="en-US" dirty="0" err="1"/>
              <a:t>msg</a:t>
            </a:r>
            <a:r>
              <a:rPr lang="en-US" dirty="0"/>
              <a:t> = "</a:t>
            </a:r>
            <a:r>
              <a:rPr lang="en-US" dirty="0" err="1"/>
              <a:t>Tekan</a:t>
            </a:r>
            <a:r>
              <a:rPr lang="en-US" dirty="0"/>
              <a:t> OK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20 data"</a:t>
            </a:r>
          </a:p>
          <a:p>
            <a:pPr marL="274320" lvl="1" indent="0">
              <a:buNone/>
            </a:pPr>
            <a:r>
              <a:rPr lang="en-US" dirty="0" err="1"/>
              <a:t>MsgBox</a:t>
            </a:r>
            <a:r>
              <a:rPr lang="en-US" dirty="0"/>
              <a:t> </a:t>
            </a:r>
            <a:r>
              <a:rPr lang="en-US" dirty="0" err="1"/>
              <a:t>msg</a:t>
            </a:r>
            <a:r>
              <a:rPr lang="en-US" dirty="0"/>
              <a:t>, , "</a:t>
            </a:r>
            <a:r>
              <a:rPr lang="en-US" dirty="0" err="1"/>
              <a:t>tekan</a:t>
            </a:r>
            <a:r>
              <a:rPr lang="en-US" dirty="0"/>
              <a:t> OK... "</a:t>
            </a:r>
          </a:p>
          <a:p>
            <a:pPr marL="274320" lvl="1" indent="0">
              <a:buNone/>
            </a:pPr>
            <a:r>
              <a:rPr lang="en-US" dirty="0"/>
              <a:t>For i = 1 To 20</a:t>
            </a:r>
          </a:p>
          <a:p>
            <a:pPr marL="274320" lvl="1" indent="0">
              <a:buNone/>
            </a:pPr>
            <a:r>
              <a:rPr lang="en-US" dirty="0"/>
              <a:t>    entry = "data </a:t>
            </a:r>
            <a:r>
              <a:rPr lang="en-US" dirty="0" err="1"/>
              <a:t>ke</a:t>
            </a:r>
            <a:r>
              <a:rPr lang="en-US" dirty="0"/>
              <a:t> " &amp; i</a:t>
            </a:r>
          </a:p>
          <a:p>
            <a:pPr marL="274320" lvl="1" indent="0">
              <a:buNone/>
            </a:pPr>
            <a:r>
              <a:rPr lang="en-US" dirty="0"/>
              <a:t>    List1.AddItem entry</a:t>
            </a:r>
          </a:p>
          <a:p>
            <a:pPr marL="274320" lvl="1" indent="0">
              <a:buNone/>
            </a:pPr>
            <a:r>
              <a:rPr lang="en-US" dirty="0"/>
              <a:t>Next i</a:t>
            </a:r>
          </a:p>
          <a:p>
            <a:pPr marL="274320" lvl="1" indent="0">
              <a:buNone/>
            </a:pPr>
            <a:r>
              <a:rPr lang="en-US" dirty="0"/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248761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program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Private Sub Command2_Click()</a:t>
            </a:r>
          </a:p>
          <a:p>
            <a:pPr marL="274320" lvl="1" indent="0">
              <a:buNone/>
            </a:pPr>
            <a:r>
              <a:rPr lang="en-US" dirty="0" smtClean="0"/>
              <a:t>	End</a:t>
            </a:r>
            <a:endParaRPr lang="en-US" dirty="0"/>
          </a:p>
          <a:p>
            <a:pPr marL="274320" lvl="1" indent="0">
              <a:buNone/>
            </a:pPr>
            <a:r>
              <a:rPr lang="en-US" dirty="0"/>
              <a:t>End Sub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Masukkan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</a:t>
            </a:r>
            <a:r>
              <a:rPr lang="en-US" dirty="0" err="1" smtClean="0"/>
              <a:t>keluar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Private Sub Command3_Click()</a:t>
            </a:r>
          </a:p>
          <a:p>
            <a:pPr marL="274320" lvl="1" indent="0">
              <a:buNone/>
            </a:pPr>
            <a:r>
              <a:rPr lang="en-US" dirty="0" smtClean="0"/>
              <a:t>	List1.Clear</a:t>
            </a:r>
            <a:endParaRPr lang="en-US" dirty="0"/>
          </a:p>
          <a:p>
            <a:pPr marL="274320" lvl="1" indent="0">
              <a:buNone/>
            </a:pPr>
            <a:r>
              <a:rPr lang="en-US" dirty="0"/>
              <a:t>End Sub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28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Latihan2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Buat</a:t>
            </a:r>
            <a:r>
              <a:rPr lang="en-US" dirty="0"/>
              <a:t> form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199"/>
            <a:ext cx="4953000" cy="306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59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Masukkan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proses</a:t>
            </a:r>
          </a:p>
          <a:p>
            <a:pPr marL="274320" lvl="1" indent="0">
              <a:buNone/>
            </a:pPr>
            <a:r>
              <a:rPr lang="en-US" sz="1800" dirty="0"/>
              <a:t>Private Sub Command1_Click()</a:t>
            </a:r>
          </a:p>
          <a:p>
            <a:pPr marL="274320" lvl="1" indent="0">
              <a:buNone/>
            </a:pPr>
            <a:r>
              <a:rPr lang="en-US" sz="1800" dirty="0" err="1"/>
              <a:t>Const</a:t>
            </a:r>
            <a:r>
              <a:rPr lang="en-US" sz="1800" dirty="0"/>
              <a:t> </a:t>
            </a:r>
            <a:r>
              <a:rPr lang="en-US" sz="1800" dirty="0" err="1"/>
              <a:t>harga</a:t>
            </a:r>
            <a:r>
              <a:rPr lang="en-US" sz="1800" dirty="0"/>
              <a:t> = 150</a:t>
            </a:r>
          </a:p>
          <a:p>
            <a:pPr marL="274320" lvl="1" indent="0">
              <a:buNone/>
            </a:pPr>
            <a:r>
              <a:rPr lang="en-US" sz="1800" dirty="0"/>
              <a:t>Dim i As Integer</a:t>
            </a:r>
          </a:p>
          <a:p>
            <a:pPr marL="274320" lvl="1" indent="0">
              <a:buNone/>
            </a:pPr>
            <a:r>
              <a:rPr lang="en-US" sz="1800" dirty="0"/>
              <a:t>Dim total As Single</a:t>
            </a:r>
          </a:p>
          <a:p>
            <a:pPr marL="274320" lvl="1" indent="0">
              <a:buNone/>
            </a:pPr>
            <a:r>
              <a:rPr lang="en-US" sz="1800" dirty="0"/>
              <a:t>i = 1</a:t>
            </a:r>
          </a:p>
          <a:p>
            <a:pPr marL="274320" lvl="1" indent="0">
              <a:buNone/>
            </a:pPr>
            <a:r>
              <a:rPr lang="en-US" sz="1800" dirty="0"/>
              <a:t>While i &lt;= 50</a:t>
            </a:r>
          </a:p>
          <a:p>
            <a:pPr marL="274320" lvl="1" indent="0">
              <a:buNone/>
            </a:pPr>
            <a:r>
              <a:rPr lang="en-US" sz="1800" dirty="0"/>
              <a:t>    total = i * </a:t>
            </a:r>
            <a:r>
              <a:rPr lang="en-US" sz="1800" dirty="0" err="1"/>
              <a:t>harga</a:t>
            </a:r>
            <a:endParaRPr lang="en-US" sz="1800" dirty="0"/>
          </a:p>
          <a:p>
            <a:pPr marL="274320" lvl="1" indent="0">
              <a:buNone/>
            </a:pPr>
            <a:r>
              <a:rPr lang="en-US" sz="1800" dirty="0"/>
              <a:t>    List1.AddItem i &amp; Space(60) &amp; total</a:t>
            </a:r>
          </a:p>
          <a:p>
            <a:pPr marL="274320" lvl="1" indent="0">
              <a:buNone/>
            </a:pPr>
            <a:r>
              <a:rPr lang="en-US" sz="1800" dirty="0"/>
              <a:t>    i = i + 1</a:t>
            </a:r>
          </a:p>
          <a:p>
            <a:pPr marL="274320" lvl="1" indent="0">
              <a:buNone/>
            </a:pPr>
            <a:r>
              <a:rPr lang="en-US" sz="1800" dirty="0"/>
              <a:t>Wend</a:t>
            </a:r>
          </a:p>
          <a:p>
            <a:pPr marL="274320" lvl="1" indent="0">
              <a:buNone/>
            </a:pPr>
            <a:r>
              <a:rPr lang="en-US" sz="1800" dirty="0"/>
              <a:t>End </a:t>
            </a:r>
            <a:r>
              <a:rPr lang="en-US" sz="1800" dirty="0" smtClean="0"/>
              <a:t>Sub</a:t>
            </a:r>
          </a:p>
          <a:p>
            <a:r>
              <a:rPr lang="en-US" dirty="0" err="1"/>
              <a:t>Masukkan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</a:t>
            </a:r>
            <a:r>
              <a:rPr lang="en-US" dirty="0" err="1"/>
              <a:t>Selesai</a:t>
            </a:r>
            <a:endParaRPr lang="en-US" dirty="0"/>
          </a:p>
          <a:p>
            <a:pPr marL="274320" lvl="1" indent="0">
              <a:buNone/>
            </a:pPr>
            <a:r>
              <a:rPr lang="en-US" dirty="0"/>
              <a:t>Private Sub Command2_Click()</a:t>
            </a:r>
          </a:p>
          <a:p>
            <a:pPr marL="274320" lvl="1" indent="0">
              <a:buNone/>
            </a:pPr>
            <a:r>
              <a:rPr lang="en-US" dirty="0"/>
              <a:t>	End</a:t>
            </a:r>
          </a:p>
          <a:p>
            <a:pPr marL="274320" lvl="1" indent="0">
              <a:buNone/>
            </a:pPr>
            <a:r>
              <a:rPr lang="en-US" dirty="0"/>
              <a:t>End Sub</a:t>
            </a:r>
          </a:p>
          <a:p>
            <a:pPr marL="274320" lvl="1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37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</TotalTime>
  <Words>190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Perulangan</vt:lpstr>
      <vt:lpstr>Perulangan </vt:lpstr>
      <vt:lpstr>PowerPoint Presentation</vt:lpstr>
      <vt:lpstr>Latihan1</vt:lpstr>
      <vt:lpstr>PowerPoint Presentation</vt:lpstr>
      <vt:lpstr>PowerPoint Presentation</vt:lpstr>
      <vt:lpstr>Latihan2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Perulangan</dc:title>
  <dc:creator>unikom</dc:creator>
  <cp:lastModifiedBy>unikom</cp:lastModifiedBy>
  <cp:revision>5</cp:revision>
  <dcterms:created xsi:type="dcterms:W3CDTF">2013-04-10T01:31:36Z</dcterms:created>
  <dcterms:modified xsi:type="dcterms:W3CDTF">2013-04-10T02:45:06Z</dcterms:modified>
</cp:coreProperties>
</file>