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74" r:id="rId5"/>
    <p:sldId id="258" r:id="rId6"/>
    <p:sldId id="271" r:id="rId7"/>
    <p:sldId id="275" r:id="rId8"/>
    <p:sldId id="260" r:id="rId9"/>
    <p:sldId id="261"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BAC3D4-F278-49CF-9AD5-B5D39853D7E2}" type="doc">
      <dgm:prSet loTypeId="urn:microsoft.com/office/officeart/2005/8/layout/vList3#1" loCatId="list" qsTypeId="urn:microsoft.com/office/officeart/2005/8/quickstyle/simple1" qsCatId="simple" csTypeId="urn:microsoft.com/office/officeart/2005/8/colors/accent1_2" csCatId="accent1"/>
      <dgm:spPr/>
      <dgm:t>
        <a:bodyPr/>
        <a:lstStyle/>
        <a:p>
          <a:endParaRPr lang="en-US"/>
        </a:p>
      </dgm:t>
    </dgm:pt>
    <dgm:pt modelId="{83F52F77-FDBE-4DCB-BEC8-D2D1C307E0BC}">
      <dgm:prSet/>
      <dgm:spPr/>
      <dgm:t>
        <a:bodyPr/>
        <a:lstStyle/>
        <a:p>
          <a:pPr rtl="0"/>
          <a:r>
            <a:rPr lang="en-US" dirty="0" smtClean="0"/>
            <a:t>Value Chain</a:t>
          </a:r>
          <a:endParaRPr lang="en-US" dirty="0"/>
        </a:p>
      </dgm:t>
    </dgm:pt>
    <dgm:pt modelId="{001BB165-7FE2-4A96-A2A8-21291F2AAF27}" type="parTrans" cxnId="{22BD27C7-0A03-4289-AB64-B613B30D7C77}">
      <dgm:prSet/>
      <dgm:spPr/>
      <dgm:t>
        <a:bodyPr/>
        <a:lstStyle/>
        <a:p>
          <a:endParaRPr lang="en-US"/>
        </a:p>
      </dgm:t>
    </dgm:pt>
    <dgm:pt modelId="{F3840333-C341-4A9C-A29A-0FC8D3E0ED9C}" type="sibTrans" cxnId="{22BD27C7-0A03-4289-AB64-B613B30D7C77}">
      <dgm:prSet/>
      <dgm:spPr/>
      <dgm:t>
        <a:bodyPr/>
        <a:lstStyle/>
        <a:p>
          <a:endParaRPr lang="en-US"/>
        </a:p>
      </dgm:t>
    </dgm:pt>
    <dgm:pt modelId="{F962C679-E144-45CB-BA35-5032A73F71E9}">
      <dgm:prSet/>
      <dgm:spPr/>
      <dgm:t>
        <a:bodyPr/>
        <a:lstStyle/>
        <a:p>
          <a:pPr rtl="0"/>
          <a:r>
            <a:rPr lang="en-US" dirty="0" smtClean="0"/>
            <a:t>Four Stage Life Cycle</a:t>
          </a:r>
          <a:endParaRPr lang="en-US" dirty="0"/>
        </a:p>
      </dgm:t>
    </dgm:pt>
    <dgm:pt modelId="{697A757C-DC59-48E5-ACE4-7027B9BCBA04}" type="parTrans" cxnId="{F037FF39-EF1F-49BD-BD3A-D5E19D23B2D8}">
      <dgm:prSet/>
      <dgm:spPr/>
      <dgm:t>
        <a:bodyPr/>
        <a:lstStyle/>
        <a:p>
          <a:endParaRPr lang="en-US"/>
        </a:p>
      </dgm:t>
    </dgm:pt>
    <dgm:pt modelId="{DEDB82B5-3C74-4732-8C13-38890797E162}" type="sibTrans" cxnId="{F037FF39-EF1F-49BD-BD3A-D5E19D23B2D8}">
      <dgm:prSet/>
      <dgm:spPr/>
      <dgm:t>
        <a:bodyPr/>
        <a:lstStyle/>
        <a:p>
          <a:endParaRPr lang="en-US"/>
        </a:p>
      </dgm:t>
    </dgm:pt>
    <dgm:pt modelId="{B164B5C4-6E3A-45AC-ABA7-64AE6783C1D2}">
      <dgm:prSet/>
      <dgm:spPr/>
      <dgm:t>
        <a:bodyPr/>
        <a:lstStyle/>
        <a:p>
          <a:pPr rtl="0"/>
          <a:r>
            <a:rPr lang="en-US" dirty="0" smtClean="0"/>
            <a:t>Bagan Hirarki</a:t>
          </a:r>
          <a:endParaRPr lang="en-US" dirty="0"/>
        </a:p>
      </dgm:t>
    </dgm:pt>
    <dgm:pt modelId="{8C98A3F1-96E9-4AF0-B43D-41809911B7FA}" type="parTrans" cxnId="{76227D9B-97B7-4E4A-9475-FF47546C55FF}">
      <dgm:prSet/>
      <dgm:spPr/>
      <dgm:t>
        <a:bodyPr/>
        <a:lstStyle/>
        <a:p>
          <a:endParaRPr lang="en-US"/>
        </a:p>
      </dgm:t>
    </dgm:pt>
    <dgm:pt modelId="{A76A230B-2476-47A0-8968-D7DB8F52EC0A}" type="sibTrans" cxnId="{76227D9B-97B7-4E4A-9475-FF47546C55FF}">
      <dgm:prSet/>
      <dgm:spPr/>
      <dgm:t>
        <a:bodyPr/>
        <a:lstStyle/>
        <a:p>
          <a:endParaRPr lang="en-US"/>
        </a:p>
      </dgm:t>
    </dgm:pt>
    <dgm:pt modelId="{C0C9A283-91B4-4978-AB3D-1C6193B3D5E8}">
      <dgm:prSet/>
      <dgm:spPr/>
      <dgm:t>
        <a:bodyPr/>
        <a:lstStyle/>
        <a:p>
          <a:pPr rtl="0"/>
          <a:r>
            <a:rPr lang="en-US" dirty="0" smtClean="0"/>
            <a:t>Business Process Modeling Notation (BPMN)</a:t>
          </a:r>
          <a:endParaRPr lang="en-US" dirty="0"/>
        </a:p>
      </dgm:t>
    </dgm:pt>
    <dgm:pt modelId="{0E9D0B7C-3389-4FB0-B221-6C75F685D287}" type="parTrans" cxnId="{CE655D94-210F-426E-88D5-6ECE95C249D2}">
      <dgm:prSet/>
      <dgm:spPr/>
      <dgm:t>
        <a:bodyPr/>
        <a:lstStyle/>
        <a:p>
          <a:endParaRPr lang="en-US"/>
        </a:p>
      </dgm:t>
    </dgm:pt>
    <dgm:pt modelId="{295C9C81-53DA-42E2-8CAC-B8E4D9A039B3}" type="sibTrans" cxnId="{CE655D94-210F-426E-88D5-6ECE95C249D2}">
      <dgm:prSet/>
      <dgm:spPr/>
      <dgm:t>
        <a:bodyPr/>
        <a:lstStyle/>
        <a:p>
          <a:endParaRPr lang="en-US"/>
        </a:p>
      </dgm:t>
    </dgm:pt>
    <dgm:pt modelId="{7D2DB2D5-72BB-4909-AB96-BBC09F36FE74}">
      <dgm:prSet/>
      <dgm:spPr/>
      <dgm:t>
        <a:bodyPr/>
        <a:lstStyle/>
        <a:p>
          <a:pPr rtl="0"/>
          <a:r>
            <a:rPr lang="en-US" dirty="0" smtClean="0"/>
            <a:t>Use Case Diagram</a:t>
          </a:r>
          <a:endParaRPr lang="en-US" dirty="0"/>
        </a:p>
      </dgm:t>
    </dgm:pt>
    <dgm:pt modelId="{7F1FA5BF-6247-4D1F-8D79-49B4BA297B60}" type="parTrans" cxnId="{96D6D9DD-5F5B-447B-B809-0B0EE88FACE9}">
      <dgm:prSet/>
      <dgm:spPr/>
      <dgm:t>
        <a:bodyPr/>
        <a:lstStyle/>
        <a:p>
          <a:endParaRPr lang="en-US"/>
        </a:p>
      </dgm:t>
    </dgm:pt>
    <dgm:pt modelId="{1FBFDD65-0836-4841-A58A-1D7AF381F14F}" type="sibTrans" cxnId="{96D6D9DD-5F5B-447B-B809-0B0EE88FACE9}">
      <dgm:prSet/>
      <dgm:spPr/>
      <dgm:t>
        <a:bodyPr/>
        <a:lstStyle/>
        <a:p>
          <a:endParaRPr lang="en-US"/>
        </a:p>
      </dgm:t>
    </dgm:pt>
    <dgm:pt modelId="{CA9F1748-A5D3-4DB6-8705-A75F412EC40D}" type="pres">
      <dgm:prSet presAssocID="{42BAC3D4-F278-49CF-9AD5-B5D39853D7E2}" presName="linearFlow" presStyleCnt="0">
        <dgm:presLayoutVars>
          <dgm:dir/>
          <dgm:resizeHandles val="exact"/>
        </dgm:presLayoutVars>
      </dgm:prSet>
      <dgm:spPr/>
      <dgm:t>
        <a:bodyPr/>
        <a:lstStyle/>
        <a:p>
          <a:endParaRPr lang="en-US"/>
        </a:p>
      </dgm:t>
    </dgm:pt>
    <dgm:pt modelId="{494472EB-7F30-4E78-B435-CC5237CC61F3}" type="pres">
      <dgm:prSet presAssocID="{83F52F77-FDBE-4DCB-BEC8-D2D1C307E0BC}" presName="composite" presStyleCnt="0"/>
      <dgm:spPr/>
    </dgm:pt>
    <dgm:pt modelId="{1C0D9267-8E9D-4B16-8F4D-7A8F3B071CF5}" type="pres">
      <dgm:prSet presAssocID="{83F52F77-FDBE-4DCB-BEC8-D2D1C307E0BC}" presName="imgShp" presStyleLbl="fgImgPlace1" presStyleIdx="0" presStyleCnt="4"/>
      <dgm:spPr/>
    </dgm:pt>
    <dgm:pt modelId="{28382839-0E83-4C37-BCF7-D68EF1A74E01}" type="pres">
      <dgm:prSet presAssocID="{83F52F77-FDBE-4DCB-BEC8-D2D1C307E0BC}" presName="txShp" presStyleLbl="node1" presStyleIdx="0" presStyleCnt="4">
        <dgm:presLayoutVars>
          <dgm:bulletEnabled val="1"/>
        </dgm:presLayoutVars>
      </dgm:prSet>
      <dgm:spPr/>
      <dgm:t>
        <a:bodyPr/>
        <a:lstStyle/>
        <a:p>
          <a:endParaRPr lang="en-US"/>
        </a:p>
      </dgm:t>
    </dgm:pt>
    <dgm:pt modelId="{96E77179-C92E-42FD-95DB-D34EDA1582BB}" type="pres">
      <dgm:prSet presAssocID="{F3840333-C341-4A9C-A29A-0FC8D3E0ED9C}" presName="spacing" presStyleCnt="0"/>
      <dgm:spPr/>
    </dgm:pt>
    <dgm:pt modelId="{9B927CDC-0712-4D48-9EC2-AA39C4CAFAE4}" type="pres">
      <dgm:prSet presAssocID="{F962C679-E144-45CB-BA35-5032A73F71E9}" presName="composite" presStyleCnt="0"/>
      <dgm:spPr/>
    </dgm:pt>
    <dgm:pt modelId="{BF1369DF-AD4E-4ADB-B435-A08C7FC23CF2}" type="pres">
      <dgm:prSet presAssocID="{F962C679-E144-45CB-BA35-5032A73F71E9}" presName="imgShp" presStyleLbl="fgImgPlace1" presStyleIdx="1" presStyleCnt="4"/>
      <dgm:spPr/>
    </dgm:pt>
    <dgm:pt modelId="{7D772B71-ED07-43D4-A2D2-94C1B64D53BA}" type="pres">
      <dgm:prSet presAssocID="{F962C679-E144-45CB-BA35-5032A73F71E9}" presName="txShp" presStyleLbl="node1" presStyleIdx="1" presStyleCnt="4">
        <dgm:presLayoutVars>
          <dgm:bulletEnabled val="1"/>
        </dgm:presLayoutVars>
      </dgm:prSet>
      <dgm:spPr/>
      <dgm:t>
        <a:bodyPr/>
        <a:lstStyle/>
        <a:p>
          <a:endParaRPr lang="en-US"/>
        </a:p>
      </dgm:t>
    </dgm:pt>
    <dgm:pt modelId="{AECC896F-A0B7-45A9-817C-FBFDE87778B6}" type="pres">
      <dgm:prSet presAssocID="{DEDB82B5-3C74-4732-8C13-38890797E162}" presName="spacing" presStyleCnt="0"/>
      <dgm:spPr/>
    </dgm:pt>
    <dgm:pt modelId="{7239C450-C350-4097-8F9F-FE9ACDDD2A7F}" type="pres">
      <dgm:prSet presAssocID="{C0C9A283-91B4-4978-AB3D-1C6193B3D5E8}" presName="composite" presStyleCnt="0"/>
      <dgm:spPr/>
    </dgm:pt>
    <dgm:pt modelId="{47687856-5E56-47F7-AB0D-803A969F2FDC}" type="pres">
      <dgm:prSet presAssocID="{C0C9A283-91B4-4978-AB3D-1C6193B3D5E8}" presName="imgShp" presStyleLbl="fgImgPlace1" presStyleIdx="2" presStyleCnt="4"/>
      <dgm:spPr/>
    </dgm:pt>
    <dgm:pt modelId="{4A38819A-6CE8-4029-A6DC-96F5A2D1606D}" type="pres">
      <dgm:prSet presAssocID="{C0C9A283-91B4-4978-AB3D-1C6193B3D5E8}" presName="txShp" presStyleLbl="node1" presStyleIdx="2" presStyleCnt="4">
        <dgm:presLayoutVars>
          <dgm:bulletEnabled val="1"/>
        </dgm:presLayoutVars>
      </dgm:prSet>
      <dgm:spPr/>
      <dgm:t>
        <a:bodyPr/>
        <a:lstStyle/>
        <a:p>
          <a:endParaRPr lang="en-US"/>
        </a:p>
      </dgm:t>
    </dgm:pt>
    <dgm:pt modelId="{66E2EC2A-3FA9-4E84-9D8F-D7DB53CF5FBA}" type="pres">
      <dgm:prSet presAssocID="{295C9C81-53DA-42E2-8CAC-B8E4D9A039B3}" presName="spacing" presStyleCnt="0"/>
      <dgm:spPr/>
    </dgm:pt>
    <dgm:pt modelId="{70BF0D8E-80E2-4FAC-A6AE-654B193E88DE}" type="pres">
      <dgm:prSet presAssocID="{7D2DB2D5-72BB-4909-AB96-BBC09F36FE74}" presName="composite" presStyleCnt="0"/>
      <dgm:spPr/>
    </dgm:pt>
    <dgm:pt modelId="{B81B163F-EFA9-4E04-B38C-721A5CA3D41A}" type="pres">
      <dgm:prSet presAssocID="{7D2DB2D5-72BB-4909-AB96-BBC09F36FE74}" presName="imgShp" presStyleLbl="fgImgPlace1" presStyleIdx="3" presStyleCnt="4"/>
      <dgm:spPr/>
    </dgm:pt>
    <dgm:pt modelId="{1070C50D-33C7-4E02-8C21-67FF349DF983}" type="pres">
      <dgm:prSet presAssocID="{7D2DB2D5-72BB-4909-AB96-BBC09F36FE74}" presName="txShp" presStyleLbl="node1" presStyleIdx="3" presStyleCnt="4">
        <dgm:presLayoutVars>
          <dgm:bulletEnabled val="1"/>
        </dgm:presLayoutVars>
      </dgm:prSet>
      <dgm:spPr/>
      <dgm:t>
        <a:bodyPr/>
        <a:lstStyle/>
        <a:p>
          <a:endParaRPr lang="en-US"/>
        </a:p>
      </dgm:t>
    </dgm:pt>
  </dgm:ptLst>
  <dgm:cxnLst>
    <dgm:cxn modelId="{76227D9B-97B7-4E4A-9475-FF47546C55FF}" srcId="{F962C679-E144-45CB-BA35-5032A73F71E9}" destId="{B164B5C4-6E3A-45AC-ABA7-64AE6783C1D2}" srcOrd="0" destOrd="0" parTransId="{8C98A3F1-96E9-4AF0-B43D-41809911B7FA}" sibTransId="{A76A230B-2476-47A0-8968-D7DB8F52EC0A}"/>
    <dgm:cxn modelId="{96D6D9DD-5F5B-447B-B809-0B0EE88FACE9}" srcId="{42BAC3D4-F278-49CF-9AD5-B5D39853D7E2}" destId="{7D2DB2D5-72BB-4909-AB96-BBC09F36FE74}" srcOrd="3" destOrd="0" parTransId="{7F1FA5BF-6247-4D1F-8D79-49B4BA297B60}" sibTransId="{1FBFDD65-0836-4841-A58A-1D7AF381F14F}"/>
    <dgm:cxn modelId="{22BD27C7-0A03-4289-AB64-B613B30D7C77}" srcId="{42BAC3D4-F278-49CF-9AD5-B5D39853D7E2}" destId="{83F52F77-FDBE-4DCB-BEC8-D2D1C307E0BC}" srcOrd="0" destOrd="0" parTransId="{001BB165-7FE2-4A96-A2A8-21291F2AAF27}" sibTransId="{F3840333-C341-4A9C-A29A-0FC8D3E0ED9C}"/>
    <dgm:cxn modelId="{7522CC5E-178A-4BAE-A8B3-3ABD036E5C12}" type="presOf" srcId="{B164B5C4-6E3A-45AC-ABA7-64AE6783C1D2}" destId="{7D772B71-ED07-43D4-A2D2-94C1B64D53BA}" srcOrd="0" destOrd="1" presId="urn:microsoft.com/office/officeart/2005/8/layout/vList3#1"/>
    <dgm:cxn modelId="{CE655D94-210F-426E-88D5-6ECE95C249D2}" srcId="{42BAC3D4-F278-49CF-9AD5-B5D39853D7E2}" destId="{C0C9A283-91B4-4978-AB3D-1C6193B3D5E8}" srcOrd="2" destOrd="0" parTransId="{0E9D0B7C-3389-4FB0-B221-6C75F685D287}" sibTransId="{295C9C81-53DA-42E2-8CAC-B8E4D9A039B3}"/>
    <dgm:cxn modelId="{D9EA9148-3A5E-45A0-A043-3CE5EAB2E6C7}" type="presOf" srcId="{C0C9A283-91B4-4978-AB3D-1C6193B3D5E8}" destId="{4A38819A-6CE8-4029-A6DC-96F5A2D1606D}" srcOrd="0" destOrd="0" presId="urn:microsoft.com/office/officeart/2005/8/layout/vList3#1"/>
    <dgm:cxn modelId="{B3A0ABF6-14AD-45A3-A832-C70BD55EBBB2}" type="presOf" srcId="{F962C679-E144-45CB-BA35-5032A73F71E9}" destId="{7D772B71-ED07-43D4-A2D2-94C1B64D53BA}" srcOrd="0" destOrd="0" presId="urn:microsoft.com/office/officeart/2005/8/layout/vList3#1"/>
    <dgm:cxn modelId="{D52FD164-D8D8-4B6C-86B8-1C1817BDF069}" type="presOf" srcId="{83F52F77-FDBE-4DCB-BEC8-D2D1C307E0BC}" destId="{28382839-0E83-4C37-BCF7-D68EF1A74E01}" srcOrd="0" destOrd="0" presId="urn:microsoft.com/office/officeart/2005/8/layout/vList3#1"/>
    <dgm:cxn modelId="{92852BC4-6ADB-464D-9CCB-214BA2577D6E}" type="presOf" srcId="{7D2DB2D5-72BB-4909-AB96-BBC09F36FE74}" destId="{1070C50D-33C7-4E02-8C21-67FF349DF983}" srcOrd="0" destOrd="0" presId="urn:microsoft.com/office/officeart/2005/8/layout/vList3#1"/>
    <dgm:cxn modelId="{F037FF39-EF1F-49BD-BD3A-D5E19D23B2D8}" srcId="{42BAC3D4-F278-49CF-9AD5-B5D39853D7E2}" destId="{F962C679-E144-45CB-BA35-5032A73F71E9}" srcOrd="1" destOrd="0" parTransId="{697A757C-DC59-48E5-ACE4-7027B9BCBA04}" sibTransId="{DEDB82B5-3C74-4732-8C13-38890797E162}"/>
    <dgm:cxn modelId="{F1BA1A74-DE12-47D7-A674-4D4CDF37FFB8}" type="presOf" srcId="{42BAC3D4-F278-49CF-9AD5-B5D39853D7E2}" destId="{CA9F1748-A5D3-4DB6-8705-A75F412EC40D}" srcOrd="0" destOrd="0" presId="urn:microsoft.com/office/officeart/2005/8/layout/vList3#1"/>
    <dgm:cxn modelId="{32243794-385B-41FC-8C64-503C4C2F84A8}" type="presParOf" srcId="{CA9F1748-A5D3-4DB6-8705-A75F412EC40D}" destId="{494472EB-7F30-4E78-B435-CC5237CC61F3}" srcOrd="0" destOrd="0" presId="urn:microsoft.com/office/officeart/2005/8/layout/vList3#1"/>
    <dgm:cxn modelId="{2E37B759-9F65-4C21-9498-14C30B2873FD}" type="presParOf" srcId="{494472EB-7F30-4E78-B435-CC5237CC61F3}" destId="{1C0D9267-8E9D-4B16-8F4D-7A8F3B071CF5}" srcOrd="0" destOrd="0" presId="urn:microsoft.com/office/officeart/2005/8/layout/vList3#1"/>
    <dgm:cxn modelId="{1580D478-0F62-40D3-AF95-D46ABAE21547}" type="presParOf" srcId="{494472EB-7F30-4E78-B435-CC5237CC61F3}" destId="{28382839-0E83-4C37-BCF7-D68EF1A74E01}" srcOrd="1" destOrd="0" presId="urn:microsoft.com/office/officeart/2005/8/layout/vList3#1"/>
    <dgm:cxn modelId="{313097ED-66F2-4616-ABB7-38BD0BF32628}" type="presParOf" srcId="{CA9F1748-A5D3-4DB6-8705-A75F412EC40D}" destId="{96E77179-C92E-42FD-95DB-D34EDA1582BB}" srcOrd="1" destOrd="0" presId="urn:microsoft.com/office/officeart/2005/8/layout/vList3#1"/>
    <dgm:cxn modelId="{683DAD1B-E50D-4406-9EFC-8FBB65F382E5}" type="presParOf" srcId="{CA9F1748-A5D3-4DB6-8705-A75F412EC40D}" destId="{9B927CDC-0712-4D48-9EC2-AA39C4CAFAE4}" srcOrd="2" destOrd="0" presId="urn:microsoft.com/office/officeart/2005/8/layout/vList3#1"/>
    <dgm:cxn modelId="{CFF8A590-E5E9-414A-ACB8-83C4D40E5D64}" type="presParOf" srcId="{9B927CDC-0712-4D48-9EC2-AA39C4CAFAE4}" destId="{BF1369DF-AD4E-4ADB-B435-A08C7FC23CF2}" srcOrd="0" destOrd="0" presId="urn:microsoft.com/office/officeart/2005/8/layout/vList3#1"/>
    <dgm:cxn modelId="{277961D9-F2EE-4170-9294-68413AD67082}" type="presParOf" srcId="{9B927CDC-0712-4D48-9EC2-AA39C4CAFAE4}" destId="{7D772B71-ED07-43D4-A2D2-94C1B64D53BA}" srcOrd="1" destOrd="0" presId="urn:microsoft.com/office/officeart/2005/8/layout/vList3#1"/>
    <dgm:cxn modelId="{EA09BFBC-D459-46C4-9AFB-BD92E390D07D}" type="presParOf" srcId="{CA9F1748-A5D3-4DB6-8705-A75F412EC40D}" destId="{AECC896F-A0B7-45A9-817C-FBFDE87778B6}" srcOrd="3" destOrd="0" presId="urn:microsoft.com/office/officeart/2005/8/layout/vList3#1"/>
    <dgm:cxn modelId="{5FC887A7-351D-4134-8E21-D0E94081E8FA}" type="presParOf" srcId="{CA9F1748-A5D3-4DB6-8705-A75F412EC40D}" destId="{7239C450-C350-4097-8F9F-FE9ACDDD2A7F}" srcOrd="4" destOrd="0" presId="urn:microsoft.com/office/officeart/2005/8/layout/vList3#1"/>
    <dgm:cxn modelId="{B4F96822-D99A-4C2E-92C1-4D4FE374DD4F}" type="presParOf" srcId="{7239C450-C350-4097-8F9F-FE9ACDDD2A7F}" destId="{47687856-5E56-47F7-AB0D-803A969F2FDC}" srcOrd="0" destOrd="0" presId="urn:microsoft.com/office/officeart/2005/8/layout/vList3#1"/>
    <dgm:cxn modelId="{B803215B-83AB-4EB9-8AEE-D4E58179A653}" type="presParOf" srcId="{7239C450-C350-4097-8F9F-FE9ACDDD2A7F}" destId="{4A38819A-6CE8-4029-A6DC-96F5A2D1606D}" srcOrd="1" destOrd="0" presId="urn:microsoft.com/office/officeart/2005/8/layout/vList3#1"/>
    <dgm:cxn modelId="{30FB184C-44C4-4347-A2A5-E91FCFAAE644}" type="presParOf" srcId="{CA9F1748-A5D3-4DB6-8705-A75F412EC40D}" destId="{66E2EC2A-3FA9-4E84-9D8F-D7DB53CF5FBA}" srcOrd="5" destOrd="0" presId="urn:microsoft.com/office/officeart/2005/8/layout/vList3#1"/>
    <dgm:cxn modelId="{C177529D-7A0A-47F7-8DC0-58C3B81C6306}" type="presParOf" srcId="{CA9F1748-A5D3-4DB6-8705-A75F412EC40D}" destId="{70BF0D8E-80E2-4FAC-A6AE-654B193E88DE}" srcOrd="6" destOrd="0" presId="urn:microsoft.com/office/officeart/2005/8/layout/vList3#1"/>
    <dgm:cxn modelId="{66BD9625-BF5A-4ABB-B61F-840EB5405118}" type="presParOf" srcId="{70BF0D8E-80E2-4FAC-A6AE-654B193E88DE}" destId="{B81B163F-EFA9-4E04-B38C-721A5CA3D41A}" srcOrd="0" destOrd="0" presId="urn:microsoft.com/office/officeart/2005/8/layout/vList3#1"/>
    <dgm:cxn modelId="{703C3C0F-275B-431C-8A75-CD42EEFF2DEA}" type="presParOf" srcId="{70BF0D8E-80E2-4FAC-A6AE-654B193E88DE}" destId="{1070C50D-33C7-4E02-8C21-67FF349DF98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B7E14A-D2AA-432A-BF67-555440AC53AF}"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9466E4CE-81D4-47FE-9FE4-91E1439DB419}">
      <dgm:prSet/>
      <dgm:spPr/>
      <dgm:t>
        <a:bodyPr/>
        <a:lstStyle/>
        <a:p>
          <a:pPr rtl="0"/>
          <a:r>
            <a:rPr lang="en-US" i="1" dirty="0" smtClean="0"/>
            <a:t>Flow objects</a:t>
          </a:r>
          <a:endParaRPr lang="en-US" dirty="0"/>
        </a:p>
      </dgm:t>
    </dgm:pt>
    <dgm:pt modelId="{D5262DFF-3D04-41EE-82A4-3BC035152E76}" type="parTrans" cxnId="{9BEE1B4F-1FF3-49FB-9B48-1E199D10802F}">
      <dgm:prSet/>
      <dgm:spPr/>
      <dgm:t>
        <a:bodyPr/>
        <a:lstStyle/>
        <a:p>
          <a:endParaRPr lang="en-US"/>
        </a:p>
      </dgm:t>
    </dgm:pt>
    <dgm:pt modelId="{4408902D-877E-4DB1-8BA4-F69E91A3FB0D}" type="sibTrans" cxnId="{9BEE1B4F-1FF3-49FB-9B48-1E199D10802F}">
      <dgm:prSet/>
      <dgm:spPr/>
      <dgm:t>
        <a:bodyPr/>
        <a:lstStyle/>
        <a:p>
          <a:endParaRPr lang="en-US"/>
        </a:p>
      </dgm:t>
    </dgm:pt>
    <dgm:pt modelId="{439554F7-967D-4A46-BFB8-3B604111F8B8}">
      <dgm:prSet/>
      <dgm:spPr/>
      <dgm:t>
        <a:bodyPr/>
        <a:lstStyle/>
        <a:p>
          <a:pPr rtl="0"/>
          <a:r>
            <a:rPr lang="en-US" i="1" dirty="0" smtClean="0"/>
            <a:t>Connecting objects</a:t>
          </a:r>
          <a:endParaRPr lang="en-US" dirty="0"/>
        </a:p>
      </dgm:t>
    </dgm:pt>
    <dgm:pt modelId="{65CE0462-946D-4F81-BC56-F0B389181446}" type="parTrans" cxnId="{EBE76ABC-6F66-4A05-B697-4B4994A91751}">
      <dgm:prSet/>
      <dgm:spPr/>
      <dgm:t>
        <a:bodyPr/>
        <a:lstStyle/>
        <a:p>
          <a:endParaRPr lang="en-US"/>
        </a:p>
      </dgm:t>
    </dgm:pt>
    <dgm:pt modelId="{FCAD9A9F-8DDA-4DA5-9F76-F71E3F419F54}" type="sibTrans" cxnId="{EBE76ABC-6F66-4A05-B697-4B4994A91751}">
      <dgm:prSet/>
      <dgm:spPr/>
      <dgm:t>
        <a:bodyPr/>
        <a:lstStyle/>
        <a:p>
          <a:endParaRPr lang="en-US"/>
        </a:p>
      </dgm:t>
    </dgm:pt>
    <dgm:pt modelId="{904913DA-F38B-4F74-A649-AD8BA5F6C6BF}">
      <dgm:prSet/>
      <dgm:spPr/>
      <dgm:t>
        <a:bodyPr/>
        <a:lstStyle/>
        <a:p>
          <a:pPr rtl="0"/>
          <a:r>
            <a:rPr lang="en-US" i="1" dirty="0" smtClean="0"/>
            <a:t>Swimlanes</a:t>
          </a:r>
          <a:endParaRPr lang="en-US" dirty="0"/>
        </a:p>
      </dgm:t>
    </dgm:pt>
    <dgm:pt modelId="{325B1DDC-84D5-4BE3-8C1A-FCCFA82A300E}" type="parTrans" cxnId="{97711913-7A02-4B9D-B51F-965BC2327BC3}">
      <dgm:prSet/>
      <dgm:spPr/>
      <dgm:t>
        <a:bodyPr/>
        <a:lstStyle/>
        <a:p>
          <a:endParaRPr lang="en-US"/>
        </a:p>
      </dgm:t>
    </dgm:pt>
    <dgm:pt modelId="{3EA029EA-6FD2-40F5-841A-91E8792CA9EA}" type="sibTrans" cxnId="{97711913-7A02-4B9D-B51F-965BC2327BC3}">
      <dgm:prSet/>
      <dgm:spPr/>
      <dgm:t>
        <a:bodyPr/>
        <a:lstStyle/>
        <a:p>
          <a:endParaRPr lang="en-US"/>
        </a:p>
      </dgm:t>
    </dgm:pt>
    <dgm:pt modelId="{15B244C9-2DD7-4226-8EC1-DB630ADBCA78}">
      <dgm:prSet/>
      <dgm:spPr/>
      <dgm:t>
        <a:bodyPr/>
        <a:lstStyle/>
        <a:p>
          <a:pPr rtl="0"/>
          <a:r>
            <a:rPr lang="en-US" i="1" dirty="0" smtClean="0"/>
            <a:t>Artifacts</a:t>
          </a:r>
          <a:endParaRPr lang="en-US" dirty="0"/>
        </a:p>
      </dgm:t>
    </dgm:pt>
    <dgm:pt modelId="{6739CEAD-783C-4687-AE23-1239E15A5D61}" type="parTrans" cxnId="{D35155F3-E916-4C04-93FC-5934BE58C5D0}">
      <dgm:prSet/>
      <dgm:spPr/>
      <dgm:t>
        <a:bodyPr/>
        <a:lstStyle/>
        <a:p>
          <a:endParaRPr lang="en-US"/>
        </a:p>
      </dgm:t>
    </dgm:pt>
    <dgm:pt modelId="{15DF3EF7-3BB4-4095-A1D7-0F1138AE7BB6}" type="sibTrans" cxnId="{D35155F3-E916-4C04-93FC-5934BE58C5D0}">
      <dgm:prSet/>
      <dgm:spPr/>
      <dgm:t>
        <a:bodyPr/>
        <a:lstStyle/>
        <a:p>
          <a:endParaRPr lang="en-US"/>
        </a:p>
      </dgm:t>
    </dgm:pt>
    <dgm:pt modelId="{B6BA5211-D3DE-47A1-85E7-A8881A6BA7A2}" type="pres">
      <dgm:prSet presAssocID="{FFB7E14A-D2AA-432A-BF67-555440AC53AF}" presName="matrix" presStyleCnt="0">
        <dgm:presLayoutVars>
          <dgm:chMax val="1"/>
          <dgm:dir/>
          <dgm:resizeHandles val="exact"/>
        </dgm:presLayoutVars>
      </dgm:prSet>
      <dgm:spPr/>
      <dgm:t>
        <a:bodyPr/>
        <a:lstStyle/>
        <a:p>
          <a:endParaRPr lang="en-US"/>
        </a:p>
      </dgm:t>
    </dgm:pt>
    <dgm:pt modelId="{18F3AC2C-5619-4770-9042-29A55F6B48DB}" type="pres">
      <dgm:prSet presAssocID="{FFB7E14A-D2AA-432A-BF67-555440AC53AF}" presName="diamond" presStyleLbl="bgShp" presStyleIdx="0" presStyleCnt="1"/>
      <dgm:spPr/>
    </dgm:pt>
    <dgm:pt modelId="{F80DDCB8-3403-4AE8-AB85-6B9DA0E1C53C}" type="pres">
      <dgm:prSet presAssocID="{FFB7E14A-D2AA-432A-BF67-555440AC53AF}" presName="quad1" presStyleLbl="node1" presStyleIdx="0" presStyleCnt="4">
        <dgm:presLayoutVars>
          <dgm:chMax val="0"/>
          <dgm:chPref val="0"/>
          <dgm:bulletEnabled val="1"/>
        </dgm:presLayoutVars>
      </dgm:prSet>
      <dgm:spPr/>
      <dgm:t>
        <a:bodyPr/>
        <a:lstStyle/>
        <a:p>
          <a:endParaRPr lang="en-US"/>
        </a:p>
      </dgm:t>
    </dgm:pt>
    <dgm:pt modelId="{7BDD46F2-7E21-400B-904B-D2AA47FA9F49}" type="pres">
      <dgm:prSet presAssocID="{FFB7E14A-D2AA-432A-BF67-555440AC53AF}" presName="quad2" presStyleLbl="node1" presStyleIdx="1" presStyleCnt="4">
        <dgm:presLayoutVars>
          <dgm:chMax val="0"/>
          <dgm:chPref val="0"/>
          <dgm:bulletEnabled val="1"/>
        </dgm:presLayoutVars>
      </dgm:prSet>
      <dgm:spPr/>
      <dgm:t>
        <a:bodyPr/>
        <a:lstStyle/>
        <a:p>
          <a:endParaRPr lang="en-US"/>
        </a:p>
      </dgm:t>
    </dgm:pt>
    <dgm:pt modelId="{FD06ED9F-01DF-4D3A-A767-0B08D14C3E03}" type="pres">
      <dgm:prSet presAssocID="{FFB7E14A-D2AA-432A-BF67-555440AC53AF}" presName="quad3" presStyleLbl="node1" presStyleIdx="2" presStyleCnt="4">
        <dgm:presLayoutVars>
          <dgm:chMax val="0"/>
          <dgm:chPref val="0"/>
          <dgm:bulletEnabled val="1"/>
        </dgm:presLayoutVars>
      </dgm:prSet>
      <dgm:spPr/>
      <dgm:t>
        <a:bodyPr/>
        <a:lstStyle/>
        <a:p>
          <a:endParaRPr lang="en-US"/>
        </a:p>
      </dgm:t>
    </dgm:pt>
    <dgm:pt modelId="{C5DDE162-3028-4FEB-9073-B81274D5ABE5}" type="pres">
      <dgm:prSet presAssocID="{FFB7E14A-D2AA-432A-BF67-555440AC53AF}" presName="quad4" presStyleLbl="node1" presStyleIdx="3" presStyleCnt="4">
        <dgm:presLayoutVars>
          <dgm:chMax val="0"/>
          <dgm:chPref val="0"/>
          <dgm:bulletEnabled val="1"/>
        </dgm:presLayoutVars>
      </dgm:prSet>
      <dgm:spPr/>
      <dgm:t>
        <a:bodyPr/>
        <a:lstStyle/>
        <a:p>
          <a:endParaRPr lang="en-US"/>
        </a:p>
      </dgm:t>
    </dgm:pt>
  </dgm:ptLst>
  <dgm:cxnLst>
    <dgm:cxn modelId="{28F3461E-59CC-47EB-AB02-DE8BDDCA0278}" type="presOf" srcId="{9466E4CE-81D4-47FE-9FE4-91E1439DB419}" destId="{F80DDCB8-3403-4AE8-AB85-6B9DA0E1C53C}" srcOrd="0" destOrd="0" presId="urn:microsoft.com/office/officeart/2005/8/layout/matrix3"/>
    <dgm:cxn modelId="{D35155F3-E916-4C04-93FC-5934BE58C5D0}" srcId="{FFB7E14A-D2AA-432A-BF67-555440AC53AF}" destId="{15B244C9-2DD7-4226-8EC1-DB630ADBCA78}" srcOrd="3" destOrd="0" parTransId="{6739CEAD-783C-4687-AE23-1239E15A5D61}" sibTransId="{15DF3EF7-3BB4-4095-A1D7-0F1138AE7BB6}"/>
    <dgm:cxn modelId="{9BEE1B4F-1FF3-49FB-9B48-1E199D10802F}" srcId="{FFB7E14A-D2AA-432A-BF67-555440AC53AF}" destId="{9466E4CE-81D4-47FE-9FE4-91E1439DB419}" srcOrd="0" destOrd="0" parTransId="{D5262DFF-3D04-41EE-82A4-3BC035152E76}" sibTransId="{4408902D-877E-4DB1-8BA4-F69E91A3FB0D}"/>
    <dgm:cxn modelId="{AE5A6A3C-FCB1-46D1-8C14-F76597891B08}" type="presOf" srcId="{15B244C9-2DD7-4226-8EC1-DB630ADBCA78}" destId="{C5DDE162-3028-4FEB-9073-B81274D5ABE5}" srcOrd="0" destOrd="0" presId="urn:microsoft.com/office/officeart/2005/8/layout/matrix3"/>
    <dgm:cxn modelId="{D7C992CB-2AA3-4EA8-9B90-DC19E8CF8B6B}" type="presOf" srcId="{439554F7-967D-4A46-BFB8-3B604111F8B8}" destId="{7BDD46F2-7E21-400B-904B-D2AA47FA9F49}" srcOrd="0" destOrd="0" presId="urn:microsoft.com/office/officeart/2005/8/layout/matrix3"/>
    <dgm:cxn modelId="{EBE76ABC-6F66-4A05-B697-4B4994A91751}" srcId="{FFB7E14A-D2AA-432A-BF67-555440AC53AF}" destId="{439554F7-967D-4A46-BFB8-3B604111F8B8}" srcOrd="1" destOrd="0" parTransId="{65CE0462-946D-4F81-BC56-F0B389181446}" sibTransId="{FCAD9A9F-8DDA-4DA5-9F76-F71E3F419F54}"/>
    <dgm:cxn modelId="{F56A743C-1CAC-4B05-B020-BC1A1FFDE036}" type="presOf" srcId="{904913DA-F38B-4F74-A649-AD8BA5F6C6BF}" destId="{FD06ED9F-01DF-4D3A-A767-0B08D14C3E03}" srcOrd="0" destOrd="0" presId="urn:microsoft.com/office/officeart/2005/8/layout/matrix3"/>
    <dgm:cxn modelId="{8DCC7138-37D7-4A28-8A71-99827A766A4A}" type="presOf" srcId="{FFB7E14A-D2AA-432A-BF67-555440AC53AF}" destId="{B6BA5211-D3DE-47A1-85E7-A8881A6BA7A2}" srcOrd="0" destOrd="0" presId="urn:microsoft.com/office/officeart/2005/8/layout/matrix3"/>
    <dgm:cxn modelId="{97711913-7A02-4B9D-B51F-965BC2327BC3}" srcId="{FFB7E14A-D2AA-432A-BF67-555440AC53AF}" destId="{904913DA-F38B-4F74-A649-AD8BA5F6C6BF}" srcOrd="2" destOrd="0" parTransId="{325B1DDC-84D5-4BE3-8C1A-FCCFA82A300E}" sibTransId="{3EA029EA-6FD2-40F5-841A-91E8792CA9EA}"/>
    <dgm:cxn modelId="{14D1CE1B-B9AB-467B-8AD4-7CF8B5BE42E5}" type="presParOf" srcId="{B6BA5211-D3DE-47A1-85E7-A8881A6BA7A2}" destId="{18F3AC2C-5619-4770-9042-29A55F6B48DB}" srcOrd="0" destOrd="0" presId="urn:microsoft.com/office/officeart/2005/8/layout/matrix3"/>
    <dgm:cxn modelId="{55216CE3-7D0D-4829-96BB-A028EB2BB824}" type="presParOf" srcId="{B6BA5211-D3DE-47A1-85E7-A8881A6BA7A2}" destId="{F80DDCB8-3403-4AE8-AB85-6B9DA0E1C53C}" srcOrd="1" destOrd="0" presId="urn:microsoft.com/office/officeart/2005/8/layout/matrix3"/>
    <dgm:cxn modelId="{FDFB73FA-2FCF-4345-85ED-361D4C74A042}" type="presParOf" srcId="{B6BA5211-D3DE-47A1-85E7-A8881A6BA7A2}" destId="{7BDD46F2-7E21-400B-904B-D2AA47FA9F49}" srcOrd="2" destOrd="0" presId="urn:microsoft.com/office/officeart/2005/8/layout/matrix3"/>
    <dgm:cxn modelId="{8828E87C-51CD-4947-B556-D03F1B99A77A}" type="presParOf" srcId="{B6BA5211-D3DE-47A1-85E7-A8881A6BA7A2}" destId="{FD06ED9F-01DF-4D3A-A767-0B08D14C3E03}" srcOrd="3" destOrd="0" presId="urn:microsoft.com/office/officeart/2005/8/layout/matrix3"/>
    <dgm:cxn modelId="{E34D1AC6-D24B-493E-86E3-53F9C7437D3E}" type="presParOf" srcId="{B6BA5211-D3DE-47A1-85E7-A8881A6BA7A2}" destId="{C5DDE162-3028-4FEB-9073-B81274D5ABE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82839-0E83-4C37-BCF7-D68EF1A74E01}">
      <dsp:nvSpPr>
        <dsp:cNvPr id="0" name=""/>
        <dsp:cNvSpPr/>
      </dsp:nvSpPr>
      <dsp:spPr>
        <a:xfrm rot="10800000">
          <a:off x="1630524" y="884"/>
          <a:ext cx="5472684" cy="1008266"/>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618" tIns="80010" rIns="149352" bIns="80010" numCol="1" spcCol="1270" anchor="ctr" anchorCtr="0">
          <a:noAutofit/>
        </a:bodyPr>
        <a:lstStyle/>
        <a:p>
          <a:pPr lvl="0" algn="ctr" defTabSz="933450" rtl="0">
            <a:lnSpc>
              <a:spcPct val="90000"/>
            </a:lnSpc>
            <a:spcBef>
              <a:spcPct val="0"/>
            </a:spcBef>
            <a:spcAft>
              <a:spcPct val="35000"/>
            </a:spcAft>
          </a:pPr>
          <a:r>
            <a:rPr lang="en-US" sz="2100" kern="1200" dirty="0" smtClean="0"/>
            <a:t>Value Chain</a:t>
          </a:r>
          <a:endParaRPr lang="en-US" sz="2100" kern="1200" dirty="0"/>
        </a:p>
      </dsp:txBody>
      <dsp:txXfrm rot="10800000">
        <a:off x="1882590" y="884"/>
        <a:ext cx="5220618" cy="1008266"/>
      </dsp:txXfrm>
    </dsp:sp>
    <dsp:sp modelId="{1C0D9267-8E9D-4B16-8F4D-7A8F3B071CF5}">
      <dsp:nvSpPr>
        <dsp:cNvPr id="0" name=""/>
        <dsp:cNvSpPr/>
      </dsp:nvSpPr>
      <dsp:spPr>
        <a:xfrm>
          <a:off x="1126391" y="884"/>
          <a:ext cx="1008266" cy="1008266"/>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72B71-ED07-43D4-A2D2-94C1B64D53BA}">
      <dsp:nvSpPr>
        <dsp:cNvPr id="0" name=""/>
        <dsp:cNvSpPr/>
      </dsp:nvSpPr>
      <dsp:spPr>
        <a:xfrm rot="10800000">
          <a:off x="1630524" y="1310125"/>
          <a:ext cx="5472684" cy="1008266"/>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618" tIns="80010" rIns="149352" bIns="80010" numCol="1" spcCol="1270" anchor="t" anchorCtr="0">
          <a:noAutofit/>
        </a:bodyPr>
        <a:lstStyle/>
        <a:p>
          <a:pPr lvl="0" algn="l" defTabSz="933450" rtl="0">
            <a:lnSpc>
              <a:spcPct val="90000"/>
            </a:lnSpc>
            <a:spcBef>
              <a:spcPct val="0"/>
            </a:spcBef>
            <a:spcAft>
              <a:spcPct val="35000"/>
            </a:spcAft>
          </a:pPr>
          <a:r>
            <a:rPr lang="en-US" sz="2100" kern="1200" dirty="0" smtClean="0"/>
            <a:t>Four Stage Life Cycle</a:t>
          </a:r>
          <a:endParaRPr lang="en-US" sz="2100" kern="1200" dirty="0"/>
        </a:p>
        <a:p>
          <a:pPr marL="171450" lvl="1" indent="-171450" algn="l" defTabSz="711200" rtl="0">
            <a:lnSpc>
              <a:spcPct val="90000"/>
            </a:lnSpc>
            <a:spcBef>
              <a:spcPct val="0"/>
            </a:spcBef>
            <a:spcAft>
              <a:spcPct val="15000"/>
            </a:spcAft>
            <a:buChar char="••"/>
          </a:pPr>
          <a:r>
            <a:rPr lang="en-US" sz="1600" kern="1200" dirty="0" smtClean="0"/>
            <a:t>Bagan Hirarki</a:t>
          </a:r>
          <a:endParaRPr lang="en-US" sz="1600" kern="1200" dirty="0"/>
        </a:p>
      </dsp:txBody>
      <dsp:txXfrm rot="10800000">
        <a:off x="1882590" y="1310125"/>
        <a:ext cx="5220618" cy="1008266"/>
      </dsp:txXfrm>
    </dsp:sp>
    <dsp:sp modelId="{BF1369DF-AD4E-4ADB-B435-A08C7FC23CF2}">
      <dsp:nvSpPr>
        <dsp:cNvPr id="0" name=""/>
        <dsp:cNvSpPr/>
      </dsp:nvSpPr>
      <dsp:spPr>
        <a:xfrm>
          <a:off x="1126391" y="1310125"/>
          <a:ext cx="1008266" cy="1008266"/>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38819A-6CE8-4029-A6DC-96F5A2D1606D}">
      <dsp:nvSpPr>
        <dsp:cNvPr id="0" name=""/>
        <dsp:cNvSpPr/>
      </dsp:nvSpPr>
      <dsp:spPr>
        <a:xfrm rot="10800000">
          <a:off x="1630524" y="2619367"/>
          <a:ext cx="5472684" cy="1008266"/>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618" tIns="80010" rIns="149352" bIns="80010" numCol="1" spcCol="1270" anchor="ctr" anchorCtr="0">
          <a:noAutofit/>
        </a:bodyPr>
        <a:lstStyle/>
        <a:p>
          <a:pPr lvl="0" algn="ctr" defTabSz="933450" rtl="0">
            <a:lnSpc>
              <a:spcPct val="90000"/>
            </a:lnSpc>
            <a:spcBef>
              <a:spcPct val="0"/>
            </a:spcBef>
            <a:spcAft>
              <a:spcPct val="35000"/>
            </a:spcAft>
          </a:pPr>
          <a:r>
            <a:rPr lang="en-US" sz="2100" kern="1200" dirty="0" smtClean="0"/>
            <a:t>Business Process Modeling Notation (BPMN)</a:t>
          </a:r>
          <a:endParaRPr lang="en-US" sz="2100" kern="1200" dirty="0"/>
        </a:p>
      </dsp:txBody>
      <dsp:txXfrm rot="10800000">
        <a:off x="1882590" y="2619367"/>
        <a:ext cx="5220618" cy="1008266"/>
      </dsp:txXfrm>
    </dsp:sp>
    <dsp:sp modelId="{47687856-5E56-47F7-AB0D-803A969F2FDC}">
      <dsp:nvSpPr>
        <dsp:cNvPr id="0" name=""/>
        <dsp:cNvSpPr/>
      </dsp:nvSpPr>
      <dsp:spPr>
        <a:xfrm>
          <a:off x="1126391" y="2619367"/>
          <a:ext cx="1008266" cy="1008266"/>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70C50D-33C7-4E02-8C21-67FF349DF983}">
      <dsp:nvSpPr>
        <dsp:cNvPr id="0" name=""/>
        <dsp:cNvSpPr/>
      </dsp:nvSpPr>
      <dsp:spPr>
        <a:xfrm rot="10800000">
          <a:off x="1630524" y="3928609"/>
          <a:ext cx="5472684" cy="1008266"/>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618" tIns="80010" rIns="149352" bIns="80010" numCol="1" spcCol="1270" anchor="ctr" anchorCtr="0">
          <a:noAutofit/>
        </a:bodyPr>
        <a:lstStyle/>
        <a:p>
          <a:pPr lvl="0" algn="ctr" defTabSz="933450" rtl="0">
            <a:lnSpc>
              <a:spcPct val="90000"/>
            </a:lnSpc>
            <a:spcBef>
              <a:spcPct val="0"/>
            </a:spcBef>
            <a:spcAft>
              <a:spcPct val="35000"/>
            </a:spcAft>
          </a:pPr>
          <a:r>
            <a:rPr lang="en-US" sz="2100" kern="1200" dirty="0" smtClean="0"/>
            <a:t>Use Case Diagram</a:t>
          </a:r>
          <a:endParaRPr lang="en-US" sz="2100" kern="1200" dirty="0"/>
        </a:p>
      </dsp:txBody>
      <dsp:txXfrm rot="10800000">
        <a:off x="1882590" y="3928609"/>
        <a:ext cx="5220618" cy="1008266"/>
      </dsp:txXfrm>
    </dsp:sp>
    <dsp:sp modelId="{B81B163F-EFA9-4E04-B38C-721A5CA3D41A}">
      <dsp:nvSpPr>
        <dsp:cNvPr id="0" name=""/>
        <dsp:cNvSpPr/>
      </dsp:nvSpPr>
      <dsp:spPr>
        <a:xfrm>
          <a:off x="1126391" y="3928609"/>
          <a:ext cx="1008266" cy="1008266"/>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3AC2C-5619-4770-9042-29A55F6B48DB}">
      <dsp:nvSpPr>
        <dsp:cNvPr id="0" name=""/>
        <dsp:cNvSpPr/>
      </dsp:nvSpPr>
      <dsp:spPr>
        <a:xfrm>
          <a:off x="1646237" y="0"/>
          <a:ext cx="4937125" cy="493712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0DDCB8-3403-4AE8-AB85-6B9DA0E1C53C}">
      <dsp:nvSpPr>
        <dsp:cNvPr id="0" name=""/>
        <dsp:cNvSpPr/>
      </dsp:nvSpPr>
      <dsp:spPr>
        <a:xfrm>
          <a:off x="2115264" y="469026"/>
          <a:ext cx="1925478" cy="1925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i="1" kern="1200" dirty="0" smtClean="0"/>
            <a:t>Flow objects</a:t>
          </a:r>
          <a:endParaRPr lang="en-US" sz="1500" kern="1200" dirty="0"/>
        </a:p>
      </dsp:txBody>
      <dsp:txXfrm>
        <a:off x="2209258" y="563020"/>
        <a:ext cx="1737490" cy="1737490"/>
      </dsp:txXfrm>
    </dsp:sp>
    <dsp:sp modelId="{7BDD46F2-7E21-400B-904B-D2AA47FA9F49}">
      <dsp:nvSpPr>
        <dsp:cNvPr id="0" name=""/>
        <dsp:cNvSpPr/>
      </dsp:nvSpPr>
      <dsp:spPr>
        <a:xfrm>
          <a:off x="4188856" y="469026"/>
          <a:ext cx="1925478" cy="1925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i="1" kern="1200" dirty="0" smtClean="0"/>
            <a:t>Connecting objects</a:t>
          </a:r>
          <a:endParaRPr lang="en-US" sz="1500" kern="1200" dirty="0"/>
        </a:p>
      </dsp:txBody>
      <dsp:txXfrm>
        <a:off x="4282850" y="563020"/>
        <a:ext cx="1737490" cy="1737490"/>
      </dsp:txXfrm>
    </dsp:sp>
    <dsp:sp modelId="{FD06ED9F-01DF-4D3A-A767-0B08D14C3E03}">
      <dsp:nvSpPr>
        <dsp:cNvPr id="0" name=""/>
        <dsp:cNvSpPr/>
      </dsp:nvSpPr>
      <dsp:spPr>
        <a:xfrm>
          <a:off x="2115264" y="2542619"/>
          <a:ext cx="1925478" cy="1925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i="1" kern="1200" dirty="0" smtClean="0"/>
            <a:t>Swimlanes</a:t>
          </a:r>
          <a:endParaRPr lang="en-US" sz="1500" kern="1200" dirty="0"/>
        </a:p>
      </dsp:txBody>
      <dsp:txXfrm>
        <a:off x="2209258" y="2636613"/>
        <a:ext cx="1737490" cy="1737490"/>
      </dsp:txXfrm>
    </dsp:sp>
    <dsp:sp modelId="{C5DDE162-3028-4FEB-9073-B81274D5ABE5}">
      <dsp:nvSpPr>
        <dsp:cNvPr id="0" name=""/>
        <dsp:cNvSpPr/>
      </dsp:nvSpPr>
      <dsp:spPr>
        <a:xfrm>
          <a:off x="4188856" y="2542619"/>
          <a:ext cx="1925478" cy="1925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i="1" kern="1200" dirty="0" smtClean="0"/>
            <a:t>Artifacts</a:t>
          </a:r>
          <a:endParaRPr lang="en-US" sz="1500" kern="1200" dirty="0"/>
        </a:p>
      </dsp:txBody>
      <dsp:txXfrm>
        <a:off x="4282850" y="2636613"/>
        <a:ext cx="1737490" cy="1737490"/>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B6E296-69D8-40EB-B538-2ACFB7BAAC40}" type="datetimeFigureOut">
              <a:rPr lang="en-US" smtClean="0"/>
              <a:pPr/>
              <a:t>4/12/2013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25EDCE-DF4F-456B-B30F-9EBC20E3D38E}" type="slidenum">
              <a:rPr lang="en-US" smtClean="0"/>
              <a:pPr/>
              <a:t>‹#›</a:t>
            </a:fld>
            <a:endParaRPr lang="en-US"/>
          </a:p>
        </p:txBody>
      </p:sp>
    </p:spTree>
    <p:extLst>
      <p:ext uri="{BB962C8B-B14F-4D97-AF65-F5344CB8AC3E}">
        <p14:creationId xmlns:p14="http://schemas.microsoft.com/office/powerpoint/2010/main" val="3254721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5EDCE-DF4F-456B-B30F-9EBC20E3D38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88A7A6-2D2F-4A86-9C8C-0675562CEA3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25EDCE-DF4F-456B-B30F-9EBC20E3D38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34C2DB2-2DDD-4EEB-A39D-B09D0CDF887B}" type="datetimeFigureOut">
              <a:rPr lang="en-US" smtClean="0"/>
              <a:pPr/>
              <a:t>4/12/2013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9B99031-B407-4082-B02A-A4E79CDD73C7}"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2DB2-2DDD-4EEB-A39D-B09D0CDF887B}"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9031-B407-4082-B02A-A4E79CDD73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2DB2-2DDD-4EEB-A39D-B09D0CDF887B}"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9031-B407-4082-B02A-A4E79CDD73C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4C2DB2-2DDD-4EEB-A39D-B09D0CDF887B}"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99031-B407-4082-B02A-A4E79CDD73C7}"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34C2DB2-2DDD-4EEB-A39D-B09D0CDF887B}" type="datetimeFigureOut">
              <a:rPr lang="en-US" smtClean="0"/>
              <a:pPr/>
              <a:t>4/12/2013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9B99031-B407-4082-B02A-A4E79CDD73C7}"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4C2DB2-2DDD-4EEB-A39D-B09D0CDF887B}"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9031-B407-4082-B02A-A4E79CDD73C7}"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4C2DB2-2DDD-4EEB-A39D-B09D0CDF887B}"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99031-B407-4082-B02A-A4E79CDD73C7}"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4C2DB2-2DDD-4EEB-A39D-B09D0CDF887B}"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99031-B407-4082-B02A-A4E79CDD73C7}"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C2DB2-2DDD-4EEB-A39D-B09D0CDF887B}"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99031-B407-4082-B02A-A4E79CDD73C7}"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4C2DB2-2DDD-4EEB-A39D-B09D0CDF887B}"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9031-B407-4082-B02A-A4E79CDD73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4C2DB2-2DDD-4EEB-A39D-B09D0CDF887B}"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99031-B407-4082-B02A-A4E79CDD73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34C2DB2-2DDD-4EEB-A39D-B09D0CDF887B}" type="datetimeFigureOut">
              <a:rPr lang="en-US" smtClean="0"/>
              <a:pPr/>
              <a:t>4/12/2013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9B99031-B407-4082-B02A-A4E79CDD73C7}"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1"/>
            <a:ext cx="8001000" cy="1771650"/>
          </a:xfrm>
        </p:spPr>
        <p:txBody>
          <a:bodyPr>
            <a:noAutofit/>
          </a:bodyPr>
          <a:lstStyle/>
          <a:p>
            <a:r>
              <a:rPr lang="en-US" sz="5400" dirty="0" smtClean="0">
                <a:latin typeface="Agency FB" pitchFamily="34" charset="0"/>
              </a:rPr>
              <a:t>Business Process Modeling Notation (</a:t>
            </a:r>
            <a:r>
              <a:rPr lang="en-US" sz="5400" b="1" dirty="0" smtClean="0">
                <a:latin typeface="Agency FB" pitchFamily="34" charset="0"/>
              </a:rPr>
              <a:t>BPMN</a:t>
            </a:r>
            <a:r>
              <a:rPr lang="en-US" sz="5400" dirty="0" smtClean="0">
                <a:latin typeface="Agency FB" pitchFamily="34" charset="0"/>
              </a:rPr>
              <a:t>)</a:t>
            </a:r>
            <a:endParaRPr lang="en-US" sz="5400" dirty="0">
              <a:latin typeface="Agency FB" pitchFamily="34"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Objects</a:t>
            </a:r>
            <a:endParaRPr lang="en-US" dirty="0"/>
          </a:p>
        </p:txBody>
      </p:sp>
      <p:pic>
        <p:nvPicPr>
          <p:cNvPr id="4" name="Picture 2"/>
          <p:cNvPicPr>
            <a:picLocks noChangeAspect="1" noChangeArrowheads="1"/>
          </p:cNvPicPr>
          <p:nvPr/>
        </p:nvPicPr>
        <p:blipFill>
          <a:blip r:embed="rId3"/>
          <a:srcRect/>
          <a:stretch>
            <a:fillRect/>
          </a:stretch>
        </p:blipFill>
        <p:spPr bwMode="auto">
          <a:xfrm>
            <a:off x="152400" y="1676400"/>
            <a:ext cx="88392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Conntecting Objects</a:t>
            </a:r>
            <a:endParaRPr lang="en-US" dirty="0"/>
          </a:p>
        </p:txBody>
      </p:sp>
      <p:pic>
        <p:nvPicPr>
          <p:cNvPr id="2050" name="Picture 2"/>
          <p:cNvPicPr>
            <a:picLocks noChangeAspect="1" noChangeArrowheads="1"/>
          </p:cNvPicPr>
          <p:nvPr/>
        </p:nvPicPr>
        <p:blipFill>
          <a:blip r:embed="rId3"/>
          <a:srcRect/>
          <a:stretch>
            <a:fillRect/>
          </a:stretch>
        </p:blipFill>
        <p:spPr bwMode="auto">
          <a:xfrm>
            <a:off x="301586" y="2438400"/>
            <a:ext cx="8613814" cy="4067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Swimlanes</a:t>
            </a:r>
            <a:endParaRPr lang="en-US" dirty="0"/>
          </a:p>
        </p:txBody>
      </p:sp>
      <p:pic>
        <p:nvPicPr>
          <p:cNvPr id="3074" name="Picture 2"/>
          <p:cNvPicPr>
            <a:picLocks noChangeAspect="1" noChangeArrowheads="1"/>
          </p:cNvPicPr>
          <p:nvPr/>
        </p:nvPicPr>
        <p:blipFill>
          <a:blip r:embed="rId3"/>
          <a:srcRect/>
          <a:stretch>
            <a:fillRect/>
          </a:stretch>
        </p:blipFill>
        <p:spPr bwMode="auto">
          <a:xfrm>
            <a:off x="228600" y="2667000"/>
            <a:ext cx="8664883" cy="3419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Artifacts </a:t>
            </a:r>
            <a:endParaRPr lang="en-US" dirty="0"/>
          </a:p>
        </p:txBody>
      </p:sp>
      <p:pic>
        <p:nvPicPr>
          <p:cNvPr id="1027" name="Picture 3"/>
          <p:cNvPicPr>
            <a:picLocks noChangeAspect="1" noChangeArrowheads="1"/>
          </p:cNvPicPr>
          <p:nvPr/>
        </p:nvPicPr>
        <p:blipFill>
          <a:blip r:embed="rId3"/>
          <a:srcRect/>
          <a:stretch>
            <a:fillRect/>
          </a:stretch>
        </p:blipFill>
        <p:spPr bwMode="auto">
          <a:xfrm>
            <a:off x="529625" y="1676400"/>
            <a:ext cx="8080975"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1</a:t>
            </a:r>
            <a:endParaRPr lang="en-US" dirty="0"/>
          </a:p>
        </p:txBody>
      </p:sp>
      <p:pic>
        <p:nvPicPr>
          <p:cNvPr id="4" name="Picture 3"/>
          <p:cNvPicPr/>
          <p:nvPr/>
        </p:nvPicPr>
        <p:blipFill>
          <a:blip r:embed="rId3"/>
          <a:srcRect/>
          <a:stretch>
            <a:fillRect/>
          </a:stretch>
        </p:blipFill>
        <p:spPr bwMode="auto">
          <a:xfrm>
            <a:off x="533400" y="1447800"/>
            <a:ext cx="82296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2</a:t>
            </a:r>
            <a:endParaRPr lang="en-US" dirty="0"/>
          </a:p>
        </p:txBody>
      </p:sp>
      <p:pic>
        <p:nvPicPr>
          <p:cNvPr id="4" name="Picture 3"/>
          <p:cNvPicPr/>
          <p:nvPr/>
        </p:nvPicPr>
        <p:blipFill>
          <a:blip r:embed="rId3"/>
          <a:srcRect/>
          <a:stretch>
            <a:fillRect/>
          </a:stretch>
        </p:blipFill>
        <p:spPr bwMode="auto">
          <a:xfrm>
            <a:off x="457200" y="1676401"/>
            <a:ext cx="8077200" cy="4952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3</a:t>
            </a:r>
            <a:endParaRPr lang="en-US" dirty="0"/>
          </a:p>
        </p:txBody>
      </p:sp>
      <p:pic>
        <p:nvPicPr>
          <p:cNvPr id="4" name="Picture 3"/>
          <p:cNvPicPr/>
          <p:nvPr/>
        </p:nvPicPr>
        <p:blipFill>
          <a:blip r:embed="rId3"/>
          <a:srcRect/>
          <a:stretch>
            <a:fillRect/>
          </a:stretch>
        </p:blipFill>
        <p:spPr bwMode="auto">
          <a:xfrm>
            <a:off x="1600200" y="1657350"/>
            <a:ext cx="5715000" cy="489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4</a:t>
            </a:r>
            <a:endParaRPr lang="en-US" dirty="0"/>
          </a:p>
        </p:txBody>
      </p:sp>
      <p:pic>
        <p:nvPicPr>
          <p:cNvPr id="4" name="Picture 3"/>
          <p:cNvPicPr/>
          <p:nvPr/>
        </p:nvPicPr>
        <p:blipFill>
          <a:blip r:embed="rId3"/>
          <a:srcRect/>
          <a:stretch>
            <a:fillRect/>
          </a:stretch>
        </p:blipFill>
        <p:spPr bwMode="auto">
          <a:xfrm>
            <a:off x="609600" y="1881187"/>
            <a:ext cx="7924800" cy="4672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a:t>
            </a:r>
            <a:endParaRPr lang="en-US" dirty="0"/>
          </a:p>
        </p:txBody>
      </p:sp>
      <p:sp>
        <p:nvSpPr>
          <p:cNvPr id="3" name="Content Placeholder 2"/>
          <p:cNvSpPr>
            <a:spLocks noGrp="1"/>
          </p:cNvSpPr>
          <p:nvPr>
            <p:ph sz="quarter" idx="1"/>
          </p:nvPr>
        </p:nvSpPr>
        <p:spPr>
          <a:xfrm>
            <a:off x="457200" y="1600201"/>
            <a:ext cx="8229600" cy="2362199"/>
          </a:xfrm>
        </p:spPr>
        <p:txBody>
          <a:bodyPr>
            <a:normAutofit fontScale="77500" lnSpcReduction="20000"/>
          </a:bodyPr>
          <a:lstStyle/>
          <a:p>
            <a:pPr algn="ctr">
              <a:buNone/>
            </a:pPr>
            <a:r>
              <a:rPr lang="en-US" sz="2800" i="1" dirty="0" smtClean="0"/>
              <a:t>	“</a:t>
            </a:r>
            <a:r>
              <a:rPr lang="en-US" sz="2800" i="1" dirty="0"/>
              <a:t>Business process refer to the set of logically related tasks and behaviors that organizations develop over time to produce specific business results and the unique manner in which these activities are organized and coordinated</a:t>
            </a:r>
            <a:r>
              <a:rPr lang="en-US" sz="2800" i="1" dirty="0" smtClean="0"/>
              <a:t>.” (Loudon)</a:t>
            </a:r>
            <a:endParaRPr lang="en-US" sz="2800" dirty="0"/>
          </a:p>
        </p:txBody>
      </p:sp>
      <p:sp>
        <p:nvSpPr>
          <p:cNvPr id="4" name="Content Placeholder 2"/>
          <p:cNvSpPr txBox="1">
            <a:spLocks/>
          </p:cNvSpPr>
          <p:nvPr/>
        </p:nvSpPr>
        <p:spPr>
          <a:xfrm>
            <a:off x="381000" y="4191000"/>
            <a:ext cx="82296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685800" y="3733800"/>
            <a:ext cx="7848600" cy="2590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t>Proses bisnis bisa dikatakan </a:t>
            </a:r>
            <a:r>
              <a:rPr lang="en-US" sz="2400" dirty="0"/>
              <a:t>sebagai sekelompok tugas dan aktivitas yang saling berhubungan secara logis, dan diatur serta dikoordinasikan supaya bisa membuat hasil bisnis yang spesifik dan unik.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a:t>
            </a:r>
            <a:endParaRPr lang="en-US" dirty="0"/>
          </a:p>
        </p:txBody>
      </p:sp>
      <p:sp>
        <p:nvSpPr>
          <p:cNvPr id="3" name="Content Placeholder 2"/>
          <p:cNvSpPr>
            <a:spLocks noGrp="1"/>
          </p:cNvSpPr>
          <p:nvPr>
            <p:ph sz="quarter" idx="1"/>
          </p:nvPr>
        </p:nvSpPr>
        <p:spPr/>
        <p:txBody>
          <a:bodyPr/>
          <a:lstStyle/>
          <a:p>
            <a:r>
              <a:rPr lang="en-US" dirty="0"/>
              <a:t>Semua proses bisnis pada intinya harus bisa mendukung secara optimal proses pengelolaan sumber daya </a:t>
            </a:r>
            <a:r>
              <a:rPr lang="en-US" i="1" dirty="0"/>
              <a:t>enterprise</a:t>
            </a:r>
            <a:r>
              <a:rPr lang="en-US" dirty="0"/>
              <a:t>. </a:t>
            </a:r>
            <a:endParaRPr lang="en-US" dirty="0" smtClean="0"/>
          </a:p>
          <a:p>
            <a:endParaRPr lang="en-US" dirty="0"/>
          </a:p>
          <a:p>
            <a:r>
              <a:rPr lang="en-US" dirty="0" smtClean="0"/>
              <a:t>Setiap </a:t>
            </a:r>
            <a:r>
              <a:rPr lang="en-US" dirty="0"/>
              <a:t>proses bisnis harus bisa menghasilkan nilai tambah terhadap hasil dari proses bisnis yang dilakukan sebelumnya.</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78600" y="1600200"/>
            <a:ext cx="8532000" cy="4952999"/>
          </a:xfrm>
          <a:prstGeom prst="rect">
            <a:avLst/>
          </a:prstGeom>
          <a:noFill/>
          <a:ln w="9525">
            <a:noFill/>
            <a:miter lim="800000"/>
            <a:headEnd/>
            <a:tailEnd/>
          </a:ln>
        </p:spPr>
      </p:pic>
      <p:sp>
        <p:nvSpPr>
          <p:cNvPr id="5" name="Title 1"/>
          <p:cNvSpPr>
            <a:spLocks noGrp="1"/>
          </p:cNvSpPr>
          <p:nvPr>
            <p:ph type="title"/>
          </p:nvPr>
        </p:nvSpPr>
        <p:spPr>
          <a:xfrm>
            <a:off x="457200" y="76200"/>
            <a:ext cx="8153400" cy="914400"/>
          </a:xfrm>
        </p:spPr>
        <p:txBody>
          <a:bodyPr>
            <a:normAutofit fontScale="90000"/>
          </a:bodyPr>
          <a:lstStyle/>
          <a:p>
            <a:r>
              <a:rPr lang="en-US" dirty="0" smtClean="0"/>
              <a:t>Product of Enterprise Architecture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Analisis Business Process</a:t>
            </a:r>
            <a:endParaRPr lang="en-US" dirty="0"/>
          </a:p>
        </p:txBody>
      </p:sp>
      <p:graphicFrame>
        <p:nvGraphicFramePr>
          <p:cNvPr id="4" name="Content Placeholder 3"/>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a:t>
            </a:r>
            <a:endParaRPr lang="en-US" dirty="0"/>
          </a:p>
        </p:txBody>
      </p:sp>
      <p:pic>
        <p:nvPicPr>
          <p:cNvPr id="2050" name="Picture 2"/>
          <p:cNvPicPr>
            <a:picLocks noChangeAspect="1" noChangeArrowheads="1"/>
          </p:cNvPicPr>
          <p:nvPr/>
        </p:nvPicPr>
        <p:blipFill>
          <a:blip r:embed="rId3"/>
          <a:srcRect/>
          <a:stretch>
            <a:fillRect/>
          </a:stretch>
        </p:blipFill>
        <p:spPr bwMode="auto">
          <a:xfrm>
            <a:off x="609600" y="1447800"/>
            <a:ext cx="8001000" cy="47730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Diagram</a:t>
            </a:r>
            <a:endParaRPr lang="en-US" dirty="0"/>
          </a:p>
        </p:txBody>
      </p:sp>
      <p:pic>
        <p:nvPicPr>
          <p:cNvPr id="3074" name="Picture 2"/>
          <p:cNvPicPr>
            <a:picLocks noChangeAspect="1" noChangeArrowheads="1"/>
          </p:cNvPicPr>
          <p:nvPr/>
        </p:nvPicPr>
        <p:blipFill>
          <a:blip r:embed="rId3"/>
          <a:srcRect/>
          <a:stretch>
            <a:fillRect/>
          </a:stretch>
        </p:blipFill>
        <p:spPr bwMode="auto">
          <a:xfrm>
            <a:off x="1039860" y="1295400"/>
            <a:ext cx="7064283"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BPMN</a:t>
            </a:r>
            <a:endParaRPr lang="en-US" dirty="0"/>
          </a:p>
        </p:txBody>
      </p:sp>
      <p:sp>
        <p:nvSpPr>
          <p:cNvPr id="3" name="Content Placeholder 2"/>
          <p:cNvSpPr>
            <a:spLocks noGrp="1"/>
          </p:cNvSpPr>
          <p:nvPr>
            <p:ph sz="quarter" idx="1"/>
          </p:nvPr>
        </p:nvSpPr>
        <p:spPr>
          <a:xfrm>
            <a:off x="457200" y="1600201"/>
            <a:ext cx="8229600" cy="3733799"/>
          </a:xfrm>
        </p:spPr>
        <p:txBody>
          <a:bodyPr>
            <a:normAutofit fontScale="92500" lnSpcReduction="20000"/>
          </a:bodyPr>
          <a:lstStyle/>
          <a:p>
            <a:r>
              <a:rPr lang="en-US" dirty="0" smtClean="0"/>
              <a:t>Tahun 2004, BPMN diperkenalkan. </a:t>
            </a:r>
          </a:p>
          <a:p>
            <a:r>
              <a:rPr lang="en-US" dirty="0" smtClean="0"/>
              <a:t>BPMN</a:t>
            </a:r>
            <a:r>
              <a:rPr lang="en-US" dirty="0" smtClean="0">
                <a:latin typeface="Times New Roman"/>
                <a:cs typeface="Times New Roman"/>
              </a:rPr>
              <a:t>» </a:t>
            </a:r>
            <a:r>
              <a:rPr lang="en-US" dirty="0" smtClean="0"/>
              <a:t>pengembangan dari </a:t>
            </a:r>
            <a:r>
              <a:rPr lang="en-US" i="1" dirty="0" smtClean="0"/>
              <a:t>flowchart</a:t>
            </a:r>
            <a:r>
              <a:rPr lang="en-US" dirty="0"/>
              <a:t>. </a:t>
            </a:r>
            <a:endParaRPr lang="en-US" dirty="0" smtClean="0"/>
          </a:p>
          <a:p>
            <a:r>
              <a:rPr lang="en-US" dirty="0" smtClean="0"/>
              <a:t>BPMN </a:t>
            </a:r>
            <a:r>
              <a:rPr lang="en-US" dirty="0"/>
              <a:t>merupakan alat bantu (</a:t>
            </a:r>
            <a:r>
              <a:rPr lang="en-US" i="1" dirty="0"/>
              <a:t>tool</a:t>
            </a:r>
            <a:r>
              <a:rPr lang="en-US" dirty="0"/>
              <a:t>) berupa notasi gambar untuk menggambarkan atau memvisualisasikan bagaimana proses bisnis yang sedang berlangsung dalam bentuk diagram proses bisnis.</a:t>
            </a:r>
          </a:p>
        </p:txBody>
      </p:sp>
      <p:sp>
        <p:nvSpPr>
          <p:cNvPr id="4" name="TextBox 3"/>
          <p:cNvSpPr txBox="1"/>
          <p:nvPr/>
        </p:nvSpPr>
        <p:spPr>
          <a:xfrm>
            <a:off x="1676400" y="5943600"/>
            <a:ext cx="5943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3200" dirty="0" smtClean="0">
                <a:effectLst>
                  <a:outerShdw blurRad="38100" dist="38100" dir="2700000" algn="tl">
                    <a:srgbClr val="000000">
                      <a:alpha val="43137"/>
                    </a:srgbClr>
                  </a:outerShdw>
                </a:effectLst>
              </a:rPr>
              <a:t>Business Process Reengineering</a:t>
            </a:r>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Elements of BPMN</a:t>
            </a:r>
            <a:endParaRPr lang="en-US"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TotalTime>
  <Words>186</Words>
  <Application>Microsoft Office PowerPoint</Application>
  <PresentationFormat>On-screen Show (4:3)</PresentationFormat>
  <Paragraphs>53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Business Process Modeling Notation (BPMN)</vt:lpstr>
      <vt:lpstr>Business Process</vt:lpstr>
      <vt:lpstr>Business Process</vt:lpstr>
      <vt:lpstr>Product of Enterprise Architecture</vt:lpstr>
      <vt:lpstr>Analisis Business Process</vt:lpstr>
      <vt:lpstr>Value Chain</vt:lpstr>
      <vt:lpstr>Use Case Diagram</vt:lpstr>
      <vt:lpstr>BPMN</vt:lpstr>
      <vt:lpstr>4 Elements of BPMN</vt:lpstr>
      <vt:lpstr>Flow Objects</vt:lpstr>
      <vt:lpstr>Conntecting Objects</vt:lpstr>
      <vt:lpstr>Swimlanes</vt:lpstr>
      <vt:lpstr>Artifacts </vt:lpstr>
      <vt:lpstr>Contoh 1</vt:lpstr>
      <vt:lpstr>Contoh 2</vt:lpstr>
      <vt:lpstr>Contoh 3</vt:lpstr>
      <vt:lpstr>Contoh 4</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Modeling Notation (BPMN)</dc:title>
  <dc:creator>Valued Acer Customer</dc:creator>
  <cp:lastModifiedBy>Hery</cp:lastModifiedBy>
  <cp:revision>16</cp:revision>
  <dcterms:created xsi:type="dcterms:W3CDTF">2012-08-29T02:14:11Z</dcterms:created>
  <dcterms:modified xsi:type="dcterms:W3CDTF">2013-04-11T23:25:35Z</dcterms:modified>
</cp:coreProperties>
</file>