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62" r:id="rId4"/>
    <p:sldId id="272" r:id="rId5"/>
    <p:sldId id="275" r:id="rId6"/>
    <p:sldId id="271" r:id="rId7"/>
    <p:sldId id="276" r:id="rId8"/>
    <p:sldId id="277" r:id="rId9"/>
    <p:sldId id="278" r:id="rId10"/>
    <p:sldId id="261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CEDB9-8D98-4B0A-AFEA-EEF153F1434C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1FA93-4DBE-4DAE-8F6B-018B92C99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E3535A-D3B8-4FE7-B01C-CC13C2CF9263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8305800" cy="1470025"/>
          </a:xfrm>
        </p:spPr>
        <p:txBody>
          <a:bodyPr/>
          <a:lstStyle/>
          <a:p>
            <a:pPr algn="ctr"/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4953000" cy="533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+mj-lt"/>
              </a:rPr>
              <a:t>Pengulangan</a:t>
            </a:r>
            <a:endParaRPr lang="en-US" b="1" dirty="0" smtClean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304800" y="5791200"/>
            <a:ext cx="8534400" cy="99060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Ken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Kinanti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Purnamasari</a:t>
            </a:r>
            <a:r>
              <a:rPr lang="en-US" sz="2000" b="1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b="1" dirty="0" err="1" smtClean="0">
                <a:latin typeface="Aharoni" pitchFamily="2" charset="-79"/>
                <a:cs typeface="Aharoni" pitchFamily="2" charset="-79"/>
              </a:rPr>
              <a:t>S.Kom</a:t>
            </a:r>
            <a:endParaRPr lang="en-US" sz="2000" b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000" dirty="0" smtClean="0"/>
              <a:t>UNIVERSITAS KOMPUTER INDONESIA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Desktop\56the-next-step-op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438400" y="5562600"/>
            <a:ext cx="45720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ARRAY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Struktur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Algoritma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" y="2209800"/>
            <a:ext cx="2743200" cy="914400"/>
          </a:xfrm>
          <a:prstGeom prst="round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RUNTUNAN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276600" y="3505200"/>
            <a:ext cx="2743200" cy="914400"/>
          </a:xfrm>
          <a:prstGeom prst="round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PEMILIHAN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6096000" y="4876800"/>
            <a:ext cx="2743200" cy="91440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PENGULANGAN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Pengulangan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362200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cs typeface="Aharoni" pitchFamily="2" charset="-79"/>
              </a:rPr>
              <a:t>Struktur</a:t>
            </a:r>
            <a:r>
              <a:rPr lang="en-US" sz="3600" dirty="0" smtClean="0">
                <a:cs typeface="Aharoni" pitchFamily="2" charset="-79"/>
              </a:rPr>
              <a:t> yang </a:t>
            </a:r>
            <a:r>
              <a:rPr lang="en-US" sz="3600" b="1" dirty="0" err="1" smtClean="0">
                <a:cs typeface="Aharoni" pitchFamily="2" charset="-79"/>
              </a:rPr>
              <a:t>berulang</a:t>
            </a:r>
            <a:endParaRPr lang="en-US" sz="3600" b="1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 smtClean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Struktur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Pengulangan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676400"/>
            <a:ext cx="8915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 err="1" smtClean="0"/>
              <a:t>Kondisi</a:t>
            </a:r>
            <a:r>
              <a:rPr lang="en-US" sz="2400" dirty="0" smtClean="0"/>
              <a:t>    	   	: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BOOLEAN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 err="1" smtClean="0"/>
              <a:t>Badan</a:t>
            </a:r>
            <a:r>
              <a:rPr lang="en-US" sz="2400" dirty="0" smtClean="0"/>
              <a:t> 	   	: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diulang</a:t>
            </a: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 err="1" smtClean="0"/>
              <a:t>Inisialisasi</a:t>
            </a:r>
            <a:r>
              <a:rPr lang="en-US" sz="2400" b="1" dirty="0" smtClean="0"/>
              <a:t>   	: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 err="1" smtClean="0"/>
              <a:t>Terminasi</a:t>
            </a:r>
            <a:r>
              <a:rPr lang="en-US" sz="2400" dirty="0" smtClean="0"/>
              <a:t>	   	: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		</a:t>
            </a:r>
          </a:p>
          <a:p>
            <a:r>
              <a:rPr lang="en-US" sz="2400" b="1" dirty="0" smtClean="0"/>
              <a:t>	</a:t>
            </a:r>
            <a:r>
              <a:rPr lang="en-US" sz="2400" b="1" dirty="0" smtClean="0"/>
              <a:t>	&lt;</a:t>
            </a:r>
            <a:r>
              <a:rPr lang="en-US" sz="2400" b="1" dirty="0" err="1" smtClean="0"/>
              <a:t>inisialisasi</a:t>
            </a:r>
            <a:r>
              <a:rPr lang="en-US" sz="2400" b="1" dirty="0" smtClean="0"/>
              <a:t>&gt;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awal_pengulangan</a:t>
            </a:r>
            <a:endParaRPr lang="en-US" sz="2400" dirty="0" smtClean="0"/>
          </a:p>
          <a:p>
            <a:r>
              <a:rPr lang="en-US" sz="2400" dirty="0" smtClean="0"/>
              <a:t>		</a:t>
            </a:r>
            <a:r>
              <a:rPr lang="en-US" sz="2400" dirty="0" smtClean="0"/>
              <a:t>		</a:t>
            </a:r>
            <a:r>
              <a:rPr lang="en-US" sz="2400" dirty="0" err="1" smtClean="0"/>
              <a:t>badan_pengulangan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akhir_pengulangan</a:t>
            </a:r>
            <a:endParaRPr lang="en-US" sz="2400" dirty="0" smtClean="0"/>
          </a:p>
          <a:p>
            <a:r>
              <a:rPr lang="en-US" sz="2400" b="1" dirty="0" smtClean="0"/>
              <a:t>		&lt;</a:t>
            </a:r>
            <a:r>
              <a:rPr lang="en-US" sz="2400" b="1" dirty="0" err="1" smtClean="0"/>
              <a:t>terminasi</a:t>
            </a:r>
            <a:r>
              <a:rPr lang="en-US" sz="2400" b="1" dirty="0" smtClean="0"/>
              <a:t>&gt;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Notasi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Pengulangan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133600"/>
            <a:ext cx="891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400" b="1" dirty="0" err="1" smtClean="0"/>
              <a:t>Tanpa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endParaRPr lang="en-US" sz="2400" b="1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  </a:t>
            </a:r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c</a:t>
            </a:r>
            <a:r>
              <a:rPr lang="en-US" sz="2400" dirty="0" err="1" smtClean="0"/>
              <a:t>ontoh</a:t>
            </a:r>
            <a:r>
              <a:rPr lang="en-US" sz="2400" dirty="0" smtClean="0"/>
              <a:t> : </a:t>
            </a:r>
            <a:r>
              <a:rPr lang="en-US" sz="2400" b="1" dirty="0" smtClean="0"/>
              <a:t>FOR</a:t>
            </a:r>
          </a:p>
          <a:p>
            <a:pPr lvl="1">
              <a:lnSpc>
                <a:spcPct val="150000"/>
              </a:lnSpc>
            </a:pPr>
            <a:endParaRPr lang="en-US" sz="2400" b="1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Kondisi</a:t>
            </a:r>
            <a:endParaRPr lang="en-US" sz="2400" b="1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b="1" dirty="0" smtClean="0"/>
              <a:t>WHILE, REPEAT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Pengulangan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&lt;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&gt;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Menaik</a:t>
            </a:r>
            <a:endParaRPr lang="en-US" sz="2800" b="1" dirty="0" smtClean="0"/>
          </a:p>
          <a:p>
            <a:r>
              <a:rPr lang="en-US" sz="2800" dirty="0" smtClean="0"/>
              <a:t> </a:t>
            </a:r>
          </a:p>
          <a:p>
            <a:r>
              <a:rPr lang="en-US" sz="2400" dirty="0" smtClean="0"/>
              <a:t>	</a:t>
            </a:r>
            <a:r>
              <a:rPr lang="en-US" sz="2400" u="sng" dirty="0" smtClean="0"/>
              <a:t>for</a:t>
            </a:r>
            <a:r>
              <a:rPr lang="en-US" sz="2400" dirty="0" smtClean="0"/>
              <a:t> </a:t>
            </a:r>
            <a:r>
              <a:rPr lang="en-US" sz="2400" dirty="0" err="1" smtClean="0"/>
              <a:t>pencacah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u="sng" dirty="0" smtClean="0"/>
              <a:t>to</a:t>
            </a:r>
            <a:r>
              <a:rPr lang="en-US" sz="2400" dirty="0" smtClean="0"/>
              <a:t> </a:t>
            </a:r>
            <a:r>
              <a:rPr lang="en-US" sz="2400" dirty="0" err="1" smtClean="0"/>
              <a:t>nilai_akhir</a:t>
            </a:r>
            <a:r>
              <a:rPr lang="en-US" sz="2400" dirty="0" smtClean="0"/>
              <a:t> </a:t>
            </a:r>
            <a:r>
              <a:rPr lang="en-US" sz="2400" u="sng" dirty="0" smtClean="0"/>
              <a:t>do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smtClean="0"/>
              <a:t>/ </a:t>
            </a:r>
            <a:r>
              <a:rPr lang="en-US" sz="2400" dirty="0" err="1" smtClean="0"/>
              <a:t>pernyataan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u="sng" dirty="0" err="1" smtClean="0"/>
              <a:t>endfor</a:t>
            </a:r>
            <a:endParaRPr lang="en-US" sz="2400" dirty="0" smtClean="0"/>
          </a:p>
          <a:p>
            <a:pPr lvl="0">
              <a:buFont typeface="Wingdings" pitchFamily="2" charset="2"/>
              <a:buChar char="ü"/>
            </a:pPr>
            <a:endParaRPr lang="en-US" sz="2800" b="1" i="1" u="sng" dirty="0" smtClean="0"/>
          </a:p>
          <a:p>
            <a:pPr lvl="0">
              <a:buFont typeface="Wingdings" pitchFamily="2" charset="2"/>
              <a:buChar char="ü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Menurun</a:t>
            </a:r>
            <a:endParaRPr lang="en-US" sz="2800" b="1" dirty="0" smtClean="0"/>
          </a:p>
          <a:p>
            <a:pPr lvl="0"/>
            <a:endParaRPr lang="en-US" sz="2800" b="1" i="1" u="sng" dirty="0" smtClean="0"/>
          </a:p>
          <a:p>
            <a:r>
              <a:rPr lang="en-US" sz="2400" dirty="0" smtClean="0"/>
              <a:t>	</a:t>
            </a:r>
            <a:r>
              <a:rPr lang="en-US" sz="2400" u="sng" dirty="0" smtClean="0"/>
              <a:t>for</a:t>
            </a:r>
            <a:r>
              <a:rPr lang="en-US" sz="2400" dirty="0" smtClean="0"/>
              <a:t> </a:t>
            </a:r>
            <a:r>
              <a:rPr lang="en-US" sz="2400" dirty="0" err="1" smtClean="0"/>
              <a:t>pencacah</a:t>
            </a:r>
            <a:r>
              <a:rPr lang="en-US" sz="2400" dirty="0" smtClean="0"/>
              <a:t> &lt;-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downto</a:t>
            </a:r>
            <a:r>
              <a:rPr lang="en-US" sz="2400" dirty="0" smtClean="0"/>
              <a:t> </a:t>
            </a:r>
            <a:r>
              <a:rPr lang="en-US" sz="2400" dirty="0" err="1" smtClean="0"/>
              <a:t>nilai_akhir</a:t>
            </a:r>
            <a:r>
              <a:rPr lang="en-US" sz="2400" dirty="0" smtClean="0"/>
              <a:t> </a:t>
            </a:r>
            <a:r>
              <a:rPr lang="en-US" sz="2400" u="sng" dirty="0" smtClean="0"/>
              <a:t>do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smtClean="0"/>
              <a:t>/ </a:t>
            </a:r>
            <a:r>
              <a:rPr lang="en-US" sz="2400" dirty="0" err="1" smtClean="0"/>
              <a:t>pernyataan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u="sng" dirty="0" err="1" smtClean="0"/>
              <a:t>endfor</a:t>
            </a:r>
            <a:endParaRPr lang="en-US" sz="2400" dirty="0" smtClean="0"/>
          </a:p>
          <a:p>
            <a:pPr lvl="0"/>
            <a:endParaRPr lang="en-US" sz="2800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Pengulangan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&lt;WHILE&gt;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286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/>
              <a:t>WHILE </a:t>
            </a:r>
            <a:r>
              <a:rPr lang="en-US" sz="2800" i="1" dirty="0" smtClean="0">
                <a:sym typeface="Wingdings" pitchFamily="2" charset="2"/>
              </a:rPr>
              <a:t> </a:t>
            </a:r>
            <a:r>
              <a:rPr lang="en-US" sz="2800" i="1" dirty="0" err="1" smtClean="0"/>
              <a:t>Pemeriksaan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kondisi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</a:t>
            </a:r>
            <a:r>
              <a:rPr lang="en-US" sz="2800" i="1" dirty="0" smtClean="0"/>
              <a:t> AWAL</a:t>
            </a:r>
          </a:p>
          <a:p>
            <a:pPr lvl="0"/>
            <a:endParaRPr lang="en-US" sz="2800" b="1" i="1" u="sng" dirty="0" smtClean="0"/>
          </a:p>
          <a:p>
            <a:pPr lvl="0"/>
            <a:endParaRPr lang="en-US" sz="2800" b="1" i="1" u="sng" dirty="0" smtClean="0"/>
          </a:p>
          <a:p>
            <a:r>
              <a:rPr lang="en-US" sz="2800" dirty="0" smtClean="0"/>
              <a:t>	</a:t>
            </a:r>
            <a:r>
              <a:rPr lang="en-US" sz="2800" u="sng" dirty="0" smtClean="0"/>
              <a:t>while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u="sng" dirty="0" smtClean="0"/>
              <a:t>do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		</a:t>
            </a:r>
            <a:r>
              <a:rPr lang="en-US" sz="2800" dirty="0" err="1" smtClean="0"/>
              <a:t>aksi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u="sng" dirty="0" err="1" smtClean="0"/>
              <a:t>endwhile</a:t>
            </a:r>
            <a:endParaRPr lang="en-US" sz="2800" u="sng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i="1" dirty="0" err="1" smtClean="0"/>
              <a:t>aksi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terus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dilakukan</a:t>
            </a:r>
            <a:r>
              <a:rPr lang="en-US" sz="2800" i="1" dirty="0" smtClean="0"/>
              <a:t> </a:t>
            </a:r>
            <a:r>
              <a:rPr lang="en-US" sz="2800" b="1" i="1" dirty="0" err="1" smtClean="0"/>
              <a:t>selama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kondisi</a:t>
            </a:r>
            <a:r>
              <a:rPr lang="en-US" sz="2800" i="1" dirty="0" smtClean="0"/>
              <a:t> </a:t>
            </a:r>
            <a:r>
              <a:rPr lang="en-US" sz="2800" i="1" dirty="0" smtClean="0"/>
              <a:t>TRUE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Pengulangan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&lt;REPEAT&gt;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2860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/>
              <a:t>REPEAT </a:t>
            </a:r>
            <a:r>
              <a:rPr lang="en-US" sz="2800" i="1" dirty="0" smtClean="0">
                <a:sym typeface="Wingdings" pitchFamily="2" charset="2"/>
              </a:rPr>
              <a:t> </a:t>
            </a:r>
            <a:r>
              <a:rPr lang="en-US" sz="2800" i="1" dirty="0" err="1" smtClean="0"/>
              <a:t>Pemeriksaan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kondisi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</a:t>
            </a:r>
            <a:r>
              <a:rPr lang="en-US" sz="2800" i="1" dirty="0" smtClean="0"/>
              <a:t> AKHIR</a:t>
            </a:r>
          </a:p>
          <a:p>
            <a:pPr lvl="0"/>
            <a:endParaRPr lang="en-US" sz="2800" b="1" i="1" u="sng" dirty="0" smtClean="0"/>
          </a:p>
          <a:p>
            <a:r>
              <a:rPr lang="en-US" sz="2800" dirty="0" smtClean="0"/>
              <a:t>	</a:t>
            </a:r>
            <a:r>
              <a:rPr lang="en-US" sz="2800" u="sng" dirty="0" smtClean="0"/>
              <a:t> repeat</a:t>
            </a:r>
            <a:endParaRPr lang="en-US" sz="2800" dirty="0" smtClean="0"/>
          </a:p>
          <a:p>
            <a:r>
              <a:rPr lang="en-US" sz="2800" dirty="0" smtClean="0"/>
              <a:t>		</a:t>
            </a:r>
            <a:r>
              <a:rPr lang="en-US" sz="2800" dirty="0" err="1" smtClean="0"/>
              <a:t>pernyataan</a:t>
            </a:r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u="sng" dirty="0" smtClean="0"/>
              <a:t>until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	</a:t>
            </a:r>
          </a:p>
          <a:p>
            <a:endParaRPr lang="en-US" sz="2800" dirty="0" smtClean="0"/>
          </a:p>
          <a:p>
            <a:r>
              <a:rPr lang="en-US" sz="2800" i="1" dirty="0" err="1" smtClean="0"/>
              <a:t>aksi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terus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dilakukan</a:t>
            </a:r>
            <a:r>
              <a:rPr lang="en-US" sz="2800" i="1" dirty="0" smtClean="0"/>
              <a:t> </a:t>
            </a:r>
            <a:r>
              <a:rPr lang="en-US" sz="2800" b="1" i="1" dirty="0" err="1" smtClean="0"/>
              <a:t>sampai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kondisi</a:t>
            </a:r>
            <a:r>
              <a:rPr lang="en-US" sz="2800" i="1" dirty="0" smtClean="0"/>
              <a:t> </a:t>
            </a:r>
            <a:r>
              <a:rPr lang="en-US" sz="2800" i="1" dirty="0" smtClean="0"/>
              <a:t>TRUE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62000"/>
            <a:ext cx="9144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Kasus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286000"/>
            <a:ext cx="8305800" cy="2616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i="1" dirty="0" smtClean="0"/>
              <a:t> </a:t>
            </a:r>
            <a:r>
              <a:rPr lang="en-US" sz="2800" i="1" dirty="0" err="1" smtClean="0"/>
              <a:t>Mencetak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Angka</a:t>
            </a:r>
            <a:r>
              <a:rPr lang="en-US" sz="2800" i="1" dirty="0" smtClean="0"/>
              <a:t> 1 </a:t>
            </a:r>
            <a:r>
              <a:rPr lang="en-US" sz="2800" i="1" dirty="0" err="1" smtClean="0"/>
              <a:t>sampai</a:t>
            </a:r>
            <a:r>
              <a:rPr lang="en-US" sz="2800" i="1" dirty="0" smtClean="0"/>
              <a:t> 10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i="1" dirty="0" smtClean="0"/>
              <a:t> </a:t>
            </a:r>
            <a:r>
              <a:rPr lang="en-US" sz="2800" i="1" dirty="0" err="1" smtClean="0"/>
              <a:t>Mencetak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Angka</a:t>
            </a:r>
            <a:r>
              <a:rPr lang="en-US" sz="2800" i="1" dirty="0" smtClean="0"/>
              <a:t> 1 </a:t>
            </a:r>
            <a:r>
              <a:rPr lang="en-US" sz="2800" i="1" dirty="0" err="1" smtClean="0"/>
              <a:t>sampai</a:t>
            </a:r>
            <a:r>
              <a:rPr lang="en-US" sz="2800" i="1" dirty="0" smtClean="0"/>
              <a:t> 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i="1" dirty="0" smtClean="0"/>
              <a:t> </a:t>
            </a:r>
            <a:r>
              <a:rPr lang="en-US" sz="2800" i="1" dirty="0" err="1" smtClean="0"/>
              <a:t>Menghitung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jumlah</a:t>
            </a:r>
            <a:r>
              <a:rPr lang="en-US" sz="2800" i="1" dirty="0" smtClean="0"/>
              <a:t> total 10 </a:t>
            </a:r>
            <a:r>
              <a:rPr lang="en-US" sz="2800" i="1" dirty="0" err="1" smtClean="0"/>
              <a:t>bilangan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masukan</a:t>
            </a:r>
            <a:endParaRPr lang="en-US" sz="2800" i="1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i="1" dirty="0" smtClean="0"/>
              <a:t> </a:t>
            </a:r>
            <a:r>
              <a:rPr lang="en-US" sz="2800" i="1" dirty="0" err="1" smtClean="0"/>
              <a:t>Menghitung</a:t>
            </a:r>
            <a:r>
              <a:rPr lang="en-US" sz="2800" i="1" dirty="0" smtClean="0"/>
              <a:t> rata-rata N </a:t>
            </a:r>
            <a:r>
              <a:rPr lang="en-US" sz="2800" i="1" dirty="0" err="1" smtClean="0"/>
              <a:t>buah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bilangan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1581</TotalTime>
  <Words>110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Algoritma &amp; Pemrograman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 1</dc:title>
  <dc:creator>Ken</dc:creator>
  <cp:lastModifiedBy>Ken</cp:lastModifiedBy>
  <cp:revision>164</cp:revision>
  <dcterms:created xsi:type="dcterms:W3CDTF">2011-09-16T05:33:15Z</dcterms:created>
  <dcterms:modified xsi:type="dcterms:W3CDTF">2011-11-04T14:09:12Z</dcterms:modified>
</cp:coreProperties>
</file>