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2" r:id="rId4"/>
    <p:sldId id="304" r:id="rId5"/>
    <p:sldId id="277" r:id="rId6"/>
    <p:sldId id="278" r:id="rId7"/>
    <p:sldId id="296" r:id="rId8"/>
    <p:sldId id="297" r:id="rId9"/>
    <p:sldId id="298" r:id="rId10"/>
    <p:sldId id="300" r:id="rId11"/>
    <p:sldId id="279" r:id="rId12"/>
    <p:sldId id="280" r:id="rId13"/>
    <p:sldId id="305" r:id="rId14"/>
    <p:sldId id="282" r:id="rId15"/>
    <p:sldId id="283" r:id="rId16"/>
    <p:sldId id="284" r:id="rId17"/>
    <p:sldId id="285" r:id="rId18"/>
    <p:sldId id="286" r:id="rId19"/>
    <p:sldId id="288" r:id="rId20"/>
    <p:sldId id="308" r:id="rId21"/>
    <p:sldId id="310" r:id="rId22"/>
    <p:sldId id="312" r:id="rId23"/>
    <p:sldId id="294" r:id="rId24"/>
    <p:sldId id="295" r:id="rId25"/>
    <p:sldId id="313" r:id="rId26"/>
    <p:sldId id="315" r:id="rId27"/>
    <p:sldId id="316" r:id="rId28"/>
    <p:sldId id="292" r:id="rId29"/>
    <p:sldId id="293" r:id="rId30"/>
    <p:sldId id="317" r:id="rId31"/>
    <p:sldId id="318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69" d="100"/>
          <a:sy n="69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p:oleObj spid="_x0000_s34826" name="Picture" r:id="rId4" imgW="4276344" imgH="1609344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Creating an activity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990600"/>
          </a:xfrm>
        </p:spPr>
        <p:txBody>
          <a:bodyPr/>
          <a:lstStyle/>
          <a:p>
            <a:r>
              <a:rPr lang="en-US" dirty="0" smtClean="0"/>
              <a:t>Assume the following information: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8974178"/>
              </p:ext>
            </p:extLst>
          </p:nvPr>
        </p:nvGraphicFramePr>
        <p:xfrm>
          <a:off x="990600" y="1905000"/>
          <a:ext cx="6096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Predecessor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C,D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D,G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56616" y="5562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Create an activity network that shows the sequential logic between project task. Can you identify merge activities? Burst activities?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71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/>
              <a:t>A</a:t>
            </a:r>
            <a:r>
              <a:rPr lang="en-US" dirty="0" smtClean="0"/>
              <a:t>ctivity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Assume that you have the following estimates. Using the beta distribution, estimate the activity duration for each task.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209575"/>
              </p:ext>
            </p:extLst>
          </p:nvPr>
        </p:nvGraphicFramePr>
        <p:xfrm>
          <a:off x="1295400" y="22098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Estimates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Activity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Pessimistic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Likely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Optimistic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426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Determining Critical Path and Activity Slack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4.bp.blogspot.com/_w-1qpCL8UAo/S6z_Dy6-7LI/AAAAAAAAACI/GVzsexDk_4g/s1600/Campus-Networ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27412"/>
            <a:ext cx="6705600" cy="493058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NETWORK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information technology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network is a series of points or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nodes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interconnected by communication paths. Networks can interconnect with other networks and contain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subnetworks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 smtClean="0"/>
              <a:t>Greendale Stadium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The G&amp;E Company is preparing a bid to build the new 47,000 seat baseball stadium. The construction must start July 1, 2013, and be completed in time for the start of the 2016 season. A penalty clause $100,000 per day of delay beyond May 20, 2016, is written into the contract.</a:t>
            </a:r>
          </a:p>
          <a:p>
            <a:r>
              <a:rPr lang="id-ID" dirty="0" smtClean="0"/>
              <a:t>Ben Keith, the president of the company, expressed optimism of obtaining the contract and revealed that company could net as much as $2 million on the project. He also said if they are successful, the prospects for future projects are quite good since there is projected a renaissance in building classic ball parks with modern luxury boxes.</a:t>
            </a:r>
          </a:p>
          <a:p>
            <a:r>
              <a:rPr lang="id-ID" dirty="0" smtClean="0"/>
              <a:t>Assignment: Given the information provided in the next table, construct a network schedule for the stadium project and answer the following questions:</a:t>
            </a:r>
          </a:p>
          <a:p>
            <a:pPr>
              <a:buNone/>
            </a:pPr>
            <a:r>
              <a:rPr lang="id-ID" dirty="0" smtClean="0"/>
              <a:t>	1. Will the project be able to be completed by the May deadline? How long will it take?</a:t>
            </a:r>
          </a:p>
          <a:p>
            <a:pPr>
              <a:buNone/>
            </a:pPr>
            <a:r>
              <a:rPr lang="id-ID" dirty="0" smtClean="0"/>
              <a:t>	2. What is the critical path for the project?</a:t>
            </a:r>
          </a:p>
          <a:p>
            <a:pPr>
              <a:buNone/>
            </a:pPr>
            <a:r>
              <a:rPr lang="id-ID" dirty="0" smtClean="0"/>
              <a:t>	3. Based on the schedule would you recommend that G&amp;E pursue this contract? Why? Include a one-page Gant chart for the stadium schedule.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514600"/>
                <a:gridCol w="1524000"/>
                <a:gridCol w="1524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Duration (days)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Predecessor(s)</a:t>
                      </a:r>
                      <a:endParaRPr lang="id-ID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Baseball Stadium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Clear stadium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-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Demolish building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Set up construction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Drive support piling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Pour lower concrete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Pour main concourse</a:t>
                      </a:r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Install</a:t>
                      </a:r>
                      <a:r>
                        <a:rPr lang="en-US" sz="1500" baseline="0" dirty="0" smtClean="0"/>
                        <a:t> Playing Field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upper steel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seats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luxury boxes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jumbotron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Stadium infrastructure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steel canopy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Light installation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roof supports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 tracks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17,18</a:t>
                      </a:r>
                      <a:endParaRPr lang="id-ID" sz="15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id-ID" sz="150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Inspection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8,11,13,15,19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1715</Words>
  <Application>Microsoft Office PowerPoint</Application>
  <PresentationFormat>On-screen Show (4:3)</PresentationFormat>
  <Paragraphs>641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Picture</vt:lpstr>
      <vt:lpstr>Slide 1</vt:lpstr>
      <vt:lpstr>PROJECT SCHEDULING</vt:lpstr>
      <vt:lpstr>Slide 3</vt:lpstr>
      <vt:lpstr>Slide 4</vt:lpstr>
      <vt:lpstr>Slide 5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Slide 13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Creating an activity network</vt:lpstr>
      <vt:lpstr>Calculating Activity Duration</vt:lpstr>
      <vt:lpstr>Determining Critical Path and Activity Slack</vt:lpstr>
      <vt:lpstr>Slide 29</vt:lpstr>
      <vt:lpstr>Greendale Stadium Case</vt:lpstr>
      <vt:lpstr>Slide 31</vt:lpstr>
      <vt:lpstr>Slide 32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118</cp:revision>
  <dcterms:created xsi:type="dcterms:W3CDTF">2011-03-24T08:51:10Z</dcterms:created>
  <dcterms:modified xsi:type="dcterms:W3CDTF">2012-11-29T13:40:34Z</dcterms:modified>
</cp:coreProperties>
</file>