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660"/>
  </p:normalViewPr>
  <p:slideViewPr>
    <p:cSldViewPr>
      <p:cViewPr varScale="1">
        <p:scale>
          <a:sx n="65" d="100"/>
          <a:sy n="65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" qsCatId="simple" csTypeId="urn:microsoft.com/office/officeart/2005/8/colors/colorful1#1" csCatId="colorful" phldr="1"/>
      <dgm:spPr/>
      <dgm:t>
        <a:bodyPr/>
        <a:lstStyle>
          <a:extLst/>
        </a:lstStyle>
        <a:p>
          <a:endParaRPr lang="en-US"/>
        </a:p>
      </dgm:t>
    </dgm:pt>
    <dgm:pt modelId="{787546C1-DD5C-4D6E-BFDD-D95A52E781AD}">
      <dgm:prSet phldrT="[Text]"/>
      <dgm:spPr/>
      <dgm:t>
        <a:bodyPr/>
        <a:lstStyle>
          <a:extLst/>
        </a:lstStyle>
        <a:p>
          <a:pPr algn="ctr"/>
          <a:r>
            <a:rPr lang="en-US" dirty="0" smtClean="0"/>
            <a:t>PENGAMBILAN KEPUTUSAN</a:t>
          </a:r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en-US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en-US"/>
        </a:p>
      </dgm:t>
    </dgm:pt>
    <dgm:pt modelId="{ECBD6B98-1CBE-4BAA-AB77-4873C9DB1799}">
      <dgm:prSet phldrT="[Text]"/>
      <dgm:spPr/>
      <dgm:t>
        <a:bodyPr/>
        <a:lstStyle>
          <a:extLst/>
        </a:lstStyle>
        <a:p>
          <a:pPr algn="ctr"/>
          <a:r>
            <a:rPr lang="en-US" dirty="0" smtClean="0"/>
            <a:t>PENGULANGAN</a:t>
          </a:r>
          <a:endParaRPr lang="en-US" dirty="0"/>
        </a:p>
      </dgm:t>
    </dgm:pt>
    <dgm:pt modelId="{A8E7F406-AFD8-48D2-8D82-E8A1F17391BF}" type="parTrans" cxnId="{7BE48F06-505A-4F51-BA61-409D1FF34502}">
      <dgm:prSet/>
      <dgm:spPr/>
      <dgm:t>
        <a:bodyPr/>
        <a:lstStyle>
          <a:extLst/>
        </a:lstStyle>
        <a:p>
          <a:endParaRPr lang="en-US"/>
        </a:p>
      </dgm:t>
    </dgm:pt>
    <dgm:pt modelId="{CF18F627-55D0-4D75-84BC-9F6776290819}" type="sibTrans" cxnId="{7BE48F06-505A-4F51-BA61-409D1FF34502}">
      <dgm:prSet/>
      <dgm:spPr/>
      <dgm:t>
        <a:bodyPr/>
        <a:lstStyle>
          <a:extLst/>
        </a:lstStyle>
        <a:p>
          <a:endParaRPr lang="en-US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en-US"/>
        </a:p>
      </dgm:t>
    </dgm:pt>
    <dgm:pt modelId="{F4F466C7-208D-4B4A-A865-9D82D8E9F892}" type="pres">
      <dgm:prSet presAssocID="{787546C1-DD5C-4D6E-BFDD-D95A52E781AD}" presName="parentLeftMargin" presStyleLbl="node1" presStyleIdx="0" presStyleCnt="2"/>
      <dgm:spPr/>
      <dgm:t>
        <a:bodyPr/>
        <a:lstStyle>
          <a:extLst/>
        </a:lstStyle>
        <a:p>
          <a:endParaRPr lang="en-US"/>
        </a:p>
      </dgm:t>
    </dgm:pt>
    <dgm:pt modelId="{8BC4E78D-0D98-4ED2-B23A-71FEC19A6436}" type="pres">
      <dgm:prSet presAssocID="{787546C1-DD5C-4D6E-BFDD-D95A52E781AD}" presName="parentText" presStyleLbl="node1" presStyleIdx="0" presStyleCnt="2" custScaleX="115633" custScaleY="148100" custLinFactX="3337" custLinFactY="-20655" custLinFactNeighborX="100000" custLinFactNeighborY="-100000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EBA8CF1F-3B4A-4B6A-8877-CB03CDDAB1E9}" type="pres">
      <dgm:prSet presAssocID="{787546C1-DD5C-4D6E-BFDD-D95A52E781AD}" presName="childText" presStyleLbl="alignAcc1" presStyleIdx="0" presStyleCnt="2">
        <dgm:presLayoutVars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en-US"/>
        </a:p>
      </dgm:t>
    </dgm:pt>
    <dgm:pt modelId="{3936D63D-3BB5-4099-A097-CE176EB2ABE2}" type="pres">
      <dgm:prSet presAssocID="{ECBD6B98-1CBE-4BAA-AB77-4873C9DB1799}" presName="parentLin" presStyleCnt="0"/>
      <dgm:spPr/>
      <dgm:t>
        <a:bodyPr/>
        <a:lstStyle>
          <a:extLst/>
        </a:lstStyle>
        <a:p>
          <a:endParaRPr lang="en-US"/>
        </a:p>
      </dgm:t>
    </dgm:pt>
    <dgm:pt modelId="{CA895514-6C23-43E3-A15C-728A9EC10843}" type="pres">
      <dgm:prSet presAssocID="{ECBD6B98-1CBE-4BAA-AB77-4873C9DB1799}" presName="parentLeftMargin" presStyleLbl="node1" presStyleIdx="0" presStyleCnt="2"/>
      <dgm:spPr/>
      <dgm:t>
        <a:bodyPr/>
        <a:lstStyle>
          <a:extLst/>
        </a:lstStyle>
        <a:p>
          <a:endParaRPr lang="en-US"/>
        </a:p>
      </dgm:t>
    </dgm:pt>
    <dgm:pt modelId="{D2A5797B-20EE-4298-BA50-C968CEE241D4}" type="pres">
      <dgm:prSet presAssocID="{ECBD6B98-1CBE-4BAA-AB77-4873C9DB1799}" presName="parentText" presStyleLbl="node1" presStyleIdx="1" presStyleCnt="2" custScaleX="126007" custScaleY="166199" custLinFactX="2704" custLinFactNeighborX="100000" custLinFactNeighborY="43159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AEA9E5FD-8F48-4CA8-8487-C530B0C74333}" type="pres">
      <dgm:prSet presAssocID="{ECBD6B98-1CBE-4BAA-AB77-4873C9DB1799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56015E43-931D-4CAD-85C0-E9EB84437182}" type="pres">
      <dgm:prSet presAssocID="{ECBD6B98-1CBE-4BAA-AB77-4873C9DB1799}" presName="childText" presStyleLbl="alignAcc1" presStyleIdx="1" presStyleCnt="2">
        <dgm:presLayoutVars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</dgm:ptLst>
  <dgm:cxnLst>
    <dgm:cxn modelId="{EEF26525-A75B-4DD8-BC41-F2F0794E1A50}" type="presOf" srcId="{787546C1-DD5C-4D6E-BFDD-D95A52E781AD}" destId="{F4F466C7-208D-4B4A-A865-9D82D8E9F892}" srcOrd="0" destOrd="0" presId="urn:microsoft.com/office/officeart/2005/8/layout/list1#1"/>
    <dgm:cxn modelId="{5E21C586-7029-4CE7-A38D-ADDA0A2C32A7}" type="presOf" srcId="{787546C1-DD5C-4D6E-BFDD-D95A52E781AD}" destId="{8BC4E78D-0D98-4ED2-B23A-71FEC19A6436}" srcOrd="1" destOrd="0" presId="urn:microsoft.com/office/officeart/2005/8/layout/list1#1"/>
    <dgm:cxn modelId="{2F06529B-3DCE-4D39-988E-69ED56400C06}" type="presOf" srcId="{ECBD6B98-1CBE-4BAA-AB77-4873C9DB1799}" destId="{D2A5797B-20EE-4298-BA50-C968CEE241D4}" srcOrd="1" destOrd="0" presId="urn:microsoft.com/office/officeart/2005/8/layout/list1#1"/>
    <dgm:cxn modelId="{278C3DA3-8272-4259-959C-381B469B784D}" type="presOf" srcId="{ECBD6B98-1CBE-4BAA-AB77-4873C9DB1799}" destId="{CA895514-6C23-43E3-A15C-728A9EC10843}" srcOrd="0" destOrd="0" presId="urn:microsoft.com/office/officeart/2005/8/layout/list1#1"/>
    <dgm:cxn modelId="{7BE48F06-505A-4F51-BA61-409D1FF34502}" srcId="{8554BDF9-8515-4677-9942-0171F000F8EB}" destId="{ECBD6B98-1CBE-4BAA-AB77-4873C9DB1799}" srcOrd="1" destOrd="0" parTransId="{A8E7F406-AFD8-48D2-8D82-E8A1F17391BF}" sibTransId="{CF18F627-55D0-4D75-84BC-9F6776290819}"/>
    <dgm:cxn modelId="{DFAEFA4C-B3B0-4C4E-BCD8-BFB53D07C5D0}" srcId="{8554BDF9-8515-4677-9942-0171F000F8EB}" destId="{787546C1-DD5C-4D6E-BFDD-D95A52E781AD}" srcOrd="0" destOrd="0" parTransId="{88942913-D2BB-4DEB-B0E7-EA2B7A6CD360}" sibTransId="{579A9A07-8770-4AC1-9705-76E19F87D269}"/>
    <dgm:cxn modelId="{99E75F8F-EE2E-4468-A915-120E2125B838}" type="presOf" srcId="{8554BDF9-8515-4677-9942-0171F000F8EB}" destId="{9D58511D-D18C-46E6-ADFB-6CDE1389D37F}" srcOrd="0" destOrd="0" presId="urn:microsoft.com/office/officeart/2005/8/layout/list1#1"/>
    <dgm:cxn modelId="{DEB69036-206D-41E0-A67C-01E6576F0242}" type="presParOf" srcId="{9D58511D-D18C-46E6-ADFB-6CDE1389D37F}" destId="{29EC7F92-6143-4EC7-AD17-ECAF75C06DC8}" srcOrd="0" destOrd="0" presId="urn:microsoft.com/office/officeart/2005/8/layout/list1#1"/>
    <dgm:cxn modelId="{BD162E18-782B-4BFA-B0F5-9A208678F66C}" type="presParOf" srcId="{29EC7F92-6143-4EC7-AD17-ECAF75C06DC8}" destId="{F4F466C7-208D-4B4A-A865-9D82D8E9F892}" srcOrd="0" destOrd="0" presId="urn:microsoft.com/office/officeart/2005/8/layout/list1#1"/>
    <dgm:cxn modelId="{B1E9CD68-1E99-4F68-B04D-FFA2CB4A232C}" type="presParOf" srcId="{29EC7F92-6143-4EC7-AD17-ECAF75C06DC8}" destId="{8BC4E78D-0D98-4ED2-B23A-71FEC19A6436}" srcOrd="1" destOrd="0" presId="urn:microsoft.com/office/officeart/2005/8/layout/list1#1"/>
    <dgm:cxn modelId="{04F33A21-17F4-44E2-BBED-DCFB8A9D65D4}" type="presParOf" srcId="{9D58511D-D18C-46E6-ADFB-6CDE1389D37F}" destId="{129CDA7D-4C80-4698-AFD0-7208B5D9749E}" srcOrd="1" destOrd="0" presId="urn:microsoft.com/office/officeart/2005/8/layout/list1#1"/>
    <dgm:cxn modelId="{4DE9AEFA-073B-4CCE-A2F0-58D4D2EEE5A9}" type="presParOf" srcId="{9D58511D-D18C-46E6-ADFB-6CDE1389D37F}" destId="{EBA8CF1F-3B4A-4B6A-8877-CB03CDDAB1E9}" srcOrd="2" destOrd="0" presId="urn:microsoft.com/office/officeart/2005/8/layout/list1#1"/>
    <dgm:cxn modelId="{CC6A185E-FBA4-45CF-80AB-EBD1335EC137}" type="presParOf" srcId="{9D58511D-D18C-46E6-ADFB-6CDE1389D37F}" destId="{8BC0D01A-9D98-495C-93AA-A7D9631CDDAD}" srcOrd="3" destOrd="0" presId="urn:microsoft.com/office/officeart/2005/8/layout/list1#1"/>
    <dgm:cxn modelId="{D9A2F3CB-EEFF-4EF8-A604-94841B442F92}" type="presParOf" srcId="{9D58511D-D18C-46E6-ADFB-6CDE1389D37F}" destId="{3936D63D-3BB5-4099-A097-CE176EB2ABE2}" srcOrd="4" destOrd="0" presId="urn:microsoft.com/office/officeart/2005/8/layout/list1#1"/>
    <dgm:cxn modelId="{9CD16C3A-F93E-4BF7-A65B-51D0B937617A}" type="presParOf" srcId="{3936D63D-3BB5-4099-A097-CE176EB2ABE2}" destId="{CA895514-6C23-43E3-A15C-728A9EC10843}" srcOrd="0" destOrd="0" presId="urn:microsoft.com/office/officeart/2005/8/layout/list1#1"/>
    <dgm:cxn modelId="{669B5D38-734E-4225-927B-E689069C004F}" type="presParOf" srcId="{3936D63D-3BB5-4099-A097-CE176EB2ABE2}" destId="{D2A5797B-20EE-4298-BA50-C968CEE241D4}" srcOrd="1" destOrd="0" presId="urn:microsoft.com/office/officeart/2005/8/layout/list1#1"/>
    <dgm:cxn modelId="{63890141-5842-4F90-B362-F4ED06FF0A72}" type="presParOf" srcId="{9D58511D-D18C-46E6-ADFB-6CDE1389D37F}" destId="{AEA9E5FD-8F48-4CA8-8487-C530B0C74333}" srcOrd="5" destOrd="0" presId="urn:microsoft.com/office/officeart/2005/8/layout/list1#1"/>
    <dgm:cxn modelId="{C52485DE-C6F6-42D7-96F9-B7173D403403}" type="presParOf" srcId="{9D58511D-D18C-46E6-ADFB-6CDE1389D37F}" destId="{56015E43-931D-4CAD-85C0-E9EB84437182}" srcOrd="6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8CF1F-3B4A-4B6A-8877-CB03CDDAB1E9}">
      <dsp:nvSpPr>
        <dsp:cNvPr id="0" name=""/>
        <dsp:cNvSpPr/>
      </dsp:nvSpPr>
      <dsp:spPr>
        <a:xfrm>
          <a:off x="0" y="1014387"/>
          <a:ext cx="4071966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4E78D-0D98-4ED2-B23A-71FEC19A6436}">
      <dsp:nvSpPr>
        <dsp:cNvPr id="0" name=""/>
        <dsp:cNvSpPr/>
      </dsp:nvSpPr>
      <dsp:spPr>
        <a:xfrm>
          <a:off x="501823" y="0"/>
          <a:ext cx="3292756" cy="15301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737" tIns="0" rIns="107737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PENGAMBILAN KEPUTUSAN</a:t>
          </a:r>
        </a:p>
      </dsp:txBody>
      <dsp:txXfrm>
        <a:off x="576520" y="74697"/>
        <a:ext cx="3143362" cy="1380775"/>
      </dsp:txXfrm>
    </dsp:sp>
    <dsp:sp modelId="{56015E43-931D-4CAD-85C0-E9EB84437182}">
      <dsp:nvSpPr>
        <dsp:cNvPr id="0" name=""/>
        <dsp:cNvSpPr/>
      </dsp:nvSpPr>
      <dsp:spPr>
        <a:xfrm>
          <a:off x="0" y="3285955"/>
          <a:ext cx="4071966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A5797B-20EE-4298-BA50-C968CEE241D4}">
      <dsp:nvSpPr>
        <dsp:cNvPr id="0" name=""/>
        <dsp:cNvSpPr/>
      </dsp:nvSpPr>
      <dsp:spPr>
        <a:xfrm>
          <a:off x="483797" y="2451604"/>
          <a:ext cx="3588166" cy="171716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737" tIns="0" rIns="107737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PENGULANGAN</a:t>
          </a:r>
          <a:endParaRPr lang="en-US" sz="3500" kern="1200" dirty="0"/>
        </a:p>
      </dsp:txBody>
      <dsp:txXfrm>
        <a:off x="567622" y="2535429"/>
        <a:ext cx="3420516" cy="1549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DEE9915-1C5E-4983-82C4-4EF3F52D07B2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9915-1C5E-4983-82C4-4EF3F52D07B2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DEE9915-1C5E-4983-82C4-4EF3F52D07B2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9915-1C5E-4983-82C4-4EF3F52D07B2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9915-1C5E-4983-82C4-4EF3F52D07B2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EE9915-1C5E-4983-82C4-4EF3F52D07B2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EE9915-1C5E-4983-82C4-4EF3F52D07B2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9915-1C5E-4983-82C4-4EF3F52D07B2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9915-1C5E-4983-82C4-4EF3F52D07B2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9915-1C5E-4983-82C4-4EF3F52D07B2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DEE9915-1C5E-4983-82C4-4EF3F52D07B2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EE9915-1C5E-4983-82C4-4EF3F52D07B2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4038600"/>
            <a:ext cx="8482042" cy="1828800"/>
          </a:xfrm>
        </p:spPr>
        <p:txBody>
          <a:bodyPr/>
          <a:lstStyle/>
          <a:p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, </a:t>
            </a:r>
            <a:r>
              <a:rPr lang="en-US" dirty="0" err="1" smtClean="0"/>
              <a:t>S.Kom</a:t>
            </a:r>
            <a:r>
              <a:rPr lang="en-US" dirty="0" smtClean="0"/>
              <a:t> – Prodi </a:t>
            </a:r>
            <a:r>
              <a:rPr lang="en-US" dirty="0" err="1" smtClean="0"/>
              <a:t>Akuntansi</a:t>
            </a:r>
            <a:r>
              <a:rPr lang="en-US" dirty="0" smtClean="0"/>
              <a:t> UNIKOM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32932"/>
            <a:ext cx="8153400" cy="48291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u="sng" dirty="0" err="1" smtClean="0"/>
              <a:t>Bentuk</a:t>
            </a:r>
            <a:r>
              <a:rPr lang="en-US" u="sng" dirty="0" smtClean="0"/>
              <a:t> </a:t>
            </a:r>
            <a:r>
              <a:rPr lang="en-US" u="sng" dirty="0" err="1" smtClean="0"/>
              <a:t>Pernyataan</a:t>
            </a:r>
            <a:r>
              <a:rPr lang="en-US" u="sng" dirty="0" smtClean="0"/>
              <a:t> do-while</a:t>
            </a:r>
          </a:p>
          <a:p>
            <a:pPr lvl="1">
              <a:buNone/>
            </a:pPr>
            <a:r>
              <a:rPr lang="en-US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Do</a:t>
            </a:r>
          </a:p>
          <a:p>
            <a:pPr lvl="1">
              <a:buNone/>
            </a:pPr>
            <a:r>
              <a:rPr lang="en-US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{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pernyataan_pernyataan</a:t>
            </a:r>
            <a:endParaRPr lang="en-US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} </a:t>
            </a:r>
            <a:r>
              <a:rPr lang="en-US" sz="2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21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ekspresi</a:t>
            </a:r>
            <a:r>
              <a:rPr lang="en-US" sz="2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endParaRPr lang="en-US" sz="2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273050" lvl="1" indent="-273050" algn="just">
              <a:buFontTx/>
              <a:buChar char="-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Pengulangan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berakhir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jika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ekspresi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(yang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diuji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sesudah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pernyataan-pernyataan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dijalankan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)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bernilai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salah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.</a:t>
            </a:r>
          </a:p>
          <a:p>
            <a:pPr marL="273050" lvl="1" indent="-273050" algn="just">
              <a:buFontTx/>
              <a:buChar char="-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Pernyataan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berada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dalam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{ }, paling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tidak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dijalankan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dieksekusi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sekali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.</a:t>
            </a: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612648" y="154860"/>
            <a:ext cx="8153400" cy="990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Pernyataan</a:t>
            </a:r>
            <a:r>
              <a:rPr kumimoji="0" lang="en-US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DO - WHILE</a:t>
            </a:r>
            <a:endParaRPr kumimoji="0" lang="en-US" sz="4400" b="1" i="0" u="none" strike="noStrike" kern="1200" cap="none" spc="0" normalizeH="0" baseline="0" noProof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“do-while”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4956" y="1644444"/>
            <a:ext cx="3886978" cy="314187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>
                <a:latin typeface="Berlin Sans FB" pitchFamily="34" charset="0"/>
              </a:rPr>
              <a:t>&lt;html&gt;</a:t>
            </a:r>
          </a:p>
          <a:p>
            <a:pPr>
              <a:buNone/>
            </a:pPr>
            <a:r>
              <a:rPr lang="en-US" sz="1400" dirty="0" smtClean="0">
                <a:latin typeface="Berlin Sans FB" pitchFamily="34" charset="0"/>
              </a:rPr>
              <a:t>&lt;head&gt;</a:t>
            </a:r>
          </a:p>
          <a:p>
            <a:r>
              <a:rPr lang="en-US" sz="1400" dirty="0" smtClean="0">
                <a:latin typeface="Berlin Sans FB" pitchFamily="34" charset="0"/>
              </a:rPr>
              <a:t>&lt;title&gt;</a:t>
            </a:r>
            <a:r>
              <a:rPr lang="en-US" sz="1400" dirty="0" err="1" smtClean="0">
                <a:latin typeface="Berlin Sans FB" pitchFamily="34" charset="0"/>
              </a:rPr>
              <a:t>contoh</a:t>
            </a:r>
            <a:r>
              <a:rPr lang="en-US" sz="1400" dirty="0" smtClean="0">
                <a:latin typeface="Berlin Sans FB" pitchFamily="34" charset="0"/>
              </a:rPr>
              <a:t> </a:t>
            </a:r>
            <a:r>
              <a:rPr lang="en-US" sz="1400" dirty="0" err="1" smtClean="0">
                <a:latin typeface="Berlin Sans FB" pitchFamily="34" charset="0"/>
              </a:rPr>
              <a:t>Pengulangan</a:t>
            </a:r>
            <a:r>
              <a:rPr lang="en-US" sz="1400" dirty="0" smtClean="0">
                <a:latin typeface="Berlin Sans FB" pitchFamily="34" charset="0"/>
              </a:rPr>
              <a:t> do-while&lt;/title&gt;</a:t>
            </a:r>
          </a:p>
          <a:p>
            <a:pPr>
              <a:buNone/>
            </a:pPr>
            <a:r>
              <a:rPr lang="en-US" sz="1400" dirty="0" smtClean="0">
                <a:latin typeface="Berlin Sans FB" pitchFamily="34" charset="0"/>
              </a:rPr>
              <a:t>&lt;/head&gt;</a:t>
            </a:r>
          </a:p>
          <a:p>
            <a:pPr>
              <a:buNone/>
            </a:pPr>
            <a:r>
              <a:rPr lang="en-US" sz="1400" dirty="0" smtClean="0">
                <a:latin typeface="Berlin Sans FB" pitchFamily="34" charset="0"/>
              </a:rPr>
              <a:t>&lt;body&gt;</a:t>
            </a:r>
          </a:p>
          <a:p>
            <a:endParaRPr lang="en-US" sz="14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Berlin Sans FB" pitchFamily="34" charset="0"/>
              </a:rPr>
              <a:t>&lt;/body&gt;</a:t>
            </a:r>
          </a:p>
          <a:p>
            <a:pPr>
              <a:buNone/>
            </a:pPr>
            <a:r>
              <a:rPr lang="en-US" sz="1400" dirty="0" smtClean="0">
                <a:latin typeface="Berlin Sans FB" pitchFamily="34" charset="0"/>
              </a:rPr>
              <a:t>&lt;/html&gt;</a:t>
            </a:r>
            <a:endParaRPr lang="en-US" sz="1400" dirty="0">
              <a:latin typeface="Berlin Sans FB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4810" y="1643051"/>
            <a:ext cx="4714908" cy="31393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php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do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print("$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&lt;BR&gt;");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while ($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26);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?&gt;</a:t>
            </a:r>
          </a:p>
          <a:p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1000100" y="3143248"/>
            <a:ext cx="3429024" cy="35719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7518" y="6072206"/>
            <a:ext cx="8572560" cy="430887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 err="1" smtClean="0"/>
              <a:t>Simpan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</a:t>
            </a:r>
            <a:r>
              <a:rPr lang="en-US" sz="2200" b="1" dirty="0" smtClean="0"/>
              <a:t> drive D:Xampp/</a:t>
            </a:r>
            <a:r>
              <a:rPr lang="en-US" sz="2200" b="1" dirty="0" err="1" smtClean="0"/>
              <a:t>Htdocs</a:t>
            </a:r>
            <a:r>
              <a:rPr lang="en-US" sz="2200" b="1" dirty="0" smtClean="0"/>
              <a:t>/Folder </a:t>
            </a:r>
            <a:r>
              <a:rPr lang="en-US" sz="2200" b="1" dirty="0" err="1" smtClean="0"/>
              <a:t>Masing-masing</a:t>
            </a:r>
            <a:r>
              <a:rPr lang="en-US" sz="2200" b="1" dirty="0" smtClean="0"/>
              <a:t>/dowhile1.php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715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Pernyataan</a:t>
            </a:r>
            <a:r>
              <a:rPr lang="en-US" dirty="0" smtClean="0"/>
              <a:t> “Break”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571612"/>
            <a:ext cx="8153400" cy="1857388"/>
          </a:xfrm>
        </p:spPr>
        <p:txBody>
          <a:bodyPr>
            <a:noAutofit/>
          </a:bodyPr>
          <a:lstStyle/>
          <a:p>
            <a:r>
              <a:rPr lang="en-US" sz="1200" dirty="0" smtClean="0">
                <a:latin typeface="Berlin Sans FB" pitchFamily="34" charset="0"/>
              </a:rPr>
              <a:t>&lt;HTML&gt;</a:t>
            </a:r>
          </a:p>
          <a:p>
            <a:r>
              <a:rPr lang="en-US" sz="1200" dirty="0" smtClean="0">
                <a:latin typeface="Berlin Sans FB" pitchFamily="34" charset="0"/>
              </a:rPr>
              <a:t>&lt;HEAD&gt;</a:t>
            </a:r>
          </a:p>
          <a:p>
            <a:r>
              <a:rPr lang="en-US" sz="1200" dirty="0" smtClean="0">
                <a:latin typeface="Berlin Sans FB" pitchFamily="34" charset="0"/>
              </a:rPr>
              <a:t>&lt;TITLE&gt;</a:t>
            </a:r>
            <a:r>
              <a:rPr lang="en-US" sz="1200" dirty="0" err="1" smtClean="0">
                <a:latin typeface="Berlin Sans FB" pitchFamily="34" charset="0"/>
              </a:rPr>
              <a:t>Contoh</a:t>
            </a:r>
            <a:r>
              <a:rPr lang="en-US" sz="1200" dirty="0" smtClean="0">
                <a:latin typeface="Berlin Sans FB" pitchFamily="34" charset="0"/>
              </a:rPr>
              <a:t> </a:t>
            </a:r>
            <a:r>
              <a:rPr lang="en-US" sz="1200" dirty="0" err="1" smtClean="0">
                <a:latin typeface="Berlin Sans FB" pitchFamily="34" charset="0"/>
              </a:rPr>
              <a:t>untuk</a:t>
            </a:r>
            <a:r>
              <a:rPr lang="en-US" sz="1200" dirty="0" smtClean="0">
                <a:latin typeface="Berlin Sans FB" pitchFamily="34" charset="0"/>
              </a:rPr>
              <a:t> </a:t>
            </a:r>
            <a:r>
              <a:rPr lang="en-US" sz="1200" dirty="0" err="1" smtClean="0">
                <a:latin typeface="Berlin Sans FB" pitchFamily="34" charset="0"/>
              </a:rPr>
              <a:t>Memperlihatkan</a:t>
            </a:r>
            <a:r>
              <a:rPr lang="en-US" sz="1200" dirty="0" smtClean="0">
                <a:latin typeface="Berlin Sans FB" pitchFamily="34" charset="0"/>
              </a:rPr>
              <a:t> </a:t>
            </a:r>
            <a:r>
              <a:rPr lang="en-US" sz="1200" dirty="0" err="1" smtClean="0">
                <a:latin typeface="Berlin Sans FB" pitchFamily="34" charset="0"/>
              </a:rPr>
              <a:t>Efek</a:t>
            </a:r>
            <a:r>
              <a:rPr lang="en-US" sz="1200" dirty="0" smtClean="0">
                <a:latin typeface="Berlin Sans FB" pitchFamily="34" charset="0"/>
              </a:rPr>
              <a:t> break&lt;/TITLE&gt;</a:t>
            </a:r>
          </a:p>
          <a:p>
            <a:r>
              <a:rPr lang="en-US" sz="1200" dirty="0" smtClean="0">
                <a:latin typeface="Berlin Sans FB" pitchFamily="34" charset="0"/>
              </a:rPr>
              <a:t>&lt;/HEAD&gt;</a:t>
            </a:r>
          </a:p>
          <a:p>
            <a:r>
              <a:rPr lang="en-US" sz="1200" dirty="0" smtClean="0">
                <a:latin typeface="Berlin Sans FB" pitchFamily="34" charset="0"/>
              </a:rPr>
              <a:t>&lt;BODY&gt;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7224" y="2882388"/>
            <a:ext cx="32861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" pitchFamily="34" charset="0"/>
              </a:rPr>
              <a:t>&lt;?</a:t>
            </a:r>
            <a:r>
              <a:rPr lang="en-US" dirty="0" err="1" smtClean="0">
                <a:latin typeface="Berlin Sans FB" pitchFamily="34" charset="0"/>
              </a:rPr>
              <a:t>php</a:t>
            </a:r>
            <a:endParaRPr lang="en-US" dirty="0" smtClean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  for($</a:t>
            </a:r>
            <a:r>
              <a:rPr lang="en-US" dirty="0" err="1" smtClean="0">
                <a:latin typeface="Berlin Sans FB" pitchFamily="34" charset="0"/>
              </a:rPr>
              <a:t>i</a:t>
            </a:r>
            <a:r>
              <a:rPr lang="en-US" dirty="0" smtClean="0">
                <a:latin typeface="Berlin Sans FB" pitchFamily="34" charset="0"/>
              </a:rPr>
              <a:t> = 1; $</a:t>
            </a:r>
            <a:r>
              <a:rPr lang="en-US" dirty="0" err="1" smtClean="0">
                <a:latin typeface="Berlin Sans FB" pitchFamily="34" charset="0"/>
              </a:rPr>
              <a:t>i</a:t>
            </a:r>
            <a:r>
              <a:rPr lang="en-US" dirty="0" smtClean="0">
                <a:latin typeface="Berlin Sans FB" pitchFamily="34" charset="0"/>
              </a:rPr>
              <a:t> &lt;= 25; $</a:t>
            </a:r>
            <a:r>
              <a:rPr lang="en-US" dirty="0" err="1" smtClean="0">
                <a:latin typeface="Berlin Sans FB" pitchFamily="34" charset="0"/>
              </a:rPr>
              <a:t>i</a:t>
            </a:r>
            <a:r>
              <a:rPr lang="en-US" dirty="0" smtClean="0">
                <a:latin typeface="Berlin Sans FB" pitchFamily="34" charset="0"/>
              </a:rPr>
              <a:t>++)</a:t>
            </a:r>
          </a:p>
          <a:p>
            <a:r>
              <a:rPr lang="en-US" dirty="0" smtClean="0">
                <a:latin typeface="Berlin Sans FB" pitchFamily="34" charset="0"/>
              </a:rPr>
              <a:t>  {</a:t>
            </a:r>
          </a:p>
          <a:p>
            <a:r>
              <a:rPr lang="en-US" dirty="0" smtClean="0">
                <a:latin typeface="Berlin Sans FB" pitchFamily="34" charset="0"/>
              </a:rPr>
              <a:t>     print("$</a:t>
            </a:r>
            <a:r>
              <a:rPr lang="en-US" dirty="0" err="1" smtClean="0">
                <a:latin typeface="Berlin Sans FB" pitchFamily="34" charset="0"/>
              </a:rPr>
              <a:t>i</a:t>
            </a:r>
            <a:r>
              <a:rPr lang="en-US" dirty="0" smtClean="0">
                <a:latin typeface="Berlin Sans FB" pitchFamily="34" charset="0"/>
              </a:rPr>
              <a:t> &lt;BR&gt;");</a:t>
            </a:r>
          </a:p>
          <a:p>
            <a:endParaRPr lang="en-US" dirty="0" smtClean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     if ($</a:t>
            </a:r>
            <a:r>
              <a:rPr lang="en-US" dirty="0" err="1" smtClean="0">
                <a:latin typeface="Berlin Sans FB" pitchFamily="34" charset="0"/>
              </a:rPr>
              <a:t>i</a:t>
            </a:r>
            <a:r>
              <a:rPr lang="en-US" dirty="0" smtClean="0">
                <a:latin typeface="Berlin Sans FB" pitchFamily="34" charset="0"/>
              </a:rPr>
              <a:t> == 10)</a:t>
            </a:r>
          </a:p>
          <a:p>
            <a:r>
              <a:rPr lang="en-US" dirty="0" smtClean="0">
                <a:latin typeface="Berlin Sans FB" pitchFamily="34" charset="0"/>
              </a:rPr>
              <a:t>        break;</a:t>
            </a:r>
          </a:p>
          <a:p>
            <a:r>
              <a:rPr lang="en-US" dirty="0" smtClean="0">
                <a:latin typeface="Berlin Sans FB" pitchFamily="34" charset="0"/>
              </a:rPr>
              <a:t>  }</a:t>
            </a:r>
          </a:p>
          <a:p>
            <a:r>
              <a:rPr lang="en-US" dirty="0" smtClean="0">
                <a:latin typeface="Berlin Sans FB" pitchFamily="34" charset="0"/>
              </a:rPr>
              <a:t>  print("</a:t>
            </a:r>
            <a:r>
              <a:rPr lang="en-US" dirty="0" err="1" smtClean="0">
                <a:latin typeface="Berlin Sans FB" pitchFamily="34" charset="0"/>
              </a:rPr>
              <a:t>Selesai</a:t>
            </a:r>
            <a:r>
              <a:rPr lang="en-US" dirty="0" smtClean="0">
                <a:latin typeface="Berlin Sans FB" pitchFamily="34" charset="0"/>
              </a:rPr>
              <a:t> &lt;BR&gt;");</a:t>
            </a:r>
          </a:p>
          <a:p>
            <a:r>
              <a:rPr lang="en-US" dirty="0" smtClean="0">
                <a:latin typeface="Berlin Sans FB" pitchFamily="34" charset="0"/>
              </a:rPr>
              <a:t>?&gt;</a:t>
            </a:r>
          </a:p>
          <a:p>
            <a:r>
              <a:rPr lang="en-US" dirty="0" smtClean="0">
                <a:latin typeface="Berlin Sans FB" pitchFamily="34" charset="0"/>
              </a:rPr>
              <a:t>&lt;/BODY&gt;</a:t>
            </a:r>
          </a:p>
          <a:p>
            <a:r>
              <a:rPr lang="en-US" dirty="0" smtClean="0">
                <a:latin typeface="Berlin Sans FB" pitchFamily="34" charset="0"/>
              </a:rPr>
              <a:t>&lt;/HTML&gt;</a:t>
            </a:r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491354" y="2041246"/>
            <a:ext cx="3929090" cy="4207936"/>
          </a:xfrm>
          <a:prstGeom prst="roundRect">
            <a:avLst>
              <a:gd name="adj" fmla="val 16667"/>
            </a:avLst>
          </a:prstGeom>
          <a:ln w="38100" cap="flat" cmpd="sng" algn="ctr">
            <a:noFill/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perspectiveHeroicExtremeLeftFacing"/>
            <a:lightRig rig="threePt" dir="t"/>
          </a:scene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r>
              <a:rPr lang="en-US" sz="2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Simpan</a:t>
            </a:r>
            <a:r>
              <a:rPr lang="en-U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file </a:t>
            </a:r>
            <a:r>
              <a:rPr lang="en-US" sz="2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di</a:t>
            </a:r>
            <a:r>
              <a:rPr lang="en-U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drive D:Xampp/</a:t>
            </a:r>
            <a:r>
              <a:rPr lang="en-US" sz="2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Htdocs</a:t>
            </a:r>
            <a:r>
              <a:rPr lang="en-U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/folder </a:t>
            </a:r>
            <a:r>
              <a:rPr lang="en-US" sz="2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masing-masing</a:t>
            </a:r>
            <a:r>
              <a:rPr lang="en-U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/Break1.php</a:t>
            </a:r>
            <a:endParaRPr lang="en-US" sz="2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 txBox="1">
            <a:spLocks/>
          </p:cNvSpPr>
          <p:nvPr/>
        </p:nvSpPr>
        <p:spPr>
          <a:xfrm>
            <a:off x="251520" y="188640"/>
            <a:ext cx="8229600" cy="942958"/>
          </a:xfrm>
          <a:prstGeom prst="rect">
            <a:avLst/>
          </a:prstGeom>
        </p:spPr>
        <p:txBody>
          <a:bodyPr vert="horz" anchor="ctr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 err="1" smtClean="0">
                <a:solidFill>
                  <a:srgbClr val="FF0000"/>
                </a:solidFill>
              </a:rPr>
              <a:t>Pernyataan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Kontrol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Pada</a:t>
            </a:r>
            <a:r>
              <a:rPr lang="en-US" b="1" u="sng" dirty="0" smtClean="0">
                <a:solidFill>
                  <a:srgbClr val="FF0000"/>
                </a:solidFill>
              </a:rPr>
              <a:t> Program PHP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4716016" y="1700808"/>
            <a:ext cx="4038600" cy="2571768"/>
          </a:xfrm>
          <a:prstGeom prst="rect">
            <a:avLst/>
          </a:prstGeom>
          <a:ln w="19050" cap="flat" cmpd="sng" algn="ctr">
            <a:solidFill>
              <a:schemeClr val="accent2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Pernyataan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IF</a:t>
            </a:r>
          </a:p>
          <a:p>
            <a:pPr>
              <a:lnSpc>
                <a:spcPct val="114000"/>
              </a:lnSpc>
            </a:pPr>
            <a:r>
              <a:rPr lang="en-US" sz="2400" dirty="0" smtClean="0"/>
              <a:t>	</a:t>
            </a:r>
            <a:r>
              <a:rPr lang="en-US" sz="2400" dirty="0" smtClean="0">
                <a:latin typeface="Berlin Sans FB" pitchFamily="34" charset="0"/>
              </a:rPr>
              <a:t>- If </a:t>
            </a:r>
            <a:r>
              <a:rPr lang="en-US" sz="2400" dirty="0" err="1" smtClean="0">
                <a:latin typeface="Berlin Sans FB" pitchFamily="34" charset="0"/>
              </a:rPr>
              <a:t>saja</a:t>
            </a:r>
            <a:endParaRPr lang="en-US" sz="2400" dirty="0" smtClean="0">
              <a:latin typeface="Berlin Sans FB" pitchFamily="34" charset="0"/>
            </a:endParaRPr>
          </a:p>
          <a:p>
            <a:pPr>
              <a:lnSpc>
                <a:spcPct val="114000"/>
              </a:lnSpc>
            </a:pPr>
            <a:r>
              <a:rPr lang="en-US" sz="2400" dirty="0" smtClean="0">
                <a:latin typeface="Berlin Sans FB" pitchFamily="34" charset="0"/>
              </a:rPr>
              <a:t>	- If – else</a:t>
            </a:r>
          </a:p>
          <a:p>
            <a:pPr>
              <a:lnSpc>
                <a:spcPct val="114000"/>
              </a:lnSpc>
            </a:pPr>
            <a:r>
              <a:rPr lang="en-US" sz="2400" dirty="0" smtClean="0">
                <a:latin typeface="Berlin Sans FB" pitchFamily="34" charset="0"/>
              </a:rPr>
              <a:t>	- if – </a:t>
            </a:r>
            <a:r>
              <a:rPr lang="en-US" sz="2400" dirty="0" err="1" smtClean="0">
                <a:latin typeface="Berlin Sans FB" pitchFamily="34" charset="0"/>
              </a:rPr>
              <a:t>elseif</a:t>
            </a:r>
            <a:endParaRPr lang="en-US" sz="2400" dirty="0" smtClean="0">
              <a:latin typeface="Berlin Sans FB" pitchFamily="34" charset="0"/>
            </a:endParaRPr>
          </a:p>
          <a:p>
            <a:pPr>
              <a:lnSpc>
                <a:spcPct val="114000"/>
              </a:lnSpc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Pernyataan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Switch</a:t>
            </a:r>
          </a:p>
          <a:p>
            <a:pPr>
              <a:lnSpc>
                <a:spcPct val="114000"/>
              </a:lnSpc>
            </a:pPr>
            <a:endParaRPr lang="en-US" sz="2400" dirty="0" smtClean="0"/>
          </a:p>
          <a:p>
            <a:pPr>
              <a:lnSpc>
                <a:spcPct val="114000"/>
              </a:lnSpc>
            </a:pPr>
            <a:endParaRPr lang="en-US" sz="2400" dirty="0" smtClean="0"/>
          </a:p>
          <a:p>
            <a:pPr>
              <a:lnSpc>
                <a:spcPct val="114000"/>
              </a:lnSpc>
            </a:pPr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146074"/>
              </p:ext>
            </p:extLst>
          </p:nvPr>
        </p:nvGraphicFramePr>
        <p:xfrm>
          <a:off x="467544" y="1988840"/>
          <a:ext cx="4071966" cy="4168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2"/>
          <p:cNvSpPr txBox="1">
            <a:spLocks/>
          </p:cNvSpPr>
          <p:nvPr/>
        </p:nvSpPr>
        <p:spPr>
          <a:xfrm>
            <a:off x="4734252" y="4509120"/>
            <a:ext cx="4038600" cy="175927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lin Sans FB" pitchFamily="34" charset="0"/>
              </a:rPr>
              <a:t>For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lin Sans FB" pitchFamily="34" charset="0"/>
              </a:rPr>
              <a:t>While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tabLst/>
              <a:defRPr/>
            </a:pPr>
            <a:r>
              <a:rPr lang="en-US" sz="24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- Do-While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erlin Sans FB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181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FUNGSI PENGULANGAN (LOOP)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203848" y="1772816"/>
            <a:ext cx="5527253" cy="457200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(Loop)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mengulang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yang </a:t>
            </a:r>
            <a:r>
              <a:rPr lang="en-US" dirty="0" err="1"/>
              <a:t>rutin</a:t>
            </a:r>
            <a:r>
              <a:rPr lang="en-US" dirty="0"/>
              <a:t> (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program </a:t>
            </a:r>
            <a:r>
              <a:rPr lang="en-US" dirty="0" err="1"/>
              <a:t>tertentu</a:t>
            </a:r>
            <a:r>
              <a:rPr lang="en-US" dirty="0"/>
              <a:t>)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inginkan</a:t>
            </a:r>
            <a:r>
              <a:rPr lang="en-US" dirty="0"/>
              <a:t>.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/>
              <a:t>kata lain,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dihentikan</a:t>
            </a:r>
            <a:r>
              <a:rPr lang="en-US" dirty="0"/>
              <a:t>.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23528" y="2060848"/>
            <a:ext cx="2808312" cy="4104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4000"/>
              </a:lnSpc>
              <a:buSzPct val="95000"/>
              <a:buFontTx/>
              <a:buChar char="-"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For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lvl="0">
              <a:lnSpc>
                <a:spcPct val="114000"/>
              </a:lnSpc>
              <a:buSzPct val="95000"/>
              <a:buFontTx/>
              <a:buChar char="-"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While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lvl="0">
              <a:lnSpc>
                <a:spcPct val="114000"/>
              </a:lnSpc>
              <a:buSzPct val="95000"/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- Do-While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0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192" y="154860"/>
            <a:ext cx="8498650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Pernyataan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FOR</a:t>
            </a:r>
            <a:endParaRPr lang="en-U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601108"/>
            <a:ext cx="8501122" cy="15716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Pernyataan</a:t>
            </a:r>
            <a:r>
              <a:rPr lang="en-US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</a:t>
            </a:r>
          </a:p>
          <a:p>
            <a:pPr>
              <a:buNone/>
            </a:pPr>
            <a:r>
              <a:rPr lang="en-US" sz="2400" i="1" dirty="0" smtClean="0"/>
              <a:t>	</a:t>
            </a:r>
            <a:r>
              <a:rPr lang="en-US" sz="2400" i="1" dirty="0" smtClean="0">
                <a:latin typeface="Arno Pro Smbd" pitchFamily="18" charset="0"/>
              </a:rPr>
              <a:t>for (ekspresi1;ekspresi2;ekspresi3){</a:t>
            </a:r>
          </a:p>
          <a:p>
            <a:pPr>
              <a:buNone/>
            </a:pPr>
            <a:r>
              <a:rPr lang="en-US" sz="2400" i="1" dirty="0" smtClean="0">
                <a:latin typeface="Arno Pro Smbd" pitchFamily="18" charset="0"/>
              </a:rPr>
              <a:t>	</a:t>
            </a:r>
            <a:r>
              <a:rPr lang="en-US" sz="2400" i="1" dirty="0" err="1" smtClean="0">
                <a:latin typeface="Arno Pro Smbd" pitchFamily="18" charset="0"/>
              </a:rPr>
              <a:t>Pernyataan_pernyataan</a:t>
            </a:r>
            <a:r>
              <a:rPr lang="en-US" sz="2400" i="1" dirty="0" smtClean="0">
                <a:latin typeface="Arno Pro Smbd" pitchFamily="18" charset="0"/>
              </a:rPr>
              <a:t>;</a:t>
            </a:r>
          </a:p>
          <a:p>
            <a:pPr>
              <a:buNone/>
            </a:pPr>
            <a:r>
              <a:rPr lang="en-US" sz="2400" i="1" dirty="0" smtClean="0">
                <a:latin typeface="Arno Pro Smbd" pitchFamily="18" charset="0"/>
              </a:rPr>
              <a:t>	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0468" y="3317922"/>
            <a:ext cx="8501122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latin typeface="Berlin Sans FB" pitchFamily="34" charset="0"/>
              </a:rPr>
              <a:t> ekspresi1 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memberi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nilai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awal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terhadap</a:t>
            </a:r>
            <a:r>
              <a:rPr lang="en-US" sz="2400" dirty="0" smtClean="0">
                <a:latin typeface="Berlin Sans FB" pitchFamily="34" charset="0"/>
              </a:rPr>
              <a:t> variable yang </a:t>
            </a:r>
            <a:r>
              <a:rPr lang="en-US" sz="2400" dirty="0" err="1" smtClean="0">
                <a:latin typeface="Berlin Sans FB" pitchFamily="34" charset="0"/>
              </a:rPr>
              <a:t>akan</a:t>
            </a:r>
            <a:r>
              <a:rPr lang="en-US" sz="2400" dirty="0" smtClean="0">
                <a:latin typeface="Berlin Sans FB" pitchFamily="34" charset="0"/>
              </a:rPr>
              <a:t>    	          </a:t>
            </a:r>
            <a:r>
              <a:rPr lang="en-US" sz="2400" dirty="0" err="1" smtClean="0">
                <a:latin typeface="Berlin Sans FB" pitchFamily="34" charset="0"/>
              </a:rPr>
              <a:t>digunakan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untuk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melakukan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pencacahan</a:t>
            </a:r>
            <a:r>
              <a:rPr lang="en-US" sz="2400" dirty="0" smtClean="0">
                <a:latin typeface="Berlin Sans FB" pitchFamily="34" charset="0"/>
              </a:rPr>
              <a:t> 	         	  	          </a:t>
            </a:r>
            <a:r>
              <a:rPr lang="en-US" sz="2400" dirty="0" err="1" smtClean="0">
                <a:latin typeface="Berlin Sans FB" pitchFamily="34" charset="0"/>
              </a:rPr>
              <a:t>pengulangan</a:t>
            </a:r>
            <a:r>
              <a:rPr lang="en-US" sz="2400" dirty="0" smtClean="0">
                <a:latin typeface="Berlin Sans FB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Berlin Sans FB" pitchFamily="34" charset="0"/>
              </a:rPr>
              <a:t> ekspresi2  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menentukan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pengulangan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terhadap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pernyataan</a:t>
            </a:r>
            <a:r>
              <a:rPr lang="en-US" sz="2400" dirty="0" smtClean="0">
                <a:latin typeface="Berlin Sans FB" pitchFamily="34" charset="0"/>
              </a:rPr>
              <a:t> 		  	yang </a:t>
            </a:r>
            <a:r>
              <a:rPr lang="en-US" sz="2400" dirty="0" err="1" smtClean="0">
                <a:latin typeface="Berlin Sans FB" pitchFamily="34" charset="0"/>
              </a:rPr>
              <a:t>ada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dalam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tanda</a:t>
            </a:r>
            <a:r>
              <a:rPr lang="en-US" sz="2400" dirty="0" smtClean="0">
                <a:latin typeface="Berlin Sans FB" pitchFamily="34" charset="0"/>
              </a:rPr>
              <a:t> 2 </a:t>
            </a:r>
            <a:r>
              <a:rPr lang="en-US" sz="2400" dirty="0" err="1" smtClean="0">
                <a:latin typeface="Berlin Sans FB" pitchFamily="34" charset="0"/>
              </a:rPr>
              <a:t>kurung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kurawal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smtClean="0">
                <a:latin typeface="Berlin Sans FB" pitchFamily="34" charset="0"/>
              </a:rPr>
              <a:t>  ( {…} ) 	                                 		</a:t>
            </a:r>
            <a:r>
              <a:rPr lang="en-US" sz="2400" dirty="0" err="1" smtClean="0">
                <a:latin typeface="Berlin Sans FB" pitchFamily="34" charset="0"/>
              </a:rPr>
              <a:t>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dilakukan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atau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tidak</a:t>
            </a:r>
            <a:r>
              <a:rPr lang="en-US" sz="2400" dirty="0" smtClean="0">
                <a:latin typeface="Berlin Sans FB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Berlin Sans FB" pitchFamily="34" charset="0"/>
              </a:rPr>
              <a:t> ekspresi3 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sz="2400" dirty="0" err="1" smtClean="0">
                <a:latin typeface="Berlin Sans FB" pitchFamily="34" charset="0"/>
              </a:rPr>
              <a:t>mengatur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nilai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variabel</a:t>
            </a:r>
            <a:r>
              <a:rPr lang="en-US" sz="2400" dirty="0" smtClean="0">
                <a:latin typeface="Berlin Sans FB" pitchFamily="34" charset="0"/>
              </a:rPr>
              <a:t> yang </a:t>
            </a:r>
            <a:r>
              <a:rPr lang="en-US" sz="2400" dirty="0" err="1" smtClean="0">
                <a:latin typeface="Berlin Sans FB" pitchFamily="34" charset="0"/>
              </a:rPr>
              <a:t>digunakan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dalam</a:t>
            </a:r>
            <a:r>
              <a:rPr lang="en-US" sz="2400" dirty="0" smtClean="0">
                <a:latin typeface="Berlin Sans FB" pitchFamily="34" charset="0"/>
              </a:rPr>
              <a:t> 		           </a:t>
            </a:r>
            <a:r>
              <a:rPr lang="en-US" sz="2400" dirty="0" err="1" smtClean="0">
                <a:latin typeface="Berlin Sans FB" pitchFamily="34" charset="0"/>
              </a:rPr>
              <a:t>ekspresi</a:t>
            </a: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“For” 1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3292" y="1457916"/>
            <a:ext cx="8153400" cy="478112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&lt;title&gt;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Contoh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Pengulangan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1&lt;/title&gt;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&lt;?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php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for($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=1;$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&lt;=100;$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{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("%s &lt;Br&gt;",$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);}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?&gt;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9856" y="6310481"/>
            <a:ext cx="8072494" cy="430887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 err="1" smtClean="0"/>
              <a:t>Simpan</a:t>
            </a:r>
            <a:r>
              <a:rPr lang="en-US" sz="2200" b="1" dirty="0" smtClean="0"/>
              <a:t> di drive </a:t>
            </a:r>
            <a:r>
              <a:rPr lang="en-US" sz="2200" b="1" dirty="0"/>
              <a:t>E</a:t>
            </a:r>
            <a:r>
              <a:rPr lang="en-US" sz="2200" b="1" dirty="0" smtClean="0"/>
              <a:t>:Xampp/Htdocs/Folder </a:t>
            </a:r>
            <a:r>
              <a:rPr lang="en-US" sz="2200" b="1" dirty="0" err="1" smtClean="0"/>
              <a:t>Masing-masing</a:t>
            </a:r>
            <a:r>
              <a:rPr lang="en-US" sz="2200" b="1" dirty="0" smtClean="0"/>
              <a:t>/For1.php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4860"/>
            <a:ext cx="8153400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Skrip</a:t>
            </a:r>
            <a:r>
              <a:rPr lang="en-US" dirty="0" smtClean="0"/>
              <a:t> For1.php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75972"/>
            <a:ext cx="8153400" cy="44958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Baris</a:t>
            </a:r>
            <a:r>
              <a:rPr lang="en-US" dirty="0" smtClean="0"/>
              <a:t> 1-5 		: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HTML</a:t>
            </a:r>
          </a:p>
          <a:p>
            <a:pPr>
              <a:buFontTx/>
              <a:buChar char="-"/>
            </a:pPr>
            <a:r>
              <a:rPr lang="en-US" dirty="0" err="1" smtClean="0"/>
              <a:t>Baris</a:t>
            </a:r>
            <a:r>
              <a:rPr lang="en-US" dirty="0" smtClean="0"/>
              <a:t> 6		: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script 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				  </a:t>
            </a:r>
            <a:r>
              <a:rPr lang="en-US" dirty="0" err="1" smtClean="0"/>
              <a:t>dengan</a:t>
            </a:r>
            <a:r>
              <a:rPr lang="en-US" dirty="0" smtClean="0"/>
              <a:t> tag &lt;?</a:t>
            </a:r>
            <a:r>
              <a:rPr lang="en-US" dirty="0" err="1" smtClean="0"/>
              <a:t>php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Baris</a:t>
            </a:r>
            <a:r>
              <a:rPr lang="en-US" dirty="0" smtClean="0"/>
              <a:t> 7- 8		: </a:t>
            </a:r>
            <a:r>
              <a:rPr lang="en-US" dirty="0" err="1" smtClean="0"/>
              <a:t>Perulangan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 </a:t>
            </a:r>
            <a:r>
              <a:rPr lang="en-US" dirty="0" err="1" smtClean="0"/>
              <a:t>sampai</a:t>
            </a:r>
            <a:r>
              <a:rPr lang="en-US" dirty="0" smtClean="0"/>
              <a:t> 100 			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			 1 </a:t>
            </a:r>
            <a:r>
              <a:rPr lang="en-US" dirty="0" err="1" smtClean="0"/>
              <a:t>sampai</a:t>
            </a:r>
            <a:r>
              <a:rPr lang="en-US" dirty="0" smtClean="0"/>
              <a:t> 100.</a:t>
            </a:r>
          </a:p>
          <a:p>
            <a:pPr>
              <a:buFontTx/>
              <a:buChar char="-"/>
            </a:pPr>
            <a:r>
              <a:rPr lang="en-US" dirty="0" err="1" smtClean="0"/>
              <a:t>Baris</a:t>
            </a:r>
            <a:r>
              <a:rPr lang="en-US" dirty="0" smtClean="0"/>
              <a:t> 9		: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script 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				  </a:t>
            </a:r>
            <a:r>
              <a:rPr lang="en-US" dirty="0" err="1" smtClean="0"/>
              <a:t>dengan</a:t>
            </a:r>
            <a:r>
              <a:rPr lang="en-US" dirty="0" smtClean="0"/>
              <a:t> tab ?&gt;</a:t>
            </a:r>
          </a:p>
          <a:p>
            <a:pPr>
              <a:buFontTx/>
              <a:buChar char="-"/>
            </a:pPr>
            <a:r>
              <a:rPr lang="en-US" dirty="0" err="1" smtClean="0"/>
              <a:t>Baris</a:t>
            </a:r>
            <a:r>
              <a:rPr lang="en-US" dirty="0" smtClean="0"/>
              <a:t> 10 - 11	: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Pernyataan</a:t>
            </a:r>
            <a:r>
              <a:rPr lang="en-US" dirty="0" smtClean="0"/>
              <a:t> While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While 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ekspresi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{</a:t>
            </a:r>
          </a:p>
          <a:p>
            <a:pPr lvl="2"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Pernyataan_pernyataan</a:t>
            </a:r>
            <a:endParaRPr lang="en-US" sz="2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449263" lvl="1" indent="-273050" algn="just">
              <a:buFont typeface="Wingdings" pitchFamily="2" charset="2"/>
              <a:buChar char="v"/>
            </a:pP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Pernyataan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while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akan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memeriksa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nilai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ekspresi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terlebih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dahulu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. </a:t>
            </a:r>
          </a:p>
          <a:p>
            <a:pPr marL="449263" lvl="1" indent="-273050" algn="just">
              <a:buFont typeface="Wingdings" pitchFamily="2" charset="2"/>
              <a:buChar char="v"/>
            </a:pP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Jika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bernilai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benar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maka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pernyataan-pernyataan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yang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terdapat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dalam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{ }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akan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dijalankan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dan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kemudian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ekspresi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dievaluasi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lagi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.</a:t>
            </a:r>
          </a:p>
          <a:p>
            <a:pPr marL="449263" lvl="1" indent="-273050" algn="just">
              <a:buFont typeface="Wingdings" pitchFamily="2" charset="2"/>
              <a:buChar char="v"/>
            </a:pP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Proses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ini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diulang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terus-menerus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sampai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ekspresi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bernilai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salah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.</a:t>
            </a:r>
            <a:endParaRPr lang="en-US" sz="2400" dirty="0">
              <a:latin typeface="Berlin Sans FB" pitchFamily="34" charset="0"/>
              <a:cs typeface="Courier New" pitchFamily="49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90824" y="155298"/>
            <a:ext cx="8124580" cy="990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Pernyataan</a:t>
            </a:r>
            <a:r>
              <a:rPr kumimoji="0" lang="en-US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WHILE</a:t>
            </a:r>
            <a:endParaRPr kumimoji="0" lang="en-US" sz="4400" b="1" i="0" u="none" strike="noStrike" kern="1200" cap="none" spc="0" normalizeH="0" baseline="0" noProof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4356"/>
            <a:ext cx="8153400" cy="9906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“While1”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176" y="1673940"/>
            <a:ext cx="4602294" cy="48983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&lt;html&gt;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&lt;head&gt;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     &lt;title&gt;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Contoh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Pengulangan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While&lt;/title&gt;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&lt;/head&gt;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&lt;body&gt;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&lt;center&gt;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&lt;?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php</a:t>
            </a:r>
            <a:endParaRPr lang="en-US" sz="17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bilangan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= 1;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while ($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bilangan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&lt;=10)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{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  print ("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Baris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nomor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bilangan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br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&gt;");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  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bilangan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= 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bilangan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+ 1;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}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?&gt;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08036" y="1672546"/>
            <a:ext cx="365024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&lt;/center&gt;</a:t>
            </a: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&lt;/body&gt;</a:t>
            </a: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&lt;/html&gt;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14942" y="3000372"/>
            <a:ext cx="3643338" cy="1446550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Simpan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di drive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:Xampp/Htdocs/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Folder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Masing-masing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/While1.php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10" y="169608"/>
            <a:ext cx="8429684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 smtClean="0"/>
              <a:t>Penjelasan</a:t>
            </a:r>
            <a:r>
              <a:rPr lang="en-US" dirty="0" smtClean="0"/>
              <a:t> While1.php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703436"/>
            <a:ext cx="8408890" cy="475775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3200" dirty="0" err="1" smtClean="0">
                <a:latin typeface="Berlin Sans FB" pitchFamily="34" charset="0"/>
              </a:rPr>
              <a:t>Pada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contoh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skrip</a:t>
            </a:r>
            <a:r>
              <a:rPr lang="en-US" sz="3200" dirty="0" smtClean="0">
                <a:latin typeface="Berlin Sans FB" pitchFamily="34" charset="0"/>
              </a:rPr>
              <a:t> while1.php, </a:t>
            </a:r>
            <a:r>
              <a:rPr lang="en-US" sz="3200" dirty="0" err="1" smtClean="0">
                <a:latin typeface="Berlin Sans FB" pitchFamily="34" charset="0"/>
              </a:rPr>
              <a:t>isi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variabel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bilangan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berperan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dalam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melakukan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pengulangan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perintah</a:t>
            </a:r>
            <a:r>
              <a:rPr lang="en-US" sz="3200" dirty="0" smtClean="0">
                <a:latin typeface="Berlin Sans FB" pitchFamily="34" charset="0"/>
              </a:rPr>
              <a:t> yang </a:t>
            </a:r>
            <a:r>
              <a:rPr lang="en-US" sz="3200" dirty="0" err="1" smtClean="0">
                <a:latin typeface="Berlin Sans FB" pitchFamily="34" charset="0"/>
              </a:rPr>
              <a:t>berada</a:t>
            </a:r>
            <a:r>
              <a:rPr lang="en-US" sz="3200" dirty="0" smtClean="0">
                <a:latin typeface="Berlin Sans FB" pitchFamily="34" charset="0"/>
              </a:rPr>
              <a:t> { }.</a:t>
            </a:r>
          </a:p>
          <a:p>
            <a:pPr algn="just"/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Pada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keadaan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seperti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ini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harus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dipastikan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bahwa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ada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pernyataan</a:t>
            </a:r>
            <a:r>
              <a:rPr lang="en-US" sz="3200" dirty="0" smtClean="0">
                <a:latin typeface="Berlin Sans FB" pitchFamily="34" charset="0"/>
              </a:rPr>
              <a:t> yang </a:t>
            </a:r>
            <a:r>
              <a:rPr lang="en-US" sz="3200" dirty="0" err="1" smtClean="0">
                <a:latin typeface="Berlin Sans FB" pitchFamily="34" charset="0"/>
              </a:rPr>
              <a:t>mengubah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nilai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bilangan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sehingga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suatu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ketika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dalam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while</a:t>
            </a:r>
            <a:r>
              <a:rPr lang="en-US" sz="3200" dirty="0" smtClean="0">
                <a:latin typeface="Berlin Sans FB" pitchFamily="34" charset="0"/>
              </a:rPr>
              <a:t> (</a:t>
            </a:r>
            <a:r>
              <a:rPr lang="en-US" sz="3200" dirty="0" err="1" smtClean="0">
                <a:latin typeface="Berlin Sans FB" pitchFamily="34" charset="0"/>
              </a:rPr>
              <a:t>yaitu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pada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contoh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ini</a:t>
            </a:r>
            <a:r>
              <a:rPr lang="en-US" sz="3200" dirty="0" smtClean="0">
                <a:latin typeface="Berlin Sans FB" pitchFamily="34" charset="0"/>
              </a:rPr>
              <a:t>, $</a:t>
            </a:r>
            <a:r>
              <a:rPr lang="en-US" sz="3200" dirty="0" err="1" smtClean="0">
                <a:latin typeface="Berlin Sans FB" pitchFamily="34" charset="0"/>
              </a:rPr>
              <a:t>bilangan</a:t>
            </a:r>
            <a:r>
              <a:rPr lang="en-US" sz="3200" dirty="0" smtClean="0">
                <a:latin typeface="Berlin Sans FB" pitchFamily="34" charset="0"/>
              </a:rPr>
              <a:t> &lt;=10) </a:t>
            </a:r>
            <a:r>
              <a:rPr lang="en-US" sz="3200" dirty="0" err="1" smtClean="0">
                <a:latin typeface="Berlin Sans FB" pitchFamily="34" charset="0"/>
              </a:rPr>
              <a:t>bernilai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salah</a:t>
            </a:r>
            <a:r>
              <a:rPr lang="en-US" sz="3200" dirty="0" smtClean="0">
                <a:latin typeface="Berlin Sans FB" pitchFamily="34" charset="0"/>
              </a:rPr>
              <a:t>. </a:t>
            </a:r>
            <a:r>
              <a:rPr lang="en-US" sz="3200" dirty="0" err="1" smtClean="0">
                <a:latin typeface="Berlin Sans FB" pitchFamily="34" charset="0"/>
              </a:rPr>
              <a:t>Jika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tidak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maka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akan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terjadi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pengulangan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selamanya</a:t>
            </a:r>
            <a:r>
              <a:rPr lang="en-US" sz="3200" dirty="0" smtClean="0">
                <a:latin typeface="Berlin Sans FB" pitchFamily="34" charset="0"/>
              </a:rPr>
              <a:t>.</a:t>
            </a:r>
            <a:endParaRPr lang="en-US" sz="32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400</TotalTime>
  <Words>500</Words>
  <Application>Microsoft Office PowerPoint</Application>
  <PresentationFormat>On-screen Show (4:3)</PresentationFormat>
  <Paragraphs>133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pernyataan kontrol pengulangan</vt:lpstr>
      <vt:lpstr>PowerPoint Presentation</vt:lpstr>
      <vt:lpstr>FUNGSI PENGULANGAN (LOOP)</vt:lpstr>
      <vt:lpstr>Pernyataan FOR</vt:lpstr>
      <vt:lpstr>Contoh Pengulangan “For” 1 </vt:lpstr>
      <vt:lpstr>Penjelasan Skrip For1.php</vt:lpstr>
      <vt:lpstr>Pernyataan While</vt:lpstr>
      <vt:lpstr>Contoh Pengulangan “While1”</vt:lpstr>
      <vt:lpstr>Penjelasan While1.php</vt:lpstr>
      <vt:lpstr>Pernyataan DO - WHILE</vt:lpstr>
      <vt:lpstr>Contoh Pengulangan “do-while”</vt:lpstr>
      <vt:lpstr>Pernyataan “Break”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kontrol pengulangan</dc:title>
  <dc:creator>User-PC</dc:creator>
  <cp:lastModifiedBy>User</cp:lastModifiedBy>
  <cp:revision>43</cp:revision>
  <dcterms:created xsi:type="dcterms:W3CDTF">2010-03-04T02:42:28Z</dcterms:created>
  <dcterms:modified xsi:type="dcterms:W3CDTF">2012-04-04T00:39:13Z</dcterms:modified>
</cp:coreProperties>
</file>