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230A-793E-4B4C-85AB-568494B09A39}" type="datetimeFigureOut">
              <a:rPr lang="id-ID" smtClean="0"/>
              <a:t>16/04/2013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0B2BAE-841E-4A3E-8099-2585AE323F41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230A-793E-4B4C-85AB-568494B09A39}" type="datetimeFigureOut">
              <a:rPr lang="id-ID" smtClean="0"/>
              <a:t>16/04/2013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2BAE-841E-4A3E-8099-2585AE323F41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F0B2BAE-841E-4A3E-8099-2585AE323F41}" type="slidenum">
              <a:rPr lang="id-ID" smtClean="0"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230A-793E-4B4C-85AB-568494B09A39}" type="datetimeFigureOut">
              <a:rPr lang="id-ID" smtClean="0"/>
              <a:t>16/04/2013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230A-793E-4B4C-85AB-568494B09A39}" type="datetimeFigureOut">
              <a:rPr lang="id-ID" smtClean="0"/>
              <a:t>16/04/2013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F0B2BAE-841E-4A3E-8099-2585AE323F41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230A-793E-4B4C-85AB-568494B09A39}" type="datetimeFigureOut">
              <a:rPr lang="id-ID" smtClean="0"/>
              <a:t>16/04/2013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0B2BAE-841E-4A3E-8099-2585AE323F41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C83230A-793E-4B4C-85AB-568494B09A39}" type="datetimeFigureOut">
              <a:rPr lang="id-ID" smtClean="0"/>
              <a:t>16/04/2013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2BAE-841E-4A3E-8099-2585AE323F41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230A-793E-4B4C-85AB-568494B09A39}" type="datetimeFigureOut">
              <a:rPr lang="id-ID" smtClean="0"/>
              <a:t>16/04/2013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F0B2BAE-841E-4A3E-8099-2585AE323F41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230A-793E-4B4C-85AB-568494B09A39}" type="datetimeFigureOut">
              <a:rPr lang="id-ID" smtClean="0"/>
              <a:t>16/04/2013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F0B2BAE-841E-4A3E-8099-2585AE323F4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230A-793E-4B4C-85AB-568494B09A39}" type="datetimeFigureOut">
              <a:rPr lang="id-ID" smtClean="0"/>
              <a:t>16/04/2013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0B2BAE-841E-4A3E-8099-2585AE323F4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0B2BAE-841E-4A3E-8099-2585AE323F41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230A-793E-4B4C-85AB-568494B09A39}" type="datetimeFigureOut">
              <a:rPr lang="id-ID" smtClean="0"/>
              <a:t>16/04/2013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F0B2BAE-841E-4A3E-8099-2585AE323F41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C83230A-793E-4B4C-85AB-568494B09A39}" type="datetimeFigureOut">
              <a:rPr lang="id-ID" smtClean="0"/>
              <a:t>16/04/2013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83230A-793E-4B4C-85AB-568494B09A39}" type="datetimeFigureOut">
              <a:rPr lang="id-ID" smtClean="0"/>
              <a:t>16/04/2013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0B2BAE-841E-4A3E-8099-2585AE323F41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Mode Pengalamatan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Mode Pengalamatan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Immediate Addressing</a:t>
            </a:r>
          </a:p>
          <a:p>
            <a:pPr lvl="1"/>
            <a:r>
              <a:rPr lang="id-ID" dirty="0" smtClean="0"/>
              <a:t>Pengkopiaan data untuk suatu register langsung dari angka</a:t>
            </a:r>
          </a:p>
          <a:p>
            <a:pPr lvl="1"/>
            <a:r>
              <a:rPr lang="id-ID" dirty="0" smtClean="0"/>
              <a:t>Contoh</a:t>
            </a:r>
          </a:p>
          <a:p>
            <a:pPr lvl="2"/>
            <a:r>
              <a:rPr lang="id-ID" dirty="0" smtClean="0"/>
              <a:t> </a:t>
            </a:r>
            <a:r>
              <a:rPr lang="id-ID" dirty="0" smtClean="0"/>
              <a:t>mov ax, 50h</a:t>
            </a:r>
          </a:p>
          <a:p>
            <a:pPr lvl="2"/>
            <a:r>
              <a:rPr lang="id-ID" dirty="0" smtClean="0"/>
              <a:t>Mov bl, 12h</a:t>
            </a:r>
          </a:p>
          <a:p>
            <a:r>
              <a:rPr lang="id-ID" dirty="0" smtClean="0"/>
              <a:t>Register Addressing</a:t>
            </a:r>
          </a:p>
          <a:p>
            <a:pPr lvl="1"/>
            <a:r>
              <a:rPr lang="id-ID" dirty="0" smtClean="0"/>
              <a:t>Pengkopian data antar register</a:t>
            </a:r>
          </a:p>
          <a:p>
            <a:pPr lvl="1"/>
            <a:r>
              <a:rPr lang="id-ID" dirty="0" smtClean="0"/>
              <a:t>Contoh</a:t>
            </a:r>
          </a:p>
          <a:p>
            <a:pPr lvl="2"/>
            <a:r>
              <a:rPr lang="id-ID" dirty="0" smtClean="0"/>
              <a:t> mov ax, </a:t>
            </a:r>
            <a:r>
              <a:rPr lang="id-ID" dirty="0" smtClean="0"/>
              <a:t>bx</a:t>
            </a:r>
            <a:endParaRPr lang="id-ID" dirty="0" smtClean="0"/>
          </a:p>
          <a:p>
            <a:pPr lvl="2"/>
            <a:r>
              <a:rPr lang="id-ID" dirty="0" smtClean="0"/>
              <a:t>Mov bl, </a:t>
            </a:r>
            <a:r>
              <a:rPr lang="id-ID" dirty="0" smtClean="0"/>
              <a:t>cl</a:t>
            </a:r>
            <a:endParaRPr lang="id-ID" dirty="0" smtClean="0"/>
          </a:p>
          <a:p>
            <a:pPr lvl="1"/>
            <a:endParaRPr lang="id-ID" dirty="0" smtClean="0"/>
          </a:p>
          <a:p>
            <a:pPr lvl="1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Direct Addressing</a:t>
            </a:r>
          </a:p>
          <a:p>
            <a:pPr lvl="1"/>
            <a:r>
              <a:rPr lang="id-ID" dirty="0" smtClean="0"/>
              <a:t>Pengkopian data pada suatu register dan variabel </a:t>
            </a:r>
          </a:p>
          <a:p>
            <a:pPr lvl="1"/>
            <a:r>
              <a:rPr lang="id-ID" dirty="0" smtClean="0"/>
              <a:t>Contoh</a:t>
            </a:r>
          </a:p>
          <a:p>
            <a:pPr lvl="2"/>
            <a:r>
              <a:rPr lang="id-ID" dirty="0" smtClean="0"/>
              <a:t>Mov al, A</a:t>
            </a:r>
          </a:p>
          <a:p>
            <a:r>
              <a:rPr lang="id-ID" dirty="0" smtClean="0"/>
              <a:t>Register indirect Addressing</a:t>
            </a:r>
          </a:p>
          <a:p>
            <a:pPr lvl="1"/>
            <a:r>
              <a:rPr lang="id-ID" dirty="0" smtClean="0"/>
              <a:t>Untuk mengakses suatu data yang banyak dengan mengambil alamat efektif dari data tersebut.</a:t>
            </a:r>
          </a:p>
          <a:p>
            <a:pPr lvl="1"/>
            <a:r>
              <a:rPr lang="id-ID" dirty="0" smtClean="0"/>
              <a:t>Register  yang dapat digunakan adalah : BX, BP, SI, DI</a:t>
            </a:r>
          </a:p>
          <a:p>
            <a:pPr lvl="1"/>
            <a:r>
              <a:rPr lang="id-ID" dirty="0" smtClean="0"/>
              <a:t>LEA Reg, Data</a:t>
            </a:r>
          </a:p>
          <a:p>
            <a:pPr lvl="1"/>
            <a:r>
              <a:rPr lang="id-ID" dirty="0" smtClean="0"/>
              <a:t>Contoh </a:t>
            </a:r>
          </a:p>
          <a:p>
            <a:pPr lvl="2"/>
            <a:r>
              <a:rPr lang="id-ID" dirty="0" smtClean="0"/>
              <a:t>Lea BX, Kal</a:t>
            </a:r>
          </a:p>
          <a:p>
            <a:pPr lvl="1"/>
            <a:endParaRPr lang="id-ID" dirty="0" smtClean="0"/>
          </a:p>
          <a:p>
            <a:pPr lvl="1"/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Base Relative Addressing</a:t>
            </a:r>
          </a:p>
          <a:p>
            <a:pPr lvl="1"/>
            <a:r>
              <a:rPr lang="id-ID" dirty="0" smtClean="0"/>
              <a:t>Untuk mengakses  suatu tabel dengan mengambil alamat  efektifnya.</a:t>
            </a:r>
          </a:p>
          <a:p>
            <a:pPr lvl="1"/>
            <a:r>
              <a:rPr lang="id-ID" dirty="0" smtClean="0"/>
              <a:t>Contoh :</a:t>
            </a:r>
          </a:p>
          <a:p>
            <a:pPr lvl="2"/>
            <a:r>
              <a:rPr lang="id-ID" dirty="0" smtClean="0"/>
              <a:t>Lea bx, tabel</a:t>
            </a:r>
          </a:p>
          <a:p>
            <a:pPr lvl="2">
              <a:buNone/>
            </a:pPr>
            <a:r>
              <a:rPr lang="id-ID" dirty="0" smtClean="0"/>
              <a:t> </a:t>
            </a:r>
            <a:r>
              <a:rPr lang="id-ID" dirty="0" smtClean="0"/>
              <a:t>    add bl,  [bx] + 2</a:t>
            </a:r>
          </a:p>
          <a:p>
            <a:pPr lvl="2">
              <a:buNone/>
            </a:pPr>
            <a:endParaRPr lang="id-ID" dirty="0" smtClean="0"/>
          </a:p>
          <a:p>
            <a:r>
              <a:rPr lang="id-ID" dirty="0" smtClean="0"/>
              <a:t>Direct Indexed Addressing</a:t>
            </a:r>
          </a:p>
          <a:p>
            <a:pPr lvl="1"/>
            <a:r>
              <a:rPr lang="id-ID" dirty="0" smtClean="0"/>
              <a:t>Mengambil alamat efektif dari suatu data dan mengakses data dengan menggunakan register SI atau DI</a:t>
            </a:r>
          </a:p>
          <a:p>
            <a:pPr lvl="1"/>
            <a:endParaRPr lang="id-ID" dirty="0" smtClean="0"/>
          </a:p>
          <a:p>
            <a:pPr lvl="1"/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</TotalTime>
  <Words>138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Mode Pengalamatan</vt:lpstr>
      <vt:lpstr>Mode Pengalamatan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 Pengalamatan</dc:title>
  <dc:creator>Axioo</dc:creator>
  <cp:lastModifiedBy>Axioo</cp:lastModifiedBy>
  <cp:revision>1</cp:revision>
  <dcterms:created xsi:type="dcterms:W3CDTF">2013-04-16T01:52:10Z</dcterms:created>
  <dcterms:modified xsi:type="dcterms:W3CDTF">2013-04-16T02:27:28Z</dcterms:modified>
</cp:coreProperties>
</file>