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0" autoAdjust="0"/>
  </p:normalViewPr>
  <p:slideViewPr>
    <p:cSldViewPr>
      <p:cViewPr>
        <p:scale>
          <a:sx n="66" d="100"/>
          <a:sy n="66" d="100"/>
        </p:scale>
        <p:origin x="-142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81838-C66F-4934-A528-49A5175CC846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81A9B-465D-4990-8F2B-B3B87F026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81A9B-465D-4990-8F2B-B3B87F026F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22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81A9B-465D-4990-8F2B-B3B87F026F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62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81A9B-465D-4990-8F2B-B3B87F026F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24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81A9B-465D-4990-8F2B-B3B87F026F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22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81A9B-465D-4990-8F2B-B3B87F026F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868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81A9B-465D-4990-8F2B-B3B87F026F5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63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81A9B-465D-4990-8F2B-B3B87F026F5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91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81A9B-465D-4990-8F2B-B3B87F026F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48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81A9B-465D-4990-8F2B-B3B87F026F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95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81A9B-465D-4990-8F2B-B3B87F026F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64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81A9B-465D-4990-8F2B-B3B87F026F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89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81A9B-465D-4990-8F2B-B3B87F026F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30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81A9B-465D-4990-8F2B-B3B87F026F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72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81A9B-465D-4990-8F2B-B3B87F026F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27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81A9B-465D-4990-8F2B-B3B87F026F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1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4DD1F15-D713-4663-B543-2D90BF59A1B9}" type="datetimeFigureOut">
              <a:rPr lang="id-ID" smtClean="0"/>
              <a:t>10/01/2013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F15-D713-4663-B543-2D90BF59A1B9}" type="datetimeFigureOut">
              <a:rPr lang="id-ID" smtClean="0"/>
              <a:t>10/01/2013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4DD1F15-D713-4663-B543-2D90BF59A1B9}" type="datetimeFigureOut">
              <a:rPr lang="id-ID" smtClean="0"/>
              <a:t>10/01/2013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F15-D713-4663-B543-2D90BF59A1B9}" type="datetimeFigureOut">
              <a:rPr lang="id-ID" smtClean="0"/>
              <a:t>10/01/2013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F15-D713-4663-B543-2D90BF59A1B9}" type="datetimeFigureOut">
              <a:rPr lang="id-ID" smtClean="0"/>
              <a:t>10/01/2013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DD1F15-D713-4663-B543-2D90BF59A1B9}" type="datetimeFigureOut">
              <a:rPr lang="id-ID" smtClean="0"/>
              <a:t>10/01/2013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DD1F15-D713-4663-B543-2D90BF59A1B9}" type="datetimeFigureOut">
              <a:rPr lang="id-ID" smtClean="0"/>
              <a:t>10/01/2013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F15-D713-4663-B543-2D90BF59A1B9}" type="datetimeFigureOut">
              <a:rPr lang="id-ID" smtClean="0"/>
              <a:t>10/01/2013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F15-D713-4663-B543-2D90BF59A1B9}" type="datetimeFigureOut">
              <a:rPr lang="id-ID" smtClean="0"/>
              <a:t>10/01/2013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F15-D713-4663-B543-2D90BF59A1B9}" type="datetimeFigureOut">
              <a:rPr lang="id-ID" smtClean="0"/>
              <a:t>10/01/2013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4DD1F15-D713-4663-B543-2D90BF59A1B9}" type="datetimeFigureOut">
              <a:rPr lang="id-ID" smtClean="0"/>
              <a:t>10/01/2013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44DD1F15-D713-4663-B543-2D90BF59A1B9}" type="datetimeFigureOut">
              <a:rPr lang="id-ID" smtClean="0"/>
              <a:t>10/01/2013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PERTEMUAN II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Elemen Dasar PHP, Mengolah Data Form dengan Methode Get dan Post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93769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Operator logika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Adalah operator yang digunakan untuk membandingkan dua variabel yang bertipe boolean, dan menghasilkan nilai True dan nilai False.</a:t>
            </a:r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321195"/>
              </p:ext>
            </p:extLst>
          </p:nvPr>
        </p:nvGraphicFramePr>
        <p:xfrm>
          <a:off x="1115616" y="371703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Bilangan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Bilangan 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And(&amp;&amp;)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Or(||)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XOR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820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58544" cy="9906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FORM,GET dan POST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Form adalah sebuah tag html yang difungsikan untuk mengirimkan data dari client side menuju server side</a:t>
            </a:r>
          </a:p>
          <a:p>
            <a:r>
              <a:rPr lang="id-ID" dirty="0" smtClean="0"/>
              <a:t>Pengiriman data dapat dilakukan dengan 2 cara, yaitu: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Get adalah metode pengiriman data menggunakan query string yang akan dikirim keserver dan nilai dari form tersebut akan ditampilkan dibaris URL atau  Address Bar.</a:t>
            </a:r>
          </a:p>
          <a:p>
            <a:pPr marL="0" indent="0">
              <a:buNone/>
            </a:pPr>
            <a:r>
              <a:rPr lang="id-ID" dirty="0" smtClean="0"/>
              <a:t>     Penulisannya : </a:t>
            </a:r>
            <a:r>
              <a:rPr lang="id-ID" dirty="0"/>
              <a:t>&lt;?php echo $_GET[nama_variable]; ?&gt;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Contoh : </a:t>
            </a:r>
            <a:r>
              <a:rPr lang="id-ID" sz="2600" dirty="0" smtClean="0"/>
              <a:t>www.amazon.com/daftar.php?nama=andris&amp;alamat=bandung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Post adalah kebalikan dari Get tidak akan menampilkan nilai formnya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Penulisannya : </a:t>
            </a:r>
            <a:r>
              <a:rPr lang="id-ID" dirty="0"/>
              <a:t>&lt;?php echo </a:t>
            </a:r>
            <a:r>
              <a:rPr lang="id-ID" dirty="0" smtClean="0"/>
              <a:t>$_POST[nama_variable</a:t>
            </a:r>
            <a:r>
              <a:rPr lang="id-ID" dirty="0"/>
              <a:t>]; ?&gt;</a:t>
            </a:r>
          </a:p>
        </p:txBody>
      </p:sp>
    </p:spTree>
    <p:extLst>
      <p:ext uri="{BB962C8B-B14F-4D97-AF65-F5344CB8AC3E}">
        <p14:creationId xmlns:p14="http://schemas.microsoft.com/office/powerpoint/2010/main" val="4219624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5212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Latih.html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28992" cy="525658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d-ID" b="1" dirty="0"/>
              <a:t>&lt;html&gt;</a:t>
            </a:r>
          </a:p>
          <a:p>
            <a:pPr marL="0" indent="0">
              <a:buNone/>
            </a:pPr>
            <a:r>
              <a:rPr lang="id-ID" b="1" dirty="0"/>
              <a:t>&lt;head&gt;</a:t>
            </a:r>
          </a:p>
          <a:p>
            <a:pPr marL="0" indent="0">
              <a:buNone/>
            </a:pPr>
            <a:r>
              <a:rPr lang="id-ID" b="1" dirty="0"/>
              <a:t>&lt;title&gt;  Latihan Pertemuan 2  &lt;/title&gt;</a:t>
            </a:r>
          </a:p>
          <a:p>
            <a:pPr marL="0" indent="0">
              <a:buNone/>
            </a:pPr>
            <a:r>
              <a:rPr lang="id-ID" b="1" dirty="0"/>
              <a:t>&lt;/head&gt;</a:t>
            </a:r>
          </a:p>
          <a:p>
            <a:pPr marL="0" indent="0">
              <a:buNone/>
            </a:pPr>
            <a:r>
              <a:rPr lang="id-ID" b="1" dirty="0"/>
              <a:t>&lt;body&gt;</a:t>
            </a:r>
          </a:p>
          <a:p>
            <a:pPr marL="0" indent="0">
              <a:buNone/>
            </a:pPr>
            <a:r>
              <a:rPr lang="id-ID" b="1" dirty="0"/>
              <a:t>&lt;form method="GET" action="latih2.php"&gt;</a:t>
            </a:r>
          </a:p>
          <a:p>
            <a:pPr marL="0" indent="0">
              <a:buNone/>
            </a:pPr>
            <a:r>
              <a:rPr lang="id-ID" b="1" dirty="0"/>
              <a:t>&lt;table border="0"&gt;</a:t>
            </a:r>
          </a:p>
          <a:p>
            <a:pPr marL="0" indent="0">
              <a:buNone/>
            </a:pPr>
            <a:r>
              <a:rPr lang="id-ID" b="1" dirty="0"/>
              <a:t>&lt;tr&gt;&lt;td&gt;Nama &lt;td&gt; &lt;input type="text" name="nama"&gt;&lt;br&gt;</a:t>
            </a:r>
          </a:p>
          <a:p>
            <a:pPr marL="0" indent="0">
              <a:buNone/>
            </a:pPr>
            <a:r>
              <a:rPr lang="id-ID" b="1" dirty="0"/>
              <a:t>&lt;tr&gt;&lt;td&gt;hoby &lt;td&gt;&lt;input type="checkbox" name="hoby" value="renang"&gt; Renang  &lt;br&gt;</a:t>
            </a:r>
          </a:p>
          <a:p>
            <a:pPr marL="0" indent="0">
              <a:buNone/>
            </a:pPr>
            <a:r>
              <a:rPr lang="id-ID" b="1" dirty="0"/>
              <a:t>&lt;tr&gt;&lt;td&gt;status &lt;td&gt;&lt;input type="radio" name="status" value="single"&gt; Single &lt;br&gt;</a:t>
            </a:r>
          </a:p>
          <a:p>
            <a:pPr marL="0" indent="0">
              <a:buNone/>
            </a:pPr>
            <a:r>
              <a:rPr lang="id-ID" b="1" dirty="0"/>
              <a:t>         &lt;input type="radio" name="status" value="menikah"&gt; Menikah &lt;br&gt;</a:t>
            </a:r>
          </a:p>
          <a:p>
            <a:pPr marL="0" indent="0">
              <a:buNone/>
            </a:pPr>
            <a:r>
              <a:rPr lang="id-ID" b="1" dirty="0"/>
              <a:t>&lt;tr&gt;&lt;td&gt;Jenis Kelamin : &lt;td&gt;&lt;select name="jeniskelamin"&gt;</a:t>
            </a:r>
          </a:p>
          <a:p>
            <a:pPr marL="0" indent="0">
              <a:buNone/>
            </a:pPr>
            <a:r>
              <a:rPr lang="id-ID" b="1" dirty="0"/>
              <a:t>                        &lt;option value="pria"&gt; Pria &lt;/</a:t>
            </a:r>
            <a:r>
              <a:rPr lang="id-ID" b="1" dirty="0" smtClean="0"/>
              <a:t>option&gt;</a:t>
            </a:r>
          </a:p>
          <a:p>
            <a:pPr marL="0" indent="0">
              <a:buNone/>
            </a:pPr>
            <a:r>
              <a:rPr lang="id-ID" b="1" dirty="0" smtClean="0"/>
              <a:t>	</a:t>
            </a:r>
            <a:r>
              <a:rPr lang="id-ID" b="1" dirty="0"/>
              <a:t> </a:t>
            </a:r>
            <a:r>
              <a:rPr lang="id-ID" b="1" dirty="0" smtClean="0"/>
              <a:t>    &lt;option value="wanita"&gt; Wanita &lt;/option&gt;</a:t>
            </a:r>
          </a:p>
          <a:p>
            <a:pPr marL="0" indent="0">
              <a:buNone/>
            </a:pPr>
            <a:r>
              <a:rPr lang="id-ID" b="1" dirty="0"/>
              <a:t> </a:t>
            </a:r>
            <a:r>
              <a:rPr lang="id-ID" b="1" dirty="0" smtClean="0"/>
              <a:t>                       &lt;/</a:t>
            </a:r>
            <a:r>
              <a:rPr lang="id-ID" b="1" dirty="0"/>
              <a:t>select&gt; </a:t>
            </a:r>
          </a:p>
          <a:p>
            <a:pPr marL="0" indent="0">
              <a:buNone/>
            </a:pPr>
            <a:r>
              <a:rPr lang="id-ID" b="1" dirty="0"/>
              <a:t>&lt;input type="submit" name="kirim" value="Kirim"&gt;</a:t>
            </a:r>
          </a:p>
          <a:p>
            <a:pPr marL="0" indent="0">
              <a:buNone/>
            </a:pPr>
            <a:r>
              <a:rPr lang="id-ID" b="1" dirty="0"/>
              <a:t>&lt;/table&gt;</a:t>
            </a:r>
          </a:p>
          <a:p>
            <a:pPr marL="0" indent="0">
              <a:buNone/>
            </a:pPr>
            <a:r>
              <a:rPr lang="id-ID" b="1" dirty="0"/>
              <a:t>&lt;/form&gt;</a:t>
            </a:r>
          </a:p>
          <a:p>
            <a:pPr marL="0" indent="0">
              <a:buNone/>
            </a:pPr>
            <a:r>
              <a:rPr lang="id-ID" b="1" dirty="0"/>
              <a:t>&lt;/body&gt;</a:t>
            </a:r>
          </a:p>
          <a:p>
            <a:pPr marL="0" indent="0">
              <a:buNone/>
            </a:pPr>
            <a:r>
              <a:rPr lang="id-ID" b="1" dirty="0"/>
              <a:t>&lt;/html&gt;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31999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Latih2.php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/>
              <a:t>&lt;?php</a:t>
            </a:r>
          </a:p>
          <a:p>
            <a:pPr marL="0" indent="0">
              <a:buNone/>
            </a:pPr>
            <a:r>
              <a:rPr lang="id-ID" dirty="0"/>
              <a:t>echo $_GET['nama'];</a:t>
            </a:r>
          </a:p>
          <a:p>
            <a:pPr marL="0" indent="0">
              <a:buNone/>
            </a:pPr>
            <a:r>
              <a:rPr lang="id-ID" dirty="0"/>
              <a:t>echo "&lt;br&gt;";</a:t>
            </a:r>
          </a:p>
          <a:p>
            <a:pPr marL="0" indent="0">
              <a:buNone/>
            </a:pPr>
            <a:r>
              <a:rPr lang="id-ID" dirty="0"/>
              <a:t>echo $_GET['hoby'];</a:t>
            </a:r>
          </a:p>
          <a:p>
            <a:pPr marL="0" indent="0">
              <a:buNone/>
            </a:pPr>
            <a:r>
              <a:rPr lang="id-ID" dirty="0"/>
              <a:t>echo "&lt;br&gt;";</a:t>
            </a:r>
          </a:p>
          <a:p>
            <a:pPr marL="0" indent="0">
              <a:buNone/>
            </a:pPr>
            <a:r>
              <a:rPr lang="id-ID" dirty="0"/>
              <a:t>echo $_GET['status'];</a:t>
            </a:r>
          </a:p>
          <a:p>
            <a:pPr marL="0" indent="0">
              <a:buNone/>
            </a:pPr>
            <a:r>
              <a:rPr lang="id-ID" dirty="0"/>
              <a:t>echo "&lt;br&gt;";</a:t>
            </a:r>
          </a:p>
          <a:p>
            <a:pPr marL="0" indent="0">
              <a:buNone/>
            </a:pPr>
            <a:r>
              <a:rPr lang="id-ID" dirty="0"/>
              <a:t>echo $_GET['jeniskelamin'];</a:t>
            </a:r>
          </a:p>
          <a:p>
            <a:pPr marL="0" indent="0">
              <a:buNone/>
            </a:pPr>
            <a:r>
              <a:rPr lang="id-ID" dirty="0"/>
              <a:t>echo "&lt;br&gt;";</a:t>
            </a:r>
          </a:p>
          <a:p>
            <a:pPr marL="0" indent="0">
              <a:buNone/>
            </a:pPr>
            <a:r>
              <a:rPr lang="id-ID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41562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Latih.php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856984" cy="51411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d-ID" sz="5500" b="1" dirty="0"/>
              <a:t>&lt;html&gt;</a:t>
            </a:r>
          </a:p>
          <a:p>
            <a:pPr marL="0" indent="0">
              <a:buNone/>
            </a:pPr>
            <a:r>
              <a:rPr lang="id-ID" sz="5500" b="1" dirty="0"/>
              <a:t>&lt;head&gt;</a:t>
            </a:r>
          </a:p>
          <a:p>
            <a:pPr marL="0" indent="0">
              <a:buNone/>
            </a:pPr>
            <a:r>
              <a:rPr lang="id-ID" sz="5500" b="1" dirty="0"/>
              <a:t>&lt;title&gt;  Latihan Pertemuan 2  &lt;/title&gt;</a:t>
            </a:r>
          </a:p>
          <a:p>
            <a:pPr marL="0" indent="0">
              <a:buNone/>
            </a:pPr>
            <a:r>
              <a:rPr lang="id-ID" sz="5500" b="1" dirty="0"/>
              <a:t>&lt;/head&gt;</a:t>
            </a:r>
          </a:p>
          <a:p>
            <a:pPr marL="0" indent="0">
              <a:buNone/>
            </a:pPr>
            <a:r>
              <a:rPr lang="id-ID" sz="5500" b="1" dirty="0"/>
              <a:t>&lt;body&gt;</a:t>
            </a:r>
          </a:p>
          <a:p>
            <a:pPr marL="0" indent="0">
              <a:buNone/>
            </a:pPr>
            <a:r>
              <a:rPr lang="id-ID" sz="5500" b="1" dirty="0"/>
              <a:t>&lt;form method="GET" action="latih2.php"&gt;</a:t>
            </a:r>
          </a:p>
          <a:p>
            <a:pPr marL="0" indent="0">
              <a:buNone/>
            </a:pPr>
            <a:r>
              <a:rPr lang="id-ID" sz="5500" b="1" dirty="0"/>
              <a:t>&lt;table border="0"&gt;</a:t>
            </a:r>
          </a:p>
          <a:p>
            <a:pPr marL="0" indent="0">
              <a:buNone/>
            </a:pPr>
            <a:r>
              <a:rPr lang="id-ID" sz="5500" b="1" dirty="0"/>
              <a:t>&lt;tr&gt;&lt;td&gt;Nama &lt;td&gt; &lt;input type="text" name="nama"&gt;&lt;br&gt;</a:t>
            </a:r>
          </a:p>
          <a:p>
            <a:pPr marL="0" indent="0">
              <a:buNone/>
            </a:pPr>
            <a:r>
              <a:rPr lang="id-ID" sz="5500" b="1" dirty="0"/>
              <a:t>&lt;tr&gt;&lt;td&gt;hoby &lt;td&gt;&lt;input type="checkbox" name="hoby" value="renang"&gt; Renang  &lt;br&gt;</a:t>
            </a:r>
          </a:p>
          <a:p>
            <a:pPr marL="0" indent="0">
              <a:buNone/>
            </a:pPr>
            <a:r>
              <a:rPr lang="id-ID" sz="5500" b="1" dirty="0"/>
              <a:t>&lt;tr&gt;&lt;td&gt;status &lt;td&gt;&lt;input type="radio" name="status" value="single"&gt; Single &lt;br&gt;</a:t>
            </a:r>
          </a:p>
          <a:p>
            <a:pPr marL="0" indent="0">
              <a:buNone/>
            </a:pPr>
            <a:r>
              <a:rPr lang="id-ID" sz="5500" b="1" dirty="0"/>
              <a:t>         &lt;input type="radio" name="status" value="menikah"&gt; Menikah &lt;br&gt;</a:t>
            </a:r>
          </a:p>
          <a:p>
            <a:pPr marL="0" indent="0">
              <a:buNone/>
            </a:pPr>
            <a:r>
              <a:rPr lang="id-ID" sz="5500" b="1" dirty="0"/>
              <a:t>&lt;tr&gt;&lt;td&gt;Jenis Kelamin : &lt;td&gt;&lt;select name="jeniskelamin"&gt;</a:t>
            </a:r>
          </a:p>
          <a:p>
            <a:pPr marL="0" indent="0">
              <a:buNone/>
            </a:pPr>
            <a:r>
              <a:rPr lang="id-ID" sz="5500" b="1" dirty="0"/>
              <a:t>                        &lt;option value="pria"&gt; Pria &lt;/option</a:t>
            </a:r>
            <a:r>
              <a:rPr lang="id-ID" sz="5500" b="1" dirty="0" smtClean="0"/>
              <a:t>&gt;</a:t>
            </a:r>
          </a:p>
          <a:p>
            <a:pPr marL="0" indent="0">
              <a:buNone/>
            </a:pPr>
            <a:r>
              <a:rPr lang="id-ID" sz="5500" b="1" dirty="0"/>
              <a:t> </a:t>
            </a:r>
            <a:r>
              <a:rPr lang="id-ID" sz="5500" b="1" dirty="0" smtClean="0"/>
              <a:t>                       </a:t>
            </a:r>
            <a:r>
              <a:rPr lang="id-ID" sz="5500" b="1" dirty="0"/>
              <a:t>&lt;option value="wanita"&gt; Wanita &lt;/</a:t>
            </a:r>
            <a:r>
              <a:rPr lang="id-ID" sz="5500" b="1" dirty="0" smtClean="0"/>
              <a:t>option</a:t>
            </a:r>
            <a:endParaRPr lang="id-ID" sz="5500" b="1" dirty="0"/>
          </a:p>
          <a:p>
            <a:pPr marL="0" indent="0">
              <a:buNone/>
            </a:pPr>
            <a:r>
              <a:rPr lang="id-ID" sz="5500" b="1" dirty="0" smtClean="0"/>
              <a:t>	  &lt;/</a:t>
            </a:r>
            <a:r>
              <a:rPr lang="id-ID" sz="5500" b="1" dirty="0"/>
              <a:t>select&gt; </a:t>
            </a:r>
          </a:p>
          <a:p>
            <a:pPr marL="0" indent="0">
              <a:buNone/>
            </a:pPr>
            <a:r>
              <a:rPr lang="id-ID" sz="5500" b="1" dirty="0"/>
              <a:t>&lt;input type="submit" name="kirim" value="Kirim"&gt;</a:t>
            </a:r>
          </a:p>
          <a:p>
            <a:pPr marL="0" indent="0">
              <a:buNone/>
            </a:pPr>
            <a:r>
              <a:rPr lang="id-ID" sz="5500" b="1" dirty="0"/>
              <a:t>&lt;/table&gt;</a:t>
            </a:r>
          </a:p>
          <a:p>
            <a:pPr marL="0" indent="0">
              <a:buNone/>
            </a:pPr>
            <a:r>
              <a:rPr lang="id-ID" sz="5500" b="1" dirty="0"/>
              <a:t>&lt;/form&gt;</a:t>
            </a:r>
          </a:p>
          <a:p>
            <a:pPr marL="0" indent="0">
              <a:buNone/>
            </a:pPr>
            <a:r>
              <a:rPr lang="id-ID" sz="5500" b="1" dirty="0"/>
              <a:t>&lt;/body&gt;</a:t>
            </a:r>
          </a:p>
          <a:p>
            <a:pPr marL="0" indent="0">
              <a:buNone/>
            </a:pPr>
            <a:r>
              <a:rPr lang="id-ID" sz="5500" b="1" dirty="0"/>
              <a:t>&lt;/html&gt;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08635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Latih2.php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dirty="0"/>
              <a:t>&lt;?php</a:t>
            </a:r>
          </a:p>
          <a:p>
            <a:pPr marL="0" indent="0">
              <a:buNone/>
            </a:pPr>
            <a:r>
              <a:rPr lang="id-ID" dirty="0"/>
              <a:t>$nama=$_GET['nama'];</a:t>
            </a:r>
          </a:p>
          <a:p>
            <a:pPr marL="0" indent="0">
              <a:buNone/>
            </a:pPr>
            <a:r>
              <a:rPr lang="id-ID" dirty="0"/>
              <a:t>$hoby=$_GET['hoby'];</a:t>
            </a:r>
          </a:p>
          <a:p>
            <a:pPr marL="0" indent="0">
              <a:buNone/>
            </a:pPr>
            <a:r>
              <a:rPr lang="id-ID" dirty="0"/>
              <a:t>$status=$_GET['status'];</a:t>
            </a:r>
          </a:p>
          <a:p>
            <a:pPr marL="0" indent="0">
              <a:buNone/>
            </a:pPr>
            <a:r>
              <a:rPr lang="id-ID" dirty="0"/>
              <a:t>$jeniskelamin=$_GET['jeniskelamin'];</a:t>
            </a:r>
          </a:p>
          <a:p>
            <a:pPr marL="0" indent="0">
              <a:buNone/>
            </a:pPr>
            <a:r>
              <a:rPr lang="id-ID" dirty="0"/>
              <a:t>echo $nama;</a:t>
            </a:r>
          </a:p>
          <a:p>
            <a:pPr marL="0" indent="0">
              <a:buNone/>
            </a:pPr>
            <a:r>
              <a:rPr lang="id-ID" dirty="0"/>
              <a:t>echo "&lt;br&gt;";</a:t>
            </a:r>
          </a:p>
          <a:p>
            <a:pPr marL="0" indent="0">
              <a:buNone/>
            </a:pPr>
            <a:r>
              <a:rPr lang="id-ID" dirty="0"/>
              <a:t>echo $hoby;</a:t>
            </a:r>
          </a:p>
          <a:p>
            <a:pPr marL="0" indent="0">
              <a:buNone/>
            </a:pPr>
            <a:r>
              <a:rPr lang="id-ID" dirty="0"/>
              <a:t>echo "&lt;br&gt;";</a:t>
            </a:r>
          </a:p>
          <a:p>
            <a:pPr marL="0" indent="0">
              <a:buNone/>
            </a:pPr>
            <a:r>
              <a:rPr lang="id-ID" dirty="0"/>
              <a:t>echo $status;</a:t>
            </a:r>
          </a:p>
          <a:p>
            <a:pPr marL="0" indent="0">
              <a:buNone/>
            </a:pPr>
            <a:r>
              <a:rPr lang="id-ID" dirty="0"/>
              <a:t>echo "&lt;br&gt;";</a:t>
            </a:r>
          </a:p>
          <a:p>
            <a:pPr marL="0" indent="0">
              <a:buNone/>
            </a:pPr>
            <a:r>
              <a:rPr lang="id-ID" dirty="0"/>
              <a:t>echo $jeniskelamin;</a:t>
            </a:r>
          </a:p>
          <a:p>
            <a:pPr marL="0" indent="0">
              <a:buNone/>
            </a:pPr>
            <a:r>
              <a:rPr lang="id-ID" dirty="0"/>
              <a:t>echo "&lt;br&gt;";</a:t>
            </a:r>
          </a:p>
          <a:p>
            <a:pPr marL="0" indent="0">
              <a:buNone/>
            </a:pPr>
            <a:r>
              <a:rPr lang="id-ID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92049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PHP adalah bahasa script yang dijalankan diserver artinya semua script yang tercipta dijalankan diserver dan hasilnya ditampilkan dibrowser.</a:t>
            </a:r>
          </a:p>
          <a:p>
            <a:pPr marL="0" indent="0">
              <a:buNone/>
            </a:pPr>
            <a:r>
              <a:rPr lang="id-ID" dirty="0" smtClean="0"/>
              <a:t>File php terdiri atas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Teks, tag php dan tag html.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File php akan dikirim keserver dan file html yang dikirimkan kebrowser.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File dapat berekstensi .php,.php3,or.phtml.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5422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Elemen dasar 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Karakter</a:t>
            </a:r>
          </a:p>
          <a:p>
            <a:r>
              <a:rPr lang="id-ID" dirty="0" smtClean="0"/>
              <a:t>Pengenal</a:t>
            </a:r>
          </a:p>
          <a:p>
            <a:r>
              <a:rPr lang="id-ID" dirty="0" smtClean="0"/>
              <a:t>Tipe data</a:t>
            </a:r>
          </a:p>
          <a:p>
            <a:r>
              <a:rPr lang="id-ID" dirty="0" smtClean="0"/>
              <a:t>Konstanta</a:t>
            </a:r>
          </a:p>
          <a:p>
            <a:r>
              <a:rPr lang="id-ID" dirty="0" smtClean="0"/>
              <a:t>Variabel</a:t>
            </a:r>
          </a:p>
          <a:p>
            <a:r>
              <a:rPr lang="id-ID" dirty="0" smtClean="0"/>
              <a:t>Operator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18258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Karakter, Variabel dan Konstanta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856984" cy="5301208"/>
          </a:xfrm>
        </p:spPr>
        <p:txBody>
          <a:bodyPr>
            <a:noAutofit/>
          </a:bodyPr>
          <a:lstStyle/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Karakter dapat Berupa angka,huruf  tunggal, sebuah spasi, dan simbol(*,&amp;,-).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Variabel adalah sebuah nama untuk menyimpan data sementara yang nilai dapat berubah-ubah </a:t>
            </a:r>
          </a:p>
          <a:p>
            <a:pPr marL="0" indent="0"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Aturan memberikan penamaan sebagai berikut: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Karakter yang dapat digunakan adalah huruf,angka dan spasi.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Diawali dengan tanda dollar($).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Karakter pertama harus dapat berupa angka dan garis bawah.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Panjang pengenal tidak terbatas.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Case sensitif, artinya penamaan huruf besar dan kecilnya sangat diperhatikan, kecuali fungsi didalam php misalkan echo ditulis menjadi Echo dan print menjadi PRINT.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Konstanta adalah sebuah penamaan yang mempunyai nilai yang tetap.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Standar penulisan konstanta:</a:t>
            </a:r>
          </a:p>
          <a:p>
            <a:pPr marL="0" indent="0"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     Define(“nilai”,80); pemanggilannya agak berbeda menjadi echo(nilai).</a:t>
            </a:r>
          </a:p>
          <a:p>
            <a:endParaRPr lang="id-ID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78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Tipe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Tipe data secara umum dapat dibagi menjadi sebagai berikut: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Integer(bilangan bulat)</a:t>
            </a:r>
          </a:p>
          <a:p>
            <a:pPr marL="0" indent="0">
              <a:buNone/>
            </a:pPr>
            <a:r>
              <a:rPr lang="id-ID" dirty="0" smtClean="0"/>
              <a:t>Contoh : $a=10; $b=25;</a:t>
            </a:r>
          </a:p>
          <a:p>
            <a:pPr marL="514350" indent="-514350">
              <a:buFont typeface="+mj-lt"/>
              <a:buAutoNum type="arabicParenR" startAt="2"/>
            </a:pPr>
            <a:r>
              <a:rPr lang="id-ID" dirty="0" smtClean="0"/>
              <a:t>Double/float(bilangan pecahan).</a:t>
            </a:r>
          </a:p>
          <a:p>
            <a:pPr marL="0" indent="0">
              <a:buNone/>
            </a:pPr>
            <a:r>
              <a:rPr lang="id-ID" dirty="0" smtClean="0"/>
              <a:t>Contoh: $harga=50000.00;  nilai=84.75;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String( sederetan kumpulan karakter)</a:t>
            </a:r>
          </a:p>
          <a:p>
            <a:pPr marL="0" indent="0">
              <a:buNone/>
            </a:pPr>
            <a:r>
              <a:rPr lang="id-ID" dirty="0" smtClean="0"/>
              <a:t>Contoh : $nama=“Andris Sahata”;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id-ID" dirty="0" smtClean="0"/>
              <a:t>Array(sebuah variabel yang mempunyai tipe data yang sama)</a:t>
            </a:r>
          </a:p>
          <a:p>
            <a:pPr marL="0" indent="0">
              <a:buNone/>
            </a:pPr>
            <a:r>
              <a:rPr lang="id-ID" dirty="0" smtClean="0"/>
              <a:t>Contoh : nama[0]:”Sita”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23248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adalah simbol yang digunakan untuk melakukan operasi perhitungan, perbandingan atau pemberian nilai.</a:t>
            </a:r>
          </a:p>
          <a:p>
            <a:r>
              <a:rPr lang="id-ID" dirty="0" smtClean="0"/>
              <a:t>Jenis operator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Operator Aritmatika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Operator penugasan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Operator Pembanding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Operator Logika.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3750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Operator Aritmatika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4499217"/>
              </p:ext>
            </p:extLst>
          </p:nvPr>
        </p:nvGraphicFramePr>
        <p:xfrm>
          <a:off x="1187624" y="1916832"/>
          <a:ext cx="6840761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590139"/>
                <a:gridCol w="245042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OPERATOR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FUNGSI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PRIORITAS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+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Penjumlahan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Ketiga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-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Pengurangan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Ketiga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*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Perkalian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Kedua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/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Pembagian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Kedua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++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Penaikan</a:t>
                      </a:r>
                      <a:r>
                        <a:rPr lang="id-ID" sz="2800" baseline="0" dirty="0" smtClean="0"/>
                        <a:t> 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Pertama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--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Penurunan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Pertama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808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Operator penugasan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Digunakan untuk memberikan suatu nilai ke dalam variabel.</a:t>
            </a:r>
          </a:p>
          <a:p>
            <a:r>
              <a:rPr lang="id-ID" dirty="0" smtClean="0"/>
              <a:t>$N=100;</a:t>
            </a:r>
          </a:p>
          <a:p>
            <a:r>
              <a:rPr lang="id-ID" dirty="0" smtClean="0"/>
              <a:t>$N +=5;</a:t>
            </a:r>
          </a:p>
          <a:p>
            <a:r>
              <a:rPr lang="id-ID" dirty="0" smtClean="0"/>
              <a:t>$N -=5;</a:t>
            </a:r>
          </a:p>
          <a:p>
            <a:r>
              <a:rPr lang="id-ID" dirty="0" smtClean="0"/>
              <a:t>$N /=2;</a:t>
            </a:r>
          </a:p>
          <a:p>
            <a:r>
              <a:rPr lang="id-ID" dirty="0" smtClean="0"/>
              <a:t>$N %=5;</a:t>
            </a:r>
          </a:p>
          <a:p>
            <a:r>
              <a:rPr lang="id-ID" dirty="0" smtClean="0"/>
              <a:t>$N =“Seratus”;</a:t>
            </a:r>
          </a:p>
          <a:p>
            <a:r>
              <a:rPr lang="id-ID" dirty="0" smtClean="0"/>
              <a:t>$N .=“Enam”; tanda . Adalah untuk menggabungkan</a:t>
            </a:r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396666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Operator Pembanding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4917267"/>
              </p:ext>
            </p:extLst>
          </p:nvPr>
        </p:nvGraphicFramePr>
        <p:xfrm>
          <a:off x="467544" y="1916832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1512168"/>
                <a:gridCol w="5266928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OPERATOR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CONTOH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==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$X==$Y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Bernilai</a:t>
                      </a:r>
                      <a:r>
                        <a:rPr lang="id-ID" baseline="0" dirty="0" smtClean="0"/>
                        <a:t> True jika $x sama dengan $y 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!=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$x!=$y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Bernilai True jika</a:t>
                      </a:r>
                      <a:r>
                        <a:rPr lang="id-ID" baseline="0" dirty="0" smtClean="0"/>
                        <a:t> $x tidak sama dengan $y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&lt;=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$x&lt;=$y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Bernilai true jika $x</a:t>
                      </a:r>
                      <a:r>
                        <a:rPr lang="id-ID" baseline="0" dirty="0" smtClean="0"/>
                        <a:t> kurang sama dengan $y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&gt;=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$x&gt;=$y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Bernilai</a:t>
                      </a:r>
                      <a:r>
                        <a:rPr lang="id-ID" baseline="0" dirty="0" smtClean="0"/>
                        <a:t> true jika $x lebih dari sama dengan $y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&lt;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$x&lt;$y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Bernilai true</a:t>
                      </a:r>
                      <a:r>
                        <a:rPr lang="id-ID" baseline="0" dirty="0" smtClean="0"/>
                        <a:t> jika $x kurang dari $y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&gt;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$x&gt;$y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Bernilai true jika $x</a:t>
                      </a:r>
                      <a:r>
                        <a:rPr lang="id-ID" baseline="0" dirty="0" smtClean="0"/>
                        <a:t> lebih dari $ y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10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TS010352479</Template>
  <TotalTime>1432</TotalTime>
  <Words>1018</Words>
  <Application>Microsoft Office PowerPoint</Application>
  <PresentationFormat>On-screen Show (4:3)</PresentationFormat>
  <Paragraphs>215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Student presentation</vt:lpstr>
      <vt:lpstr>PERTEMUAN II</vt:lpstr>
      <vt:lpstr>PHP</vt:lpstr>
      <vt:lpstr>Elemen dasar PHP</vt:lpstr>
      <vt:lpstr>Karakter, Variabel dan Konstanta</vt:lpstr>
      <vt:lpstr>Tipe data</vt:lpstr>
      <vt:lpstr>OPERATOR</vt:lpstr>
      <vt:lpstr>Operator Aritmatika</vt:lpstr>
      <vt:lpstr>Operator penugasan</vt:lpstr>
      <vt:lpstr>Operator Pembanding</vt:lpstr>
      <vt:lpstr>Operator logika </vt:lpstr>
      <vt:lpstr>FORM,GET dan POST</vt:lpstr>
      <vt:lpstr>Latih.html</vt:lpstr>
      <vt:lpstr>Latih2.php</vt:lpstr>
      <vt:lpstr>Latih.php</vt:lpstr>
      <vt:lpstr>Latih2.php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II</dc:title>
  <dc:creator>User</dc:creator>
  <cp:lastModifiedBy>andris</cp:lastModifiedBy>
  <cp:revision>21</cp:revision>
  <dcterms:created xsi:type="dcterms:W3CDTF">2012-03-05T02:54:10Z</dcterms:created>
  <dcterms:modified xsi:type="dcterms:W3CDTF">2013-01-10T07:31:46Z</dcterms:modified>
</cp:coreProperties>
</file>