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0" r:id="rId3"/>
    <p:sldId id="262" r:id="rId4"/>
    <p:sldId id="261" r:id="rId5"/>
    <p:sldId id="263" r:id="rId6"/>
    <p:sldId id="267" r:id="rId7"/>
    <p:sldId id="264" r:id="rId8"/>
    <p:sldId id="265" r:id="rId9"/>
    <p:sldId id="270" r:id="rId10"/>
    <p:sldId id="268" r:id="rId11"/>
    <p:sldId id="269" r:id="rId12"/>
    <p:sldId id="271" r:id="rId13"/>
    <p:sldId id="272" r:id="rId14"/>
    <p:sldId id="274" r:id="rId15"/>
    <p:sldId id="273" r:id="rId16"/>
    <p:sldId id="277" r:id="rId17"/>
    <p:sldId id="276" r:id="rId18"/>
    <p:sldId id="275" r:id="rId19"/>
    <p:sldId id="278" r:id="rId20"/>
    <p:sldId id="279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2A460-8CE3-4CD9-B292-C0FB5893BF6F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A5582-9F78-48D1-B31E-0E4F0BD7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3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76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77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98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80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05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4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27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09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93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5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83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31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403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88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8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8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7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16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2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2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07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SELEKSI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1600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ctr">
              <a:spcBef>
                <a:spcPct val="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 &amp; STRUKTUR DATA I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5257800"/>
            <a:ext cx="9144000" cy="1143000"/>
          </a:xfrm>
          <a:prstGeom prst="rect">
            <a:avLst/>
          </a:prstGeom>
        </p:spPr>
        <p:txBody>
          <a:bodyPr vert="horz" lIns="100584" t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STUDI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SISTEM INFORMASI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000" b="1" dirty="0" smtClean="0"/>
              <a:t>2012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44196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Mendefinisikan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dilakukan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juga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false</a:t>
            </a:r>
            <a:r>
              <a:rPr kumimoji="0" lang="en-US" sz="21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true,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mengeksekusi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semua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terdapat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if (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else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dikerjakan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).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1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false,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mengeksekusi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semua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else (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if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tidak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dikerjakan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)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  <a:endParaRPr kumimoji="0" lang="en-US" sz="21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5867400" cy="1676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statemen_jika_kondisi_benar-1;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statemen_jika_kondisi_salah-1;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5867400" cy="441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statemen_jika_kondisi_benar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statemen_jika_kondisi_salah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LEBIH 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915400" cy="8382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Menempatkan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beberapa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sesuai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dengan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kebutuhan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</a:t>
            </a:r>
            <a:r>
              <a:rPr kumimoji="0" lang="en-US" sz="21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LEBIH 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915400" cy="4572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1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4572000" cy="441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3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414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	if (n &lt;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Bukan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   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4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60) &amp;&amp;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&lt;= 100)){</a:t>
            </a:r>
          </a:p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LULUS.");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if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60)){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TIDAK LULUS.");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else{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Input SALAH!");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847665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1: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&amp;a);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2: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&amp;b);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(a &gt; b){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Dari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if (a &lt; b){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Kecil Dari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else{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if (a == b) 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746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SWITCH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3962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SWITCH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digunakan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untuk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melakukan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pemilihan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terhadap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konstan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4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ekspresi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harus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dideklarasikan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sebagai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bilangan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bulat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karakter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631825" marR="0" lvl="0" indent="-51435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SWITCH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295400"/>
            <a:ext cx="5486400" cy="4953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Switch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case nilai_konstan1: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case nilai_konstan2: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statemen_alternatif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066800"/>
            <a:ext cx="9144000" cy="36576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SATU KASUS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DUA KASUS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LEBIH DARI DUA KASUS</a:t>
            </a:r>
          </a:p>
          <a:p>
            <a:pPr marL="58738" marR="0" lvl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lang="en-US" sz="2800" b="1" baseline="0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SWITCH</a:t>
            </a:r>
            <a:endParaRPr kumimoji="0" lang="en-US" sz="2800" b="1" i="0" u="none" strike="noStrike" kern="1200" cap="none" spc="0" normalizeH="0" baseline="0" noProof="0" dirty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00304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switch (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case 1 :{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MINGGU",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case 2 :{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SENIN",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default : 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TIDAK DITEMUKAN!",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7620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2400" dirty="0" smtClean="0"/>
              <a:t>PT. XYZ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penggajian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A,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Rp.1 </a:t>
            </a:r>
            <a:r>
              <a:rPr lang="en-US" sz="2400" dirty="0" err="1" smtClean="0"/>
              <a:t>juta</a:t>
            </a:r>
            <a:r>
              <a:rPr lang="en-US" sz="2400" dirty="0" smtClean="0"/>
              <a:t>, </a:t>
            </a:r>
            <a:r>
              <a:rPr lang="en-US" sz="2400" dirty="0" err="1" smtClean="0"/>
              <a:t>Rp</a:t>
            </a:r>
            <a:r>
              <a:rPr lang="en-US" sz="2400" dirty="0" smtClean="0"/>
              <a:t>. 2 </a:t>
            </a:r>
            <a:r>
              <a:rPr lang="en-US" sz="2400" dirty="0" err="1" smtClean="0"/>
              <a:t>juta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3 </a:t>
            </a:r>
            <a:r>
              <a:rPr lang="en-US" sz="2400" dirty="0" err="1" smtClean="0"/>
              <a:t>juta</a:t>
            </a:r>
            <a:r>
              <a:rPr lang="en-US" sz="2400" dirty="0" smtClean="0"/>
              <a:t>. Perusahaan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tunjangan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A,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5%, 10% </a:t>
            </a:r>
            <a:r>
              <a:rPr lang="en-US" sz="2400" dirty="0" err="1" smtClean="0"/>
              <a:t>dan</a:t>
            </a:r>
            <a:r>
              <a:rPr lang="en-US" sz="2400" dirty="0" smtClean="0"/>
              <a:t> 15%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.</a:t>
            </a:r>
          </a:p>
          <a:p>
            <a:pPr marL="236538" algn="just">
              <a:lnSpc>
                <a:spcPct val="15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ppn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.</a:t>
            </a:r>
          </a:p>
          <a:p>
            <a:pPr marL="236538" algn="just">
              <a:lnSpc>
                <a:spcPct val="150000"/>
              </a:lnSpc>
            </a:pPr>
            <a:r>
              <a:rPr lang="en-US" sz="2400" dirty="0" err="1" smtClean="0"/>
              <a:t>Berapakah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bersih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bulannya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990600"/>
          <a:ext cx="7315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86000"/>
                <a:gridCol w="2133600"/>
                <a:gridCol w="15240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Golongan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Tunjangan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PPN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1,000,000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2,000,000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3,000,000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4953000"/>
            <a:ext cx="822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Bersih</a:t>
            </a:r>
            <a:r>
              <a:rPr lang="en-US" b="1" dirty="0" smtClean="0"/>
              <a:t> = (</a:t>
            </a: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+ (</a:t>
            </a: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* </a:t>
            </a:r>
            <a:r>
              <a:rPr lang="en-US" b="1" dirty="0" err="1" smtClean="0"/>
              <a:t>Tunjangan</a:t>
            </a:r>
            <a:r>
              <a:rPr lang="en-US" b="1" dirty="0" smtClean="0"/>
              <a:t>)) – 0,05</a:t>
            </a:r>
            <a:endParaRPr lang="en-US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762000"/>
            <a:ext cx="4572000" cy="5598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#define </a:t>
            </a:r>
            <a:r>
              <a:rPr lang="en-US" sz="1200" b="1" dirty="0" err="1" smtClean="0"/>
              <a:t>ppn</a:t>
            </a:r>
            <a:r>
              <a:rPr lang="en-US" sz="1200" b="1" dirty="0" smtClean="0"/>
              <a:t> 0.05;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main()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double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char 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printf</a:t>
            </a:r>
            <a:r>
              <a:rPr lang="en-US" sz="1200" b="1" dirty="0" smtClean="0"/>
              <a:t> ("\n </a:t>
            </a:r>
            <a:r>
              <a:rPr lang="en-US" sz="1200" b="1" dirty="0" err="1" smtClean="0"/>
              <a:t>Golongan</a:t>
            </a:r>
            <a:r>
              <a:rPr lang="en-US" sz="1200" b="1" dirty="0" smtClean="0"/>
              <a:t> : "); </a:t>
            </a:r>
            <a:r>
              <a:rPr lang="en-US" sz="1200" b="1" dirty="0" err="1" smtClean="0"/>
              <a:t>scanf</a:t>
            </a:r>
            <a:r>
              <a:rPr lang="en-US" sz="1200" b="1" dirty="0" smtClean="0"/>
              <a:t> ("%c", &amp;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'a')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'A')){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1000000;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0.10;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}        else 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'b')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'B')){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2000000;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0.15;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}        else 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'c')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'C'))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3000000;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0.20;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}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7620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</a:t>
            </a:r>
            <a:r>
              <a:rPr lang="en-US" sz="1200" b="1" dirty="0" err="1" smtClean="0"/>
              <a:t>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 = (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+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) -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printf</a:t>
            </a:r>
            <a:r>
              <a:rPr lang="en-US" sz="1200" b="1" dirty="0" smtClean="0"/>
              <a:t> ("\n </a:t>
            </a:r>
            <a:r>
              <a:rPr lang="en-US" sz="1200" b="1" dirty="0" err="1" smtClean="0"/>
              <a:t>Gaji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Bersih</a:t>
            </a:r>
            <a:r>
              <a:rPr lang="en-US" sz="1200" b="1" dirty="0" smtClean="0"/>
              <a:t> = Rp.%.2lf",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getch</a:t>
            </a:r>
            <a:r>
              <a:rPr lang="en-US" sz="1200" b="1" dirty="0" smtClean="0"/>
              <a:t>();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return 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}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943100" y="3467100"/>
            <a:ext cx="5257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Ilustrasi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1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1524000" y="1905000"/>
            <a:ext cx="6705600" cy="1219200"/>
          </a:xfrm>
          <a:prstGeom prst="foldedCorner">
            <a:avLst>
              <a:gd name="adj" fmla="val 28764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Ucok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lulus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57600"/>
            <a:ext cx="89154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Ilustrasi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2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524000" y="4267200"/>
            <a:ext cx="6705600" cy="1219200"/>
          </a:xfrm>
          <a:prstGeom prst="foldedCorner">
            <a:avLst>
              <a:gd name="adj" fmla="val 28764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Ucok</a:t>
            </a:r>
            <a:r>
              <a:rPr lang="en-US" sz="2000" dirty="0" smtClean="0"/>
              <a:t> lulus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33528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Penyeleksian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berkondisi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bersyarat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).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Digunakan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untuk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melakukan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penyeleksian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terhadap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suatu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keadaan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disesuaikan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dengan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500" b="1" baseline="0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Setiap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baik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terpenuhi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selalu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memiliki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konsekuensi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  <a:endParaRPr kumimoji="0" lang="en-US" sz="25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4876800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STATEMEN IF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merupakan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sebuah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pernyataan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menjadi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patokan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/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syarat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diseleksi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oleh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6799263" algn="l"/>
              </a:tabLst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selalu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menghasilkan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nilai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false.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harus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mengandung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unsur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relasi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logika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1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Bulat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   </a:t>
            </a: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/>
            <a:endParaRPr lang="en-US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2813" marR="0" lvl="0" indent="-455613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SATU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40386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Hanya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mendefinisikan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dilakukan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jika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true.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true,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mengeksekusi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terdapat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if 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(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dikerjakan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)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false,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keluar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 (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dikerjakan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).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2813" marR="0" lvl="0" indent="-455613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SATU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600" y="2286000"/>
            <a:ext cx="3657600" cy="2286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2286000"/>
            <a:ext cx="3657600" cy="2286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066800" y="4724400"/>
            <a:ext cx="3657600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 if yang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1 (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statemen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5181600" y="4724400"/>
            <a:ext cx="3657600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 if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1 (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2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547</TotalTime>
  <Words>980</Words>
  <Application>Microsoft Office PowerPoint</Application>
  <PresentationFormat>On-screen Show (4:3)</PresentationFormat>
  <Paragraphs>308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SELEKSI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SELEKSI</dc:title>
  <cp:lastModifiedBy>Phantom Assassin</cp:lastModifiedBy>
  <cp:revision>1</cp:revision>
  <dcterms:created xsi:type="dcterms:W3CDTF">2006-08-16T00:00:00Z</dcterms:created>
  <dcterms:modified xsi:type="dcterms:W3CDTF">2013-03-21T01:32:29Z</dcterms:modified>
</cp:coreProperties>
</file>