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1" r:id="rId3"/>
    <p:sldId id="262" r:id="rId4"/>
    <p:sldId id="266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70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90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060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48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989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099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06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 &amp; STRUKTUR DATA I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STRING </a:t>
            </a:r>
            <a:r>
              <a:rPr lang="en-US" sz="2700" dirty="0" smtClean="0"/>
              <a:t>adalah char yang lebih dari 1 digit karakter, atau disebut juga dengan kumpulan beberapa karakter. Bahasa C tidak mengenal tipe data String, yang ada hanyalah char yang didefinisikan sebagai array, cirinya adalah diakhiri dengan simbol ‘/0’ (null).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INISIALISASI STRING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67642"/>
              </p:ext>
            </p:extLst>
          </p:nvPr>
        </p:nvGraphicFramePr>
        <p:xfrm>
          <a:off x="0" y="1397000"/>
          <a:ext cx="9144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Array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Pointer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</a:t>
                      </a:r>
                      <a:r>
                        <a:rPr lang="en-US" sz="2000" baseline="0" dirty="0" smtClean="0"/>
                        <a:t> nama[25];</a:t>
                      </a:r>
                    </a:p>
                    <a:p>
                      <a:r>
                        <a:rPr lang="en-US" sz="2000" baseline="0" dirty="0" smtClean="0"/>
                        <a:t>char kampus[]=“UNIKOM”;</a:t>
                      </a:r>
                    </a:p>
                    <a:p>
                      <a:r>
                        <a:rPr lang="en-US" sz="2000" baseline="0" dirty="0" smtClean="0"/>
                        <a:t>char kampus[5]=“unikom”;</a:t>
                      </a:r>
                    </a:p>
                    <a:p>
                      <a:r>
                        <a:rPr lang="en-US" sz="2000" baseline="0" dirty="0" smtClean="0"/>
                        <a:t>char kampus[]={‘u’,’n’,’i’,’k’,’o’,’m’,’\0’};</a:t>
                      </a:r>
                    </a:p>
                    <a:p>
                      <a:r>
                        <a:rPr lang="en-US" sz="2000" baseline="0" dirty="0" smtClean="0"/>
                        <a:t>char kampus[5]={‘u’,’n’,’i’,’k’,’o’,’m’,’\0’};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 *nama[25];</a:t>
                      </a:r>
                    </a:p>
                    <a:p>
                      <a:r>
                        <a:rPr lang="en-US" sz="2000" dirty="0" smtClean="0"/>
                        <a:t>char *nama5=“UNIKOM”;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Dalam bahasa C ada fungsi-fungsi khusus untuk memanipulasi string. Fungsi-fungsi ini disimpan di file library string.h, jadi tambahkan </a:t>
            </a:r>
            <a:r>
              <a:rPr lang="en-US" sz="2800" dirty="0" smtClean="0">
                <a:solidFill>
                  <a:srgbClr val="FF0000"/>
                </a:solidFill>
              </a:rPr>
              <a:t>#include&lt;string.h&gt; </a:t>
            </a:r>
            <a:r>
              <a:rPr lang="en-US" sz="2800" dirty="0" smtClean="0"/>
              <a:t>pada header coding kita.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gets() : digunakan untuk menyimput data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gets(namaString);</a:t>
            </a:r>
          </a:p>
          <a:p>
            <a:pPr algn="just"/>
            <a:endParaRPr lang="en-US" sz="2800" dirty="0"/>
          </a:p>
          <a:p>
            <a:pPr algn="just"/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4267200"/>
            <a:ext cx="86868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gets(str);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puts() : menampilkan string kemudian pindah baris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puts(namaString); puts(“isi string”);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166380"/>
            <a:ext cx="8686800" cy="1110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gets(str);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puts(“Halo”); Puts(str);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strcpy() : menyalin string ke string lainnya.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strcpy(strTujuan, strSumber);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745" y="4332760"/>
            <a:ext cx="8686800" cy="1839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str1[25], str2[25];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strcpy(str1, “Halo Bandung”); strcpy(str2, str1);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rintf(“%s %s”, str1, str2);</a:t>
            </a:r>
          </a:p>
        </p:txBody>
      </p:sp>
    </p:spTree>
    <p:extLst>
      <p:ext uri="{BB962C8B-B14F-4D97-AF65-F5344CB8AC3E}">
        <p14:creationId xmlns:p14="http://schemas.microsoft.com/office/powerpoint/2010/main" val="5507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745" y="4629329"/>
            <a:ext cx="8686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str1[50]=“Halo 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str2[25]=“apa kabar?”;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strcat(str1, str2); puts(str1);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strlen() : mendapatkan panjang suatu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strlen(nmString); int p=strlen(nmString);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097107"/>
            <a:ext cx="8686800" cy="1331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int i;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strcpy(str,”Bandung”); i=strlen(str);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printf(“Panjang string : %d”, i);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500" dirty="0" smtClean="0"/>
              <a:t>strcat() : menggabungkan 2 string, hasil penggabungan disimpan di string pertama.</a:t>
            </a:r>
          </a:p>
          <a:p>
            <a:pPr algn="just"/>
            <a:r>
              <a:rPr lang="en-US" sz="2500" dirty="0" smtClean="0"/>
              <a:t>Syntax: </a:t>
            </a:r>
            <a:r>
              <a:rPr lang="en-US" sz="2500" dirty="0" smtClean="0">
                <a:solidFill>
                  <a:srgbClr val="FF0000"/>
                </a:solidFill>
              </a:rPr>
              <a:t>strcat(str1,str2);</a:t>
            </a:r>
          </a:p>
        </p:txBody>
      </p:sp>
    </p:spTree>
    <p:extLst>
      <p:ext uri="{BB962C8B-B14F-4D97-AF65-F5344CB8AC3E}">
        <p14:creationId xmlns:p14="http://schemas.microsoft.com/office/powerpoint/2010/main" val="20552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strcmp() : membandingkan 2 buah string, jika str1 dan str2 sama maka nilai perbandingannya adalah 0.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strcmp(str1, str2);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If(strcmp(str1,str2)==0);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int banding = strcmp(str1, str2);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657600"/>
            <a:ext cx="8686800" cy="2474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str1[25]=“halo”; str2[25]=“Halo”;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If(strcmp(str1, str2)==0){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printf(“sama”);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printf(“tidak sama”);</a:t>
            </a:r>
          </a:p>
        </p:txBody>
      </p:sp>
    </p:spTree>
    <p:extLst>
      <p:ext uri="{BB962C8B-B14F-4D97-AF65-F5344CB8AC3E}">
        <p14:creationId xmlns:p14="http://schemas.microsoft.com/office/powerpoint/2010/main" val="1538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326</TotalTime>
  <Words>377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ALGORITMA &amp; STRUKTUR DATA I</vt:lpstr>
      <vt:lpstr>STRING</vt:lpstr>
      <vt:lpstr>INISIALISASI STRING</vt:lpstr>
      <vt:lpstr>MEMANIPULASI STRING</vt:lpstr>
      <vt:lpstr>MEMANIPULASI STRING</vt:lpstr>
      <vt:lpstr>MEMANIPULASI STRING</vt:lpstr>
      <vt:lpstr>MEMANIPULASI STRING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1</cp:revision>
  <dcterms:created xsi:type="dcterms:W3CDTF">2006-08-16T00:00:00Z</dcterms:created>
  <dcterms:modified xsi:type="dcterms:W3CDTF">2013-03-21T01:33:16Z</dcterms:modified>
</cp:coreProperties>
</file>