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051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693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80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3283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2507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7528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029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 &amp; STRUKTUR DATA I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SEJARAH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Awalnya </a:t>
            </a:r>
            <a:r>
              <a:rPr lang="id-ID" sz="2700" dirty="0" smtClean="0"/>
              <a:t>Martin Richards </a:t>
            </a:r>
            <a:r>
              <a:rPr lang="en-US" sz="2700" dirty="0" smtClean="0"/>
              <a:t>(</a:t>
            </a:r>
            <a:r>
              <a:rPr lang="id-ID" sz="2700" dirty="0" smtClean="0"/>
              <a:t>1967</a:t>
            </a:r>
            <a:r>
              <a:rPr lang="en-US" sz="2700" dirty="0" smtClean="0"/>
              <a:t>) mengembangkan bahasa BCPL</a:t>
            </a:r>
            <a:r>
              <a:rPr lang="id-ID" sz="2700" dirty="0" smtClean="0"/>
              <a:t>. </a:t>
            </a:r>
            <a:r>
              <a:rPr lang="en-US" sz="2700" dirty="0" smtClean="0"/>
              <a:t>Kemudian dikembangkan lagi oleh </a:t>
            </a:r>
            <a:r>
              <a:rPr lang="id-ID" sz="2700" dirty="0" smtClean="0"/>
              <a:t>Ken Thompson </a:t>
            </a:r>
            <a:r>
              <a:rPr lang="en-US" sz="2700" dirty="0" smtClean="0"/>
              <a:t>(1970) yang disebut bahasa B</a:t>
            </a:r>
            <a:r>
              <a:rPr lang="id-ID" sz="2700" dirty="0" smtClean="0"/>
              <a:t>. </a:t>
            </a:r>
            <a:r>
              <a:rPr lang="en-US" sz="2700" dirty="0" smtClean="0"/>
              <a:t>Dan akhirnya disempurnakan oleh </a:t>
            </a:r>
            <a:r>
              <a:rPr lang="id-ID" sz="2700" dirty="0" smtClean="0"/>
              <a:t>Dennis Ricthie </a:t>
            </a:r>
            <a:r>
              <a:rPr lang="en-US" sz="2700" dirty="0" smtClean="0"/>
              <a:t>menjadi bahasa C (1970-an)</a:t>
            </a:r>
            <a:r>
              <a:rPr lang="id-ID" sz="2700" dirty="0" smtClean="0"/>
              <a:t>. Bahasa C pertama kali digunakan di computer Digital Equipment Corporation PDP-11 yang menggunakan system operasi UNIX. Hingga saat ini penggunaan bahasa C telah merata di seluruh dunia. Hampir semua perguruan tinggi di dunia menjadikan bahasa C sebagai salah satu mata kuliah wajib. Selain itu, banyak bahasa pemrograman populer seperti PHP dan Java </a:t>
            </a:r>
            <a:r>
              <a:rPr lang="en-US" sz="2700" dirty="0" smtClean="0"/>
              <a:t>m</a:t>
            </a:r>
            <a:r>
              <a:rPr lang="id-ID" sz="2700" dirty="0" smtClean="0"/>
              <a:t>enggunakan sintaks dasar yang mirip bahasa C. Oleh karena itu, kita juga sangat perlu mempelajarinya.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KELEBIHAN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tersedia hampir di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Kode bahasa C sifatnya adalah portable dan fleksibel untuk semua jenis computer.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hanya menyediakan sedikit kata-kata kunci, hanya terdapat 32 kata kunci.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Proses executable program bahasa C lebih cepat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Dukungan pustaka yang banyak.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C adalah bahasa yang terstruktur </a:t>
            </a:r>
            <a:endParaRPr lang="en-US" sz="2800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Bahasa C termasuk bahasa tingkat menengah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KEKURANGAN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Banyaknya Operator serta fleksibilitas penulisan program kadang-kadang membingungkan pemakai. 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sz="2800" dirty="0" smtClean="0"/>
              <a:t>Bagi pemula pada umumnya akan kesulitan menggunakan pointer 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STRUKTUR DASAR BAHASA C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//Mencantumkan Header Program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//Menempatkan Variabel Global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x, y, z;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//Fungsi Utama atau Program Utama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//Menempatkan Variabel Lokal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nama;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//Bagian untuk menuliskan sintax 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puts("Halo Halo");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Dunia\n");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Semua\n");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printf("Input Nama : 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scanf("%s", &amp;nama);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printf("Halo %s",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241</TotalTime>
  <Words>337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ALGORITMA &amp; STRUKTUR DATA I</vt:lpstr>
      <vt:lpstr>SEJARAH</vt:lpstr>
      <vt:lpstr>KELEBIHAN BAHASA C</vt:lpstr>
      <vt:lpstr>KEKURANGAN BAHASA C</vt:lpstr>
      <vt:lpstr>STRUKTUR DASAR BAHASA C</vt:lpstr>
      <vt:lpstr>PRAKTIKUM PERTAMA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2</cp:revision>
  <dcterms:created xsi:type="dcterms:W3CDTF">2006-08-16T00:00:00Z</dcterms:created>
  <dcterms:modified xsi:type="dcterms:W3CDTF">2013-03-21T01:31:15Z</dcterms:modified>
</cp:coreProperties>
</file>