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0"/>
  </p:notes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17EE78-D26F-4D2A-9768-39D5C9730194}" type="datetimeFigureOut">
              <a:rPr lang="id-ID" smtClean="0"/>
              <a:t>20/03/2013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5B2EA4-A80C-4072-A634-6D42E79FD14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263072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328D55A-0FA1-4EA9-9298-7F799460C1F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5DF4AC-0417-4B65-BC0F-9B4FBE39A7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D55A-0FA1-4EA9-9298-7F799460C1F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5DF4AC-0417-4B65-BC0F-9B4FBE39A7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328D55A-0FA1-4EA9-9298-7F799460C1F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25DF4AC-0417-4B65-BC0F-9B4FBE39A7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D55A-0FA1-4EA9-9298-7F799460C1F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5DF4AC-0417-4B65-BC0F-9B4FBE39A74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D55A-0FA1-4EA9-9298-7F799460C1F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25DF4AC-0417-4B65-BC0F-9B4FBE39A74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28D55A-0FA1-4EA9-9298-7F799460C1F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5DF4AC-0417-4B65-BC0F-9B4FBE39A74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328D55A-0FA1-4EA9-9298-7F799460C1F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25DF4AC-0417-4B65-BC0F-9B4FBE39A74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id-ID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D55A-0FA1-4EA9-9298-7F799460C1F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5DF4AC-0417-4B65-BC0F-9B4FBE39A7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D55A-0FA1-4EA9-9298-7F799460C1F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25DF4AC-0417-4B65-BC0F-9B4FBE39A74F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8D55A-0FA1-4EA9-9298-7F799460C1F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25DF4AC-0417-4B65-BC0F-9B4FBE39A74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328D55A-0FA1-4EA9-9298-7F799460C1F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25DF4AC-0417-4B65-BC0F-9B4FBE39A74F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328D55A-0FA1-4EA9-9298-7F799460C1F6}" type="datetimeFigureOut">
              <a:rPr lang="id-ID" smtClean="0"/>
              <a:pPr/>
              <a:t>20/03/2013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5DF4AC-0417-4B65-BC0F-9B4FBE39A74F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>
            <a:normAutofit fontScale="85000" lnSpcReduction="20000"/>
          </a:bodyPr>
          <a:lstStyle/>
          <a:p>
            <a:pPr defTabSz="871538"/>
            <a:fld id="{9781D549-362C-4F39-B283-0B550A62A511}" type="slidenum">
              <a:rPr lang="en-US" smtClean="0"/>
              <a:pPr defTabSz="871538"/>
              <a:t>1</a:t>
            </a:fld>
            <a:endParaRPr lang="en-US" smtClean="0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1455738" y="4629150"/>
            <a:ext cx="5907087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7276" tIns="43638" rIns="87276" bIns="43638"/>
          <a:lstStyle/>
          <a:p>
            <a:pPr marL="326748" indent="-326748" algn="ctr" defTabSz="87309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Program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Studi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Sistem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Informasi</a:t>
            </a:r>
            <a:endParaRPr lang="en-US" sz="2200" b="1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26748" indent="-326748" algn="ctr" defTabSz="87309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Fakultas</a:t>
            </a:r>
            <a:r>
              <a:rPr lang="en-US" sz="2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Teknik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dan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Ilmu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Komputer</a:t>
            </a:r>
            <a:endParaRPr lang="en-US" sz="22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  <a:p>
            <a:pPr marL="326748" indent="-326748" algn="ctr" defTabSz="87309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Universitas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</a:t>
            </a:r>
            <a:r>
              <a:rPr lang="en-US" sz="2200" b="1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Komputer</a:t>
            </a: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 Indonesia</a:t>
            </a:r>
          </a:p>
          <a:p>
            <a:pPr marL="326748" indent="-326748" algn="ctr" defTabSz="87309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Bandung </a:t>
            </a:r>
          </a:p>
          <a:p>
            <a:pPr marL="326748" indent="-326748" algn="ctr" defTabSz="87309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defRPr/>
            </a:pPr>
            <a:r>
              <a:rPr lang="en-US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200</a:t>
            </a:r>
            <a:r>
              <a:rPr lang="id-ID" sz="2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</a:rPr>
              <a:t>9</a:t>
            </a:r>
            <a:endParaRPr lang="en-US" sz="22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/>
              <a:t>PERGERAKAN/PELAKSANAKAN</a:t>
            </a:r>
            <a:br>
              <a:rPr lang="id-ID" sz="3600" b="1" dirty="0" smtClean="0"/>
            </a:br>
            <a:r>
              <a:rPr lang="id-ID" sz="3600" b="1" dirty="0" smtClean="0"/>
              <a:t>(</a:t>
            </a:r>
            <a:r>
              <a:rPr lang="id-ID" sz="3600" b="1" i="1" dirty="0" smtClean="0"/>
              <a:t>ACTUATING</a:t>
            </a:r>
            <a:r>
              <a:rPr lang="id-ID" sz="3600" b="1" dirty="0" smtClean="0"/>
              <a:t>)</a:t>
            </a:r>
            <a:endParaRPr lang="en-US" sz="3600" b="1" dirty="0" smtClean="0"/>
          </a:p>
        </p:txBody>
      </p:sp>
      <p:pic>
        <p:nvPicPr>
          <p:cNvPr id="3078" name="Picture 8" descr="Graphic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6813" y="2708275"/>
            <a:ext cx="1463675" cy="158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48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ARTI PERGERAKAN/PELAKSANAAN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Menempatkan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agar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sadar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ditetapkan</a:t>
            </a:r>
            <a:r>
              <a:rPr lang="en-US" dirty="0" smtClean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perencanaan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  <a:endParaRPr lang="id-ID" dirty="0" smtClean="0"/>
          </a:p>
          <a:p>
            <a:pPr>
              <a:buNone/>
            </a:pPr>
            <a:endParaRPr lang="id-ID" dirty="0" smtClean="0"/>
          </a:p>
          <a:p>
            <a:r>
              <a:rPr lang="en-US" dirty="0" err="1" smtClean="0"/>
              <a:t>Penggerakan</a:t>
            </a:r>
            <a:r>
              <a:rPr lang="en-US" dirty="0" smtClean="0"/>
              <a:t> (motivating)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keseluruhan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motif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sedemikian</a:t>
            </a:r>
            <a:r>
              <a:rPr lang="en-US" dirty="0" smtClean="0"/>
              <a:t> </a:t>
            </a:r>
            <a:r>
              <a:rPr lang="en-US" dirty="0" err="1" smtClean="0"/>
              <a:t>rupa</a:t>
            </a:r>
            <a:r>
              <a:rPr lang="en-US" dirty="0" smtClean="0"/>
              <a:t>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mau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ikhlas</a:t>
            </a:r>
            <a:r>
              <a:rPr lang="en-US" dirty="0" smtClean="0"/>
              <a:t> </a:t>
            </a:r>
            <a:r>
              <a:rPr lang="en-US" dirty="0" err="1" smtClean="0"/>
              <a:t>demi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efisien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ekonomis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FUNGSI PERGERAKAN/PELAKSANAAN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err="1" smtClean="0"/>
              <a:t>Komunikasi</a:t>
            </a:r>
            <a:r>
              <a:rPr lang="en-US" b="1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Berbicara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,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isyarat</a:t>
            </a:r>
            <a:r>
              <a:rPr lang="en-US" dirty="0" smtClean="0"/>
              <a:t>,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keterangan</a:t>
            </a:r>
            <a:r>
              <a:rPr lang="en-US" dirty="0" smtClean="0"/>
              <a:t>, </a:t>
            </a:r>
            <a:r>
              <a:rPr lang="en-US" dirty="0" err="1" smtClean="0"/>
              <a:t>memberikan</a:t>
            </a:r>
            <a:r>
              <a:rPr lang="en-US" dirty="0" smtClean="0"/>
              <a:t> nota, </a:t>
            </a:r>
            <a:r>
              <a:rPr lang="en-US" dirty="0" err="1" smtClean="0"/>
              <a:t>mengadakan</a:t>
            </a:r>
            <a:r>
              <a:rPr lang="en-US" dirty="0" smtClean="0"/>
              <a:t> </a:t>
            </a:r>
            <a:r>
              <a:rPr lang="en-US" dirty="0" err="1" smtClean="0"/>
              <a:t>pertemuan</a:t>
            </a:r>
            <a:r>
              <a:rPr lang="en-US" dirty="0" smtClean="0"/>
              <a:t>, </a:t>
            </a:r>
            <a:r>
              <a:rPr lang="en-US" dirty="0" err="1" smtClean="0"/>
              <a:t>rapat</a:t>
            </a:r>
            <a:r>
              <a:rPr lang="en-US" dirty="0" smtClean="0"/>
              <a:t> briefing, </a:t>
            </a:r>
            <a:r>
              <a:rPr lang="en-US" dirty="0" err="1" smtClean="0"/>
              <a:t>pelajaran</a:t>
            </a:r>
            <a:r>
              <a:rPr lang="en-US" dirty="0" smtClean="0"/>
              <a:t>, </a:t>
            </a:r>
            <a:r>
              <a:rPr lang="en-US" dirty="0" err="1" smtClean="0"/>
              <a:t>wejangan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b="1" dirty="0" smtClean="0"/>
              <a:t>Human Relation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Memperhatikan</a:t>
            </a:r>
            <a:r>
              <a:rPr lang="en-US" dirty="0" smtClean="0"/>
              <a:t> </a:t>
            </a:r>
            <a:r>
              <a:rPr lang="en-US" dirty="0" err="1" smtClean="0"/>
              <a:t>nasib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keseimbangan</a:t>
            </a:r>
            <a:r>
              <a:rPr lang="en-US" dirty="0" smtClean="0"/>
              <a:t> 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,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kegembiraan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semangat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yang </a:t>
            </a:r>
            <a:r>
              <a:rPr lang="en-US" dirty="0" err="1" smtClean="0"/>
              <a:t>sebaik-baiknya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kepentingan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85720" y="1600200"/>
            <a:ext cx="8480328" cy="4972072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Leadership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merasa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dilindungi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dibimbing</a:t>
            </a:r>
            <a:r>
              <a:rPr lang="en-US" dirty="0" smtClean="0"/>
              <a:t>,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seorang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penerangan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keluarga</a:t>
            </a:r>
            <a:r>
              <a:rPr lang="en-US" dirty="0" smtClean="0"/>
              <a:t> (</a:t>
            </a:r>
            <a:r>
              <a:rPr lang="en-US" dirty="0" err="1" smtClean="0"/>
              <a:t>inti</a:t>
            </a:r>
            <a:r>
              <a:rPr lang="en-US" dirty="0" smtClean="0"/>
              <a:t> </a:t>
            </a:r>
            <a:r>
              <a:rPr lang="en-US" dirty="0" err="1" smtClean="0"/>
              <a:t>penggerakan</a:t>
            </a:r>
            <a:r>
              <a:rPr lang="en-US" dirty="0" smtClean="0"/>
              <a:t>).</a:t>
            </a:r>
            <a:endParaRPr lang="id-ID" dirty="0" smtClean="0"/>
          </a:p>
          <a:p>
            <a:r>
              <a:rPr lang="en-US" b="1" dirty="0" err="1" smtClean="0"/>
              <a:t>Pengembangan</a:t>
            </a:r>
            <a:r>
              <a:rPr lang="en-US" b="1" dirty="0" smtClean="0"/>
              <a:t> </a:t>
            </a:r>
            <a:r>
              <a:rPr lang="en-US" b="1" dirty="0" err="1" smtClean="0"/>
              <a:t>eksekutif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Berusaha</a:t>
            </a:r>
            <a:r>
              <a:rPr lang="en-US" dirty="0" smtClean="0"/>
              <a:t> agar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yang </a:t>
            </a:r>
            <a:r>
              <a:rPr lang="en-US" dirty="0" err="1" smtClean="0"/>
              <a:t>tepat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/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, agar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prakarsa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selalu</a:t>
            </a:r>
            <a:r>
              <a:rPr lang="en-US" dirty="0" smtClean="0"/>
              <a:t> </a:t>
            </a:r>
            <a:r>
              <a:rPr lang="en-US" dirty="0" err="1" smtClean="0"/>
              <a:t>berusaha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menekan</a:t>
            </a:r>
            <a:r>
              <a:rPr lang="en-US" dirty="0" smtClean="0"/>
              <a:t> </a:t>
            </a:r>
            <a:r>
              <a:rPr lang="en-US" dirty="0" err="1" smtClean="0"/>
              <a:t>biaya</a:t>
            </a:r>
            <a:r>
              <a:rPr lang="en-US" dirty="0" smtClean="0"/>
              <a:t>, </a:t>
            </a:r>
            <a:r>
              <a:rPr lang="en-US" dirty="0" err="1" smtClean="0"/>
              <a:t>memperkuat</a:t>
            </a:r>
            <a:r>
              <a:rPr lang="en-US" dirty="0" smtClean="0"/>
              <a:t> </a:t>
            </a:r>
            <a:r>
              <a:rPr lang="en-US" dirty="0" err="1" smtClean="0"/>
              <a:t>disiplin</a:t>
            </a:r>
            <a:r>
              <a:rPr lang="en-US" dirty="0" smtClean="0"/>
              <a:t>,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mutu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sebagainya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Mengembangkan</a:t>
            </a:r>
            <a:r>
              <a:rPr lang="en-US" b="1" dirty="0" smtClean="0"/>
              <a:t> rasa </a:t>
            </a:r>
            <a:r>
              <a:rPr lang="en-US" b="1" dirty="0" err="1" smtClean="0"/>
              <a:t>tanggung</a:t>
            </a:r>
            <a:r>
              <a:rPr lang="en-US" b="1" dirty="0" smtClean="0"/>
              <a:t> </a:t>
            </a:r>
            <a:r>
              <a:rPr lang="en-US" b="1" dirty="0" err="1" smtClean="0"/>
              <a:t>jawab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sebaik-baiknya</a:t>
            </a:r>
            <a:r>
              <a:rPr lang="en-US" dirty="0" smtClean="0"/>
              <a:t>.</a:t>
            </a:r>
            <a:endParaRPr lang="id-ID" dirty="0" smtClean="0"/>
          </a:p>
          <a:p>
            <a:r>
              <a:rPr lang="en-US" b="1" dirty="0" err="1" smtClean="0"/>
              <a:t>Pemberian</a:t>
            </a:r>
            <a:r>
              <a:rPr lang="en-US" b="1" dirty="0" smtClean="0"/>
              <a:t> </a:t>
            </a:r>
            <a:r>
              <a:rPr lang="en-US" b="1" dirty="0" err="1" smtClean="0"/>
              <a:t>komando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, </a:t>
            </a:r>
            <a:r>
              <a:rPr lang="en-US" dirty="0" err="1" smtClean="0"/>
              <a:t>instruksi</a:t>
            </a:r>
            <a:r>
              <a:rPr lang="en-US" dirty="0" smtClean="0"/>
              <a:t>, </a:t>
            </a:r>
            <a:r>
              <a:rPr lang="en-US" dirty="0" err="1" smtClean="0"/>
              <a:t>direktif</a:t>
            </a:r>
            <a:r>
              <a:rPr lang="en-US" dirty="0" smtClean="0"/>
              <a:t>, </a:t>
            </a:r>
            <a:r>
              <a:rPr lang="en-US" dirty="0" err="1" smtClean="0"/>
              <a:t>meminta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pertanggungjawaban</a:t>
            </a:r>
            <a:r>
              <a:rPr lang="en-US" dirty="0" smtClean="0"/>
              <a:t>,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teguran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pujian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b="1" dirty="0" err="1" smtClean="0"/>
              <a:t>Mengadakan</a:t>
            </a:r>
            <a:r>
              <a:rPr lang="en-US" b="1" dirty="0" smtClean="0"/>
              <a:t> </a:t>
            </a:r>
            <a:r>
              <a:rPr lang="en-US" b="1" dirty="0" err="1" smtClean="0"/>
              <a:t>pengamatan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aktivitas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 smtClean="0"/>
              <a:t>,</a:t>
            </a:r>
            <a:endParaRPr lang="id-ID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id-ID" dirty="0" smtClean="0"/>
          </a:p>
          <a:p>
            <a:r>
              <a:rPr lang="en-US" b="1" dirty="0" err="1" smtClean="0"/>
              <a:t>Pemeliharaan</a:t>
            </a:r>
            <a:r>
              <a:rPr lang="en-US" b="1" dirty="0" smtClean="0"/>
              <a:t> moral </a:t>
            </a:r>
            <a:r>
              <a:rPr lang="en-US" b="1" dirty="0" err="1" smtClean="0"/>
              <a:t>dan</a:t>
            </a:r>
            <a:r>
              <a:rPr lang="en-US" b="1" dirty="0" smtClean="0"/>
              <a:t> </a:t>
            </a:r>
            <a:r>
              <a:rPr lang="en-US" b="1" dirty="0" err="1" smtClean="0"/>
              <a:t>disiplin</a:t>
            </a:r>
            <a:endParaRPr lang="id-ID" dirty="0" smtClean="0"/>
          </a:p>
          <a:p>
            <a:pPr>
              <a:buNone/>
            </a:pPr>
            <a:r>
              <a:rPr lang="id-ID" dirty="0" smtClean="0"/>
              <a:t>	</a:t>
            </a:r>
            <a:r>
              <a:rPr lang="en-US" dirty="0" err="1" smtClean="0"/>
              <a:t>Mendidik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patut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,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, </a:t>
            </a:r>
            <a:r>
              <a:rPr lang="en-US" dirty="0" err="1" smtClean="0"/>
              <a:t>kesopanan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kerukunan</a:t>
            </a:r>
            <a:r>
              <a:rPr lang="en-US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d-ID" dirty="0" smtClean="0"/>
              <a:t>TEKNIK PERGERAKAN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yang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</a:t>
            </a:r>
            <a:endParaRPr lang="id-ID" dirty="0" smtClean="0"/>
          </a:p>
          <a:p>
            <a:pPr lvl="0"/>
            <a:r>
              <a:rPr lang="en-US" dirty="0" err="1" smtClean="0"/>
              <a:t>usahakan</a:t>
            </a:r>
            <a:r>
              <a:rPr lang="en-US" dirty="0" smtClean="0"/>
              <a:t> agar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menyadari</a:t>
            </a:r>
            <a:r>
              <a:rPr lang="en-US" dirty="0" smtClean="0"/>
              <a:t>,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</a:t>
            </a:r>
            <a:endParaRPr lang="id-ID" dirty="0" smtClean="0"/>
          </a:p>
          <a:p>
            <a:pPr lvl="0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filsafat</a:t>
            </a:r>
            <a:r>
              <a:rPr lang="en-US" dirty="0" smtClean="0"/>
              <a:t> yang </a:t>
            </a:r>
            <a:r>
              <a:rPr lang="en-US" dirty="0" err="1" smtClean="0"/>
              <a:t>dianut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  <a:endParaRPr lang="id-ID" dirty="0" smtClean="0"/>
          </a:p>
          <a:p>
            <a:pPr lvl="0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kebijaksanaan-kebij</a:t>
            </a:r>
            <a:r>
              <a:rPr lang="en-US" dirty="0" smtClean="0"/>
              <a:t>\</a:t>
            </a:r>
            <a:r>
              <a:rPr lang="en-US" dirty="0" err="1" smtClean="0"/>
              <a:t>aksanaan</a:t>
            </a:r>
            <a:r>
              <a:rPr lang="en-US" dirty="0" smtClean="0"/>
              <a:t> yang </a:t>
            </a:r>
            <a:r>
              <a:rPr lang="en-US" dirty="0" err="1" smtClean="0"/>
              <a:t>ditempuh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usaha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,</a:t>
            </a:r>
            <a:endParaRPr lang="id-ID" dirty="0" smtClean="0"/>
          </a:p>
          <a:p>
            <a:pPr lvl="0"/>
            <a:r>
              <a:rPr lang="en-US" dirty="0" err="1" smtClean="0"/>
              <a:t>usahakan</a:t>
            </a:r>
            <a:r>
              <a:rPr lang="en-US" dirty="0" smtClean="0"/>
              <a:t> agar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mengerti</a:t>
            </a:r>
            <a:r>
              <a:rPr lang="en-US" dirty="0" smtClean="0"/>
              <a:t> </a:t>
            </a:r>
            <a:r>
              <a:rPr lang="en-US" dirty="0" err="1" smtClean="0"/>
              <a:t>struktur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</a:t>
            </a:r>
            <a:endParaRPr lang="id-ID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 err="1" smtClean="0"/>
              <a:t>jelaskan</a:t>
            </a:r>
            <a:r>
              <a:rPr lang="en-US" dirty="0" smtClean="0"/>
              <a:t> </a:t>
            </a:r>
            <a:r>
              <a:rPr lang="en-US" dirty="0" err="1" smtClean="0"/>
              <a:t>peranan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yang </a:t>
            </a:r>
            <a:r>
              <a:rPr lang="en-US" dirty="0" err="1" smtClean="0"/>
              <a:t>diharapkan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pimpinan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,</a:t>
            </a:r>
            <a:endParaRPr lang="id-ID" dirty="0" smtClean="0"/>
          </a:p>
          <a:p>
            <a:pPr lvl="0"/>
            <a:r>
              <a:rPr lang="en-US" dirty="0" err="1" smtClean="0"/>
              <a:t>tekankan</a:t>
            </a:r>
            <a:r>
              <a:rPr lang="en-US" dirty="0" smtClean="0"/>
              <a:t> </a:t>
            </a:r>
            <a:r>
              <a:rPr lang="en-US" dirty="0" err="1" smtClean="0"/>
              <a:t>pentingnya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kegiatan-kegiatan</a:t>
            </a:r>
            <a:r>
              <a:rPr lang="en-US" dirty="0" smtClean="0"/>
              <a:t> yang </a:t>
            </a:r>
            <a:r>
              <a:rPr lang="en-US" dirty="0" err="1" smtClean="0"/>
              <a:t>diperlukan</a:t>
            </a:r>
            <a:r>
              <a:rPr lang="en-US" dirty="0" smtClean="0"/>
              <a:t>,</a:t>
            </a:r>
            <a:endParaRPr lang="id-ID" dirty="0" smtClean="0"/>
          </a:p>
          <a:p>
            <a:pPr lvl="0"/>
            <a:r>
              <a:rPr lang="en-US" dirty="0" err="1" smtClean="0"/>
              <a:t>perlakukan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bawahan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pengertian</a:t>
            </a:r>
            <a:r>
              <a:rPr lang="en-US" dirty="0" smtClean="0"/>
              <a:t>,</a:t>
            </a:r>
            <a:endParaRPr lang="id-ID" dirty="0" smtClean="0"/>
          </a:p>
          <a:p>
            <a:pPr lvl="0"/>
            <a:r>
              <a:rPr lang="en-US" dirty="0" err="1" smtClean="0"/>
              <a:t>berikan</a:t>
            </a:r>
            <a:r>
              <a:rPr lang="en-US" dirty="0" smtClean="0"/>
              <a:t> </a:t>
            </a:r>
            <a:r>
              <a:rPr lang="en-US" dirty="0" err="1" smtClean="0"/>
              <a:t>penghargaan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pujian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yang </a:t>
            </a:r>
            <a:r>
              <a:rPr lang="en-US" dirty="0" err="1" smtClean="0"/>
              <a:t>cakap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teguran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bimbingan</a:t>
            </a:r>
            <a:r>
              <a:rPr lang="en-US" dirty="0" smtClean="0"/>
              <a:t> </a:t>
            </a:r>
            <a:r>
              <a:rPr lang="en-US" dirty="0" err="1" smtClean="0"/>
              <a:t>kepada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yang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mempu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,</a:t>
            </a:r>
            <a:endParaRPr lang="id-ID" dirty="0" smtClean="0"/>
          </a:p>
          <a:p>
            <a:pPr lvl="0"/>
            <a:r>
              <a:rPr lang="en-US" dirty="0" err="1" smtClean="0"/>
              <a:t>yakinkan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bekerja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pribadi</a:t>
            </a:r>
            <a:r>
              <a:rPr lang="en-US" dirty="0" smtClean="0"/>
              <a:t> </a:t>
            </a:r>
            <a:r>
              <a:rPr lang="en-US" dirty="0" err="1" smtClean="0"/>
              <a:t>orang-orang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semaksimal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,</a:t>
            </a:r>
            <a:endParaRPr lang="id-ID" dirty="0" smtClean="0"/>
          </a:p>
          <a:p>
            <a:endParaRPr lang="id-ID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</TotalTime>
  <Words>207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Median</vt:lpstr>
      <vt:lpstr>PERGERAKAN/PELAKSANAKAN (ACTUATING)</vt:lpstr>
      <vt:lpstr>ARTI PERGERAKAN/PELAKSANAAN</vt:lpstr>
      <vt:lpstr>FUNGSI PERGERAKAN/PELAKSANAAN</vt:lpstr>
      <vt:lpstr>PowerPoint Presentation</vt:lpstr>
      <vt:lpstr>PowerPoint Presentation</vt:lpstr>
      <vt:lpstr>PowerPoint Presentation</vt:lpstr>
      <vt:lpstr>TEKNIK PERGERAKAN</vt:lpstr>
      <vt:lpstr>PowerPoint Presentation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PERGERAKAN/PELAKSANAKAN (ACTUATING)</dc:title>
  <dc:creator>juli abdul ghapur</dc:creator>
  <cp:lastModifiedBy>KOMPUTER ES-I</cp:lastModifiedBy>
  <cp:revision>3</cp:revision>
  <dcterms:created xsi:type="dcterms:W3CDTF">2009-08-11T02:31:26Z</dcterms:created>
  <dcterms:modified xsi:type="dcterms:W3CDTF">2013-03-20T06:09:28Z</dcterms:modified>
</cp:coreProperties>
</file>