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2FE22-D33D-40C3-AF03-1453FDD0E0F6}" type="datetimeFigureOut">
              <a:rPr lang="id-ID" smtClean="0"/>
              <a:pPr/>
              <a:t>20/03/2013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273CB6-7DFE-4EF2-B048-163120670BF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34330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73CB6-7DFE-4EF2-B048-163120670BF5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7CF65-360C-4DED-A7EC-289C72F42136}" type="datetimeFigureOut">
              <a:rPr lang="id-ID" smtClean="0"/>
              <a:pPr/>
              <a:t>20/03/2013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663308-738E-4657-A950-BD16144A6C4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7CF65-360C-4DED-A7EC-289C72F42136}" type="datetimeFigureOut">
              <a:rPr lang="id-ID" smtClean="0"/>
              <a:pPr/>
              <a:t>20/03/2013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3308-738E-4657-A950-BD16144A6C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663308-738E-4657-A950-BD16144A6C4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7CF65-360C-4DED-A7EC-289C72F42136}" type="datetimeFigureOut">
              <a:rPr lang="id-ID" smtClean="0"/>
              <a:pPr/>
              <a:t>20/03/2013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7CF65-360C-4DED-A7EC-289C72F42136}" type="datetimeFigureOut">
              <a:rPr lang="id-ID" smtClean="0"/>
              <a:pPr/>
              <a:t>20/03/2013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663308-738E-4657-A950-BD16144A6C4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7CF65-360C-4DED-A7EC-289C72F42136}" type="datetimeFigureOut">
              <a:rPr lang="id-ID" smtClean="0"/>
              <a:pPr/>
              <a:t>20/03/2013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663308-738E-4657-A950-BD16144A6C4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0C7CF65-360C-4DED-A7EC-289C72F42136}" type="datetimeFigureOut">
              <a:rPr lang="id-ID" smtClean="0"/>
              <a:pPr/>
              <a:t>20/03/2013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3308-738E-4657-A950-BD16144A6C4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7CF65-360C-4DED-A7EC-289C72F42136}" type="datetimeFigureOut">
              <a:rPr lang="id-ID" smtClean="0"/>
              <a:pPr/>
              <a:t>20/03/2013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663308-738E-4657-A950-BD16144A6C4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7CF65-360C-4DED-A7EC-289C72F42136}" type="datetimeFigureOut">
              <a:rPr lang="id-ID" smtClean="0"/>
              <a:pPr/>
              <a:t>20/03/2013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663308-738E-4657-A950-BD16144A6C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7CF65-360C-4DED-A7EC-289C72F42136}" type="datetimeFigureOut">
              <a:rPr lang="id-ID" smtClean="0"/>
              <a:pPr/>
              <a:t>20/03/2013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663308-738E-4657-A950-BD16144A6C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663308-738E-4657-A950-BD16144A6C4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7CF65-360C-4DED-A7EC-289C72F42136}" type="datetimeFigureOut">
              <a:rPr lang="id-ID" smtClean="0"/>
              <a:pPr/>
              <a:t>20/03/2013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663308-738E-4657-A950-BD16144A6C4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0C7CF65-360C-4DED-A7EC-289C72F42136}" type="datetimeFigureOut">
              <a:rPr lang="id-ID" smtClean="0"/>
              <a:pPr/>
              <a:t>20/03/2013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0C7CF65-360C-4DED-A7EC-289C72F42136}" type="datetimeFigureOut">
              <a:rPr lang="id-ID" smtClean="0"/>
              <a:pPr/>
              <a:t>20/03/2013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663308-738E-4657-A950-BD16144A6C4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1455738" y="4629150"/>
            <a:ext cx="5907087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76" tIns="43638" rIns="87276" bIns="43638"/>
          <a:lstStyle/>
          <a:p>
            <a:pPr marL="326748" indent="-326748" algn="ctr" defTabSz="87309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2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Program </a:t>
            </a:r>
            <a:r>
              <a:rPr lang="en-US" sz="2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Studi</a:t>
            </a:r>
            <a:r>
              <a:rPr lang="en-US" sz="2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Sistem</a:t>
            </a:r>
            <a:r>
              <a:rPr lang="en-US" sz="2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Informasi</a:t>
            </a:r>
            <a:endParaRPr lang="en-US" sz="2200" b="1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marL="326748" indent="-326748" algn="ctr" defTabSz="87309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2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Fakultas</a:t>
            </a:r>
            <a:r>
              <a:rPr lang="en-US" sz="2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Teknik</a:t>
            </a:r>
            <a:r>
              <a:rPr lang="en-US" sz="2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dan</a:t>
            </a:r>
            <a:r>
              <a:rPr lang="en-US" sz="2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Ilmu</a:t>
            </a:r>
            <a:r>
              <a:rPr lang="en-US" sz="2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Komputer</a:t>
            </a:r>
            <a:endParaRPr lang="en-US" sz="2200" b="1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marL="326748" indent="-326748" algn="ctr" defTabSz="87309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2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Universitas</a:t>
            </a:r>
            <a:r>
              <a:rPr lang="en-US" sz="2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Komputer</a:t>
            </a:r>
            <a:r>
              <a:rPr lang="en-US" sz="2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Indonesia</a:t>
            </a:r>
          </a:p>
          <a:p>
            <a:pPr marL="326748" indent="-326748" algn="ctr" defTabSz="87309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2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Bandung </a:t>
            </a:r>
          </a:p>
          <a:p>
            <a:pPr marL="326748" indent="-326748" algn="ctr" defTabSz="87309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2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200</a:t>
            </a:r>
            <a:r>
              <a:rPr lang="id-ID" sz="2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9</a:t>
            </a:r>
            <a:endParaRPr lang="en-US" sz="2200" b="1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title"/>
          </p:nvPr>
        </p:nvSpPr>
        <p:spPr>
          <a:xfrm>
            <a:off x="990600" y="122238"/>
            <a:ext cx="7010400" cy="877870"/>
          </a:xfrm>
        </p:spPr>
        <p:txBody>
          <a:bodyPr/>
          <a:lstStyle/>
          <a:p>
            <a:pPr algn="ctr" eaLnBrk="1" hangingPunct="1"/>
            <a:r>
              <a:rPr lang="id-ID" dirty="0" smtClean="0"/>
              <a:t>PENGORGANISASIAN</a:t>
            </a:r>
            <a:endParaRPr lang="en-US" dirty="0" smtClean="0"/>
          </a:p>
        </p:txBody>
      </p:sp>
      <p:pic>
        <p:nvPicPr>
          <p:cNvPr id="3078" name="Picture 8" descr="Graphic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6813" y="2708275"/>
            <a:ext cx="146367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Text Box 9"/>
          <p:cNvSpPr txBox="1">
            <a:spLocks noChangeArrowheads="1"/>
          </p:cNvSpPr>
          <p:nvPr/>
        </p:nvSpPr>
        <p:spPr bwMode="auto">
          <a:xfrm>
            <a:off x="3297238" y="120650"/>
            <a:ext cx="210502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6197" tIns="38098" rIns="76197" bIns="38098">
            <a:spAutoFit/>
          </a:bodyPr>
          <a:lstStyle/>
          <a:p>
            <a:pPr algn="ctr" defTabSz="871538">
              <a:spcBef>
                <a:spcPct val="50000"/>
              </a:spcBef>
            </a:pPr>
            <a:r>
              <a:rPr lang="en-US" dirty="0" err="1"/>
              <a:t>Pertemuan</a:t>
            </a:r>
            <a:r>
              <a:rPr lang="en-US" dirty="0"/>
              <a:t> </a:t>
            </a:r>
            <a:r>
              <a:rPr lang="id-ID" dirty="0" smtClean="0"/>
              <a:t>IX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384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KARAKTERISTIK PENGAWASAN YANG EFEKTIF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73786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Ada unsur keakuratan, dimana data harus dapat dijadikan pedoman dan valid.</a:t>
            </a:r>
          </a:p>
          <a:p>
            <a:r>
              <a:rPr lang="id-ID" dirty="0" smtClean="0"/>
              <a:t>Tepat waktu, yaitu dikumpulkan, disampaikan dan dievaluasi secara cepat dan tepat dimana kegiatan perbaikan perlu dilaksanakan.</a:t>
            </a:r>
          </a:p>
          <a:p>
            <a:r>
              <a:rPr lang="id-ID" dirty="0" smtClean="0"/>
              <a:t>Obyektif dan menyeluruh, dalam arti mudah dipahami.</a:t>
            </a:r>
          </a:p>
          <a:p>
            <a:r>
              <a:rPr lang="id-ID" dirty="0" smtClean="0"/>
              <a:t>Terpusat, dengan memusatkan pada bidang-bidang penyimpangan yang paling sering terjadi.</a:t>
            </a:r>
          </a:p>
          <a:p>
            <a:r>
              <a:rPr lang="id-ID" dirty="0" smtClean="0"/>
              <a:t>Realistik secara ekonomis, dimana biaya sistem pengawasan harus lebih rendah atau sama dengan kegunaan yang didapat.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44" y="1428736"/>
            <a:ext cx="8786874" cy="5286412"/>
          </a:xfrm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Realistik secara organisasional, yaitu cocok dengan kenyataan yang ada di organisasi.</a:t>
            </a:r>
          </a:p>
          <a:p>
            <a:r>
              <a:rPr lang="id-ID" dirty="0" smtClean="0"/>
              <a:t>Terkoordinasi dengan aliran kerja, karena dapat menimbulkan sukses atau gagalnya operasi serta harus sampai pada karyawan yang memerlukannya.</a:t>
            </a:r>
          </a:p>
          <a:p>
            <a:r>
              <a:rPr lang="id-ID" dirty="0" smtClean="0"/>
              <a:t>Fleksibel, harus dapat menyesuaikan dengan situasi yang dihadapi, sehingga tidak harus buat sistem baru bila terjadi perubahan kondisi.</a:t>
            </a:r>
          </a:p>
          <a:p>
            <a:r>
              <a:rPr lang="id-ID" dirty="0" smtClean="0"/>
              <a:t>Sebagai petunjuk dan operasional, dimana harus dapat menunjukkan deviasi standar sehingga dapat menentukan koreksi yang akan diambil.</a:t>
            </a:r>
          </a:p>
          <a:p>
            <a:r>
              <a:rPr lang="id-ID" dirty="0" smtClean="0"/>
              <a:t>Diterima para anggota organisasi, mampu mengarahkan pelaksanaan kerja anggota organisasi dengan mendorong perasaan otonomi, tanggung jawab dan prestasi.  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l="16070" t="15533" r="31196" b="835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ARTI PENGAWASAN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Controling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tercapainya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utamanya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system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controlling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system controlling </a:t>
            </a:r>
            <a:r>
              <a:rPr lang="en-US" dirty="0" err="1" smtClean="0"/>
              <a:t>harus</a:t>
            </a:r>
            <a:r>
              <a:rPr lang="en-US" dirty="0" smtClean="0"/>
              <a:t> responsive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fleksibel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yang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SASARAN PENGAWASAN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28736"/>
            <a:ext cx="8929718" cy="5072098"/>
          </a:xfrm>
        </p:spPr>
        <p:txBody>
          <a:bodyPr>
            <a:normAutofit fontScale="92500" lnSpcReduction="10000"/>
          </a:bodyPr>
          <a:lstStyle/>
          <a:p>
            <a:pPr lvl="3"/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tugas-tugas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sungguh-sungguh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digariskan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,</a:t>
            </a:r>
            <a:endParaRPr lang="id-ID" dirty="0" smtClean="0"/>
          </a:p>
          <a:p>
            <a:pPr lvl="3"/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hirarki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,</a:t>
            </a:r>
            <a:endParaRPr lang="id-ID" dirty="0" smtClean="0"/>
          </a:p>
          <a:p>
            <a:pPr lvl="3"/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sungguh-sungguh</a:t>
            </a:r>
            <a:r>
              <a:rPr lang="en-US" dirty="0" smtClean="0"/>
              <a:t> </a:t>
            </a:r>
            <a:r>
              <a:rPr lang="en-US" dirty="0" err="1" smtClean="0"/>
              <a:t>ditempatkan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bakat</a:t>
            </a:r>
            <a:r>
              <a:rPr lang="en-US" dirty="0" smtClean="0"/>
              <a:t>, </a:t>
            </a:r>
            <a:r>
              <a:rPr lang="en-US" dirty="0" err="1" smtClean="0"/>
              <a:t>keahlian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pengalamannya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 </a:t>
            </a:r>
            <a:r>
              <a:rPr lang="en-US" dirty="0" err="1" smtClean="0"/>
              <a:t>bawahan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berencana</a:t>
            </a:r>
            <a:r>
              <a:rPr lang="en-US" dirty="0" smtClean="0"/>
              <a:t>, </a:t>
            </a:r>
            <a:r>
              <a:rPr lang="en-US" dirty="0" err="1" smtClean="0"/>
              <a:t>kontinu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sistematis</a:t>
            </a:r>
            <a:r>
              <a:rPr lang="en-US" dirty="0" smtClean="0"/>
              <a:t>,</a:t>
            </a:r>
            <a:endParaRPr lang="id-ID" dirty="0" smtClean="0"/>
          </a:p>
          <a:p>
            <a:pPr lvl="3"/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alat-alat</a:t>
            </a:r>
            <a:r>
              <a:rPr lang="en-US" dirty="0" smtClean="0"/>
              <a:t> </a:t>
            </a:r>
            <a:r>
              <a:rPr lang="en-US" dirty="0" err="1" smtClean="0"/>
              <a:t>diusahakan</a:t>
            </a:r>
            <a:r>
              <a:rPr lang="en-US" dirty="0" smtClean="0"/>
              <a:t> agar </a:t>
            </a:r>
            <a:r>
              <a:rPr lang="en-US" dirty="0" err="1" smtClean="0"/>
              <a:t>sehemat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,</a:t>
            </a:r>
            <a:endParaRPr lang="id-ID" dirty="0" smtClean="0"/>
          </a:p>
          <a:p>
            <a:pPr lvl="3"/>
            <a:r>
              <a:rPr lang="en-US" dirty="0" err="1" smtClean="0"/>
              <a:t>bahwa</a:t>
            </a:r>
            <a:r>
              <a:rPr lang="en-US" dirty="0" smtClean="0"/>
              <a:t> system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menyimpang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garis-garis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tercermin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,</a:t>
            </a:r>
            <a:endParaRPr lang="id-ID" dirty="0" smtClean="0"/>
          </a:p>
          <a:p>
            <a:pPr lvl="3"/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, </a:t>
            </a:r>
            <a:r>
              <a:rPr lang="en-US" dirty="0" err="1" smtClean="0"/>
              <a:t>wewenang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pertimbangan-pertimbangan</a:t>
            </a:r>
            <a:r>
              <a:rPr lang="en-US" dirty="0" smtClean="0"/>
              <a:t> yang </a:t>
            </a:r>
            <a:r>
              <a:rPr lang="en-US" dirty="0" err="1" smtClean="0"/>
              <a:t>objektif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resional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personal likes and </a:t>
            </a:r>
            <a:r>
              <a:rPr lang="en-US" dirty="0" err="1" smtClean="0"/>
              <a:t>dislikeks</a:t>
            </a:r>
            <a:r>
              <a:rPr lang="en-US" dirty="0" smtClean="0"/>
              <a:t>,</a:t>
            </a:r>
            <a:endParaRPr lang="id-ID" dirty="0" smtClean="0"/>
          </a:p>
          <a:p>
            <a:pPr lvl="3"/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penyimpangan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penyelewengan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, </a:t>
            </a:r>
            <a:r>
              <a:rPr lang="en-US" dirty="0" err="1" smtClean="0"/>
              <a:t>kedudukan</a:t>
            </a:r>
            <a:r>
              <a:rPr lang="en-US" dirty="0" smtClean="0"/>
              <a:t>,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FUNGSI PENGAWASAN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85926"/>
            <a:ext cx="8503920" cy="4313122"/>
          </a:xfrm>
        </p:spPr>
        <p:txBody>
          <a:bodyPr/>
          <a:lstStyle/>
          <a:p>
            <a:pPr lvl="0"/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penyimpangan</a:t>
            </a:r>
            <a:r>
              <a:rPr lang="en-US" dirty="0" smtClean="0"/>
              <a:t>,</a:t>
            </a:r>
            <a:endParaRPr lang="id-ID" dirty="0" smtClean="0"/>
          </a:p>
          <a:p>
            <a:pPr lvl="0"/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/</a:t>
            </a:r>
            <a:r>
              <a:rPr lang="en-US" dirty="0" err="1" smtClean="0"/>
              <a:t>kelemahan</a:t>
            </a:r>
            <a:r>
              <a:rPr lang="en-US" dirty="0" smtClean="0"/>
              <a:t>,</a:t>
            </a:r>
            <a:endParaRPr lang="id-ID" dirty="0" smtClean="0"/>
          </a:p>
          <a:p>
            <a:pPr lvl="0"/>
            <a:r>
              <a:rPr lang="en-US" dirty="0" err="1" smtClean="0"/>
              <a:t>menindak</a:t>
            </a:r>
            <a:r>
              <a:rPr lang="en-US" dirty="0" smtClean="0"/>
              <a:t> </a:t>
            </a:r>
            <a:r>
              <a:rPr lang="en-US" dirty="0" err="1" smtClean="0"/>
              <a:t>penyalahgunaan</a:t>
            </a:r>
            <a:r>
              <a:rPr lang="en-US" dirty="0" smtClean="0"/>
              <a:t>/</a:t>
            </a:r>
            <a:r>
              <a:rPr lang="en-US" dirty="0" err="1" smtClean="0"/>
              <a:t>penyelewengan</a:t>
            </a:r>
            <a:r>
              <a:rPr lang="en-US" dirty="0" smtClean="0"/>
              <a:t>,</a:t>
            </a:r>
            <a:endParaRPr lang="id-ID" dirty="0" smtClean="0"/>
          </a:p>
          <a:p>
            <a:pPr lvl="0"/>
            <a:r>
              <a:rPr lang="en-US" dirty="0" err="1" smtClean="0"/>
              <a:t>mendinamisasi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,</a:t>
            </a:r>
            <a:endParaRPr lang="id-ID" dirty="0" smtClean="0"/>
          </a:p>
          <a:p>
            <a:pPr lvl="0"/>
            <a:r>
              <a:rPr lang="en-US" dirty="0" err="1" smtClean="0"/>
              <a:t>mempertebal</a:t>
            </a:r>
            <a:r>
              <a:rPr lang="en-US" dirty="0" smtClean="0"/>
              <a:t> rasa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,</a:t>
            </a:r>
            <a:endParaRPr lang="id-ID" dirty="0" smtClean="0"/>
          </a:p>
          <a:p>
            <a:pPr lvl="0"/>
            <a:r>
              <a:rPr lang="en-US" dirty="0" err="1" smtClean="0"/>
              <a:t>mendidik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/</a:t>
            </a:r>
            <a:r>
              <a:rPr lang="en-US" dirty="0" err="1" smtClean="0"/>
              <a:t>pelaksana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PROSES PENGAWASAN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14488"/>
            <a:ext cx="8503920" cy="4384560"/>
          </a:xfrm>
        </p:spPr>
        <p:txBody>
          <a:bodyPr>
            <a:normAutofit fontScale="850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(standard) </a:t>
            </a:r>
            <a:r>
              <a:rPr lang="en-US" dirty="0" err="1" smtClean="0"/>
              <a:t>pengawasan</a:t>
            </a:r>
            <a:r>
              <a:rPr lang="en-US" dirty="0" smtClean="0"/>
              <a:t> (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dikerjakan</a:t>
            </a:r>
            <a:r>
              <a:rPr lang="en-US" dirty="0" smtClean="0"/>
              <a:t>, yang </a:t>
            </a:r>
            <a:r>
              <a:rPr lang="en-US" dirty="0" err="1" smtClean="0"/>
              <a:t>hendak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, </a:t>
            </a:r>
            <a:r>
              <a:rPr lang="en-US" dirty="0" err="1" smtClean="0"/>
              <a:t>diharapkan</a:t>
            </a:r>
            <a:r>
              <a:rPr lang="en-US" dirty="0" smtClean="0"/>
              <a:t>, </a:t>
            </a:r>
            <a:r>
              <a:rPr lang="en-US" dirty="0" err="1" smtClean="0"/>
              <a:t>dituju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dicita-citakan</a:t>
            </a:r>
            <a:r>
              <a:rPr lang="en-US" dirty="0" smtClean="0"/>
              <a:t>);</a:t>
            </a:r>
            <a:endParaRPr lang="id-ID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Meneliti</a:t>
            </a:r>
            <a:r>
              <a:rPr lang="en-US" dirty="0" smtClean="0"/>
              <a:t>,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(</a:t>
            </a:r>
            <a:r>
              <a:rPr lang="en-US" dirty="0" err="1" smtClean="0"/>
              <a:t>meneliti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, </a:t>
            </a:r>
            <a:r>
              <a:rPr lang="en-US" dirty="0" err="1" smtClean="0"/>
              <a:t>dikerjakan</a:t>
            </a:r>
            <a:r>
              <a:rPr lang="en-US" dirty="0" smtClean="0"/>
              <a:t>);</a:t>
            </a:r>
            <a:endParaRPr lang="id-ID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Membandingkan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(standard)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(</a:t>
            </a:r>
            <a:r>
              <a:rPr lang="en-US" dirty="0" err="1" smtClean="0"/>
              <a:t>membandingkan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r>
              <a:rPr lang="en-US" dirty="0" smtClean="0"/>
              <a:t>, </a:t>
            </a:r>
            <a:r>
              <a:rPr lang="en-US" dirty="0" err="1" smtClean="0"/>
              <a:t>dicita-citakan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);</a:t>
            </a:r>
            <a:endParaRPr lang="id-ID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penyimpangan</a:t>
            </a:r>
            <a:r>
              <a:rPr lang="en-US" dirty="0" smtClean="0"/>
              <a:t>, </a:t>
            </a:r>
            <a:r>
              <a:rPr lang="en-US" dirty="0" err="1" smtClean="0"/>
              <a:t>kesalahan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koreksi</a:t>
            </a:r>
            <a:r>
              <a:rPr lang="en-US" dirty="0" smtClean="0"/>
              <a:t> (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menolak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yang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tindakan-tindakan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).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TIPE-TIPE PENGAWASAN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(direct control)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	</a:t>
            </a: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pimpinan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id-ID" dirty="0" smtClean="0"/>
              <a:t>	</a:t>
            </a:r>
            <a:r>
              <a:rPr lang="en-US" dirty="0" smtClean="0"/>
              <a:t>yang </a:t>
            </a:r>
            <a:r>
              <a:rPr lang="en-US" dirty="0" err="1" smtClean="0"/>
              <a:t>terjun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kelapangan</a:t>
            </a:r>
            <a:r>
              <a:rPr lang="en-US" dirty="0" smtClean="0"/>
              <a:t> </a:t>
            </a:r>
            <a:r>
              <a:rPr lang="en-US" dirty="0" err="1" smtClean="0"/>
              <a:t>mengamati</a:t>
            </a:r>
            <a:r>
              <a:rPr lang="en-US" dirty="0" smtClean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pekerjaan</a:t>
            </a:r>
            <a:r>
              <a:rPr lang="en-US" dirty="0" smtClean="0"/>
              <a:t> . </a:t>
            </a:r>
            <a:r>
              <a:rPr lang="en-US" dirty="0" err="1" smtClean="0"/>
              <a:t>bentuknya</a:t>
            </a:r>
            <a:r>
              <a:rPr lang="en-US" dirty="0" smtClean="0"/>
              <a:t>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:</a:t>
            </a:r>
            <a:endParaRPr lang="id-ID" dirty="0" smtClean="0"/>
          </a:p>
          <a:p>
            <a:pPr marL="1350963" lvl="0" indent="-450850"/>
            <a:r>
              <a:rPr lang="en-US" dirty="0" err="1" smtClean="0"/>
              <a:t>Inspeksi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endParaRPr lang="id-ID" dirty="0" smtClean="0"/>
          </a:p>
          <a:p>
            <a:pPr marL="1350963" lvl="0" indent="-450850"/>
            <a:r>
              <a:rPr lang="en-US" dirty="0" smtClean="0"/>
              <a:t>On the spot observation </a:t>
            </a:r>
            <a:endParaRPr lang="id-ID" dirty="0" smtClean="0"/>
          </a:p>
          <a:p>
            <a:pPr marL="1350963" lvl="0" indent="-450850"/>
            <a:r>
              <a:rPr lang="en-US" dirty="0" smtClean="0"/>
              <a:t>On the spot report</a:t>
            </a:r>
            <a:endParaRPr lang="id-ID" dirty="0" smtClean="0"/>
          </a:p>
          <a:p>
            <a:pPr marL="531813" indent="-531813">
              <a:buNone/>
            </a:pPr>
            <a:r>
              <a:rPr lang="id-ID" dirty="0" smtClean="0"/>
              <a:t>	</a:t>
            </a:r>
            <a:r>
              <a:rPr lang="en-US" dirty="0" err="1" smtClean="0"/>
              <a:t>kelemahaan</a:t>
            </a:r>
            <a:r>
              <a:rPr lang="en-US" dirty="0" smtClean="0"/>
              <a:t> </a:t>
            </a:r>
            <a:r>
              <a:rPr lang="en-US" dirty="0" err="1" smtClean="0"/>
              <a:t>pimpinan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ditempat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timbulnya</a:t>
            </a:r>
            <a:r>
              <a:rPr lang="en-US" dirty="0" smtClean="0"/>
              <a:t> </a:t>
            </a:r>
            <a:r>
              <a:rPr lang="en-US" dirty="0" err="1" smtClean="0"/>
              <a:t>penyimpangan-penyimpangan</a:t>
            </a:r>
            <a:r>
              <a:rPr lang="en-US" dirty="0" smtClean="0"/>
              <a:t> </a:t>
            </a:r>
            <a:r>
              <a:rPr lang="en-US" dirty="0" err="1" smtClean="0"/>
              <a:t>yanag</a:t>
            </a:r>
            <a:r>
              <a:rPr lang="en-US" dirty="0" smtClean="0"/>
              <a:t> </a:t>
            </a:r>
            <a:r>
              <a:rPr lang="en-US" dirty="0" err="1" smtClean="0"/>
              <a:t>luput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pengawasan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 startAt="2"/>
            </a:pP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(indirect control)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	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yang </a:t>
            </a:r>
            <a:r>
              <a:rPr lang="id-ID" dirty="0" smtClean="0"/>
              <a:t>	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bawahan</a:t>
            </a:r>
            <a:r>
              <a:rPr lang="en-US" dirty="0" smtClean="0"/>
              <a:t>.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lisan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, </a:t>
            </a:r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objektif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	</a:t>
            </a: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tidk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, </a:t>
            </a:r>
            <a:r>
              <a:rPr lang="id-ID" dirty="0" smtClean="0"/>
              <a:t>	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penggabungan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terciptanya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id-ID" dirty="0" smtClean="0"/>
              <a:t>	</a:t>
            </a:r>
            <a:r>
              <a:rPr lang="en-US" dirty="0" smtClean="0"/>
              <a:t>control yang  </a:t>
            </a:r>
            <a:r>
              <a:rPr lang="en-US" dirty="0" err="1" smtClean="0"/>
              <a:t>efektif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PENGAWASAN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Char char="ü"/>
            </a:pPr>
            <a:r>
              <a:rPr lang="en-US" b="1" dirty="0" err="1" smtClean="0"/>
              <a:t>Metode</a:t>
            </a:r>
            <a:r>
              <a:rPr lang="en-US" b="1" dirty="0" smtClean="0"/>
              <a:t> </a:t>
            </a:r>
            <a:r>
              <a:rPr lang="en-US" b="1" dirty="0" err="1" smtClean="0"/>
              <a:t>observasi</a:t>
            </a:r>
            <a:r>
              <a:rPr lang="en-US" b="1" dirty="0" smtClean="0"/>
              <a:t> </a:t>
            </a:r>
            <a:r>
              <a:rPr lang="en-US" b="1" dirty="0" err="1" smtClean="0"/>
              <a:t>langsung</a:t>
            </a:r>
            <a:endParaRPr lang="id-ID" dirty="0" smtClean="0"/>
          </a:p>
          <a:p>
            <a:pPr marL="514350" indent="-514350">
              <a:buNone/>
            </a:pPr>
            <a:r>
              <a:rPr lang="id-ID" dirty="0" smtClean="0"/>
              <a:t>	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atasan</a:t>
            </a:r>
            <a:r>
              <a:rPr lang="en-US" dirty="0" smtClean="0"/>
              <a:t>/</a:t>
            </a:r>
            <a:r>
              <a:rPr lang="en-US" dirty="0" err="1" smtClean="0"/>
              <a:t>pimpinan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/</a:t>
            </a:r>
            <a:r>
              <a:rPr lang="en-US" dirty="0" err="1" smtClean="0"/>
              <a:t>petugas</a:t>
            </a:r>
            <a:r>
              <a:rPr lang="en-US" dirty="0" smtClean="0"/>
              <a:t>.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endParaRPr lang="id-ID" b="1" dirty="0" smtClean="0"/>
          </a:p>
          <a:p>
            <a:pPr marL="514350" indent="-514350">
              <a:buFont typeface="Wingdings" pitchFamily="2" charset="2"/>
              <a:buChar char="ü"/>
            </a:pPr>
            <a:r>
              <a:rPr lang="en-US" b="1" dirty="0" err="1" smtClean="0"/>
              <a:t>Metode</a:t>
            </a:r>
            <a:r>
              <a:rPr lang="en-US" b="1" dirty="0" smtClean="0"/>
              <a:t> </a:t>
            </a:r>
            <a:r>
              <a:rPr lang="en-US" b="1" dirty="0" err="1" smtClean="0"/>
              <a:t>statistik</a:t>
            </a:r>
            <a:endParaRPr lang="id-ID" dirty="0" smtClean="0"/>
          </a:p>
          <a:p>
            <a:pPr marL="514350" indent="-514350">
              <a:buNone/>
            </a:pPr>
            <a:r>
              <a:rPr lang="id-ID" dirty="0" smtClean="0"/>
              <a:t>	</a:t>
            </a:r>
            <a:r>
              <a:rPr lang="en-US" dirty="0" err="1" smtClean="0"/>
              <a:t>Pengamatan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data yang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 (</a:t>
            </a:r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data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diolah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difahami</a:t>
            </a:r>
            <a:r>
              <a:rPr lang="en-US" dirty="0" smtClean="0"/>
              <a:t>).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US" b="1" dirty="0" err="1" smtClean="0"/>
              <a:t>Metode</a:t>
            </a:r>
            <a:r>
              <a:rPr lang="en-US" b="1" dirty="0" smtClean="0"/>
              <a:t> </a:t>
            </a:r>
            <a:r>
              <a:rPr lang="en-US" b="1" dirty="0" err="1" smtClean="0"/>
              <a:t>laporan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, </a:t>
            </a:r>
            <a:r>
              <a:rPr lang="en-US" dirty="0" err="1" smtClean="0"/>
              <a:t>kekeliruan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penyalahgunaan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id-ID" dirty="0" smtClean="0"/>
          </a:p>
          <a:p>
            <a:pPr marL="900113" lvl="0" indent="-273050"/>
            <a:r>
              <a:rPr lang="en-US" b="1" dirty="0" err="1" smtClean="0"/>
              <a:t>Laporan</a:t>
            </a:r>
            <a:r>
              <a:rPr lang="en-US" b="1" dirty="0" smtClean="0"/>
              <a:t> </a:t>
            </a:r>
            <a:r>
              <a:rPr lang="en-US" b="1" dirty="0" err="1" smtClean="0"/>
              <a:t>lisan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	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ditugaskan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mengawasi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pelaksana</a:t>
            </a:r>
            <a:r>
              <a:rPr lang="en-US" dirty="0" smtClean="0"/>
              <a:t> 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pekerjaan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 marL="900113" indent="-273050"/>
            <a:r>
              <a:rPr lang="en-US" b="1" dirty="0" err="1" smtClean="0"/>
              <a:t>Laporan</a:t>
            </a:r>
            <a:r>
              <a:rPr lang="en-US" b="1" dirty="0" smtClean="0"/>
              <a:t> </a:t>
            </a:r>
            <a:r>
              <a:rPr lang="en-US" b="1" dirty="0" err="1" smtClean="0"/>
              <a:t>tertulis</a:t>
            </a:r>
            <a:endParaRPr lang="id-ID" b="1" dirty="0" smtClean="0"/>
          </a:p>
          <a:p>
            <a:pPr marL="900113" indent="-273050">
              <a:buNone/>
            </a:pPr>
            <a:r>
              <a:rPr lang="id-ID" b="1" dirty="0" smtClean="0"/>
              <a:t>	</a:t>
            </a:r>
            <a:r>
              <a:rPr lang="en-US" dirty="0" err="1" smtClean="0"/>
              <a:t>Laporan</a:t>
            </a:r>
            <a:r>
              <a:rPr lang="en-US" dirty="0" smtClean="0"/>
              <a:t> yang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yang </a:t>
            </a:r>
            <a:r>
              <a:rPr lang="en-US" dirty="0" err="1" smtClean="0"/>
              <a:t>berwenang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pengawas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pelaksana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197</TotalTime>
  <Words>512</Words>
  <Application>Microsoft Office PowerPoint</Application>
  <PresentationFormat>On-screen Show (4:3)</PresentationFormat>
  <Paragraphs>66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PENGORGANISASIAN</vt:lpstr>
      <vt:lpstr>ARTI PENGAWASAN</vt:lpstr>
      <vt:lpstr>SASARAN PENGAWASAN</vt:lpstr>
      <vt:lpstr>FUNGSI PENGAWASAN</vt:lpstr>
      <vt:lpstr>PROSES PENGAWASAN</vt:lpstr>
      <vt:lpstr>TIPE-TIPE PENGAWASAN</vt:lpstr>
      <vt:lpstr>PowerPoint Presentation</vt:lpstr>
      <vt:lpstr>METODE PENGAWASAN</vt:lpstr>
      <vt:lpstr>PowerPoint Presentation</vt:lpstr>
      <vt:lpstr>KARAKTERISTIK PENGAWASAN YANG EFEKTIF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PENGAWASAN (CONTROLLING)</dc:title>
  <dc:creator>juli abdul ghapur</dc:creator>
  <cp:lastModifiedBy>KOMPUTER ES-I</cp:lastModifiedBy>
  <cp:revision>5</cp:revision>
  <dcterms:created xsi:type="dcterms:W3CDTF">2009-08-11T02:48:56Z</dcterms:created>
  <dcterms:modified xsi:type="dcterms:W3CDTF">2013-03-20T06:09:43Z</dcterms:modified>
</cp:coreProperties>
</file>