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2C570D-B3AB-4A35-8FE2-9224754815D8}" type="datetimeFigureOut">
              <a:rPr lang="id-ID" smtClean="0"/>
              <a:pPr/>
              <a:t>20/03/2013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6D15F-0F65-44C7-ADCB-0FB117FFAEE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455738" y="4629150"/>
            <a:ext cx="59070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6" tIns="43638" rIns="87276" bIns="43638"/>
          <a:lstStyle/>
          <a:p>
            <a:pPr marL="326748" indent="-326748" algn="ctr" defTabSz="87309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Program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Studi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Sistem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Informasi</a:t>
            </a:r>
            <a:endParaRPr lang="en-US" sz="22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26748" indent="-326748" algn="ctr" defTabSz="87309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Fakultas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Teknik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dan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Ilmu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Komputer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26748" indent="-326748" algn="ctr" defTabSz="87309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Universitas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Komputer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Indonesia</a:t>
            </a:r>
          </a:p>
          <a:p>
            <a:pPr marL="326748" indent="-326748" algn="ctr" defTabSz="87309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Bandung </a:t>
            </a:r>
          </a:p>
          <a:p>
            <a:pPr marL="326748" indent="-326748" algn="ctr" defTabSz="87309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200</a:t>
            </a:r>
            <a:r>
              <a:rPr lang="id-ID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571480"/>
            <a:ext cx="7010400" cy="928694"/>
          </a:xfrm>
        </p:spPr>
        <p:txBody>
          <a:bodyPr/>
          <a:lstStyle/>
          <a:p>
            <a:pPr algn="ctr" eaLnBrk="1" hangingPunct="1"/>
            <a:r>
              <a:rPr lang="id-ID" dirty="0" smtClean="0"/>
              <a:t>MANAJEMEN SDM</a:t>
            </a:r>
            <a:endParaRPr lang="en-US" dirty="0" smtClean="0"/>
          </a:p>
        </p:txBody>
      </p:sp>
      <p:pic>
        <p:nvPicPr>
          <p:cNvPr id="3078" name="Picture 8" descr="Graph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13" y="2708275"/>
            <a:ext cx="1463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297238" y="120650"/>
            <a:ext cx="21050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197" tIns="38098" rIns="76197" bIns="38098">
            <a:spAutoFit/>
          </a:bodyPr>
          <a:lstStyle/>
          <a:p>
            <a:pPr algn="ctr" defTabSz="871538">
              <a:spcBef>
                <a:spcPct val="50000"/>
              </a:spcBef>
            </a:pP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id-ID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01" t="20634" r="21552" b="12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SDM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Kebijakan dan Praktek yang dibutuhkan seseorang untuk menjalankan aspek sumber daya manusia dalam sebuah proses manajemen.</a:t>
            </a:r>
          </a:p>
          <a:p>
            <a:r>
              <a:rPr lang="id-ID" dirty="0" smtClean="0"/>
              <a:t>Proses pengelolaan yang lebih memperhatikan manusia sebagai aset potensial daripada hanya sebagai variabel biaya.</a:t>
            </a:r>
          </a:p>
          <a:p>
            <a:r>
              <a:rPr lang="id-ID" dirty="0" smtClean="0"/>
              <a:t>Manajemen SDM melibatkan semua keputusan dan tindakan manajemen yang mempengaruhi sifat hubungan antara organisasi dan karyawan sebagai sumber daya manusia.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id-ID" sz="3600" dirty="0" smtClean="0"/>
              <a:t>Tanggung Jawab Manajer SDM </a:t>
            </a:r>
            <a:br>
              <a:rPr lang="id-ID" sz="3600" dirty="0" smtClean="0"/>
            </a:br>
            <a:r>
              <a:rPr lang="id-ID" sz="3600" dirty="0" smtClean="0"/>
              <a:t>(baik dalam Perusahaan maupun Pemerintahan)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id-ID" dirty="0" smtClean="0"/>
              <a:t>Mengadakan Rekrutment</a:t>
            </a:r>
          </a:p>
          <a:p>
            <a:r>
              <a:rPr lang="id-ID" dirty="0" smtClean="0"/>
              <a:t>Melakukan Training</a:t>
            </a:r>
          </a:p>
          <a:p>
            <a:r>
              <a:rPr lang="id-ID" dirty="0" smtClean="0"/>
              <a:t>Memfasilitasi dan Mengelola Kebutuhan Karyawan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ASPEK-ASPEK MANAJEMEN SDM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Pembuatan dan Pengembangan Struktur Organisasi</a:t>
            </a:r>
          </a:p>
          <a:p>
            <a:r>
              <a:rPr lang="id-ID" dirty="0" smtClean="0"/>
              <a:t>Perencanaan SDM</a:t>
            </a:r>
          </a:p>
          <a:p>
            <a:r>
              <a:rPr lang="id-ID" dirty="0" smtClean="0"/>
              <a:t>Rekruitment dan seleksi</a:t>
            </a:r>
          </a:p>
          <a:p>
            <a:r>
              <a:rPr lang="id-ID" dirty="0" smtClean="0"/>
              <a:t>Proses Manajemen Kinerja</a:t>
            </a:r>
          </a:p>
          <a:p>
            <a:r>
              <a:rPr lang="id-ID" dirty="0" smtClean="0"/>
              <a:t>Pengembangan Kapasitas Karyawan</a:t>
            </a:r>
          </a:p>
          <a:p>
            <a:r>
              <a:rPr lang="id-ID" dirty="0" smtClean="0"/>
              <a:t>Pemberian Imbalan Kepada Karyawan</a:t>
            </a:r>
          </a:p>
          <a:p>
            <a:r>
              <a:rPr lang="id-ID" dirty="0" smtClean="0"/>
              <a:t>Hubungan Kerja dengan karyawan</a:t>
            </a:r>
          </a:p>
          <a:p>
            <a:r>
              <a:rPr lang="id-ID" dirty="0" smtClean="0"/>
              <a:t>Kesehatan dan Keselamatan Kerja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00" t="13541" r="21667" b="267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MODEL PARALEL MANAJEMEN SDM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/>
          <a:lstStyle/>
          <a:p>
            <a:r>
              <a:rPr lang="id-ID" dirty="0" smtClean="0"/>
              <a:t>Seleksi : Mencocokkan sumber daya manusia yang ada dengan posisi yang tersedia.</a:t>
            </a:r>
          </a:p>
          <a:p>
            <a:r>
              <a:rPr lang="id-ID" dirty="0" smtClean="0"/>
              <a:t>Penilaian : Kualitas kinerja.</a:t>
            </a:r>
          </a:p>
          <a:p>
            <a:r>
              <a:rPr lang="id-ID" dirty="0" smtClean="0"/>
              <a:t>Imbalan : Setiap prestasi diberikan imbalan yang layak.</a:t>
            </a:r>
          </a:p>
          <a:p>
            <a:r>
              <a:rPr lang="id-ID" dirty="0" smtClean="0"/>
              <a:t>Pengembangan : Mengembangkan karyawan yang berkualitas bagus.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028" t="19250" r="22376" b="20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49" t="16082" r="22501" b="24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FAKTOR-FAKTOR YANG MEMPENGARUHI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None/>
            </a:pPr>
            <a:r>
              <a:rPr lang="id-ID" dirty="0" smtClean="0"/>
              <a:t>1.   Lingkungan Internal </a:t>
            </a:r>
          </a:p>
          <a:p>
            <a:pPr marL="650875" indent="-23813"/>
            <a:r>
              <a:rPr lang="id-ID" dirty="0" smtClean="0"/>
              <a:t> Gaya dan preferensi pemimpin</a:t>
            </a:r>
          </a:p>
          <a:p>
            <a:pPr marL="650875" indent="-23813"/>
            <a:r>
              <a:rPr lang="id-ID" dirty="0" smtClean="0"/>
              <a:t> Sumber-sumber keuangan</a:t>
            </a:r>
          </a:p>
          <a:p>
            <a:pPr marL="650875" indent="-23813"/>
            <a:r>
              <a:rPr lang="id-ID" dirty="0" smtClean="0"/>
              <a:t> Tujuan organisasi dan strategi</a:t>
            </a:r>
          </a:p>
          <a:p>
            <a:pPr marL="650875" indent="-23813"/>
            <a:r>
              <a:rPr lang="id-ID" dirty="0" smtClean="0"/>
              <a:t> Perubahan angkatan kerja</a:t>
            </a:r>
          </a:p>
          <a:p>
            <a:pPr marL="609600" indent="-514350">
              <a:buNone/>
            </a:pPr>
            <a:r>
              <a:rPr lang="id-ID" dirty="0" smtClean="0"/>
              <a:t>2.   Lingkungan Eksternal</a:t>
            </a:r>
          </a:p>
          <a:p>
            <a:pPr marL="609600" indent="17463"/>
            <a:r>
              <a:rPr lang="id-ID" dirty="0" smtClean="0"/>
              <a:t> Dampak globalisasi dan pasar bebas </a:t>
            </a:r>
          </a:p>
          <a:p>
            <a:pPr marL="609600" indent="17463"/>
            <a:r>
              <a:rPr lang="id-ID" dirty="0" smtClean="0"/>
              <a:t> Kemajuan teknologi komunikasi</a:t>
            </a:r>
          </a:p>
          <a:p>
            <a:pPr marL="609600" indent="17463"/>
            <a:r>
              <a:rPr lang="id-ID" dirty="0" smtClean="0"/>
              <a:t> Ekonomi nasional/Internasional </a:t>
            </a:r>
          </a:p>
          <a:p>
            <a:pPr marL="609600" indent="17463"/>
            <a:r>
              <a:rPr lang="id-ID" dirty="0" smtClean="0"/>
              <a:t> Perubahan Peraturan Perundangan</a:t>
            </a:r>
          </a:p>
          <a:p>
            <a:pPr marL="609600" indent="17463"/>
            <a:r>
              <a:rPr lang="id-ID" dirty="0" smtClean="0"/>
              <a:t> Perubahan Pola Partisipasi masyarakat 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208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MANAJEMEN SDM</vt:lpstr>
      <vt:lpstr>Manajemen SDM</vt:lpstr>
      <vt:lpstr>Tanggung Jawab Manajer SDM  (baik dalam Perusahaan maupun Pemerintahan)</vt:lpstr>
      <vt:lpstr>ASPEK-ASPEK MANAJEMEN SDM</vt:lpstr>
      <vt:lpstr>PowerPoint Presentation</vt:lpstr>
      <vt:lpstr>MODEL PARALEL MANAJEMEN SDM</vt:lpstr>
      <vt:lpstr>PowerPoint Presentation</vt:lpstr>
      <vt:lpstr>PowerPoint Presentation</vt:lpstr>
      <vt:lpstr>FAKTOR-FAKTOR YANG MEMPENGARUHI :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SDM</dc:title>
  <dc:creator>juli abdul ghapur</dc:creator>
  <cp:lastModifiedBy>KOMPUTER ES-I</cp:lastModifiedBy>
  <cp:revision>5</cp:revision>
  <dcterms:created xsi:type="dcterms:W3CDTF">2009-08-18T06:14:03Z</dcterms:created>
  <dcterms:modified xsi:type="dcterms:W3CDTF">2013-03-20T06:09:57Z</dcterms:modified>
</cp:coreProperties>
</file>