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F6CAF-534D-49F0-9C3B-A454FE9BB5A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EA264-1197-48CD-B134-1DC2D26B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03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05730-986F-495F-9AE8-0D1D261B287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0A2E5-A73B-4241-967D-7326283F7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0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A2E5-A73B-4241-967D-7326283F748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A2E5-A73B-4241-967D-7326283F748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A2E5-A73B-4241-967D-7326283F748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A2E5-A73B-4241-967D-7326283F748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A2E5-A73B-4241-967D-7326283F748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A2E5-A73B-4241-967D-7326283F748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3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8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8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3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4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2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9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71C5-BEEE-46C4-9416-4246682943B3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10D1-F378-43DC-BE52-666721D4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6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Industri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err="1" smtClean="0"/>
              <a:t>Penerapan</a:t>
            </a:r>
            <a:r>
              <a:rPr lang="en-US" dirty="0" smtClean="0"/>
              <a:t> HRIS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052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Penerapan</a:t>
            </a:r>
            <a:r>
              <a:rPr lang="en-US" sz="3600" dirty="0" smtClean="0"/>
              <a:t> HRIS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industri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ditujukan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efisiensi</a:t>
            </a:r>
            <a:r>
              <a:rPr lang="en-US" sz="3600" dirty="0" smtClean="0"/>
              <a:t> </a:t>
            </a: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meminimalisasi</a:t>
            </a:r>
            <a:r>
              <a:rPr lang="en-US" sz="3600" dirty="0" smtClean="0"/>
              <a:t> </a:t>
            </a:r>
            <a:r>
              <a:rPr lang="en-US" sz="3600" dirty="0" err="1" smtClean="0"/>
              <a:t>risiko</a:t>
            </a:r>
            <a:r>
              <a:rPr lang="en-US" sz="3600" dirty="0" smtClean="0"/>
              <a:t> </a:t>
            </a:r>
            <a:r>
              <a:rPr lang="en-US" sz="3600" dirty="0" err="1" smtClean="0"/>
              <a:t>operasi</a:t>
            </a:r>
            <a:r>
              <a:rPr lang="en-US" sz="3600" dirty="0" smtClean="0"/>
              <a:t>, </a:t>
            </a:r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produktivitas</a:t>
            </a:r>
            <a:r>
              <a:rPr lang="en-US" sz="3600" dirty="0" smtClean="0"/>
              <a:t>, </a:t>
            </a:r>
            <a:r>
              <a:rPr lang="en-US" sz="3600" dirty="0" err="1" smtClean="0"/>
              <a:t>ketepatan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keamanan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Output HRIS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64736"/>
          </a:xfrm>
        </p:spPr>
        <p:txBody>
          <a:bodyPr/>
          <a:lstStyle/>
          <a:p>
            <a:r>
              <a:rPr lang="en-US" dirty="0" smtClean="0"/>
              <a:t>Output </a:t>
            </a:r>
            <a:r>
              <a:rPr lang="en-US" dirty="0" err="1" smtClean="0"/>
              <a:t>dari</a:t>
            </a:r>
            <a:r>
              <a:rPr lang="en-US" dirty="0" smtClean="0"/>
              <a:t> HRIS,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marL="623888" indent="-2286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623888" indent="-2286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Perekrutan</a:t>
            </a:r>
            <a:endParaRPr lang="en-US" dirty="0" smtClean="0"/>
          </a:p>
          <a:p>
            <a:pPr marL="623888" indent="-2286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endParaRPr lang="en-US" dirty="0" smtClean="0"/>
          </a:p>
          <a:p>
            <a:pPr marL="623888" indent="-228600">
              <a:buFont typeface="+mj-lt"/>
              <a:buAutoNum type="arabicParenR"/>
            </a:pPr>
            <a:r>
              <a:rPr lang="en-US" dirty="0" smtClean="0"/>
              <a:t> Benefit</a:t>
            </a:r>
          </a:p>
          <a:p>
            <a:pPr marL="623888" indent="-2286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HRIS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/SDM yang </a:t>
            </a:r>
            <a:r>
              <a:rPr lang="en-US" dirty="0" err="1" smtClean="0"/>
              <a:t>handal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: </a:t>
            </a:r>
            <a:r>
              <a:rPr lang="en-US" dirty="0" err="1" smtClean="0"/>
              <a:t>menyeimbangkan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agar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SDM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global,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HRIS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45033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Perangkat</a:t>
            </a:r>
            <a:r>
              <a:rPr lang="en-US" sz="3600" dirty="0" smtClean="0"/>
              <a:t> </a:t>
            </a:r>
            <a:r>
              <a:rPr lang="en-US" sz="3600" dirty="0" err="1" smtClean="0"/>
              <a:t>lunak</a:t>
            </a:r>
            <a:r>
              <a:rPr lang="en-US" sz="3600" dirty="0" smtClean="0"/>
              <a:t> </a:t>
            </a:r>
            <a:r>
              <a:rPr lang="en-US" sz="3600" dirty="0" err="1" smtClean="0"/>
              <a:t>aplikasi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program yang </a:t>
            </a:r>
            <a:r>
              <a:rPr lang="en-US" sz="3600" dirty="0" err="1" smtClean="0"/>
              <a:t>langdung</a:t>
            </a:r>
            <a:r>
              <a:rPr lang="en-US" sz="3600" dirty="0" smtClean="0"/>
              <a:t> </a:t>
            </a:r>
            <a:r>
              <a:rPr lang="en-US" sz="3600" dirty="0" err="1" smtClean="0"/>
              <a:t>menerapkan</a:t>
            </a:r>
            <a:r>
              <a:rPr lang="en-US" sz="3600" dirty="0" smtClean="0"/>
              <a:t> </a:t>
            </a:r>
            <a:r>
              <a:rPr lang="en-US" sz="3600" dirty="0" err="1" smtClean="0"/>
              <a:t>sebuah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r>
              <a:rPr lang="en-US" sz="3600" dirty="0" smtClean="0"/>
              <a:t> yang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Subsistem</a:t>
            </a:r>
            <a:r>
              <a:rPr lang="en-US" dirty="0" smtClean="0"/>
              <a:t> Output HRIS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0574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penggajian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5814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Risat</a:t>
            </a:r>
            <a:r>
              <a:rPr lang="en-US" dirty="0" smtClean="0"/>
              <a:t> SDM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4876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Intelegent</a:t>
            </a:r>
            <a:r>
              <a:rPr lang="en-US" dirty="0" smtClean="0"/>
              <a:t> SDM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3505200" y="3581400"/>
            <a:ext cx="12954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Basis Data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1828800"/>
            <a:ext cx="30480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2057400"/>
            <a:ext cx="25908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Subsistem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Perencanaan</a:t>
            </a:r>
            <a:r>
              <a:rPr lang="en-US" dirty="0" smtClean="0">
                <a:solidFill>
                  <a:schemeClr val="tx1"/>
                </a:solidFill>
              </a:rPr>
              <a:t> SDM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9800" y="2895600"/>
            <a:ext cx="25908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Perekrutan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19800" y="3657600"/>
            <a:ext cx="2590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19800" y="4495800"/>
            <a:ext cx="25908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19800" y="5257800"/>
            <a:ext cx="25908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Subsistem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4" idx="3"/>
            <a:endCxn id="7" idx="2"/>
          </p:cNvCxnSpPr>
          <p:nvPr/>
        </p:nvCxnSpPr>
        <p:spPr>
          <a:xfrm>
            <a:off x="2057400" y="2476500"/>
            <a:ext cx="14478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2"/>
          </p:cNvCxnSpPr>
          <p:nvPr/>
        </p:nvCxnSpPr>
        <p:spPr>
          <a:xfrm>
            <a:off x="2057400" y="40005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  <a:endCxn id="7" idx="2"/>
          </p:cNvCxnSpPr>
          <p:nvPr/>
        </p:nvCxnSpPr>
        <p:spPr>
          <a:xfrm flipV="1">
            <a:off x="2057400" y="4000500"/>
            <a:ext cx="14478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4"/>
            <a:endCxn id="8" idx="1"/>
          </p:cNvCxnSpPr>
          <p:nvPr/>
        </p:nvCxnSpPr>
        <p:spPr>
          <a:xfrm flipV="1">
            <a:off x="4800600" y="3962400"/>
            <a:ext cx="990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168</Words>
  <Application>Microsoft Office PowerPoint</Application>
  <PresentationFormat>On-screen Show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Aplikasi Sistem Informasi Sumber Daya Manusia dalam Dunia Industri</vt:lpstr>
      <vt:lpstr>Penerapan HRIS di dalam Industri</vt:lpstr>
      <vt:lpstr> Output HRIS </vt:lpstr>
      <vt:lpstr>Bentuk dasar HRIS</vt:lpstr>
      <vt:lpstr>Perangkat Lunak HRIS</vt:lpstr>
      <vt:lpstr>Subsistem Output HRIS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Sistem Informasi Sumber Daya Manusia dalam Dunia Industri</dc:title>
  <dc:creator>User</dc:creator>
  <cp:lastModifiedBy>Phantom Assassin</cp:lastModifiedBy>
  <cp:revision>5</cp:revision>
  <cp:lastPrinted>2012-11-03T03:09:58Z</cp:lastPrinted>
  <dcterms:created xsi:type="dcterms:W3CDTF">2009-12-29T15:18:42Z</dcterms:created>
  <dcterms:modified xsi:type="dcterms:W3CDTF">2012-11-03T03:10:02Z</dcterms:modified>
</cp:coreProperties>
</file>