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7" autoAdjust="0"/>
    <p:restoredTop sz="94660"/>
  </p:normalViewPr>
  <p:slideViewPr>
    <p:cSldViewPr>
      <p:cViewPr varScale="1">
        <p:scale>
          <a:sx n="42" d="100"/>
          <a:sy n="42" d="100"/>
        </p:scale>
        <p:origin x="-12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67BA03-4012-4B4E-9C3A-2C3B05250D4E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2874A3-2F20-4EA0-A551-C2D58CBA9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1689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13D8B5-0D09-44F7-9FAA-EE8919FDCE8A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584531-10D4-4533-9A46-50DC1FA12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156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84531-10D4-4533-9A46-50DC1FA1203E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84531-10D4-4533-9A46-50DC1FA1203E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84531-10D4-4533-9A46-50DC1FA1203E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84531-10D4-4533-9A46-50DC1FA1203E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84531-10D4-4533-9A46-50DC1FA1203E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B7462-1612-4C9B-87A6-E51FAB334B59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0E6A5-ABDD-4B28-9F97-70FBD9A8A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756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B7462-1612-4C9B-87A6-E51FAB334B59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0E6A5-ABDD-4B28-9F97-70FBD9A8A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620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B7462-1612-4C9B-87A6-E51FAB334B59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0E6A5-ABDD-4B28-9F97-70FBD9A8A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794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B7462-1612-4C9B-87A6-E51FAB334B59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0E6A5-ABDD-4B28-9F97-70FBD9A8A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335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B7462-1612-4C9B-87A6-E51FAB334B59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0E6A5-ABDD-4B28-9F97-70FBD9A8A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058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B7462-1612-4C9B-87A6-E51FAB334B59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0E6A5-ABDD-4B28-9F97-70FBD9A8A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085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B7462-1612-4C9B-87A6-E51FAB334B59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0E6A5-ABDD-4B28-9F97-70FBD9A8A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835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B7462-1612-4C9B-87A6-E51FAB334B59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0E6A5-ABDD-4B28-9F97-70FBD9A8A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61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B7462-1612-4C9B-87A6-E51FAB334B59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0E6A5-ABDD-4B28-9F97-70FBD9A8A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329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B7462-1612-4C9B-87A6-E51FAB334B59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0E6A5-ABDD-4B28-9F97-70FBD9A8A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519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B7462-1612-4C9B-87A6-E51FAB334B59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0E6A5-ABDD-4B28-9F97-70FBD9A8A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698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B7462-1612-4C9B-87A6-E51FAB334B59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0E6A5-ABDD-4B28-9F97-70FBD9A8A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721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Kesehatan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Keselamatan</a:t>
            </a:r>
            <a:r>
              <a:rPr lang="en-US" b="1" dirty="0"/>
              <a:t> </a:t>
            </a:r>
            <a:r>
              <a:rPr lang="en-US" b="1" dirty="0" err="1"/>
              <a:t>Kerja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Keselamatan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Kesehatan</a:t>
            </a:r>
            <a:r>
              <a:rPr lang="en-US" sz="4000" dirty="0" smtClean="0"/>
              <a:t> </a:t>
            </a:r>
            <a:r>
              <a:rPr lang="en-US" sz="4000" dirty="0" err="1" smtClean="0"/>
              <a:t>Kerja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657917"/>
          </a:xfrm>
        </p:spPr>
        <p:txBody>
          <a:bodyPr/>
          <a:lstStyle/>
          <a:p>
            <a:r>
              <a:rPr lang="en-US" dirty="0" err="1" smtClean="0"/>
              <a:t>Keselamatan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menunjuk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kondisi-kondisi</a:t>
            </a:r>
            <a:r>
              <a:rPr lang="en-US" dirty="0" smtClean="0"/>
              <a:t> </a:t>
            </a:r>
            <a:r>
              <a:rPr lang="en-US" dirty="0" err="1" smtClean="0"/>
              <a:t>fisiologis-fisikal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psikologis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yang </a:t>
            </a:r>
            <a:r>
              <a:rPr lang="en-US" dirty="0" err="1" smtClean="0"/>
              <a:t>diakibatkan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yang </a:t>
            </a:r>
            <a:r>
              <a:rPr lang="en-US" dirty="0" err="1" smtClean="0"/>
              <a:t>disediakan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Pentingnya</a:t>
            </a:r>
            <a:r>
              <a:rPr lang="en-US" dirty="0" smtClean="0"/>
              <a:t> </a:t>
            </a:r>
            <a:r>
              <a:rPr lang="en-US" dirty="0" err="1" smtClean="0"/>
              <a:t>Keselamatan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menurunkan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beratnya</a:t>
            </a:r>
            <a:r>
              <a:rPr lang="en-US" dirty="0" smtClean="0"/>
              <a:t> </a:t>
            </a:r>
            <a:r>
              <a:rPr lang="en-US" dirty="0" err="1" smtClean="0"/>
              <a:t>kecelakaan-kecelakaan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, </a:t>
            </a:r>
            <a:r>
              <a:rPr lang="en-US" dirty="0" err="1" smtClean="0"/>
              <a:t>penyakit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stress, 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pekerjanya</a:t>
            </a:r>
            <a:r>
              <a:rPr lang="en-US" dirty="0" smtClean="0"/>
              <a:t>,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yang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kerugian-kerugian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kematian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kecelakaan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err="1" smtClean="0"/>
              <a:t>Peran</a:t>
            </a:r>
            <a:r>
              <a:rPr lang="en-US" sz="3600" dirty="0" smtClean="0"/>
              <a:t> </a:t>
            </a:r>
            <a:r>
              <a:rPr lang="en-US" sz="3600" dirty="0" err="1" smtClean="0"/>
              <a:t>Penyelia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Keselamatan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Kesehatan</a:t>
            </a:r>
            <a:r>
              <a:rPr lang="en-US" sz="3600" dirty="0" smtClean="0"/>
              <a:t> </a:t>
            </a:r>
            <a:r>
              <a:rPr lang="en-US" sz="3600" dirty="0" err="1" smtClean="0"/>
              <a:t>Kerja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15117"/>
          </a:xfrm>
        </p:spPr>
        <p:txBody>
          <a:bodyPr/>
          <a:lstStyle/>
          <a:p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penyelia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penyelia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kewenangan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keselamatan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, </a:t>
            </a:r>
            <a:r>
              <a:rPr lang="en-US" dirty="0" err="1" smtClean="0"/>
              <a:t>sehinggan</a:t>
            </a:r>
            <a:r>
              <a:rPr lang="en-US" dirty="0" smtClean="0"/>
              <a:t> </a:t>
            </a:r>
            <a:r>
              <a:rPr lang="en-US" dirty="0" err="1" smtClean="0"/>
              <a:t>penyelia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sanksi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yang </a:t>
            </a:r>
            <a:r>
              <a:rPr lang="en-US" dirty="0" err="1" smtClean="0"/>
              <a:t>melanggarnya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Kecelakaan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Kondisi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aman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:</a:t>
            </a:r>
          </a:p>
          <a:p>
            <a:pPr marL="395288" indent="0">
              <a:buNone/>
            </a:pPr>
            <a:r>
              <a:rPr lang="en-US" dirty="0" smtClean="0"/>
              <a:t>a) </a:t>
            </a:r>
            <a:r>
              <a:rPr lang="en-US" dirty="0" err="1" smtClean="0"/>
              <a:t>Peralatan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terjaga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endParaRPr lang="en-US" dirty="0" smtClean="0"/>
          </a:p>
          <a:p>
            <a:pPr marL="395288" indent="0">
              <a:buNone/>
            </a:pPr>
            <a:r>
              <a:rPr lang="en-US" dirty="0" smtClean="0"/>
              <a:t>b) </a:t>
            </a:r>
            <a:r>
              <a:rPr lang="en-US" dirty="0" err="1" smtClean="0"/>
              <a:t>Peralatan</a:t>
            </a:r>
            <a:r>
              <a:rPr lang="en-US" dirty="0" smtClean="0"/>
              <a:t> yang </a:t>
            </a:r>
            <a:r>
              <a:rPr lang="en-US" dirty="0" err="1" smtClean="0"/>
              <a:t>rusak</a:t>
            </a:r>
            <a:endParaRPr lang="en-US" dirty="0" smtClean="0"/>
          </a:p>
          <a:p>
            <a:pPr marL="804863" indent="-409575">
              <a:buNone/>
            </a:pPr>
            <a:r>
              <a:rPr lang="en-US" dirty="0" smtClean="0"/>
              <a:t>c)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berbahaya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, </a:t>
            </a:r>
            <a:r>
              <a:rPr lang="en-US" dirty="0" err="1" smtClean="0"/>
              <a:t>pada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peralatan</a:t>
            </a:r>
            <a:r>
              <a:rPr lang="en-US" dirty="0" smtClean="0"/>
              <a:t>.</a:t>
            </a:r>
          </a:p>
          <a:p>
            <a:pPr marL="804863" indent="-409575">
              <a:buNone/>
            </a:pPr>
            <a:r>
              <a:rPr lang="en-US" dirty="0" smtClean="0"/>
              <a:t>d) </a:t>
            </a:r>
            <a:r>
              <a:rPr lang="en-US" dirty="0" err="1" smtClean="0"/>
              <a:t>Penyimpanan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aman-kepadatan</a:t>
            </a:r>
            <a:r>
              <a:rPr lang="en-US" dirty="0" smtClean="0"/>
              <a:t>, </a:t>
            </a:r>
            <a:r>
              <a:rPr lang="en-US" dirty="0" err="1" smtClean="0"/>
              <a:t>kelebihan</a:t>
            </a:r>
            <a:r>
              <a:rPr lang="en-US" dirty="0" smtClean="0"/>
              <a:t> </a:t>
            </a:r>
            <a:r>
              <a:rPr lang="en-US" dirty="0" err="1" smtClean="0"/>
              <a:t>beban</a:t>
            </a:r>
            <a:r>
              <a:rPr lang="en-US" dirty="0" smtClean="0"/>
              <a:t>.</a:t>
            </a:r>
          </a:p>
          <a:p>
            <a:pPr marL="736600" indent="-341313">
              <a:buNone/>
            </a:pPr>
            <a:r>
              <a:rPr lang="en-US" dirty="0" smtClean="0"/>
              <a:t>e) </a:t>
            </a:r>
            <a:r>
              <a:rPr lang="en-US" dirty="0" err="1" smtClean="0"/>
              <a:t>Penerangan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tepat-cahaya</a:t>
            </a:r>
            <a:r>
              <a:rPr lang="en-US" dirty="0" smtClean="0"/>
              <a:t> yang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menyorot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endParaRPr lang="en-US" dirty="0" smtClean="0"/>
          </a:p>
          <a:p>
            <a:pPr marL="736600" indent="-341313">
              <a:buNone/>
            </a:pPr>
            <a:r>
              <a:rPr lang="en-US" dirty="0" smtClean="0"/>
              <a:t>f) </a:t>
            </a:r>
            <a:r>
              <a:rPr lang="en-US" dirty="0" err="1" smtClean="0"/>
              <a:t>Ventilasi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baik-pertukaran</a:t>
            </a:r>
            <a:r>
              <a:rPr lang="en-US" dirty="0" smtClean="0"/>
              <a:t> </a:t>
            </a:r>
            <a:r>
              <a:rPr lang="en-US" dirty="0" err="1" smtClean="0"/>
              <a:t>udara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,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udara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murni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Words>207</Words>
  <Application>Microsoft Office PowerPoint</Application>
  <PresentationFormat>On-screen Show (4:3)</PresentationFormat>
  <Paragraphs>22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Kesehatan dan Keselamatan Kerja</vt:lpstr>
      <vt:lpstr>Keselamatan dan Kesehatan Kerja</vt:lpstr>
      <vt:lpstr>Tujuan dan Pentingnya Keselamatan Kerja</vt:lpstr>
      <vt:lpstr>Peran Penyelia dalam Keselamatan dan Kesehatan Kerja</vt:lpstr>
      <vt:lpstr>Apa yang Menyebabkan Kecelakaan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Kesehatan dan Keselamatan Kerja</dc:title>
  <dc:creator>User</dc:creator>
  <cp:lastModifiedBy>Phantom Assassin</cp:lastModifiedBy>
  <cp:revision>5</cp:revision>
  <cp:lastPrinted>2012-11-03T03:11:16Z</cp:lastPrinted>
  <dcterms:created xsi:type="dcterms:W3CDTF">2009-12-28T17:05:22Z</dcterms:created>
  <dcterms:modified xsi:type="dcterms:W3CDTF">2012-11-03T03:11:44Z</dcterms:modified>
</cp:coreProperties>
</file>