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85CA7-3553-4466-B56B-4A7C9FE94F20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38F4F-DA4F-4796-A2B7-F948021C7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41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000D7-4A2D-4E97-BE0E-6F6B3D42FB68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7B8CC-911A-4938-AC8A-E772FC698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7B8CC-911A-4938-AC8A-E772FC698B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32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7B8CC-911A-4938-AC8A-E772FC698B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64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7B8CC-911A-4938-AC8A-E772FC698B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83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7B8CC-911A-4938-AC8A-E772FC698B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741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7B8CC-911A-4938-AC8A-E772FC698B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05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7B8CC-911A-4938-AC8A-E772FC698B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4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4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0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8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4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0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1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5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6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6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9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5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5FF0E-5BB4-4597-8F84-432DFA303D80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74571-74CB-4552-A9AD-B0FC78C5A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9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0600"/>
            <a:ext cx="7406640" cy="1752600"/>
          </a:xfrm>
        </p:spPr>
        <p:txBody>
          <a:bodyPr/>
          <a:lstStyle/>
          <a:p>
            <a:pPr algn="ctr"/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Dimulai</a:t>
            </a:r>
            <a:r>
              <a:rPr lang="en-US" dirty="0" smtClean="0"/>
              <a:t> Dari </a:t>
            </a:r>
            <a:r>
              <a:rPr lang="en-US" dirty="0" err="1" smtClean="0"/>
              <a:t>Mana</a:t>
            </a:r>
            <a:r>
              <a:rPr lang="en-US" dirty="0" smtClean="0"/>
              <a:t>????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STRATEGI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CRM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  <a:p>
            <a:pPr algn="just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algn="just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Customer Acquisition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–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berpotensi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smtClean="0"/>
              <a:t>Customer Retention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cross selling </a:t>
            </a:r>
            <a:r>
              <a:rPr lang="en-US" dirty="0" err="1" smtClean="0"/>
              <a:t>dan</a:t>
            </a:r>
            <a:r>
              <a:rPr lang="en-US" dirty="0" smtClean="0"/>
              <a:t> up selling</a:t>
            </a:r>
          </a:p>
          <a:p>
            <a:r>
              <a:rPr lang="en-US" dirty="0" smtClean="0"/>
              <a:t>Customer Loyalty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Menawarkan</a:t>
            </a:r>
            <a:r>
              <a:rPr lang="en-US" dirty="0" smtClean="0"/>
              <a:t> program – program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membahagiakan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program </a:t>
            </a:r>
            <a:r>
              <a:rPr lang="en-US" dirty="0" err="1" smtClean="0"/>
              <a:t>tersebut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CRM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Cost Reduction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pendukungnya</a:t>
            </a:r>
            <a:endParaRPr lang="en-US" dirty="0" smtClean="0"/>
          </a:p>
          <a:p>
            <a:r>
              <a:rPr lang="en-US" dirty="0" smtClean="0"/>
              <a:t>Customer Evangelism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sukarelawan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Improve Productivity</a:t>
            </a:r>
          </a:p>
          <a:p>
            <a:r>
              <a:rPr lang="en-US" dirty="0" smtClean="0"/>
              <a:t>Enhance your e – business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Carilah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–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 </a:t>
            </a:r>
            <a:r>
              <a:rPr lang="en-US" dirty="0" err="1" smtClean="0"/>
              <a:t>perusahaan</a:t>
            </a:r>
            <a:r>
              <a:rPr lang="en-US" dirty="0" smtClean="0"/>
              <a:t> –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paparkan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pikirkan</a:t>
            </a:r>
            <a:r>
              <a:rPr lang="en-US" dirty="0" smtClean="0"/>
              <a:t>,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CRM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76</Words>
  <Application>Microsoft Office PowerPoint</Application>
  <PresentationFormat>On-screen Show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Strategi</vt:lpstr>
      <vt:lpstr>Langkah Pertama CRM</vt:lpstr>
      <vt:lpstr>Strategi CRM </vt:lpstr>
      <vt:lpstr>Strategi CRM</vt:lpstr>
      <vt:lpstr>Strategi CRM</vt:lpstr>
      <vt:lpstr>Diskusi</vt:lpstr>
    </vt:vector>
  </TitlesOfParts>
  <Company>the punks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</dc:creator>
  <cp:lastModifiedBy>Phantom Assassin</cp:lastModifiedBy>
  <cp:revision>15</cp:revision>
  <cp:lastPrinted>2012-11-07T03:48:21Z</cp:lastPrinted>
  <dcterms:created xsi:type="dcterms:W3CDTF">2010-10-07T08:25:50Z</dcterms:created>
  <dcterms:modified xsi:type="dcterms:W3CDTF">2012-11-07T03:48:22Z</dcterms:modified>
</cp:coreProperties>
</file>